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73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06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737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925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26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831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907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953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9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97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86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17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06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87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06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6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55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138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85942E-BAD7-4AC9-B271-776EB0842919}"/>
              </a:ext>
            </a:extLst>
          </p:cNvPr>
          <p:cNvSpPr/>
          <p:nvPr/>
        </p:nvSpPr>
        <p:spPr>
          <a:xfrm>
            <a:off x="0" y="3372816"/>
            <a:ext cx="12192000" cy="15492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7000"/>
                </a:schemeClr>
              </a:gs>
              <a:gs pos="87000">
                <a:schemeClr val="bg1">
                  <a:alpha val="0"/>
                </a:schemeClr>
              </a:gs>
              <a:gs pos="48000">
                <a:schemeClr val="bg1">
                  <a:alpha val="6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1DFA8C0-E5DC-4310-BF02-1FB61D7B3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3514568"/>
            <a:ext cx="4788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BANC DE TEST EOLIENNE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00388E-2F88-4379-AE08-61F5D9555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E94F47D7-7EF8-4E11-A979-714FC06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4179540"/>
            <a:ext cx="47880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SESSION 2017-2018</a:t>
            </a:r>
          </a:p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BTS SN OPTION IR</a:t>
            </a:r>
          </a:p>
        </p:txBody>
      </p:sp>
    </p:spTree>
    <p:extLst>
      <p:ext uri="{BB962C8B-B14F-4D97-AF65-F5344CB8AC3E}">
        <p14:creationId xmlns:p14="http://schemas.microsoft.com/office/powerpoint/2010/main" val="427707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l'équipe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461CD-3EAF-4801-A1FE-4753263C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901818"/>
            <a:ext cx="3859795" cy="2281333"/>
          </a:xfrm>
        </p:spPr>
        <p:txBody>
          <a:bodyPr>
            <a:normAutofit/>
          </a:bodyPr>
          <a:lstStyle/>
          <a:p>
            <a:r>
              <a:rPr lang="fr-FR" dirty="0"/>
              <a:t>Alan Carrer</a:t>
            </a:r>
          </a:p>
          <a:p>
            <a:pPr marL="0" indent="0">
              <a:buNone/>
            </a:pPr>
            <a:r>
              <a:rPr lang="fr-FR" dirty="0"/>
              <a:t>Développement de l’application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Arnaud Jullien</a:t>
            </a:r>
          </a:p>
          <a:p>
            <a:pPr marL="0" indent="0">
              <a:buNone/>
            </a:pPr>
            <a:r>
              <a:rPr lang="fr-FR" dirty="0"/>
              <a:t>Système embarqué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903D92A-DE92-47E2-9703-E22478B49B30}"/>
              </a:ext>
            </a:extLst>
          </p:cNvPr>
          <p:cNvSpPr txBox="1">
            <a:spLocks/>
          </p:cNvSpPr>
          <p:nvPr/>
        </p:nvSpPr>
        <p:spPr>
          <a:xfrm>
            <a:off x="7467569" y="2901819"/>
            <a:ext cx="3402595" cy="2281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Manon Morille</a:t>
            </a:r>
          </a:p>
          <a:p>
            <a:pPr marL="0" indent="0">
              <a:buFont typeface="Arial"/>
              <a:buNone/>
            </a:pPr>
            <a:r>
              <a:rPr lang="fr-FR" dirty="0"/>
              <a:t>Développement du site web</a:t>
            </a:r>
          </a:p>
          <a:p>
            <a:pPr marL="0" indent="0">
              <a:buFont typeface="Arial"/>
              <a:buNone/>
            </a:pPr>
            <a:endParaRPr lang="fr-FR" dirty="0"/>
          </a:p>
          <a:p>
            <a:r>
              <a:rPr lang="fr-FR" dirty="0"/>
              <a:t>Kilian </a:t>
            </a:r>
            <a:r>
              <a:rPr lang="fr-FR" dirty="0" err="1"/>
              <a:t>Labattut</a:t>
            </a:r>
            <a:endParaRPr lang="fr-FR" dirty="0"/>
          </a:p>
          <a:p>
            <a:pPr marL="0" indent="0">
              <a:buFont typeface="Arial"/>
              <a:buNone/>
            </a:pPr>
            <a:r>
              <a:rPr lang="fr-FR" dirty="0"/>
              <a:t>Mise en place des capteurs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2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Taches personnelles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461CD-3EAF-4801-A1FE-4753263C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242388"/>
          </a:xfrm>
        </p:spPr>
        <p:txBody>
          <a:bodyPr>
            <a:normAutofit/>
          </a:bodyPr>
          <a:lstStyle/>
          <a:p>
            <a:r>
              <a:rPr lang="fr-FR" dirty="0"/>
              <a:t>Interface utilisateur (IHM)</a:t>
            </a:r>
          </a:p>
          <a:p>
            <a:pPr lvl="1"/>
            <a:r>
              <a:rPr lang="fr-FR" dirty="0"/>
              <a:t>Utilisation directe</a:t>
            </a:r>
          </a:p>
          <a:p>
            <a:pPr lvl="1"/>
            <a:r>
              <a:rPr lang="fr-FR" dirty="0"/>
              <a:t>Mode scénario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Connexion base de données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Connexion par socket a la Raspberry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B910C28-E141-4676-961B-2155CC17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1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B910C28-E141-4676-961B-2155CC17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B411FC-93BF-4A18-85B7-A5728AE1A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780" y="3124330"/>
            <a:ext cx="1601905" cy="18008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3881D41-EFF6-4814-9782-33906E9F1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41" y="3124330"/>
            <a:ext cx="1804048" cy="180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7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B910C28-E141-4676-961B-2155CC17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95DAE5E-6F72-4A9C-83EF-D60F60761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015" y="2514600"/>
            <a:ext cx="2992794" cy="299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95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85</TotalTime>
  <Words>59</Words>
  <Application>Microsoft Office PowerPoint</Application>
  <PresentationFormat>Grand écran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Century Gothic</vt:lpstr>
      <vt:lpstr>Maillage</vt:lpstr>
      <vt:lpstr>Présentation PowerPoint</vt:lpstr>
      <vt:lpstr>Présentation de l'équipe</vt:lpstr>
      <vt:lpstr>Taches personnelles</vt:lpstr>
      <vt:lpstr>Technologies utilisées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Alan CARRER</dc:creator>
  <cp:lastModifiedBy>Alan CARRER</cp:lastModifiedBy>
  <cp:revision>10</cp:revision>
  <dcterms:created xsi:type="dcterms:W3CDTF">2018-01-23T14:59:56Z</dcterms:created>
  <dcterms:modified xsi:type="dcterms:W3CDTF">2018-01-25T07:54:54Z</dcterms:modified>
</cp:coreProperties>
</file>