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5859133577358"/>
          <c:y val="3.5082524041197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explosion val="1"/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1BF-43B4-B01F-C884DE7E2D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BF-43B4-B01F-C884DE7E2D9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BF-43B4-B01F-C884DE7E2D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7D194A-DBD6-42EA-A396-18EFBC8FB9B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1BF-43B4-B01F-C884DE7E2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41" y="280434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570373"/>
              </p:ext>
            </p:extLst>
          </p:nvPr>
        </p:nvGraphicFramePr>
        <p:xfrm>
          <a:off x="0" y="2051939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614" y="259148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AF65D3D-85A3-4F2A-8B70-6D9B7527E7D0}"/>
              </a:ext>
            </a:extLst>
          </p:cNvPr>
          <p:cNvSpPr txBox="1"/>
          <p:nvPr/>
        </p:nvSpPr>
        <p:spPr>
          <a:xfrm>
            <a:off x="6578083" y="2369976"/>
            <a:ext cx="889924" cy="57708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Capteur Force du vent</a:t>
            </a:r>
          </a:p>
        </p:txBody>
      </p:sp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529</TotalTime>
  <Words>81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du projet</vt:lpstr>
      <vt:lpstr>Présentation de l'équipe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25</cp:revision>
  <dcterms:created xsi:type="dcterms:W3CDTF">2018-01-23T14:59:56Z</dcterms:created>
  <dcterms:modified xsi:type="dcterms:W3CDTF">2018-02-06T13:14:25Z</dcterms:modified>
</cp:coreProperties>
</file>