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9F"/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B94DE-043B-4DA5-92BD-67B932A501B3}"/>
              </a:ext>
            </a:extLst>
          </p:cNvPr>
          <p:cNvSpPr/>
          <p:nvPr/>
        </p:nvSpPr>
        <p:spPr>
          <a:xfrm>
            <a:off x="2847562" y="4289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Revue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51EFDB-4B04-4BEA-8E31-C8628394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BC24-464F-4D2D-8C23-9BEB71C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28" y="489019"/>
            <a:ext cx="10243543" cy="907701"/>
          </a:xfrm>
        </p:spPr>
        <p:txBody>
          <a:bodyPr/>
          <a:lstStyle/>
          <a:p>
            <a:r>
              <a:rPr lang="fr-FR" dirty="0"/>
              <a:t>La page d’accueil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7EB78-D4DD-4C11-8C27-3EB1F08A5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549" y="2371027"/>
            <a:ext cx="5759450" cy="3025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08CF29-AEFB-41AA-B274-E5979595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90DE65-14E6-4346-9BA1-84AF18E2E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EAFD1-9A00-44D3-A628-BC2B0612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d’historique des relevés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A56BB0-DACA-4780-9DDF-C1A85943F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584138"/>
            <a:ext cx="5759450" cy="3005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5D9167A-2CCB-42A0-A1BA-61BF31F4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7D8066-FD29-4738-A8CE-13043CF37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4" name="Titre 6">
            <a:extLst>
              <a:ext uri="{FF2B5EF4-FFF2-40B4-BE49-F238E27FC236}">
                <a16:creationId xmlns:a16="http://schemas.microsoft.com/office/drawing/2014/main" id="{F72639EA-6DDA-4084-88F8-7C5E8BF1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22" y="254550"/>
            <a:ext cx="8544087" cy="6164611"/>
          </a:xfrm>
        </p:spPr>
        <p:txBody>
          <a:bodyPr anchor="t" anchorCtr="0">
            <a:noAutofit/>
          </a:bodyPr>
          <a:lstStyle/>
          <a:p>
            <a:pPr algn="ctr"/>
            <a:r>
              <a:rPr lang="fr-FR" dirty="0"/>
              <a:t>Sommaire</a:t>
            </a:r>
            <a:br>
              <a:rPr lang="fr-FR" dirty="0"/>
            </a:br>
            <a:br>
              <a:rPr lang="fr-FR" dirty="0"/>
            </a:br>
            <a:r>
              <a:rPr lang="fr-FR" sz="1800" dirty="0" err="1">
                <a:effectLst/>
              </a:rPr>
              <a:t>recap</a:t>
            </a:r>
            <a:r>
              <a:rPr lang="fr-FR" sz="1800" dirty="0">
                <a:effectLst/>
              </a:rPr>
              <a:t> du projet</a:t>
            </a:r>
            <a:br>
              <a:rPr lang="fr-FR" sz="1800" dirty="0">
                <a:effectLst/>
              </a:rPr>
            </a:br>
            <a:r>
              <a:rPr lang="fr-FR" sz="1800" dirty="0" err="1">
                <a:effectLst/>
              </a:rPr>
              <a:t>gantt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diagramme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mes taches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communication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F3C5DF-1DA2-4C03-9739-8604561EEBD8}"/>
              </a:ext>
            </a:extLst>
          </p:cNvPr>
          <p:cNvSpPr txBox="1"/>
          <p:nvPr/>
        </p:nvSpPr>
        <p:spPr>
          <a:xfrm>
            <a:off x="1" y="294968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 tâches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Mon rôle dans le projet consiste à réaliser les pages Web de consultation. Celle-ci permettront, depuis un PC (ou smartphone) connecté au réseau de : </a:t>
            </a:r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Consulter la mesure instantanée en fonction du vent </a:t>
            </a:r>
          </a:p>
          <a:p>
            <a:pPr lvl="0"/>
            <a:r>
              <a:rPr lang="fr-FR" dirty="0"/>
              <a:t>Consulter un scénario de test précédemment effectué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L’hébergement des pages Web et de la base de données se feront sur une machine Linux sur serveur Apache/MySQL </a:t>
            </a:r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Installation d’une machine Linux pour assurer le rôle de serveur</a:t>
            </a: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D8C6F-8DE9-4E03-84F3-7EA69CE1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EE95567-444B-4F40-95F7-19167EB5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72D6AD-D04D-41F2-B5C1-6658C006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5" y="149126"/>
            <a:ext cx="8390373" cy="6559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12F720-FA16-44C6-AAAA-2044AA89A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46" y="873367"/>
            <a:ext cx="424044" cy="4240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372E2B-EE88-4C06-B6C9-3BE19D1F3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53" y="4238557"/>
            <a:ext cx="464237" cy="4642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6162AD-3A58-4012-A903-1D8FB2723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42" y="5316412"/>
            <a:ext cx="464237" cy="4642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D65B80-13F7-4483-839D-1BDBCBE4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05" y="4159177"/>
            <a:ext cx="464237" cy="4642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2779D7-AC51-4D3C-B6D8-08E5E04A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0" y="5920988"/>
            <a:ext cx="464237" cy="4642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C93E719-3A1A-4502-9F68-B54C5FDC6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27" y="5115776"/>
            <a:ext cx="464237" cy="464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7C69C3-A9E4-405E-8160-3B4419100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4" y="5151448"/>
            <a:ext cx="464237" cy="4642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790A4F-BECD-42FE-90A7-A2FDD6F25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44" y="409130"/>
            <a:ext cx="464237" cy="4642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227E2E4-B466-429F-B379-045AD1AE1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1" y="1496645"/>
            <a:ext cx="464237" cy="46423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C1ACC26-AE3D-4649-AD10-CC207692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8" y="672228"/>
            <a:ext cx="464237" cy="46423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2908132-D362-486E-839E-B668D4A4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31" y="1729604"/>
            <a:ext cx="464237" cy="46423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4068E3-888F-4F09-A1C1-5AD20459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4" y="1521147"/>
            <a:ext cx="464237" cy="4642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CD91BC7-8943-4C9E-B9A3-7C6FEA1C4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8" y="249693"/>
            <a:ext cx="464237" cy="46423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421B2FA-EC7D-4DA8-9CC7-A8949D220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6" y="2672689"/>
            <a:ext cx="464237" cy="46423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028612E-AE08-4228-B718-CA251DF6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0" y="3618241"/>
            <a:ext cx="464237" cy="46423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666EC3-F1FD-4A8F-88BE-285F6791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39" y="149126"/>
            <a:ext cx="424044" cy="42404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6859287-59CB-4EF9-9D5B-21709059E152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classe</a:t>
            </a:r>
            <a:endParaRPr lang="fr-FR" sz="3200" dirty="0">
              <a:latin typeface="+mj-lt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D2600FC-B2A3-4935-BFC4-27EA35A40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45F3DAB-555A-4EF2-9DB7-6413A542A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157E69-2DAD-42BE-AC03-86D172B8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2" y="392968"/>
            <a:ext cx="8651812" cy="6072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055580-9E7F-4646-B439-2C380345D311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séquence</a:t>
            </a:r>
            <a:endParaRPr lang="fr-FR" sz="32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5CED79-8AAC-4ED4-B2BF-493F6652E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587-83B4-4172-8B27-1583945BB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789679-235D-4BBF-9DC3-73F3E05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" y="366625"/>
            <a:ext cx="8567226" cy="6124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9452BF-D832-4D55-8E0B-CE4235DC38B4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séquence</a:t>
            </a:r>
            <a:endParaRPr lang="fr-FR" sz="32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5C9D2A-3AD7-47B7-987C-3F0A2F0E5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E25F36-7367-4DCB-B4D8-4100013C7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FCF000-90BC-4C47-9797-8D4AA98D80BB}"/>
              </a:ext>
            </a:extLst>
          </p:cNvPr>
          <p:cNvSpPr txBox="1"/>
          <p:nvPr/>
        </p:nvSpPr>
        <p:spPr>
          <a:xfrm>
            <a:off x="616025" y="2294474"/>
            <a:ext cx="8146137" cy="2731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Installation d’une machine Linux pour assurer le rôle de serveur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r>
              <a:rPr lang="fr-FR" dirty="0"/>
              <a:t>Consulter la mesure instantanée en fonction du vent </a:t>
            </a:r>
          </a:p>
          <a:p>
            <a:pPr lvl="1"/>
            <a:r>
              <a:rPr lang="fr-FR" dirty="0"/>
              <a:t>Consulter un scénario de test précédemment effectué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Réaliser les pages Web de consultation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r>
              <a:rPr lang="fr-FR" dirty="0"/>
              <a:t>Hébergement des pages Web et de la base de données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27D8A1-1762-44E4-82DF-99C15902A33C}"/>
              </a:ext>
            </a:extLst>
          </p:cNvPr>
          <p:cNvSpPr txBox="1"/>
          <p:nvPr/>
        </p:nvSpPr>
        <p:spPr>
          <a:xfrm>
            <a:off x="0" y="549512"/>
            <a:ext cx="12192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fr-FR" sz="5400" dirty="0"/>
              <a:t>Mes tâches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E878B3-7E63-4543-8045-F70AA750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98" y="812113"/>
            <a:ext cx="847209" cy="8472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D09805-1300-4D81-9275-3D6585E75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5665C6-B099-47C8-A5E3-48B90BB82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FCF000-90BC-4C47-9797-8D4AA98D80BB}"/>
              </a:ext>
            </a:extLst>
          </p:cNvPr>
          <p:cNvSpPr txBox="1"/>
          <p:nvPr/>
        </p:nvSpPr>
        <p:spPr>
          <a:xfrm>
            <a:off x="643095" y="383714"/>
            <a:ext cx="10902461" cy="1670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sz="3600" dirty="0"/>
              <a:t>Installation d’une machine Linux pour assurer le rôle de serveur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697758-04C0-4564-A311-FE209F06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5" y="2765968"/>
            <a:ext cx="2599921" cy="7359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35B451-9A25-48AA-BBBE-1D022B694014}"/>
              </a:ext>
            </a:extLst>
          </p:cNvPr>
          <p:cNvSpPr txBox="1"/>
          <p:nvPr/>
        </p:nvSpPr>
        <p:spPr>
          <a:xfrm>
            <a:off x="261257" y="2270928"/>
            <a:ext cx="35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la distribution Linux 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5ED604-12D3-4AA2-A9A0-D67A3D976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2B79CC-9844-4A3E-A47E-C8DA144B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A1AE439-6D85-42F1-9CB9-8ACFD270A7D5}"/>
              </a:ext>
            </a:extLst>
          </p:cNvPr>
          <p:cNvSpPr txBox="1"/>
          <p:nvPr/>
        </p:nvSpPr>
        <p:spPr>
          <a:xfrm>
            <a:off x="3680774" y="405673"/>
            <a:ext cx="771340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Réaliser les pages Web de consultation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AF88F2-2399-4F13-A290-13C56FCCC8C2}"/>
              </a:ext>
            </a:extLst>
          </p:cNvPr>
          <p:cNvSpPr txBox="1"/>
          <p:nvPr/>
        </p:nvSpPr>
        <p:spPr>
          <a:xfrm>
            <a:off x="435155" y="405673"/>
            <a:ext cx="8146137" cy="2731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Réalisation d’une </a:t>
            </a:r>
            <a:r>
              <a:rPr lang="fr-FR" dirty="0" err="1"/>
              <a:t>ihm</a:t>
            </a:r>
            <a:r>
              <a:rPr lang="fr-FR" dirty="0"/>
              <a:t> Cela m’a permis d’optimiser mon site pour crée quelque chose d’intuitif qui permet une lecture rapide des informations (polices de caractères, couleurs, contrastes, forme des icônes...).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Afin que mon site soit ergonomique il devra répondre à deux critères : </a:t>
            </a:r>
          </a:p>
          <a:p>
            <a:pPr lvl="0"/>
            <a:r>
              <a:rPr lang="fr-FR" dirty="0"/>
              <a:t>Le critère d'utilité qui correspond au besoin de l'utilisateur ;</a:t>
            </a:r>
          </a:p>
          <a:p>
            <a:pPr lvl="0"/>
            <a:r>
              <a:rPr lang="fr-FR" dirty="0"/>
              <a:t>Le critère " d'utilisabilité " qui correspond à la facilité d'utilisation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Mes IHM ont été réalisés avec le logiciel </a:t>
            </a:r>
            <a:r>
              <a:rPr lang="fr-FR" i="1" dirty="0" err="1"/>
              <a:t>canva</a:t>
            </a:r>
            <a:endParaRPr lang="fr-FR" dirty="0"/>
          </a:p>
          <a:p>
            <a:r>
              <a:rPr lang="fr-FR" dirty="0"/>
              <a:t>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CB27E7-013B-4BFA-AC3F-5E89EAF4624B}"/>
              </a:ext>
            </a:extLst>
          </p:cNvPr>
          <p:cNvSpPr txBox="1"/>
          <p:nvPr/>
        </p:nvSpPr>
        <p:spPr>
          <a:xfrm>
            <a:off x="7264958" y="2773345"/>
            <a:ext cx="329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Réalisation d’une IHM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5D6F06-3453-4D87-9B97-9B2E09C3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7466A4-A974-417C-924D-268B8C1E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861</TotalTime>
  <Words>161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Gothic</vt:lpstr>
      <vt:lpstr>Maillage</vt:lpstr>
      <vt:lpstr>Présentation PowerPoint</vt:lpstr>
      <vt:lpstr>Sommaire  recap du projet gantt diagramme mes taches communication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page d’accueil</vt:lpstr>
      <vt:lpstr>Page d’historique des relevés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MORILLE Manon</cp:lastModifiedBy>
  <cp:revision>39</cp:revision>
  <dcterms:created xsi:type="dcterms:W3CDTF">2018-01-23T14:59:56Z</dcterms:created>
  <dcterms:modified xsi:type="dcterms:W3CDTF">2018-02-22T15:49:59Z</dcterms:modified>
</cp:coreProperties>
</file>