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7736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5060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6737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49251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9268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58315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2907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69531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490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5972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0865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4173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8069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4878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1063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63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1F5DCE98-6469-4349-83BA-9C41D5BCF405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1556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F5DCE98-6469-4349-83BA-9C41D5BCF405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91383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585942E-BAD7-4AC9-B271-776EB0842919}"/>
              </a:ext>
            </a:extLst>
          </p:cNvPr>
          <p:cNvSpPr/>
          <p:nvPr/>
        </p:nvSpPr>
        <p:spPr>
          <a:xfrm>
            <a:off x="0" y="3372816"/>
            <a:ext cx="12192000" cy="15492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7000"/>
                </a:schemeClr>
              </a:gs>
              <a:gs pos="87000">
                <a:schemeClr val="bg1">
                  <a:alpha val="0"/>
                </a:schemeClr>
              </a:gs>
              <a:gs pos="48000">
                <a:schemeClr val="bg1">
                  <a:alpha val="68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D1DFA8C0-E5DC-4310-BF02-1FB61D7B3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550" y="3514568"/>
            <a:ext cx="47880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BANC DE TEST EOLIENNE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400388E-2F88-4379-AE08-61F5D95550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489" y="6122696"/>
            <a:ext cx="2325511" cy="735304"/>
          </a:xfrm>
          <a:prstGeom prst="rect">
            <a:avLst/>
          </a:prstGeom>
        </p:spPr>
      </p:pic>
      <p:sp>
        <p:nvSpPr>
          <p:cNvPr id="8" name="TextBox 1">
            <a:extLst>
              <a:ext uri="{FF2B5EF4-FFF2-40B4-BE49-F238E27FC236}">
                <a16:creationId xmlns:a16="http://schemas.microsoft.com/office/drawing/2014/main" id="{E94F47D7-7EF8-4E11-A979-714FC067C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550" y="4179540"/>
            <a:ext cx="478802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SESSION 2017-2018</a:t>
            </a:r>
          </a:p>
          <a:p>
            <a:r>
              <a:rPr lang="en-US" altLang="ko-KR" sz="1600" b="1" dirty="0">
                <a:solidFill>
                  <a:schemeClr val="tx1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BTS SN OPTION IR</a:t>
            </a:r>
          </a:p>
        </p:txBody>
      </p:sp>
    </p:spTree>
    <p:extLst>
      <p:ext uri="{BB962C8B-B14F-4D97-AF65-F5344CB8AC3E}">
        <p14:creationId xmlns:p14="http://schemas.microsoft.com/office/powerpoint/2010/main" val="4277070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F52973-9E34-4B64-BFE4-2E42711F3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l'équipe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F461CD-3EAF-4801-A1FE-4753263CA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901818"/>
            <a:ext cx="3859795" cy="2281333"/>
          </a:xfrm>
        </p:spPr>
        <p:txBody>
          <a:bodyPr>
            <a:normAutofit/>
          </a:bodyPr>
          <a:lstStyle/>
          <a:p>
            <a:r>
              <a:rPr lang="fr-FR" dirty="0"/>
              <a:t>Alan Carrer</a:t>
            </a:r>
          </a:p>
          <a:p>
            <a:pPr marL="0" indent="0">
              <a:buNone/>
            </a:pPr>
            <a:r>
              <a:rPr lang="fr-FR" dirty="0"/>
              <a:t>Développement de l’application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Arnaud Jullien</a:t>
            </a:r>
          </a:p>
          <a:p>
            <a:pPr marL="0" indent="0">
              <a:buNone/>
            </a:pPr>
            <a:r>
              <a:rPr lang="fr-FR" dirty="0"/>
              <a:t>Système embarqué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C903D92A-DE92-47E2-9703-E22478B49B30}"/>
              </a:ext>
            </a:extLst>
          </p:cNvPr>
          <p:cNvSpPr txBox="1">
            <a:spLocks/>
          </p:cNvSpPr>
          <p:nvPr/>
        </p:nvSpPr>
        <p:spPr>
          <a:xfrm>
            <a:off x="7467569" y="2901819"/>
            <a:ext cx="3402595" cy="2281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Manon Morille</a:t>
            </a:r>
          </a:p>
          <a:p>
            <a:pPr marL="0" indent="0">
              <a:buFont typeface="Arial"/>
              <a:buNone/>
            </a:pPr>
            <a:r>
              <a:rPr lang="fr-FR" dirty="0"/>
              <a:t>Développement du site web</a:t>
            </a:r>
          </a:p>
          <a:p>
            <a:pPr marL="0" indent="0">
              <a:buFont typeface="Arial"/>
              <a:buNone/>
            </a:pPr>
            <a:endParaRPr lang="fr-FR" dirty="0"/>
          </a:p>
          <a:p>
            <a:r>
              <a:rPr lang="fr-FR" dirty="0"/>
              <a:t>Kilian </a:t>
            </a:r>
            <a:r>
              <a:rPr lang="fr-FR" dirty="0" err="1"/>
              <a:t>Labattut</a:t>
            </a:r>
            <a:endParaRPr lang="fr-FR" dirty="0"/>
          </a:p>
          <a:p>
            <a:pPr marL="0" indent="0">
              <a:buFont typeface="Arial"/>
              <a:buNone/>
            </a:pPr>
            <a:r>
              <a:rPr lang="fr-FR" dirty="0"/>
              <a:t>Mise en place des capteurs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03CEA8B-2056-4FED-A6A0-20A9EFF96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489" y="6122696"/>
            <a:ext cx="2325511" cy="73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526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F52973-9E34-4B64-BFE4-2E42711F3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Taches personnelles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F461CD-3EAF-4801-A1FE-4753263CA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514600"/>
            <a:ext cx="9905998" cy="3242388"/>
          </a:xfrm>
        </p:spPr>
        <p:txBody>
          <a:bodyPr>
            <a:normAutofit/>
          </a:bodyPr>
          <a:lstStyle/>
          <a:p>
            <a:r>
              <a:rPr lang="fr-FR" dirty="0"/>
              <a:t>Exemple 1</a:t>
            </a:r>
          </a:p>
          <a:p>
            <a:pPr lvl="1"/>
            <a:r>
              <a:rPr lang="fr-FR" dirty="0"/>
              <a:t>Sous partie</a:t>
            </a:r>
          </a:p>
          <a:p>
            <a:pPr lvl="1"/>
            <a:r>
              <a:rPr lang="fr-FR" dirty="0"/>
              <a:t>Sous partie</a:t>
            </a:r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/>
              <a:t>Exemple 2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/>
              <a:t>Exemple 3</a:t>
            </a:r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8B910C28-E141-4676-961B-2155CC175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489" y="6122696"/>
            <a:ext cx="2325511" cy="73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1143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llage">
  <a:themeElements>
    <a:clrScheme name="Maillage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illag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illag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TM03457485[[fn=Maillage]]</Template>
  <TotalTime>50</TotalTime>
  <Words>47</Words>
  <Application>Microsoft Office PowerPoint</Application>
  <PresentationFormat>Grand écran</PresentationFormat>
  <Paragraphs>22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Century Gothic</vt:lpstr>
      <vt:lpstr>Maillage</vt:lpstr>
      <vt:lpstr>Présentation PowerPoint</vt:lpstr>
      <vt:lpstr>Présentation de l'équipe</vt:lpstr>
      <vt:lpstr>Taches personnelles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Alan CARRER</dc:creator>
  <cp:lastModifiedBy>Alan CARRER</cp:lastModifiedBy>
  <cp:revision>6</cp:revision>
  <dcterms:created xsi:type="dcterms:W3CDTF">2018-01-23T14:59:56Z</dcterms:created>
  <dcterms:modified xsi:type="dcterms:W3CDTF">2018-01-23T15:50:19Z</dcterms:modified>
</cp:coreProperties>
</file>