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3B94DE-043B-4DA5-92BD-67B932A501B3}"/>
              </a:ext>
            </a:extLst>
          </p:cNvPr>
          <p:cNvSpPr/>
          <p:nvPr/>
        </p:nvSpPr>
        <p:spPr>
          <a:xfrm>
            <a:off x="2847562" y="428921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Revue 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51EFDB-4B04-4BEA-8E31-C86283949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576074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sp>
        <p:nvSpPr>
          <p:cNvPr id="14" name="Titre 6">
            <a:extLst>
              <a:ext uri="{FF2B5EF4-FFF2-40B4-BE49-F238E27FC236}">
                <a16:creationId xmlns:a16="http://schemas.microsoft.com/office/drawing/2014/main" id="{F72639EA-6DDA-4084-88F8-7C5E8BF1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841" y="280434"/>
            <a:ext cx="6220440" cy="1284515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606765-0CB0-43E7-8708-D193DA1DD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66" y="3667529"/>
            <a:ext cx="1724983" cy="2300696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3AA51FDE-777F-4F22-9DD4-656F63CB28C6}"/>
              </a:ext>
            </a:extLst>
          </p:cNvPr>
          <p:cNvSpPr/>
          <p:nvPr/>
        </p:nvSpPr>
        <p:spPr>
          <a:xfrm>
            <a:off x="3783948" y="2217171"/>
            <a:ext cx="1022059" cy="7114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989BB2-66C4-4311-AD2C-7894732B3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06" y="1820063"/>
            <a:ext cx="2266184" cy="1505685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AE58227-E656-4600-AAF9-62FD478AA437}"/>
              </a:ext>
            </a:extLst>
          </p:cNvPr>
          <p:cNvSpPr/>
          <p:nvPr/>
        </p:nvSpPr>
        <p:spPr>
          <a:xfrm rot="1115205">
            <a:off x="7458526" y="2601341"/>
            <a:ext cx="1022059" cy="7114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DF02A9-0669-4F1B-86BB-30C49A6D6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95" y="1402124"/>
            <a:ext cx="1775594" cy="17755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9BC38F9-6F25-429B-8C2B-00ECABB246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00" y="3015371"/>
            <a:ext cx="1912385" cy="1912385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F57E4591-91E2-41C6-B70C-FF1932E0E538}"/>
              </a:ext>
            </a:extLst>
          </p:cNvPr>
          <p:cNvSpPr/>
          <p:nvPr/>
        </p:nvSpPr>
        <p:spPr>
          <a:xfrm rot="9145237">
            <a:off x="7585307" y="4279340"/>
            <a:ext cx="1022059" cy="7114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952C1C-E6EF-4714-922B-ACFCD57B0864}"/>
              </a:ext>
            </a:extLst>
          </p:cNvPr>
          <p:cNvSpPr txBox="1"/>
          <p:nvPr/>
        </p:nvSpPr>
        <p:spPr>
          <a:xfrm>
            <a:off x="2106576" y="3344503"/>
            <a:ext cx="15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EEE302-AC26-433F-98BB-F172A1228637}"/>
              </a:ext>
            </a:extLst>
          </p:cNvPr>
          <p:cNvSpPr txBox="1"/>
          <p:nvPr/>
        </p:nvSpPr>
        <p:spPr>
          <a:xfrm>
            <a:off x="5569210" y="3344503"/>
            <a:ext cx="15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Raspberry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3BF8F40-21E3-46DB-BEB6-966D2BDF0CCB}"/>
              </a:ext>
            </a:extLst>
          </p:cNvPr>
          <p:cNvSpPr txBox="1"/>
          <p:nvPr/>
        </p:nvSpPr>
        <p:spPr>
          <a:xfrm>
            <a:off x="9001907" y="4927756"/>
            <a:ext cx="15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Protection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884543-D2B4-4824-988F-A8A9AB96B129}"/>
              </a:ext>
            </a:extLst>
          </p:cNvPr>
          <p:cNvSpPr txBox="1"/>
          <p:nvPr/>
        </p:nvSpPr>
        <p:spPr>
          <a:xfrm>
            <a:off x="5510737" y="6126717"/>
            <a:ext cx="162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Banc de test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F63E75B-E36F-4A07-9CD4-55D99CEF1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76" y="4493112"/>
            <a:ext cx="1534927" cy="153492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53CB48E6-74AD-46FB-BEC8-F8EDD72ED990}"/>
              </a:ext>
            </a:extLst>
          </p:cNvPr>
          <p:cNvSpPr txBox="1"/>
          <p:nvPr/>
        </p:nvSpPr>
        <p:spPr>
          <a:xfrm>
            <a:off x="2358252" y="5029229"/>
            <a:ext cx="128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WWW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85C0BA2F-433C-4498-8F17-0FC3BCAA6D26}"/>
              </a:ext>
            </a:extLst>
          </p:cNvPr>
          <p:cNvSpPr/>
          <p:nvPr/>
        </p:nvSpPr>
        <p:spPr>
          <a:xfrm rot="10800000">
            <a:off x="3893179" y="4779426"/>
            <a:ext cx="1022059" cy="7114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4736B-B54D-4D3D-B810-086FD823EADE}"/>
              </a:ext>
            </a:extLst>
          </p:cNvPr>
          <p:cNvSpPr txBox="1"/>
          <p:nvPr/>
        </p:nvSpPr>
        <p:spPr>
          <a:xfrm>
            <a:off x="2205063" y="6126717"/>
            <a:ext cx="15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 web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1F1026B-FF0F-4D79-8279-A02C7F27EA75}"/>
              </a:ext>
            </a:extLst>
          </p:cNvPr>
          <p:cNvSpPr txBox="1"/>
          <p:nvPr/>
        </p:nvSpPr>
        <p:spPr>
          <a:xfrm>
            <a:off x="3666203" y="6217934"/>
            <a:ext cx="15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576074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sp>
        <p:nvSpPr>
          <p:cNvPr id="14" name="Titre 6">
            <a:extLst>
              <a:ext uri="{FF2B5EF4-FFF2-40B4-BE49-F238E27FC236}">
                <a16:creationId xmlns:a16="http://schemas.microsoft.com/office/drawing/2014/main" id="{F72639EA-6DDA-4084-88F8-7C5E8BF1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141" y="239122"/>
            <a:ext cx="6220440" cy="1284515"/>
          </a:xfrm>
        </p:spPr>
        <p:txBody>
          <a:bodyPr/>
          <a:lstStyle/>
          <a:p>
            <a:r>
              <a:rPr lang="fr-FR" dirty="0"/>
              <a:t>Gestions de Fichiers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882462-BB26-45F0-94C1-DE7371845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009878"/>
            <a:ext cx="3619500" cy="11999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8E55EE-2DED-4A89-8523-8A448C110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38" y="2009878"/>
            <a:ext cx="2399885" cy="11999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D01D1E3-252E-470F-8FA1-48A0B71B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4340378"/>
            <a:ext cx="2926080" cy="14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576074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5882462-BB26-45F0-94C1-DE7371845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409678"/>
            <a:ext cx="3619500" cy="11999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715714-54E6-4D4A-B7DB-C4A59AD78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968" y="1991191"/>
            <a:ext cx="6096000" cy="3302000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452450C-1D3B-4CEA-AB42-601F93EF2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" y="3071529"/>
            <a:ext cx="5739518" cy="3576638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DC7BCD1-C275-41CC-856D-7EA9DEB2F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66370"/>
            <a:ext cx="719843" cy="35992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6ABF20-E9B4-4E0D-88D2-9E65C4DF7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3" y="733815"/>
            <a:ext cx="704850" cy="3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5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576074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B6BAACE-867A-400C-9258-439D5BC96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" y="795458"/>
            <a:ext cx="1205618" cy="399689"/>
          </a:xfrm>
          <a:prstGeom prst="rect">
            <a:avLst/>
          </a:prstGeom>
          <a:ln w="25400"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6ABF20-E9B4-4E0D-88D2-9E65C4DF7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4" y="254725"/>
            <a:ext cx="704850" cy="3421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7F303FC-E4B8-41E2-BD53-61D34F5B6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91" y="425798"/>
            <a:ext cx="2278018" cy="113901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E0C57D9-FD52-44A1-A61F-B9B05A43E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2409" y="1807872"/>
            <a:ext cx="8187182" cy="39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8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576074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B6BAACE-867A-400C-9258-439D5BC96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2" y="209833"/>
            <a:ext cx="1205618" cy="399689"/>
          </a:xfrm>
          <a:prstGeom prst="rect">
            <a:avLst/>
          </a:prstGeom>
          <a:ln w="25400"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DC7BCD1-C275-41CC-856D-7EA9DEB2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748011"/>
            <a:ext cx="719843" cy="35992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A691AF-F7F3-4B3A-B9D7-E8D78881D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420095"/>
            <a:ext cx="2019300" cy="98020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147C549-7567-4FDB-860B-50EF9064D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039" y="1650692"/>
            <a:ext cx="8172450" cy="43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82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576074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7DB2CEF-5991-4590-9914-FD3321E0C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3140"/>
            <a:ext cx="8296275" cy="6486178"/>
          </a:xfrm>
          <a:prstGeom prst="rect">
            <a:avLst/>
          </a:prstGeom>
        </p:spPr>
      </p:pic>
      <p:sp>
        <p:nvSpPr>
          <p:cNvPr id="10" name="Titre 6">
            <a:extLst>
              <a:ext uri="{FF2B5EF4-FFF2-40B4-BE49-F238E27FC236}">
                <a16:creationId xmlns:a16="http://schemas.microsoft.com/office/drawing/2014/main" id="{A46A49F0-B04B-4F06-907B-5A151665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525" y="1114425"/>
            <a:ext cx="3126206" cy="4484915"/>
          </a:xfrm>
        </p:spPr>
        <p:txBody>
          <a:bodyPr/>
          <a:lstStyle/>
          <a:p>
            <a:r>
              <a:rPr lang="fr-FR" dirty="0"/>
              <a:t>Diagramme</a:t>
            </a:r>
            <a:br>
              <a:rPr lang="fr-FR" dirty="0"/>
            </a:br>
            <a:r>
              <a:rPr lang="fr-FR" dirty="0"/>
              <a:t>de</a:t>
            </a:r>
            <a:br>
              <a:rPr lang="fr-FR" dirty="0"/>
            </a:br>
            <a:r>
              <a:rPr lang="fr-FR" dirty="0"/>
              <a:t>classe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36780-7FE2-4353-BB20-2CF58A9289C8}"/>
              </a:ext>
            </a:extLst>
          </p:cNvPr>
          <p:cNvSpPr/>
          <p:nvPr/>
        </p:nvSpPr>
        <p:spPr>
          <a:xfrm>
            <a:off x="152400" y="2886075"/>
            <a:ext cx="8296275" cy="37832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CD9AB8-F40E-4188-A63B-F06DFE73A028}"/>
              </a:ext>
            </a:extLst>
          </p:cNvPr>
          <p:cNvSpPr/>
          <p:nvPr/>
        </p:nvSpPr>
        <p:spPr>
          <a:xfrm>
            <a:off x="3908834" y="1647824"/>
            <a:ext cx="2905125" cy="11517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D94DE8-F6C1-4A2F-AF26-389C2BD3C8F7}"/>
              </a:ext>
            </a:extLst>
          </p:cNvPr>
          <p:cNvSpPr/>
          <p:nvPr/>
        </p:nvSpPr>
        <p:spPr>
          <a:xfrm>
            <a:off x="152400" y="172169"/>
            <a:ext cx="3629025" cy="26377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92ED2C-709C-4E95-ABA7-5DFF1FF70B1A}"/>
              </a:ext>
            </a:extLst>
          </p:cNvPr>
          <p:cNvSpPr/>
          <p:nvPr/>
        </p:nvSpPr>
        <p:spPr>
          <a:xfrm>
            <a:off x="3889785" y="183140"/>
            <a:ext cx="2905126" cy="13404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65217-C76A-4792-8C89-EEADF5EBB680}"/>
              </a:ext>
            </a:extLst>
          </p:cNvPr>
          <p:cNvSpPr/>
          <p:nvPr/>
        </p:nvSpPr>
        <p:spPr>
          <a:xfrm>
            <a:off x="6903271" y="183140"/>
            <a:ext cx="1545404" cy="26164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EBF6F4-54EA-434F-A6AB-993C201F97E5}"/>
              </a:ext>
            </a:extLst>
          </p:cNvPr>
          <p:cNvSpPr/>
          <p:nvPr/>
        </p:nvSpPr>
        <p:spPr>
          <a:xfrm>
            <a:off x="8576085" y="183140"/>
            <a:ext cx="222656" cy="1209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A9441-FE2E-490F-8F44-9973F1574ED2}"/>
              </a:ext>
            </a:extLst>
          </p:cNvPr>
          <p:cNvSpPr/>
          <p:nvPr/>
        </p:nvSpPr>
        <p:spPr>
          <a:xfrm>
            <a:off x="8576085" y="439551"/>
            <a:ext cx="222656" cy="1209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7325AA-0E8B-4488-884C-BFDD57979FD8}"/>
              </a:ext>
            </a:extLst>
          </p:cNvPr>
          <p:cNvSpPr/>
          <p:nvPr/>
        </p:nvSpPr>
        <p:spPr>
          <a:xfrm>
            <a:off x="8576085" y="694994"/>
            <a:ext cx="222656" cy="1209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0899D15-1405-409E-8159-04D4844E41D1}"/>
              </a:ext>
            </a:extLst>
          </p:cNvPr>
          <p:cNvSpPr txBox="1"/>
          <p:nvPr/>
        </p:nvSpPr>
        <p:spPr>
          <a:xfrm>
            <a:off x="8926151" y="58939"/>
            <a:ext cx="24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Killian (Python)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B2B48F-7E84-462F-A10E-9309C3CF8588}"/>
              </a:ext>
            </a:extLst>
          </p:cNvPr>
          <p:cNvSpPr txBox="1"/>
          <p:nvPr/>
        </p:nvSpPr>
        <p:spPr>
          <a:xfrm>
            <a:off x="8926151" y="316436"/>
            <a:ext cx="24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Alan (c++)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8C4C25-9203-471B-B5C5-75507667B9DF}"/>
              </a:ext>
            </a:extLst>
          </p:cNvPr>
          <p:cNvSpPr txBox="1"/>
          <p:nvPr/>
        </p:nvSpPr>
        <p:spPr>
          <a:xfrm>
            <a:off x="8926151" y="573932"/>
            <a:ext cx="24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Arnaud (Python)</a:t>
            </a:r>
          </a:p>
        </p:txBody>
      </p:sp>
    </p:spTree>
    <p:extLst>
      <p:ext uri="{BB962C8B-B14F-4D97-AF65-F5344CB8AC3E}">
        <p14:creationId xmlns:p14="http://schemas.microsoft.com/office/powerpoint/2010/main" val="1231358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576074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sp>
        <p:nvSpPr>
          <p:cNvPr id="10" name="Titre 6">
            <a:extLst>
              <a:ext uri="{FF2B5EF4-FFF2-40B4-BE49-F238E27FC236}">
                <a16:creationId xmlns:a16="http://schemas.microsoft.com/office/drawing/2014/main" id="{A46A49F0-B04B-4F06-907B-5A151665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525" y="1114425"/>
            <a:ext cx="3126206" cy="4484915"/>
          </a:xfrm>
        </p:spPr>
        <p:txBody>
          <a:bodyPr/>
          <a:lstStyle/>
          <a:p>
            <a:r>
              <a:rPr lang="fr-FR" dirty="0"/>
              <a:t>Diagramme</a:t>
            </a:r>
            <a:br>
              <a:rPr lang="fr-FR" dirty="0"/>
            </a:br>
            <a:r>
              <a:rPr lang="fr-FR" dirty="0"/>
              <a:t>de</a:t>
            </a:r>
            <a:br>
              <a:rPr lang="fr-FR" dirty="0"/>
            </a:br>
            <a:r>
              <a:rPr lang="fr-FR" dirty="0"/>
              <a:t>séquence</a:t>
            </a:r>
            <a:br>
              <a:rPr lang="fr-FR" dirty="0"/>
            </a:br>
            <a:r>
              <a:rPr lang="fr-FR" dirty="0"/>
              <a:t>direct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B63813-3A19-4350-8C15-E6941D10B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" y="475790"/>
            <a:ext cx="8578001" cy="60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8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5760746"/>
            <a:ext cx="2325511" cy="735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12FF97-4FC0-466B-A06B-209A538D6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3" y="-402672"/>
            <a:ext cx="1926309" cy="1926309"/>
          </a:xfrm>
          <a:prstGeom prst="rect">
            <a:avLst/>
          </a:prstGeom>
        </p:spPr>
      </p:pic>
      <p:sp>
        <p:nvSpPr>
          <p:cNvPr id="10" name="Titre 6">
            <a:extLst>
              <a:ext uri="{FF2B5EF4-FFF2-40B4-BE49-F238E27FC236}">
                <a16:creationId xmlns:a16="http://schemas.microsoft.com/office/drawing/2014/main" id="{A46A49F0-B04B-4F06-907B-5A151665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525" y="1114425"/>
            <a:ext cx="3126206" cy="4484915"/>
          </a:xfrm>
        </p:spPr>
        <p:txBody>
          <a:bodyPr/>
          <a:lstStyle/>
          <a:p>
            <a:r>
              <a:rPr lang="fr-FR" dirty="0"/>
              <a:t>Diagramme</a:t>
            </a:r>
            <a:br>
              <a:rPr lang="fr-FR" dirty="0"/>
            </a:br>
            <a:r>
              <a:rPr lang="fr-FR" dirty="0"/>
              <a:t>de</a:t>
            </a:r>
            <a:br>
              <a:rPr lang="fr-FR" dirty="0"/>
            </a:br>
            <a:r>
              <a:rPr lang="fr-FR" dirty="0"/>
              <a:t>séquence</a:t>
            </a:r>
            <a:br>
              <a:rPr lang="fr-FR" dirty="0"/>
            </a:br>
            <a:r>
              <a:rPr lang="fr-FR" dirty="0"/>
              <a:t>scénario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6361E8-A7C5-4111-9C57-4401E93CB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9" y="417447"/>
            <a:ext cx="8425047" cy="60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86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861</TotalTime>
  <Words>43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Century Gothic</vt:lpstr>
      <vt:lpstr>Maillage</vt:lpstr>
      <vt:lpstr>Présentation PowerPoint</vt:lpstr>
      <vt:lpstr>Présentation du projet</vt:lpstr>
      <vt:lpstr>Gestions de Fichiers</vt:lpstr>
      <vt:lpstr>Présentation PowerPoint</vt:lpstr>
      <vt:lpstr>Présentation PowerPoint</vt:lpstr>
      <vt:lpstr>Présentation PowerPoint</vt:lpstr>
      <vt:lpstr>Diagramme de classe</vt:lpstr>
      <vt:lpstr>Diagramme de séquence direct</vt:lpstr>
      <vt:lpstr>Diagramme de séquence scénario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Arnaud JULLIEN</cp:lastModifiedBy>
  <cp:revision>39</cp:revision>
  <dcterms:created xsi:type="dcterms:W3CDTF">2018-01-23T14:59:56Z</dcterms:created>
  <dcterms:modified xsi:type="dcterms:W3CDTF">2018-02-22T15:49:52Z</dcterms:modified>
</cp:coreProperties>
</file>