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1" r:id="rId8"/>
    <p:sldId id="268" r:id="rId9"/>
    <p:sldId id="273" r:id="rId10"/>
    <p:sldId id="274" r:id="rId11"/>
    <p:sldId id="269" r:id="rId12"/>
    <p:sldId id="270" r:id="rId13"/>
    <p:sldId id="275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D9F"/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3B94DE-043B-4DA5-92BD-67B932A501B3}"/>
              </a:ext>
            </a:extLst>
          </p:cNvPr>
          <p:cNvSpPr/>
          <p:nvPr/>
        </p:nvSpPr>
        <p:spPr>
          <a:xfrm>
            <a:off x="2847562" y="428921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Revue 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51EFDB-4B04-4BEA-8E31-C86283949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695C9C5-4A0E-4782-8888-189781B00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9F71D64-6EA6-41EC-B4A3-3E09AABB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DD417EE-E13A-4F50-8175-6E737F336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140D53-0C0E-4767-AEAB-1A5BA538D1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5" t="23492" r="26173" b="37439"/>
          <a:stretch/>
        </p:blipFill>
        <p:spPr>
          <a:xfrm>
            <a:off x="3128865" y="1187735"/>
            <a:ext cx="5730178" cy="38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76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7A1AE439-6D85-42F1-9CB9-8ACFD270A7D5}"/>
              </a:ext>
            </a:extLst>
          </p:cNvPr>
          <p:cNvSpPr txBox="1"/>
          <p:nvPr/>
        </p:nvSpPr>
        <p:spPr>
          <a:xfrm>
            <a:off x="3680774" y="405673"/>
            <a:ext cx="771340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dirty="0"/>
              <a:t>Réaliser les pages Web de consultation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AF88F2-2399-4F13-A290-13C56FCCC8C2}"/>
              </a:ext>
            </a:extLst>
          </p:cNvPr>
          <p:cNvSpPr txBox="1"/>
          <p:nvPr/>
        </p:nvSpPr>
        <p:spPr>
          <a:xfrm>
            <a:off x="442970" y="984049"/>
            <a:ext cx="8146137" cy="2731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dirty="0"/>
              <a:t>Réalisation d’une </a:t>
            </a:r>
            <a:r>
              <a:rPr lang="fr-FR" dirty="0" err="1"/>
              <a:t>ihm</a:t>
            </a:r>
            <a:r>
              <a:rPr lang="fr-FR" dirty="0"/>
              <a:t> Cela m’a permis d’optimiser mon site pour crée quelque chose d’intuitif qui permet une lecture rapide des informations (polices de caractères, couleurs, contrastes, forme des icônes...).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Afin que mon site soit ergonomique il devra répondre à deux critères : </a:t>
            </a:r>
          </a:p>
          <a:p>
            <a:pPr lvl="0"/>
            <a:r>
              <a:rPr lang="fr-FR" dirty="0"/>
              <a:t>Le critère d'utilité qui correspond au besoin de l'utilisateur ;</a:t>
            </a:r>
          </a:p>
          <a:p>
            <a:pPr lvl="0"/>
            <a:r>
              <a:rPr lang="fr-FR" dirty="0"/>
              <a:t>Le critère " d'utilisabilité " qui correspond à la facilité d'utilisation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Mes IHM ont été réalisés avec le logiciel </a:t>
            </a:r>
            <a:r>
              <a:rPr lang="fr-FR" i="1" dirty="0" err="1"/>
              <a:t>canva</a:t>
            </a:r>
            <a:endParaRPr lang="fr-FR" dirty="0"/>
          </a:p>
          <a:p>
            <a:r>
              <a:rPr lang="fr-FR" dirty="0"/>
              <a:t> 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47466A4-A974-417C-924D-268B8C1E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AB4604-05A0-497B-8594-DCD603855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8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BC24-464F-4D2D-8C23-9BEB71C2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28" y="489019"/>
            <a:ext cx="10243543" cy="907701"/>
          </a:xfrm>
        </p:spPr>
        <p:txBody>
          <a:bodyPr/>
          <a:lstStyle/>
          <a:p>
            <a:r>
              <a:rPr lang="fr-FR" dirty="0"/>
              <a:t>La page d’accueil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87EB78-D4DD-4C11-8C27-3EB1F08A55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4638" y="1523637"/>
            <a:ext cx="7902382" cy="41767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90DE65-14E6-4346-9BA1-84AF18E2E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7AF1FF-8508-436A-A445-2B49FD496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1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BC24-464F-4D2D-8C23-9BEB71C2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28" y="489019"/>
            <a:ext cx="10243543" cy="907701"/>
          </a:xfrm>
        </p:spPr>
        <p:txBody>
          <a:bodyPr/>
          <a:lstStyle/>
          <a:p>
            <a:r>
              <a:rPr lang="fr-FR" dirty="0"/>
              <a:t>La page d’accueil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87EB78-D4DD-4C11-8C27-3EB1F08A55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4638" y="1523637"/>
            <a:ext cx="7902382" cy="41767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90DE65-14E6-4346-9BA1-84AF18E2E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7AF1FF-8508-436A-A445-2B49FD496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7D8AAAA-58C0-4C05-98B5-F2F09F553543}"/>
              </a:ext>
            </a:extLst>
          </p:cNvPr>
          <p:cNvCxnSpPr>
            <a:cxnSpLocks/>
          </p:cNvCxnSpPr>
          <p:nvPr/>
        </p:nvCxnSpPr>
        <p:spPr>
          <a:xfrm>
            <a:off x="1673864" y="2197768"/>
            <a:ext cx="1277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D38F7FB-DB65-47E9-81BD-8F1266000845}"/>
              </a:ext>
            </a:extLst>
          </p:cNvPr>
          <p:cNvCxnSpPr>
            <a:cxnSpLocks/>
          </p:cNvCxnSpPr>
          <p:nvPr/>
        </p:nvCxnSpPr>
        <p:spPr>
          <a:xfrm>
            <a:off x="1085130" y="3937059"/>
            <a:ext cx="1636611" cy="53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486A522-FCB0-4FB9-A8F8-B1F3CB652692}"/>
              </a:ext>
            </a:extLst>
          </p:cNvPr>
          <p:cNvCxnSpPr>
            <a:cxnSpLocks/>
          </p:cNvCxnSpPr>
          <p:nvPr/>
        </p:nvCxnSpPr>
        <p:spPr>
          <a:xfrm>
            <a:off x="1085130" y="3937059"/>
            <a:ext cx="141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7B480CA-AA39-4912-9731-5FCA18C7771C}"/>
              </a:ext>
            </a:extLst>
          </p:cNvPr>
          <p:cNvCxnSpPr>
            <a:cxnSpLocks/>
          </p:cNvCxnSpPr>
          <p:nvPr/>
        </p:nvCxnSpPr>
        <p:spPr>
          <a:xfrm flipV="1">
            <a:off x="1085130" y="3429001"/>
            <a:ext cx="1652971" cy="50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3CDBAEB-FB77-48BF-8BB2-79A44D4D8ADD}"/>
              </a:ext>
            </a:extLst>
          </p:cNvPr>
          <p:cNvCxnSpPr>
            <a:cxnSpLocks/>
          </p:cNvCxnSpPr>
          <p:nvPr/>
        </p:nvCxnSpPr>
        <p:spPr>
          <a:xfrm flipH="1">
            <a:off x="8826691" y="1941623"/>
            <a:ext cx="1586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15D008D-F272-4C59-9411-9F01B1A05D13}"/>
              </a:ext>
            </a:extLst>
          </p:cNvPr>
          <p:cNvCxnSpPr>
            <a:cxnSpLocks/>
          </p:cNvCxnSpPr>
          <p:nvPr/>
        </p:nvCxnSpPr>
        <p:spPr>
          <a:xfrm flipH="1">
            <a:off x="9969298" y="3937059"/>
            <a:ext cx="634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F650F75-83C0-44A1-B919-311F45333B13}"/>
              </a:ext>
            </a:extLst>
          </p:cNvPr>
          <p:cNvCxnSpPr>
            <a:cxnSpLocks/>
          </p:cNvCxnSpPr>
          <p:nvPr/>
        </p:nvCxnSpPr>
        <p:spPr>
          <a:xfrm flipH="1">
            <a:off x="9969298" y="5238276"/>
            <a:ext cx="634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861B4FB-FCCD-4672-A6EA-314840A90534}"/>
              </a:ext>
            </a:extLst>
          </p:cNvPr>
          <p:cNvSpPr txBox="1"/>
          <p:nvPr/>
        </p:nvSpPr>
        <p:spPr>
          <a:xfrm>
            <a:off x="401053" y="1941623"/>
            <a:ext cx="11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CBBF3A-B6C5-4BEA-844C-6F08D26F2A8B}"/>
              </a:ext>
            </a:extLst>
          </p:cNvPr>
          <p:cNvSpPr txBox="1"/>
          <p:nvPr/>
        </p:nvSpPr>
        <p:spPr>
          <a:xfrm>
            <a:off x="122595" y="3441031"/>
            <a:ext cx="158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Menu avec accès rapide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A661B41-E0F0-4A58-81CC-83280D1E577D}"/>
              </a:ext>
            </a:extLst>
          </p:cNvPr>
          <p:cNvSpPr txBox="1"/>
          <p:nvPr/>
        </p:nvSpPr>
        <p:spPr>
          <a:xfrm>
            <a:off x="10518136" y="1417122"/>
            <a:ext cx="150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instantanée en fonction du vent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82C336-7DCA-4619-A3D5-40AF72A8C4A7}"/>
              </a:ext>
            </a:extLst>
          </p:cNvPr>
          <p:cNvSpPr txBox="1"/>
          <p:nvPr/>
        </p:nvSpPr>
        <p:spPr>
          <a:xfrm>
            <a:off x="10651379" y="3457002"/>
            <a:ext cx="1409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vers la page de l’historique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968235-B680-4292-B33E-6545AD4427C2}"/>
              </a:ext>
            </a:extLst>
          </p:cNvPr>
          <p:cNvSpPr txBox="1"/>
          <p:nvPr/>
        </p:nvSpPr>
        <p:spPr>
          <a:xfrm>
            <a:off x="10675206" y="4692424"/>
            <a:ext cx="132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vers la page des alertes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F30680C-6B0A-473D-877E-1C72CB70C391}"/>
              </a:ext>
            </a:extLst>
          </p:cNvPr>
          <p:cNvCxnSpPr>
            <a:cxnSpLocks/>
          </p:cNvCxnSpPr>
          <p:nvPr/>
        </p:nvCxnSpPr>
        <p:spPr>
          <a:xfrm flipV="1">
            <a:off x="4924926" y="3339877"/>
            <a:ext cx="577984" cy="2552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E9B68B95-EF69-4CE0-978C-D9BA073B0D4F}"/>
              </a:ext>
            </a:extLst>
          </p:cNvPr>
          <p:cNvSpPr txBox="1"/>
          <p:nvPr/>
        </p:nvSpPr>
        <p:spPr>
          <a:xfrm>
            <a:off x="4011449" y="5907919"/>
            <a:ext cx="182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Force du vent instantanées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A975A884-EC12-49F6-9564-9462471D94B6}"/>
              </a:ext>
            </a:extLst>
          </p:cNvPr>
          <p:cNvCxnSpPr>
            <a:cxnSpLocks/>
          </p:cNvCxnSpPr>
          <p:nvPr/>
        </p:nvCxnSpPr>
        <p:spPr>
          <a:xfrm flipH="1" flipV="1">
            <a:off x="6454472" y="4865455"/>
            <a:ext cx="277946" cy="113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0D497864-9030-4CD0-9D26-9B152912362F}"/>
              </a:ext>
            </a:extLst>
          </p:cNvPr>
          <p:cNvSpPr txBox="1"/>
          <p:nvPr/>
        </p:nvSpPr>
        <p:spPr>
          <a:xfrm>
            <a:off x="6408187" y="6046418"/>
            <a:ext cx="182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Mesures instantanées</a:t>
            </a:r>
          </a:p>
        </p:txBody>
      </p:sp>
    </p:spTree>
    <p:extLst>
      <p:ext uri="{BB962C8B-B14F-4D97-AF65-F5344CB8AC3E}">
        <p14:creationId xmlns:p14="http://schemas.microsoft.com/office/powerpoint/2010/main" val="4053612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EAFD1-9A00-44D3-A628-BC2B0612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d’historique des relevés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A56BB0-DACA-4780-9DDF-C1A85943F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3584138"/>
            <a:ext cx="5759450" cy="30054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7D8066-FD29-4738-A8CE-13043CF3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7B97D9-B5F1-4151-B394-5D867F9F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1997E2-619F-4CFE-A852-ABBD61A2A602}"/>
              </a:ext>
            </a:extLst>
          </p:cNvPr>
          <p:cNvSpPr txBox="1"/>
          <p:nvPr/>
        </p:nvSpPr>
        <p:spPr>
          <a:xfrm>
            <a:off x="643095" y="383714"/>
            <a:ext cx="10902461" cy="1670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sz="3600" dirty="0"/>
              <a:t>Communication de groupe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6E952B-03E5-4009-BB94-78891AAD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E18E97-A2F7-404F-A8C4-232EFEC8B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sp>
        <p:nvSpPr>
          <p:cNvPr id="14" name="Titre 6">
            <a:extLst>
              <a:ext uri="{FF2B5EF4-FFF2-40B4-BE49-F238E27FC236}">
                <a16:creationId xmlns:a16="http://schemas.microsoft.com/office/drawing/2014/main" id="{F72639EA-6DDA-4084-88F8-7C5E8BF1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22" y="254550"/>
            <a:ext cx="8544087" cy="6164611"/>
          </a:xfrm>
        </p:spPr>
        <p:txBody>
          <a:bodyPr anchor="t" anchorCtr="0">
            <a:noAutofit/>
          </a:bodyPr>
          <a:lstStyle/>
          <a:p>
            <a:pPr algn="ctr"/>
            <a:r>
              <a:rPr lang="fr-FR" dirty="0"/>
              <a:t>Sommaire</a:t>
            </a:r>
            <a:br>
              <a:rPr lang="fr-FR" dirty="0"/>
            </a:br>
            <a:br>
              <a:rPr lang="fr-FR" dirty="0"/>
            </a:br>
            <a:r>
              <a:rPr lang="fr-FR" sz="1800" dirty="0" err="1">
                <a:effectLst/>
              </a:rPr>
              <a:t>recap</a:t>
            </a:r>
            <a:r>
              <a:rPr lang="fr-FR" sz="1800" dirty="0">
                <a:effectLst/>
              </a:rPr>
              <a:t> du projet</a:t>
            </a:r>
            <a:br>
              <a:rPr lang="fr-FR" sz="1800" dirty="0">
                <a:effectLst/>
              </a:rPr>
            </a:br>
            <a:r>
              <a:rPr lang="fr-FR" sz="1800" dirty="0" err="1">
                <a:effectLst/>
              </a:rPr>
              <a:t>gantt</a:t>
            </a:r>
            <a:br>
              <a:rPr lang="fr-FR" sz="1800" dirty="0">
                <a:effectLst/>
              </a:rPr>
            </a:br>
            <a:r>
              <a:rPr lang="fr-FR" sz="1800" dirty="0">
                <a:effectLst/>
              </a:rPr>
              <a:t>diagramme</a:t>
            </a:r>
            <a:br>
              <a:rPr lang="fr-FR" sz="1800" dirty="0">
                <a:effectLst/>
              </a:rPr>
            </a:br>
            <a:r>
              <a:rPr lang="fr-FR" sz="1800" dirty="0">
                <a:effectLst/>
              </a:rPr>
              <a:t>mes taches</a:t>
            </a:r>
            <a:br>
              <a:rPr lang="fr-FR" sz="1800" dirty="0">
                <a:effectLst/>
              </a:rPr>
            </a:br>
            <a:r>
              <a:rPr lang="fr-FR" sz="1800" dirty="0">
                <a:effectLst/>
              </a:rPr>
              <a:t>communication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72EB9E-7179-43A1-9F7C-5DBDA7819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DF3C5DF-1DA2-4C03-9739-8604561EEBD8}"/>
              </a:ext>
            </a:extLst>
          </p:cNvPr>
          <p:cNvSpPr txBox="1"/>
          <p:nvPr/>
        </p:nvSpPr>
        <p:spPr>
          <a:xfrm>
            <a:off x="1" y="294968"/>
            <a:ext cx="12191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 tâches 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Mon rôle dans le projet consiste à réaliser les pages Web de consultation. Celle-ci permettront, depuis un PC (ou smartphone) connecté au réseau de : </a:t>
            </a:r>
          </a:p>
          <a:p>
            <a:r>
              <a:rPr lang="fr-FR" dirty="0"/>
              <a:t> </a:t>
            </a:r>
          </a:p>
          <a:p>
            <a:pPr lvl="0"/>
            <a:r>
              <a:rPr lang="fr-FR" dirty="0"/>
              <a:t>Consulter la mesure instantanée en fonction du vent </a:t>
            </a:r>
          </a:p>
          <a:p>
            <a:pPr lvl="0"/>
            <a:r>
              <a:rPr lang="fr-FR" dirty="0"/>
              <a:t>Consulter un scénario de test précédemment effectué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L’hébergement des pages Web et de la base de données se feront sur une machine Linux sur serveur Apache/MySQL </a:t>
            </a:r>
          </a:p>
          <a:p>
            <a:r>
              <a:rPr lang="fr-FR" dirty="0"/>
              <a:t> </a:t>
            </a:r>
          </a:p>
          <a:p>
            <a:pPr lvl="0"/>
            <a:r>
              <a:rPr lang="fr-FR" dirty="0"/>
              <a:t>Installation d’une machine Linux pour assurer le rôle de serveur</a:t>
            </a:r>
          </a:p>
          <a:p>
            <a:r>
              <a:rPr lang="fr-FR" dirty="0"/>
              <a:t> 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BD8C6F-8DE9-4E03-84F3-7EA69CE1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ABDB24-C94A-4978-A5EF-8EBBBA16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6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72D6AD-D04D-41F2-B5C1-6658C006B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5" y="149126"/>
            <a:ext cx="8390373" cy="65597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12F720-FA16-44C6-AAAA-2044AA89A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46" y="873367"/>
            <a:ext cx="424044" cy="4240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6372E2B-EE88-4C06-B6C9-3BE19D1F3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53" y="4238557"/>
            <a:ext cx="464237" cy="4642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16162AD-3A58-4012-A903-1D8FB2723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42" y="5316412"/>
            <a:ext cx="464237" cy="46423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AD65B80-13F7-4483-839D-1BDBCBE46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05" y="4159177"/>
            <a:ext cx="464237" cy="4642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62779D7-AC51-4D3C-B6D8-08E5E04A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00" y="5920988"/>
            <a:ext cx="464237" cy="4642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C93E719-3A1A-4502-9F68-B54C5FDC6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27" y="5115776"/>
            <a:ext cx="464237" cy="4642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7C69C3-A9E4-405E-8160-3B4419100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04" y="5151448"/>
            <a:ext cx="464237" cy="4642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790A4F-BECD-42FE-90A7-A2FDD6F25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44" y="409130"/>
            <a:ext cx="464237" cy="46423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227E2E4-B466-429F-B379-045AD1AE1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21" y="1496645"/>
            <a:ext cx="464237" cy="46423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C1ACC26-AE3D-4649-AD10-CC207692B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8" y="672228"/>
            <a:ext cx="464237" cy="46423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2908132-D362-486E-839E-B668D4A4E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31" y="1729604"/>
            <a:ext cx="464237" cy="46423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4068E3-888F-4F09-A1C1-5AD204592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4" y="1521147"/>
            <a:ext cx="464237" cy="4642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CD91BC7-8943-4C9E-B9A3-7C6FEA1C4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98" y="249693"/>
            <a:ext cx="464237" cy="46423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421B2FA-EC7D-4DA8-9CC7-A8949D220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6" y="2672689"/>
            <a:ext cx="464237" cy="46423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028612E-AE08-4228-B718-CA251DF6C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70" y="3618241"/>
            <a:ext cx="464237" cy="46423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666EC3-F1FD-4A8F-88BE-285F67917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939" y="149126"/>
            <a:ext cx="424044" cy="42404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6859287-59CB-4EF9-9D5B-21709059E152}"/>
              </a:ext>
            </a:extLst>
          </p:cNvPr>
          <p:cNvSpPr txBox="1"/>
          <p:nvPr/>
        </p:nvSpPr>
        <p:spPr>
          <a:xfrm>
            <a:off x="9009515" y="2183233"/>
            <a:ext cx="2795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Diagramme de</a:t>
            </a:r>
          </a:p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classe</a:t>
            </a:r>
            <a:endParaRPr lang="fr-FR" sz="3200" dirty="0">
              <a:latin typeface="+mj-lt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D2600FC-B2A3-4935-BFC4-27EA35A40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2872978-F278-40FD-9B06-5DE54C1BB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157E69-2DAD-42BE-AC03-86D172B8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2" y="392968"/>
            <a:ext cx="8651812" cy="60720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055580-9E7F-4646-B439-2C380345D311}"/>
              </a:ext>
            </a:extLst>
          </p:cNvPr>
          <p:cNvSpPr txBox="1"/>
          <p:nvPr/>
        </p:nvSpPr>
        <p:spPr>
          <a:xfrm>
            <a:off x="9009515" y="2183233"/>
            <a:ext cx="2795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Diagramme de</a:t>
            </a:r>
          </a:p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séquence</a:t>
            </a:r>
            <a:endParaRPr lang="fr-FR" sz="3200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5CED79-8AAC-4ED4-B2BF-493F6652E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0276F8-FDB4-4243-9527-0BE31F701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789679-235D-4BBF-9DC3-73F3E05A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4" y="366625"/>
            <a:ext cx="8567226" cy="6124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C9452BF-D832-4D55-8E0B-CE4235DC38B4}"/>
              </a:ext>
            </a:extLst>
          </p:cNvPr>
          <p:cNvSpPr txBox="1"/>
          <p:nvPr/>
        </p:nvSpPr>
        <p:spPr>
          <a:xfrm>
            <a:off x="9009515" y="2183233"/>
            <a:ext cx="2795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Diagramme de</a:t>
            </a:r>
          </a:p>
          <a:p>
            <a:r>
              <a:rPr lang="fr-FR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séquence</a:t>
            </a:r>
            <a:endParaRPr lang="fr-FR" sz="3200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5C9D2A-3AD7-47B7-987C-3F0A2F0E5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487DAB-C0AB-4889-8A9C-C249CF581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2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FCF000-90BC-4C47-9797-8D4AA98D80BB}"/>
              </a:ext>
            </a:extLst>
          </p:cNvPr>
          <p:cNvSpPr txBox="1"/>
          <p:nvPr/>
        </p:nvSpPr>
        <p:spPr>
          <a:xfrm>
            <a:off x="799402" y="2129941"/>
            <a:ext cx="8146137" cy="3828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92D050"/>
                </a:solidFill>
              </a:rPr>
              <a:t>I</a:t>
            </a:r>
            <a:r>
              <a:rPr lang="fr-FR" sz="2400" dirty="0"/>
              <a:t>nstallation d’une machine Linux pour assurer le rôle de serveur</a:t>
            </a:r>
          </a:p>
          <a:p>
            <a:pPr lvl="1"/>
            <a:r>
              <a:rPr lang="fr-FR" dirty="0"/>
              <a:t>	</a:t>
            </a:r>
          </a:p>
          <a:p>
            <a:pPr lvl="1"/>
            <a:r>
              <a:rPr lang="fr-FR" dirty="0"/>
              <a:t>	Hébergement des pages Web et de la base de données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92D050"/>
                </a:solidFill>
              </a:rPr>
              <a:t>R</a:t>
            </a:r>
            <a:r>
              <a:rPr lang="fr-FR" sz="2400" dirty="0"/>
              <a:t>éaliser les pages Web de consultation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lvl="1"/>
            <a:r>
              <a:rPr lang="fr-FR" dirty="0"/>
              <a:t>	Consulter la mesure instantanée en fonction du vent </a:t>
            </a:r>
          </a:p>
          <a:p>
            <a:pPr lvl="1"/>
            <a:r>
              <a:rPr lang="fr-FR" dirty="0"/>
              <a:t>	Consulter un scénario de test précédemment effectué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E878B3-7E63-4543-8045-F70AA7506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71" y="997068"/>
            <a:ext cx="571329" cy="57132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15665C6-B099-47C8-A5E3-48B90BB82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E76F7B-CDEA-4FE9-BDE0-D0CA2631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FAAB401-DA3E-4200-B55C-12CBE3B1DDBE}"/>
              </a:ext>
            </a:extLst>
          </p:cNvPr>
          <p:cNvSpPr txBox="1"/>
          <p:nvPr/>
        </p:nvSpPr>
        <p:spPr>
          <a:xfrm>
            <a:off x="425938" y="435524"/>
            <a:ext cx="10902461" cy="8472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sz="6000" dirty="0">
                <a:solidFill>
                  <a:srgbClr val="92D050"/>
                </a:solidFill>
              </a:rPr>
              <a:t>M</a:t>
            </a:r>
            <a:r>
              <a:rPr lang="fr-FR" sz="6000" dirty="0"/>
              <a:t>es tâches</a:t>
            </a:r>
          </a:p>
        </p:txBody>
      </p:sp>
    </p:spTree>
    <p:extLst>
      <p:ext uri="{BB962C8B-B14F-4D97-AF65-F5344CB8AC3E}">
        <p14:creationId xmlns:p14="http://schemas.microsoft.com/office/powerpoint/2010/main" val="6795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FCF000-90BC-4C47-9797-8D4AA98D80BB}"/>
              </a:ext>
            </a:extLst>
          </p:cNvPr>
          <p:cNvSpPr txBox="1"/>
          <p:nvPr/>
        </p:nvSpPr>
        <p:spPr>
          <a:xfrm>
            <a:off x="643095" y="383714"/>
            <a:ext cx="10149951" cy="1670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sz="3600" dirty="0">
                <a:solidFill>
                  <a:srgbClr val="92D050"/>
                </a:solidFill>
              </a:rPr>
              <a:t>I</a:t>
            </a:r>
            <a:r>
              <a:rPr lang="fr-FR" sz="3600" dirty="0"/>
              <a:t>nstallation d’une machine Linux pour assurer le rôle de serveur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697758-04C0-4564-A311-FE209F06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6" y="2923089"/>
            <a:ext cx="1787371" cy="50591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35B451-9A25-48AA-BBBE-1D022B694014}"/>
              </a:ext>
            </a:extLst>
          </p:cNvPr>
          <p:cNvSpPr txBox="1"/>
          <p:nvPr/>
        </p:nvSpPr>
        <p:spPr>
          <a:xfrm>
            <a:off x="3458308" y="2215082"/>
            <a:ext cx="5507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Choix de la distribution Linux </a:t>
            </a: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2B79CC-9844-4A3E-A47E-C8DA144B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3FBAA0-5AF6-40CD-BD56-A9A6F5AB0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4C3561-A1DD-453F-98AF-C81DF4AB2365}"/>
              </a:ext>
            </a:extLst>
          </p:cNvPr>
          <p:cNvSpPr/>
          <p:nvPr/>
        </p:nvSpPr>
        <p:spPr>
          <a:xfrm>
            <a:off x="3184768" y="3889637"/>
            <a:ext cx="5822464" cy="114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Considérée comme </a:t>
            </a:r>
            <a:r>
              <a:rPr lang="fr-FR" sz="1600" dirty="0">
                <a:latin typeface="Century Gothic" panose="020B0502020202020204" pitchFamily="34" charset="0"/>
                <a:ea typeface="Calibri" panose="020F0502020204030204" pitchFamily="34" charset="0"/>
                <a:cs typeface="Open Sans" panose="020B0606030504020204" pitchFamily="34" charset="0"/>
              </a:rPr>
              <a:t>plus stable qu’Ubuntu.</a:t>
            </a:r>
            <a:r>
              <a:rPr lang="fr-FR" sz="2000" dirty="0">
                <a:latin typeface="Century Gothic" panose="020B0502020202020204" pitchFamily="34" charset="0"/>
                <a:ea typeface="Calibri" panose="020F0502020204030204" pitchFamily="34" charset="0"/>
                <a:cs typeface="Open Sans" panose="020B0606030504020204" pitchFamily="34" charset="0"/>
              </a:rPr>
              <a:t>  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  <a:ea typeface="Calibri" panose="020F0502020204030204" pitchFamily="34" charset="0"/>
                <a:cs typeface="Open Sans" panose="020B0606030504020204" pitchFamily="34" charset="0"/>
              </a:rPr>
              <a:t>Debian a été conçue originellement pour faire fonctionner des serveurs.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153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9F71D64-6EA6-41EC-B4A3-3E09AABB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9" y="5998871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DD417EE-E13A-4F50-8175-6E737F336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140D53-0C0E-4767-AEAB-1A5BA538D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1" y="1082193"/>
            <a:ext cx="4246448" cy="40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8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1072</TotalTime>
  <Words>168</Words>
  <Application>Microsoft Office PowerPoint</Application>
  <PresentationFormat>Grand écran</PresentationFormat>
  <Paragraphs>64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Century Gothic</vt:lpstr>
      <vt:lpstr>Open Sans</vt:lpstr>
      <vt:lpstr>Times New Roman</vt:lpstr>
      <vt:lpstr>Maillage</vt:lpstr>
      <vt:lpstr>Présentation PowerPoint</vt:lpstr>
      <vt:lpstr>Sommaire  recap du projet gantt diagramme mes taches communication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page d’accueil</vt:lpstr>
      <vt:lpstr>La page d’accueil</vt:lpstr>
      <vt:lpstr>Page d’historique des relevés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MORILLE Manon</cp:lastModifiedBy>
  <cp:revision>48</cp:revision>
  <dcterms:created xsi:type="dcterms:W3CDTF">2018-01-23T14:59:56Z</dcterms:created>
  <dcterms:modified xsi:type="dcterms:W3CDTF">2018-03-12T10:54:37Z</dcterms:modified>
</cp:coreProperties>
</file>