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71AA"/>
    <a:srgbClr val="F20088"/>
    <a:srgbClr val="A08355"/>
    <a:srgbClr val="D40606"/>
    <a:srgbClr val="FFCC00"/>
    <a:srgbClr val="F386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73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06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73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925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26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831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90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953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9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8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17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06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87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06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6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55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13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85942E-BAD7-4AC9-B271-776EB0842919}"/>
              </a:ext>
            </a:extLst>
          </p:cNvPr>
          <p:cNvSpPr/>
          <p:nvPr/>
        </p:nvSpPr>
        <p:spPr>
          <a:xfrm>
            <a:off x="0" y="3372816"/>
            <a:ext cx="12192000" cy="15492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87000">
                <a:schemeClr val="bg1">
                  <a:alpha val="0"/>
                </a:schemeClr>
              </a:gs>
              <a:gs pos="48000">
                <a:schemeClr val="bg1">
                  <a:alpha val="6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1DFA8C0-E5DC-4310-BF02-1FB61D7B3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3514568"/>
            <a:ext cx="4788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BANC DE TEST EOLIENNE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00388E-2F88-4379-AE08-61F5D9555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E94F47D7-7EF8-4E11-A979-714FC06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4179540"/>
            <a:ext cx="4788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SESSION 2017-2018</a:t>
            </a:r>
          </a:p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BTS SN OPTION 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3B94DE-043B-4DA5-92BD-67B932A501B3}"/>
              </a:ext>
            </a:extLst>
          </p:cNvPr>
          <p:cNvSpPr/>
          <p:nvPr/>
        </p:nvSpPr>
        <p:spPr>
          <a:xfrm>
            <a:off x="2847562" y="4289213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Revue 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51EFDB-4B04-4BEA-8E31-C86283949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7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112FF97-4FC0-466B-A06B-209A538D6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  <p:sp>
        <p:nvSpPr>
          <p:cNvPr id="14" name="Titre 6">
            <a:extLst>
              <a:ext uri="{FF2B5EF4-FFF2-40B4-BE49-F238E27FC236}">
                <a16:creationId xmlns:a16="http://schemas.microsoft.com/office/drawing/2014/main" id="{F72639EA-6DDA-4084-88F8-7C5E8BF13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841" y="280434"/>
            <a:ext cx="6220440" cy="1284515"/>
          </a:xfrm>
        </p:spPr>
        <p:txBody>
          <a:bodyPr/>
          <a:lstStyle/>
          <a:p>
            <a:r>
              <a:rPr lang="fr-FR" dirty="0"/>
              <a:t>Présentation du projet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0606765-0CB0-43E7-8708-D193DA1DD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072" y="1917736"/>
            <a:ext cx="2266184" cy="3022523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01317EAD-320B-4970-A282-D45627B82FD5}"/>
              </a:ext>
            </a:extLst>
          </p:cNvPr>
          <p:cNvSpPr/>
          <p:nvPr/>
        </p:nvSpPr>
        <p:spPr>
          <a:xfrm>
            <a:off x="8716162" y="2786741"/>
            <a:ext cx="1644242" cy="1284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FB870E4-8238-4889-9E4C-096E71D95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79" y="2637637"/>
            <a:ext cx="1724983" cy="1724983"/>
          </a:xfrm>
          <a:prstGeom prst="rect">
            <a:avLst/>
          </a:prstGeom>
        </p:spPr>
      </p:pic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3AA51FDE-777F-4F22-9DD4-656F63CB28C6}"/>
              </a:ext>
            </a:extLst>
          </p:cNvPr>
          <p:cNvSpPr/>
          <p:nvPr/>
        </p:nvSpPr>
        <p:spPr>
          <a:xfrm>
            <a:off x="2492928" y="2786741"/>
            <a:ext cx="1644242" cy="1284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965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740</TotalTime>
  <Words>15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Century Gothic</vt:lpstr>
      <vt:lpstr>Maillage</vt:lpstr>
      <vt:lpstr>Présentation PowerPoint</vt:lpstr>
      <vt:lpstr>Présentation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Alan CARRER</dc:creator>
  <cp:lastModifiedBy>Arnaud JULLIEN</cp:lastModifiedBy>
  <cp:revision>29</cp:revision>
  <dcterms:created xsi:type="dcterms:W3CDTF">2018-01-23T14:59:56Z</dcterms:created>
  <dcterms:modified xsi:type="dcterms:W3CDTF">2018-02-22T13:43:32Z</dcterms:modified>
</cp:coreProperties>
</file>