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Energie en France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F-43B4-B01F-C884DE7E2D96}"/>
              </c:ext>
            </c:extLst>
          </c:dPt>
          <c:dPt>
            <c:idx val="1"/>
            <c:bubble3D val="0"/>
            <c:spPr>
              <a:solidFill>
                <a:srgbClr val="33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BF-43B4-B01F-C884DE7E2D96}"/>
              </c:ext>
            </c:extLst>
          </c:dPt>
          <c:dPt>
            <c:idx val="2"/>
            <c:bubble3D val="0"/>
            <c:spPr>
              <a:solidFill>
                <a:srgbClr val="D40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F-43B4-B01F-C884DE7E2D96}"/>
              </c:ext>
            </c:extLst>
          </c:dPt>
          <c:dPt>
            <c:idx val="3"/>
            <c:bubble3D val="0"/>
            <c:spPr>
              <a:solidFill>
                <a:schemeClr val="tx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BF-43B4-B01F-C884DE7E2D96}"/>
              </c:ext>
            </c:extLst>
          </c:dPt>
          <c:cat>
            <c:strRef>
              <c:f>Feuil1!$A$2:$A$5</c:f>
              <c:strCache>
                <c:ptCount val="4"/>
                <c:pt idx="0">
                  <c:v>Nucléaire</c:v>
                </c:pt>
                <c:pt idx="1">
                  <c:v>Hydraulique</c:v>
                </c:pt>
                <c:pt idx="2">
                  <c:v>Thermique à flamme</c:v>
                </c:pt>
                <c:pt idx="3">
                  <c:v>Eolienne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77</c:v>
                </c:pt>
                <c:pt idx="1">
                  <c:v>12.5</c:v>
                </c:pt>
                <c:pt idx="2">
                  <c:v>4.8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F-43B4-B01F-C884DE7E2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15" y="628263"/>
            <a:ext cx="9905998" cy="1905000"/>
          </a:xfrm>
        </p:spPr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2" y="2920481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630681" y="2920481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BE3FB7-828D-419B-915B-827FEF92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4289471"/>
            <a:ext cx="795713" cy="795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FB4B33-6FCF-4FCA-BF21-C5883B963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4289471"/>
            <a:ext cx="805043" cy="805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C90557C-4040-4D97-B403-15E1AA199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2920481"/>
            <a:ext cx="814373" cy="8143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8183A2-E1E6-42E5-BB28-CC20BF953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2939141"/>
            <a:ext cx="795713" cy="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06AB6440-86FB-4367-98A3-B3FE5F7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511" y="348342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CF84D83D-1ADD-4C30-A357-58A49863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729440"/>
              </p:ext>
            </p:extLst>
          </p:nvPr>
        </p:nvGraphicFramePr>
        <p:xfrm>
          <a:off x="930988" y="1984827"/>
          <a:ext cx="5430052" cy="362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8DA24CDF-8C46-4FE2-A90B-6764335F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4067" y="1564949"/>
            <a:ext cx="1975729" cy="19757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392134-D781-4E48-ABEA-8C9D2FF80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61" y="4061140"/>
            <a:ext cx="1432392" cy="1910452"/>
          </a:xfrm>
          <a:prstGeom prst="rect">
            <a:avLst/>
          </a:prstGeom>
        </p:spPr>
      </p:pic>
      <p:sp>
        <p:nvSpPr>
          <p:cNvPr id="22" name="Titre 6">
            <a:extLst>
              <a:ext uri="{FF2B5EF4-FFF2-40B4-BE49-F238E27FC236}">
                <a16:creationId xmlns:a16="http://schemas.microsoft.com/office/drawing/2014/main" id="{B997CFAC-5F7C-43AD-803B-29DDA7875CED}"/>
              </a:ext>
            </a:extLst>
          </p:cNvPr>
          <p:cNvSpPr txBox="1">
            <a:spLocks/>
          </p:cNvSpPr>
          <p:nvPr/>
        </p:nvSpPr>
        <p:spPr>
          <a:xfrm>
            <a:off x="7514528" y="2444894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vertical</a:t>
            </a:r>
          </a:p>
        </p:txBody>
      </p:sp>
      <p:sp>
        <p:nvSpPr>
          <p:cNvPr id="23" name="Titre 6">
            <a:extLst>
              <a:ext uri="{FF2B5EF4-FFF2-40B4-BE49-F238E27FC236}">
                <a16:creationId xmlns:a16="http://schemas.microsoft.com/office/drawing/2014/main" id="{A811D5B4-5714-4661-819B-47AA231E9B4A}"/>
              </a:ext>
            </a:extLst>
          </p:cNvPr>
          <p:cNvSpPr txBox="1">
            <a:spLocks/>
          </p:cNvSpPr>
          <p:nvPr/>
        </p:nvSpPr>
        <p:spPr>
          <a:xfrm>
            <a:off x="7514528" y="4706013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Horizontal</a:t>
            </a:r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programmer la commande consigne en python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Acquisition et décodage des trames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place du serveur socket</a:t>
            </a:r>
          </a:p>
          <a:p>
            <a:pPr lvl="1"/>
            <a:r>
              <a:rPr lang="fr-FR" dirty="0"/>
              <a:t>l’application c++ sera le client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46B9-7692-4558-8D2A-BEAFBD9B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9" y="2854487"/>
            <a:ext cx="4260961" cy="29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55CF45-25BD-4F53-973E-BFA7B9DD0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44" y="243892"/>
            <a:ext cx="1033365" cy="1033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A114FC-9B8E-4C42-8C50-FD5BCB12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46" y="243891"/>
            <a:ext cx="818207" cy="10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3B28AAD4-701B-4C05-B815-BE72008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98" y="145124"/>
            <a:ext cx="4615575" cy="126585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Schéma du projet</a:t>
            </a: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5F0F2F87-355B-447C-AB92-1587B31A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E35D1392-9000-4B32-9A43-CFF2D7E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2" y="1276590"/>
            <a:ext cx="7731968" cy="52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2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251</TotalTime>
  <Words>73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Présentation du projet</vt:lpstr>
      <vt:lpstr>Taches personnelles</vt:lpstr>
      <vt:lpstr>Schéma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JULLIEN Arnaud</cp:lastModifiedBy>
  <cp:revision>16</cp:revision>
  <dcterms:created xsi:type="dcterms:W3CDTF">2018-01-23T14:59:56Z</dcterms:created>
  <dcterms:modified xsi:type="dcterms:W3CDTF">2018-01-25T15:34:16Z</dcterms:modified>
</cp:coreProperties>
</file>