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01818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Arnaud JULLIEN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467569" y="2901819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chemeClr val="tx1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Killian LABATTUT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chemeClr val="tx1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6D12688-1FCA-4BD4-A603-9BCA5506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6071" y="2960541"/>
            <a:ext cx="391779" cy="3908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CE6FA3-81C7-417F-B192-80AD88C49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769" y="4290920"/>
            <a:ext cx="391779" cy="3908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1F63CF-6A53-4A44-BCDF-DF5FE7DBE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7" y="2901818"/>
            <a:ext cx="450643" cy="4495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0FC6C6-EFD7-454F-87C2-B996B72F5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7" y="4290920"/>
            <a:ext cx="450643" cy="3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46" y="-14067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Tâches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53" y="1943130"/>
            <a:ext cx="10783059" cy="4000759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Développement embarqué Raspberry</a:t>
            </a:r>
          </a:p>
          <a:p>
            <a:pPr lvl="1"/>
            <a:r>
              <a:rPr lang="fr-FR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Développement du programme de sécurisation de la soufflerie</a:t>
            </a:r>
          </a:p>
          <a:p>
            <a:pPr lvl="2"/>
            <a:r>
              <a:rPr lang="fr-FR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Lecture de l’état des capteurs</a:t>
            </a:r>
          </a:p>
          <a:p>
            <a:pPr lvl="2"/>
            <a:r>
              <a:rPr lang="fr-FR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Interaction avec l’application embarquée de commande de la soufflerie</a:t>
            </a:r>
          </a:p>
          <a:p>
            <a:pPr lvl="1"/>
            <a:r>
              <a:rPr lang="fr-FR" sz="20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Archivage des alertes en base de données</a:t>
            </a:r>
          </a:p>
          <a:p>
            <a:r>
              <a:rPr lang="fr-FR" dirty="0">
                <a:solidFill>
                  <a:srgbClr val="FF0000"/>
                </a:solidFill>
              </a:rPr>
              <a:t>Développement logiciel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Développement de la page d’affichage des état capteurs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Participation au développement de l’interface principale pour l’affichage des alertes</a:t>
            </a:r>
          </a:p>
          <a:p>
            <a:r>
              <a:rPr lang="fr-FR" dirty="0">
                <a:solidFill>
                  <a:srgbClr val="FFC000"/>
                </a:solidFill>
              </a:rPr>
              <a:t>Développement Web</a:t>
            </a:r>
          </a:p>
          <a:p>
            <a:pPr lvl="1"/>
            <a:r>
              <a:rPr lang="fr-FR" sz="2000" dirty="0">
                <a:solidFill>
                  <a:schemeClr val="tx1"/>
                </a:solidFill>
              </a:rPr>
              <a:t>Création d’une page de consultation des alertes de sécurité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8920491-9D35-4426-AA42-89F7E1E5D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22" y="221965"/>
            <a:ext cx="9141961" cy="6454966"/>
          </a:xfrm>
        </p:spPr>
      </p:pic>
    </p:spTree>
    <p:extLst>
      <p:ext uri="{BB962C8B-B14F-4D97-AF65-F5344CB8AC3E}">
        <p14:creationId xmlns:p14="http://schemas.microsoft.com/office/powerpoint/2010/main" val="372199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7C7B3-EC65-414F-BF22-DE5D166B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54579" y="0"/>
            <a:ext cx="13895462" cy="62127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1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23150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884</TotalTime>
  <Words>101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Tâches personnelles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Killian LABATTUT</cp:lastModifiedBy>
  <cp:revision>23</cp:revision>
  <dcterms:created xsi:type="dcterms:W3CDTF">2018-01-23T14:59:56Z</dcterms:created>
  <dcterms:modified xsi:type="dcterms:W3CDTF">2018-02-01T15:05:26Z</dcterms:modified>
</cp:coreProperties>
</file>