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01818"/>
            <a:ext cx="3859795" cy="2281333"/>
          </a:xfrm>
        </p:spPr>
        <p:txBody>
          <a:bodyPr>
            <a:normAutofit/>
          </a:bodyPr>
          <a:lstStyle/>
          <a:p>
            <a:r>
              <a:rPr lang="fr-FR" dirty="0"/>
              <a:t>Alan Carrer</a:t>
            </a:r>
          </a:p>
          <a:p>
            <a:pPr marL="0" indent="0">
              <a:buNone/>
            </a:pPr>
            <a:r>
              <a:rPr lang="fr-FR" dirty="0"/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/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467569" y="2901819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/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Kilian </a:t>
            </a:r>
            <a:r>
              <a:rPr lang="fr-FR" dirty="0" err="1"/>
              <a:t>Labattut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/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/>
              <a:t>Interface utilisateur (IHM)</a:t>
            </a:r>
          </a:p>
          <a:p>
            <a:pPr lvl="1"/>
            <a:r>
              <a:rPr lang="fr-FR" dirty="0"/>
              <a:t>Utilisation directe</a:t>
            </a:r>
          </a:p>
          <a:p>
            <a:pPr lvl="1"/>
            <a:r>
              <a:rPr lang="fr-FR" dirty="0"/>
              <a:t>Mode scénario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Connexion base de données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Connexion par socket a la Raspberry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50</TotalTime>
  <Words>56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Century Gothic</vt:lpstr>
      <vt:lpstr>Maillage</vt:lpstr>
      <vt:lpstr>Présentation PowerPoint</vt:lpstr>
      <vt:lpstr>Présentation de l'équipe</vt:lpstr>
      <vt:lpstr>Taches personnelles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Alan CARRER</cp:lastModifiedBy>
  <cp:revision>7</cp:revision>
  <dcterms:created xsi:type="dcterms:W3CDTF">2018-01-23T14:59:56Z</dcterms:created>
  <dcterms:modified xsi:type="dcterms:W3CDTF">2018-01-23T15:50:35Z</dcterms:modified>
</cp:coreProperties>
</file>