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61" r:id="rId4"/>
    <p:sldId id="269" r:id="rId5"/>
    <p:sldId id="267" r:id="rId6"/>
    <p:sldId id="270" r:id="rId7"/>
    <p:sldId id="266" r:id="rId8"/>
    <p:sldId id="258" r:id="rId9"/>
    <p:sldId id="262" r:id="rId10"/>
    <p:sldId id="263" r:id="rId11"/>
    <p:sldId id="264" r:id="rId12"/>
    <p:sldId id="265" r:id="rId13"/>
    <p:sldId id="25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7C80"/>
    <a:srgbClr val="00CC66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17951B-77B4-4B2A-A91B-667552F70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68" y="1059633"/>
            <a:ext cx="7452953" cy="52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3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B27886-F902-4F3A-AD43-88528603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32" y="1059633"/>
            <a:ext cx="8395625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13AF4D-5FCD-4F2A-8B2B-5EA4DA03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8" y="1059633"/>
            <a:ext cx="8285013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9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339F2F-A066-49CF-90E8-516583C9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1" y="1059633"/>
            <a:ext cx="8151727" cy="50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7294"/>
          </a:xfrm>
        </p:spPr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5DAE5E-6F72-4A9C-83EF-D60F607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59" y="2405543"/>
            <a:ext cx="2992794" cy="29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Choix des logiciels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74BB7F-732C-40EB-9CEB-E7A68455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5" y="3220140"/>
            <a:ext cx="769054" cy="769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F252F6-F395-4007-988C-C7956B1F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84" y="2142258"/>
            <a:ext cx="769055" cy="76905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4A2261-BD03-431D-9E03-6277697E2226}"/>
              </a:ext>
            </a:extLst>
          </p:cNvPr>
          <p:cNvSpPr txBox="1"/>
          <p:nvPr/>
        </p:nvSpPr>
        <p:spPr>
          <a:xfrm>
            <a:off x="8301162" y="1378084"/>
            <a:ext cx="30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Logiciels personnels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14239C-5F3C-495D-95D7-19587A44E5D5}"/>
              </a:ext>
            </a:extLst>
          </p:cNvPr>
          <p:cNvSpPr txBox="1"/>
          <p:nvPr/>
        </p:nvSpPr>
        <p:spPr>
          <a:xfrm>
            <a:off x="1123246" y="1362142"/>
            <a:ext cx="320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Logiciels communs</a:t>
            </a: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E0086A-DA38-4A48-A129-087C08380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6" y="2126316"/>
            <a:ext cx="726706" cy="72670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7A68090-EF57-4445-A7E2-0CE24155E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7" y="4225246"/>
            <a:ext cx="769055" cy="76905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583620D-8D94-46AB-9FA1-13CD7C9C8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6" y="3155531"/>
            <a:ext cx="769055" cy="76905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44633D9-812B-49FF-AABD-D75716DB175D}"/>
              </a:ext>
            </a:extLst>
          </p:cNvPr>
          <p:cNvSpPr txBox="1"/>
          <p:nvPr/>
        </p:nvSpPr>
        <p:spPr>
          <a:xfrm>
            <a:off x="2002352" y="2305003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GitHub : Mise en</a:t>
            </a:r>
          </a:p>
          <a:p>
            <a:r>
              <a:rPr lang="fr-FR" dirty="0"/>
              <a:t>commun du projet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2D94C91-E7E4-448E-BE72-7831992CD840}"/>
              </a:ext>
            </a:extLst>
          </p:cNvPr>
          <p:cNvSpPr txBox="1"/>
          <p:nvPr/>
        </p:nvSpPr>
        <p:spPr>
          <a:xfrm>
            <a:off x="2025196" y="536029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MagicDraw</a:t>
            </a:r>
            <a:r>
              <a:rPr lang="fr-FR" dirty="0"/>
              <a:t> : Création</a:t>
            </a:r>
          </a:p>
          <a:p>
            <a:r>
              <a:rPr lang="fr-FR" dirty="0"/>
              <a:t>des différents diagrammes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4B7A72E-611F-4059-8C6F-62BFCA4CD9C0}"/>
              </a:ext>
            </a:extLst>
          </p:cNvPr>
          <p:cNvSpPr txBox="1"/>
          <p:nvPr/>
        </p:nvSpPr>
        <p:spPr>
          <a:xfrm>
            <a:off x="6916158" y="2206779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Qt Creator : Développement</a:t>
            </a:r>
          </a:p>
          <a:p>
            <a:pPr algn="r"/>
            <a:r>
              <a:rPr lang="fr-FR" dirty="0"/>
              <a:t>de l’application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7C0F26C-ABC9-481C-99C0-B1FC16E5FA71}"/>
              </a:ext>
            </a:extLst>
          </p:cNvPr>
          <p:cNvSpPr txBox="1"/>
          <p:nvPr/>
        </p:nvSpPr>
        <p:spPr>
          <a:xfrm>
            <a:off x="2025196" y="3216892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MsProjetc</a:t>
            </a:r>
            <a:r>
              <a:rPr lang="fr-FR" dirty="0"/>
              <a:t> : Création</a:t>
            </a:r>
          </a:p>
          <a:p>
            <a:r>
              <a:rPr lang="fr-FR" dirty="0"/>
              <a:t>du </a:t>
            </a:r>
            <a:r>
              <a:rPr lang="fr-FR" dirty="0" err="1"/>
              <a:t>gantt</a:t>
            </a:r>
            <a:endParaRPr lang="fr-FR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3E02435-A718-4D1C-9616-778AB65AAE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28" y="5294961"/>
            <a:ext cx="776991" cy="776991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3337C7E-8EC7-48AC-855F-38BE8C5E0106}"/>
              </a:ext>
            </a:extLst>
          </p:cNvPr>
          <p:cNvSpPr txBox="1"/>
          <p:nvPr/>
        </p:nvSpPr>
        <p:spPr>
          <a:xfrm>
            <a:off x="2025196" y="428660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Trello : Suivi</a:t>
            </a:r>
          </a:p>
          <a:p>
            <a:r>
              <a:rPr lang="fr-FR" dirty="0"/>
              <a:t>des tâches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403CA5B-F6C7-4AD7-8755-4C622BFCDCF5}"/>
              </a:ext>
            </a:extLst>
          </p:cNvPr>
          <p:cNvSpPr txBox="1"/>
          <p:nvPr/>
        </p:nvSpPr>
        <p:spPr>
          <a:xfrm>
            <a:off x="8753200" y="34200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343885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Planning des tâches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94A6DC-B7E3-4202-82F0-1180D319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" y="1348893"/>
            <a:ext cx="4545146" cy="47020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EDF0C92-43A7-41CA-9054-4D8A099E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45" y="1348893"/>
            <a:ext cx="5549590" cy="47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2AADF7-322B-4CE2-B408-3CA33DBA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95" y="1095215"/>
            <a:ext cx="7161698" cy="56199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Diagramme de classe général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6B34AE9-AFA3-48D0-9A7A-1CE21BD50CE8}"/>
              </a:ext>
            </a:extLst>
          </p:cNvPr>
          <p:cNvSpPr txBox="1"/>
          <p:nvPr/>
        </p:nvSpPr>
        <p:spPr>
          <a:xfrm>
            <a:off x="1080141" y="2685723"/>
            <a:ext cx="130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CC66"/>
                </a:solidFill>
              </a:rPr>
              <a:t>Alan</a:t>
            </a:r>
          </a:p>
          <a:p>
            <a:r>
              <a:rPr lang="fr-FR" sz="2400" dirty="0">
                <a:solidFill>
                  <a:srgbClr val="FF7C80"/>
                </a:solidFill>
              </a:rPr>
              <a:t>Arnaud</a:t>
            </a:r>
          </a:p>
          <a:p>
            <a:r>
              <a:rPr lang="fr-FR" sz="2400" dirty="0">
                <a:solidFill>
                  <a:srgbClr val="0099FF"/>
                </a:solidFill>
              </a:rPr>
              <a:t>Killian</a:t>
            </a:r>
          </a:p>
        </p:txBody>
      </p:sp>
    </p:spTree>
    <p:extLst>
      <p:ext uri="{BB962C8B-B14F-4D97-AF65-F5344CB8AC3E}">
        <p14:creationId xmlns:p14="http://schemas.microsoft.com/office/powerpoint/2010/main" val="80947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446AFDFE-5DD3-409B-9782-23AD1FF4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5" y="1095409"/>
            <a:ext cx="6606215" cy="27609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BCCE6A-D5D6-472A-A6BD-648A50E66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0" y="3051770"/>
            <a:ext cx="7119489" cy="3070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94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417095"/>
            <a:ext cx="9905998" cy="678315"/>
          </a:xfrm>
        </p:spPr>
        <p:txBody>
          <a:bodyPr>
            <a:normAutofit/>
          </a:bodyPr>
          <a:lstStyle/>
          <a:p>
            <a:r>
              <a:rPr lang="fr-FR" dirty="0"/>
              <a:t>Structure base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52C54E-42A5-471F-89C7-CD878457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39" y="1331063"/>
            <a:ext cx="7957612" cy="45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5E82E0-4789-488F-B982-3D411C8F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97" y="1059632"/>
            <a:ext cx="4460159" cy="29759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/>
          <a:lstStyle/>
          <a:p>
            <a:r>
              <a:rPr lang="fr-FR" dirty="0"/>
              <a:t>Prototypes d’interfaces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71235A-5E66-4C1E-9EB2-49883238C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3" y="1059632"/>
            <a:ext cx="4460159" cy="297595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18D5AFC-CF71-419A-B6F5-686363E53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99" y="2748201"/>
            <a:ext cx="4467692" cy="297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C112A-D254-4E53-A320-F7049034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34" y="4656600"/>
            <a:ext cx="3038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3442"/>
            <a:ext cx="9905998" cy="641684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47C5D-DF9A-4CC8-835D-EDCD16AC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83" y="1095126"/>
            <a:ext cx="6568058" cy="53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337738"/>
            <a:ext cx="9905998" cy="721895"/>
          </a:xfrm>
        </p:spPr>
        <p:txBody>
          <a:bodyPr>
            <a:normAutofit/>
          </a:bodyPr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A3D6BA-A705-4395-B1AA-6AE82E27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63" y="1016195"/>
            <a:ext cx="7954363" cy="51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916</TotalTime>
  <Words>87</Words>
  <Application>Microsoft Office PowerPoint</Application>
  <PresentationFormat>Grand écran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Century Gothic</vt:lpstr>
      <vt:lpstr>Maillage</vt:lpstr>
      <vt:lpstr>Présentation PowerPoint</vt:lpstr>
      <vt:lpstr>Choix des logiciels</vt:lpstr>
      <vt:lpstr>Planning des tâches</vt:lpstr>
      <vt:lpstr>Diagramme de classe général</vt:lpstr>
      <vt:lpstr>Diagrammes de séquences</vt:lpstr>
      <vt:lpstr>Structure base de données</vt:lpstr>
      <vt:lpstr>Prototypes d’interfaces</vt:lpstr>
      <vt:lpstr>Diagramme de cas d’utilisation</vt:lpstr>
      <vt:lpstr>Diagramme de Séquence</vt:lpstr>
      <vt:lpstr>Diagramme de Séquence</vt:lpstr>
      <vt:lpstr>Diagramme de Séquence</vt:lpstr>
      <vt:lpstr>Diagramme de Séquence</vt:lpstr>
      <vt:lpstr>Diagramme de classes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46</cp:revision>
  <dcterms:created xsi:type="dcterms:W3CDTF">2018-01-23T14:59:56Z</dcterms:created>
  <dcterms:modified xsi:type="dcterms:W3CDTF">2018-03-13T16:26:38Z</dcterms:modified>
</cp:coreProperties>
</file>