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71AA"/>
    <a:srgbClr val="F20088"/>
    <a:srgbClr val="A08355"/>
    <a:srgbClr val="D40606"/>
    <a:srgbClr val="FFCC00"/>
    <a:srgbClr val="F386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05859133577358"/>
          <c:y val="3.5082524041197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Energie en France</c:v>
                </c:pt>
              </c:strCache>
            </c:strRef>
          </c:tx>
          <c:spPr>
            <a:solidFill>
              <a:schemeClr val="accent6"/>
            </a:solidFill>
          </c:spPr>
          <c:explosion val="1"/>
          <c:dPt>
            <c:idx val="0"/>
            <c:bubble3D val="0"/>
            <c:spPr>
              <a:solidFill>
                <a:srgbClr val="FFCC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1BF-43B4-B01F-C884DE7E2D96}"/>
              </c:ext>
            </c:extLst>
          </c:dPt>
          <c:dPt>
            <c:idx val="1"/>
            <c:bubble3D val="0"/>
            <c:spPr>
              <a:solidFill>
                <a:srgbClr val="3399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1BF-43B4-B01F-C884DE7E2D96}"/>
              </c:ext>
            </c:extLst>
          </c:dPt>
          <c:dPt>
            <c:idx val="2"/>
            <c:bubble3D val="0"/>
            <c:spPr>
              <a:solidFill>
                <a:srgbClr val="D40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1BF-43B4-B01F-C884DE7E2D96}"/>
              </c:ext>
            </c:extLst>
          </c:dPt>
          <c:dPt>
            <c:idx val="3"/>
            <c:bubble3D val="0"/>
            <c:spPr>
              <a:solidFill>
                <a:schemeClr val="tx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1BF-43B4-B01F-C884DE7E2D9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1BF-43B4-B01F-C884DE7E2D9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1BF-43B4-B01F-C884DE7E2D9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1BF-43B4-B01F-C884DE7E2D9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97D194A-DBD6-42EA-A396-18EFBC8FB9BE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[VALEUR]</a:t>
                    </a:fld>
                    <a:endParaRPr lang="fr-FR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81BF-43B4-B01F-C884DE7E2D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Nucléaire</c:v>
                </c:pt>
                <c:pt idx="1">
                  <c:v>Hydraulique</c:v>
                </c:pt>
                <c:pt idx="2">
                  <c:v>Thermique à flamme</c:v>
                </c:pt>
                <c:pt idx="3">
                  <c:v>Eolienne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77</c:v>
                </c:pt>
                <c:pt idx="1">
                  <c:v>12.5</c:v>
                </c:pt>
                <c:pt idx="2">
                  <c:v>4.8</c:v>
                </c:pt>
                <c:pt idx="3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F-43B4-B01F-C884DE7E2D9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7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0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3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2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26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31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907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953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7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06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8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0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6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5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F5DCE98-6469-4349-83BA-9C41D5BCF405}" type="datetimeFigureOut">
              <a:rPr lang="fr-FR" smtClean="0"/>
              <a:t>30/01/2018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8A81C57-4557-4B08-8C53-85C606ECFE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38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85942E-BAD7-4AC9-B271-776EB0842919}"/>
              </a:ext>
            </a:extLst>
          </p:cNvPr>
          <p:cNvSpPr/>
          <p:nvPr/>
        </p:nvSpPr>
        <p:spPr>
          <a:xfrm>
            <a:off x="0" y="3372816"/>
            <a:ext cx="12192000" cy="15492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7000"/>
                </a:schemeClr>
              </a:gs>
              <a:gs pos="87000">
                <a:schemeClr val="bg1">
                  <a:alpha val="0"/>
                </a:schemeClr>
              </a:gs>
              <a:gs pos="48000">
                <a:schemeClr val="bg1">
                  <a:alpha val="6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1DFA8C0-E5DC-4310-BF02-1FB61D7B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3514568"/>
            <a:ext cx="47880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BANC DE TEST EOLIENNE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00388E-2F88-4379-AE08-61F5D9555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E94F47D7-7EF8-4E11-A979-714FC067C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50" y="4179540"/>
            <a:ext cx="47880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SESSION 2017-2018</a:t>
            </a:r>
          </a:p>
          <a:p>
            <a:r>
              <a:rPr lang="en-US" altLang="ko-KR" sz="1600" b="1" dirty="0">
                <a:solidFill>
                  <a:schemeClr val="tx1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BTS SN OPTION IR</a:t>
            </a:r>
          </a:p>
        </p:txBody>
      </p:sp>
    </p:spTree>
    <p:extLst>
      <p:ext uri="{BB962C8B-B14F-4D97-AF65-F5344CB8AC3E}">
        <p14:creationId xmlns:p14="http://schemas.microsoft.com/office/powerpoint/2010/main" val="427707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614" y="259148"/>
            <a:ext cx="9905998" cy="1905000"/>
          </a:xfrm>
        </p:spPr>
        <p:txBody>
          <a:bodyPr/>
          <a:lstStyle/>
          <a:p>
            <a:r>
              <a:rPr lang="fr-FR" dirty="0"/>
              <a:t>Présentation de l'équipe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532" y="2920481"/>
            <a:ext cx="3859795" cy="2281333"/>
          </a:xfrm>
        </p:spPr>
        <p:txBody>
          <a:bodyPr>
            <a:normAutofit/>
          </a:bodyPr>
          <a:lstStyle/>
          <a:p>
            <a:r>
              <a:rPr lang="fr-FR" dirty="0"/>
              <a:t>Alan Carrer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Développement de l’application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Arnaud Jullien</a:t>
            </a:r>
          </a:p>
          <a:p>
            <a:pPr marL="0" indent="0">
              <a:buNone/>
            </a:pPr>
            <a:r>
              <a:rPr lang="fr-FR" dirty="0">
                <a:solidFill>
                  <a:srgbClr val="3399FF"/>
                </a:solidFill>
              </a:rPr>
              <a:t>Système embarqué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903D92A-DE92-47E2-9703-E22478B49B30}"/>
              </a:ext>
            </a:extLst>
          </p:cNvPr>
          <p:cNvSpPr txBox="1">
            <a:spLocks/>
          </p:cNvSpPr>
          <p:nvPr/>
        </p:nvSpPr>
        <p:spPr>
          <a:xfrm>
            <a:off x="7630681" y="2920481"/>
            <a:ext cx="3402595" cy="228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Manon Morille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Développement du site web</a:t>
            </a:r>
          </a:p>
          <a:p>
            <a:pPr marL="0" indent="0">
              <a:buFont typeface="Arial"/>
              <a:buNone/>
            </a:pPr>
            <a:endParaRPr lang="fr-FR" dirty="0"/>
          </a:p>
          <a:p>
            <a:r>
              <a:rPr lang="fr-FR" dirty="0"/>
              <a:t>Killian Labattut</a:t>
            </a:r>
          </a:p>
          <a:p>
            <a:pPr marL="0" indent="0">
              <a:buFont typeface="Arial"/>
              <a:buNone/>
            </a:pPr>
            <a:r>
              <a:rPr lang="fr-FR" dirty="0">
                <a:solidFill>
                  <a:srgbClr val="3399FF"/>
                </a:solidFill>
              </a:rPr>
              <a:t>Mise en place des capteurs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BE3FB7-828D-419B-915B-827FEF92C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4289471"/>
            <a:ext cx="795713" cy="795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3FB4B33-6FCF-4FCA-BF21-C5883B963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4289471"/>
            <a:ext cx="805043" cy="8050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C90557C-4040-4D97-B403-15E1AA1992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19" y="2920481"/>
            <a:ext cx="814373" cy="81437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98183A2-E1E6-42E5-BB28-CC20BF953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020" y="2939141"/>
            <a:ext cx="795713" cy="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03CEA8B-2056-4FED-A6A0-20A9EFF96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06AB6440-86FB-4367-98A3-B3FE5F7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841" y="280434"/>
            <a:ext cx="6220440" cy="1284515"/>
          </a:xfrm>
        </p:spPr>
        <p:txBody>
          <a:bodyPr/>
          <a:lstStyle/>
          <a:p>
            <a:r>
              <a:rPr lang="fr-FR" dirty="0"/>
              <a:t>Présentation du projet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CF84D83D-1ADD-4C30-A357-58A498635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570373"/>
              </p:ext>
            </p:extLst>
          </p:nvPr>
        </p:nvGraphicFramePr>
        <p:xfrm>
          <a:off x="0" y="2051939"/>
          <a:ext cx="5430052" cy="362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Image 15">
            <a:extLst>
              <a:ext uri="{FF2B5EF4-FFF2-40B4-BE49-F238E27FC236}">
                <a16:creationId xmlns:a16="http://schemas.microsoft.com/office/drawing/2014/main" id="{8DA24CDF-8C46-4FE2-A90B-6764335F0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34067" y="1564949"/>
            <a:ext cx="1975729" cy="197572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4392134-D781-4E48-ABEA-8C9D2FF80A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161" y="4061140"/>
            <a:ext cx="1432392" cy="1910452"/>
          </a:xfrm>
          <a:prstGeom prst="rect">
            <a:avLst/>
          </a:prstGeom>
        </p:spPr>
      </p:pic>
      <p:sp>
        <p:nvSpPr>
          <p:cNvPr id="22" name="Titre 6">
            <a:extLst>
              <a:ext uri="{FF2B5EF4-FFF2-40B4-BE49-F238E27FC236}">
                <a16:creationId xmlns:a16="http://schemas.microsoft.com/office/drawing/2014/main" id="{B997CFAC-5F7C-43AD-803B-29DDA7875CED}"/>
              </a:ext>
            </a:extLst>
          </p:cNvPr>
          <p:cNvSpPr txBox="1">
            <a:spLocks/>
          </p:cNvSpPr>
          <p:nvPr/>
        </p:nvSpPr>
        <p:spPr>
          <a:xfrm>
            <a:off x="7514528" y="2444894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vertical</a:t>
            </a:r>
          </a:p>
        </p:txBody>
      </p:sp>
      <p:sp>
        <p:nvSpPr>
          <p:cNvPr id="23" name="Titre 6">
            <a:extLst>
              <a:ext uri="{FF2B5EF4-FFF2-40B4-BE49-F238E27FC236}">
                <a16:creationId xmlns:a16="http://schemas.microsoft.com/office/drawing/2014/main" id="{A811D5B4-5714-4661-819B-47AA231E9B4A}"/>
              </a:ext>
            </a:extLst>
          </p:cNvPr>
          <p:cNvSpPr txBox="1">
            <a:spLocks/>
          </p:cNvSpPr>
          <p:nvPr/>
        </p:nvSpPr>
        <p:spPr>
          <a:xfrm>
            <a:off x="7514528" y="4706013"/>
            <a:ext cx="2456633" cy="478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cap="none" dirty="0"/>
              <a:t>Eolienne Horizontal</a:t>
            </a:r>
          </a:p>
        </p:txBody>
      </p:sp>
    </p:spTree>
    <p:extLst>
      <p:ext uri="{BB962C8B-B14F-4D97-AF65-F5344CB8AC3E}">
        <p14:creationId xmlns:p14="http://schemas.microsoft.com/office/powerpoint/2010/main" val="254696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52973-9E34-4B64-BFE4-2E42711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Taches personnelles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461CD-3EAF-4801-A1FE-4753263C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24238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programmer la commande consigne en python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Acquisition et décodage des trames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Mise en place du serveur socket</a:t>
            </a:r>
          </a:p>
          <a:p>
            <a:pPr lvl="1"/>
            <a:r>
              <a:rPr lang="fr-FR" dirty="0"/>
              <a:t>l’application c++ sera le client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46B9-7692-4558-8D2A-BEAFBD9BD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9" y="2854487"/>
            <a:ext cx="4260961" cy="29025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755CF45-25BD-4F53-973E-BFA7B9DD0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44" y="243892"/>
            <a:ext cx="1033365" cy="10333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1A114FC-9B8E-4C42-8C50-FD5BCB124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046" y="243891"/>
            <a:ext cx="818207" cy="10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8B910C28-E141-4676-961B-2155CC17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89" y="6122696"/>
            <a:ext cx="2325511" cy="735304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3B28AAD4-701B-4C05-B815-BE720087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298" y="145124"/>
            <a:ext cx="4615575" cy="126585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Schéma du projet</a:t>
            </a:r>
          </a:p>
        </p:txBody>
      </p:sp>
      <p:sp>
        <p:nvSpPr>
          <p:cNvPr id="12" name="Rectangle 40">
            <a:extLst>
              <a:ext uri="{FF2B5EF4-FFF2-40B4-BE49-F238E27FC236}">
                <a16:creationId xmlns:a16="http://schemas.microsoft.com/office/drawing/2014/main" id="{5F0F2F87-355B-447C-AB92-1587B31A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>
              <a:solidFill>
                <a:schemeClr val="bg1"/>
              </a:solidFill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E35D1392-9000-4B32-9A43-CFF2D7EE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862" y="1276590"/>
            <a:ext cx="7731968" cy="52137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AF65D3D-85A3-4F2A-8B70-6D9B7527E7D0}"/>
              </a:ext>
            </a:extLst>
          </p:cNvPr>
          <p:cNvSpPr txBox="1"/>
          <p:nvPr/>
        </p:nvSpPr>
        <p:spPr>
          <a:xfrm>
            <a:off x="6578083" y="2369976"/>
            <a:ext cx="889924" cy="57708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fr-FR" sz="1050" dirty="0"/>
              <a:t>Capteur Force du vent</a:t>
            </a:r>
          </a:p>
        </p:txBody>
      </p:sp>
    </p:spTree>
    <p:extLst>
      <p:ext uri="{BB962C8B-B14F-4D97-AF65-F5344CB8AC3E}">
        <p14:creationId xmlns:p14="http://schemas.microsoft.com/office/powerpoint/2010/main" val="9573268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491</TotalTime>
  <Words>81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Maillage</vt:lpstr>
      <vt:lpstr>Présentation PowerPoint</vt:lpstr>
      <vt:lpstr>Présentation de l'équipe</vt:lpstr>
      <vt:lpstr>Présentation du projet</vt:lpstr>
      <vt:lpstr>Taches personnelles</vt:lpstr>
      <vt:lpstr>Schéma du projet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CARRER</dc:creator>
  <cp:lastModifiedBy>JULLIEN Arnaud</cp:lastModifiedBy>
  <cp:revision>23</cp:revision>
  <dcterms:created xsi:type="dcterms:W3CDTF">2018-01-23T14:59:56Z</dcterms:created>
  <dcterms:modified xsi:type="dcterms:W3CDTF">2018-01-30T13:48:59Z</dcterms:modified>
</cp:coreProperties>
</file>