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09D433ED-4123-4885-8B62-E58AA83EC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191" y="66256"/>
            <a:ext cx="485938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15" y="628263"/>
            <a:ext cx="9905998" cy="1905000"/>
          </a:xfrm>
        </p:spPr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315" y="2920481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/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/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8092720" y="2920481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/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Kilian </a:t>
            </a:r>
            <a:r>
              <a:rPr lang="fr-FR" dirty="0" err="1"/>
              <a:t>Labattut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FA2529B-26B2-4DEA-AB1A-1E62682D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191" y="66256"/>
            <a:ext cx="485938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programmer la commande consigne en python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Acquisition et décodage des trames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place du serveur socket</a:t>
            </a:r>
          </a:p>
          <a:p>
            <a:pPr lvl="1"/>
            <a:r>
              <a:rPr lang="fr-FR" dirty="0"/>
              <a:t>l’application c++ sera le client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3646B9-7692-4558-8D2A-BEAFBD9BD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9" y="2854487"/>
            <a:ext cx="4260961" cy="29025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55CF45-25BD-4F53-973E-BFA7B9DD0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44" y="243892"/>
            <a:ext cx="1033365" cy="1033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A114FC-9B8E-4C42-8C50-FD5BCB124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46" y="243891"/>
            <a:ext cx="818207" cy="10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FA2529B-26B2-4DEA-AB1A-1E62682D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191" y="66256"/>
            <a:ext cx="485938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086" y="330036"/>
            <a:ext cx="9905998" cy="1905000"/>
          </a:xfrm>
        </p:spPr>
        <p:txBody>
          <a:bodyPr/>
          <a:lstStyle/>
          <a:p>
            <a:r>
              <a:rPr lang="fr-FR" dirty="0"/>
              <a:t>Schéma du projet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39AD4B-12BD-48D6-85A9-EA67F4612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06404" y="2084096"/>
            <a:ext cx="576008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1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75</TotalTime>
  <Words>63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Taches personnelles</vt:lpstr>
      <vt:lpstr>Schéma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JULLIEN Arnaud</cp:lastModifiedBy>
  <cp:revision>9</cp:revision>
  <dcterms:created xsi:type="dcterms:W3CDTF">2018-01-23T14:59:56Z</dcterms:created>
  <dcterms:modified xsi:type="dcterms:W3CDTF">2018-01-23T16:23:07Z</dcterms:modified>
</cp:coreProperties>
</file>