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C8EEA1-5684-47A0-8C8A-104501FC8CCC}">
  <a:tblStyle styleId="{78C8EEA1-5684-47A0-8C8A-104501FC8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1be0f0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1be0f0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61be0f01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61be0f0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61be0f01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61be0f0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1be0f01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1be0f0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83117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2611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Mobil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nama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mesin :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constructor(nama)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Mesin(Mesin $mesin)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+getMobil()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+getMesinMobil()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5332725" y="11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2611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Mesin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nama :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constructor(nama):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+getMesin() 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6" name="Google Shape;56;p13"/>
          <p:cNvCxnSpPr/>
          <p:nvPr/>
        </p:nvCxnSpPr>
        <p:spPr>
          <a:xfrm>
            <a:off x="3437025" y="1945175"/>
            <a:ext cx="19050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7" name="Google Shape;5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Depedency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50552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47275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KendaraanDarat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pembuat: Pembuat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nama: string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constructor(pembuat: Pembuat, nama: string)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getPembuatKendaraanDarat()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getKendaraanDarat()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5332725" y="11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66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Pembuat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nama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: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constructor(nama: string)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getNama(): string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4" name="Google Shape;64;p14"/>
          <p:cNvCxnSpPr/>
          <p:nvPr/>
        </p:nvCxnSpPr>
        <p:spPr>
          <a:xfrm>
            <a:off x="3978100" y="1919000"/>
            <a:ext cx="1363800" cy="7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diamond"/>
            <a:tailEnd len="med" w="med" type="none"/>
          </a:ln>
        </p:spPr>
      </p:cxnSp>
      <p:graphicFrame>
        <p:nvGraphicFramePr>
          <p:cNvPr id="65" name="Google Shape;65;p14"/>
          <p:cNvGraphicFramePr/>
          <p:nvPr/>
        </p:nvGraphicFramePr>
        <p:xfrm>
          <a:off x="5739900" y="310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017525"/>
              </a:tblGrid>
              <a:tr h="33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Pabrik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totalkendaraan: array of KendaraanDarat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addKendaraan(kendaraan: KendaraanDarat)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getPabrik() 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" name="Google Shape;66;p14"/>
          <p:cNvCxnSpPr/>
          <p:nvPr/>
        </p:nvCxnSpPr>
        <p:spPr>
          <a:xfrm>
            <a:off x="3967300" y="2770125"/>
            <a:ext cx="1772700" cy="139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7" name="Google Shape;67;p14"/>
          <p:cNvSpPr txBox="1"/>
          <p:nvPr/>
        </p:nvSpPr>
        <p:spPr>
          <a:xfrm>
            <a:off x="500300" y="221300"/>
            <a:ext cx="14337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Aggregation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5"/>
          <p:cNvGraphicFramePr/>
          <p:nvPr/>
        </p:nvGraphicFramePr>
        <p:xfrm>
          <a:off x="83117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2611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Kendaraan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nama : string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setNama(nama) 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getNama(nama) 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5332725" y="11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JenisKendaraan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- kendaraan: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Kendaraan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- jenis: string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constructor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(kendaraan: Kendaraan, jenis: string)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getNamaKendaraan(): string  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getJenisKendaraan():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" name="Google Shape;74;p15"/>
          <p:cNvCxnSpPr/>
          <p:nvPr/>
        </p:nvCxnSpPr>
        <p:spPr>
          <a:xfrm>
            <a:off x="3437025" y="1945175"/>
            <a:ext cx="1905000" cy="4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Association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6"/>
          <p:cNvGraphicFramePr/>
          <p:nvPr/>
        </p:nvGraphicFramePr>
        <p:xfrm>
          <a:off x="83117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2611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/>
                        <a:t>&lt;&lt;Interface&gt;&gt;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AlatKomunikasi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+"/>
                      </a:pPr>
                      <a:r>
                        <a:rPr lang="id"/>
                        <a:t>penggunaan() :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" name="Google Shape;81;p16"/>
          <p:cNvCxnSpPr/>
          <p:nvPr/>
        </p:nvCxnSpPr>
        <p:spPr>
          <a:xfrm>
            <a:off x="3437025" y="1945175"/>
            <a:ext cx="1905000" cy="4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5342025" y="288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HandPhone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golongan: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keterangan: string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penggunaan():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void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     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getGolongan():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getKeterangan(): string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5342025" y="6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BurungMerpati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golongan: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keterangan: string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penggunaan(): void      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getGolongan(): string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getKeterangan(): string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5" name="Google Shape;85;p16"/>
          <p:cNvCxnSpPr/>
          <p:nvPr/>
        </p:nvCxnSpPr>
        <p:spPr>
          <a:xfrm>
            <a:off x="2466850" y="2232500"/>
            <a:ext cx="2885400" cy="174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831175" y="9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26113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Roda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+ bergerakberputar(): void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 flipH="1" rot="10800000">
            <a:off x="4033650" y="3531500"/>
            <a:ext cx="1492800" cy="40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diamond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Composition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5342025" y="20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Rantai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roda: Roda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constructor()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berputar(): void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5342025" y="326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Pedal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rantai: Rantai             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constructor()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tergerak(): void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7"/>
          <p:cNvGraphicFramePr/>
          <p:nvPr/>
        </p:nvGraphicFramePr>
        <p:xfrm>
          <a:off x="335250" y="292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{78C8EEA1-5684-47A0-8C8A-104501FC8CCC}</a:tableStyleId>
              </a:tblPr>
              <a:tblGrid>
                <a:gridCol w="36984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Sepeda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8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- pedal: Pedal  </a:t>
                      </a: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              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constructor()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50">
                          <a:solidFill>
                            <a:srgbClr val="3A414A"/>
                          </a:solidFill>
                        </a:rPr>
                        <a:t>+ kendarai(): void </a:t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rgbClr val="3A414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" name="Google Shape;96;p17"/>
          <p:cNvCxnSpPr/>
          <p:nvPr/>
        </p:nvCxnSpPr>
        <p:spPr>
          <a:xfrm rot="10800000">
            <a:off x="6908050" y="1876200"/>
            <a:ext cx="596100" cy="139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diamond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flipH="1">
            <a:off x="3444425" y="1125675"/>
            <a:ext cx="1924200" cy="22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lgDash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