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72" r:id="rId4"/>
    <p:sldId id="27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00A0A8"/>
    <a:srgbClr val="52CBBE"/>
    <a:srgbClr val="FF5969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141736" y="720932"/>
            <a:ext cx="762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Tw Cen MT" panose="020B0602020104020603" pitchFamily="34" charset="0"/>
              </a:rPr>
              <a:t>Isaac </a:t>
            </a:r>
            <a:r>
              <a:rPr lang="en-US" sz="6000" dirty="0" err="1">
                <a:solidFill>
                  <a:srgbClr val="00B050"/>
                </a:solidFill>
                <a:latin typeface="Tw Cen MT" panose="020B0602020104020603" pitchFamily="34" charset="0"/>
              </a:rPr>
              <a:t>Abdow</a:t>
            </a:r>
            <a:endParaRPr lang="en-US" sz="60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131582" y="1824993"/>
            <a:ext cx="72789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Junior software Developer,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Python Django and PHP 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Laravel Framework</a:t>
            </a:r>
          </a:p>
          <a:p>
            <a:pPr algn="ctr"/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58468" y="0"/>
            <a:ext cx="9965755" cy="6858000"/>
            <a:chOff x="491575" y="0"/>
            <a:chExt cx="9965755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361181" y="2337440"/>
              <a:ext cx="1096149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Tenets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10358" y="3115070"/>
              <a:ext cx="226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My Reasons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913227" y="16593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3824E8-C467-4F76-AA7D-B64ACAF5662C}"/>
              </a:ext>
            </a:extLst>
          </p:cNvPr>
          <p:cNvSpPr txBox="1"/>
          <p:nvPr/>
        </p:nvSpPr>
        <p:spPr>
          <a:xfrm>
            <a:off x="5999372" y="3619606"/>
            <a:ext cx="51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Cloud/Security Enthusiast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FB1E0-40A7-4014-BAF1-EFB12204A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03" y="842836"/>
            <a:ext cx="2091183" cy="26886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E2518E8-BF7B-4C45-9190-EC24ADB247FB}"/>
              </a:ext>
            </a:extLst>
          </p:cNvPr>
          <p:cNvSpPr txBox="1"/>
          <p:nvPr/>
        </p:nvSpPr>
        <p:spPr>
          <a:xfrm>
            <a:off x="4308133" y="4925042"/>
            <a:ext cx="51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b="1" dirty="0">
                <a:latin typeface="Tw Cen MT" panose="020B0602020104020603" pitchFamily="34" charset="0"/>
              </a:rPr>
              <a:t>AWS re/Start Training and Certification - Applicant Cohort 8 AWS Cloud Practitioner</a:t>
            </a:r>
            <a:endParaRPr lang="en-US" sz="3200" b="1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45DB2C-10B6-4DFA-A4FB-9AB376E894A5}"/>
              </a:ext>
            </a:extLst>
          </p:cNvPr>
          <p:cNvSpPr/>
          <p:nvPr/>
        </p:nvSpPr>
        <p:spPr>
          <a:xfrm>
            <a:off x="11156575" y="2345166"/>
            <a:ext cx="1046923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9134A9-CC3A-447E-8E08-02586622FC3E}"/>
              </a:ext>
            </a:extLst>
          </p:cNvPr>
          <p:cNvSpPr txBox="1"/>
          <p:nvPr/>
        </p:nvSpPr>
        <p:spPr>
          <a:xfrm rot="16200000">
            <a:off x="10884291" y="320245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77720" y="177509"/>
            <a:ext cx="12550615" cy="6858000"/>
            <a:chOff x="-290920" y="0"/>
            <a:chExt cx="12550615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680129" y="3175681"/>
              <a:ext cx="2512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06270" y="116983"/>
            <a:ext cx="12305585" cy="6858000"/>
            <a:chOff x="-1415765" y="-62000"/>
            <a:chExt cx="12305585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1415765" y="-62000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9168354" y="235045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9016614" y="2600042"/>
              <a:ext cx="19920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AWS Tenets</a:t>
              </a:r>
            </a:p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4506" y="150338"/>
            <a:ext cx="9927503" cy="6858000"/>
            <a:chOff x="-9337032" y="-1"/>
            <a:chExt cx="992750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232874" y="2337438"/>
              <a:ext cx="82334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14695" y="3174727"/>
              <a:ext cx="2144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My Reasons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325752" y="2032567"/>
            <a:ext cx="3193195" cy="724391"/>
            <a:chOff x="764723" y="2277144"/>
            <a:chExt cx="3193195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72931" y="2380883"/>
              <a:ext cx="248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In-Demand Skills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6567742" y="2123129"/>
            <a:ext cx="2685225" cy="662056"/>
            <a:chOff x="764723" y="3555165"/>
            <a:chExt cx="2685225" cy="66205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51217" y="3617899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Hands-on Learning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2547188" y="3751789"/>
            <a:ext cx="3132953" cy="796806"/>
            <a:chOff x="764723" y="4698436"/>
            <a:chExt cx="3132953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462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Industry-Leading Certification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6811354" y="3724627"/>
            <a:ext cx="2984926" cy="692799"/>
            <a:chOff x="4504627" y="3524422"/>
            <a:chExt cx="2984926" cy="69279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351523" y="3524422"/>
              <a:ext cx="2138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Supportive Community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C7C2BF-13DD-41E1-83AD-D35FF3603F4B}"/>
              </a:ext>
            </a:extLst>
          </p:cNvPr>
          <p:cNvSpPr txBox="1"/>
          <p:nvPr/>
        </p:nvSpPr>
        <p:spPr>
          <a:xfrm>
            <a:off x="2708114" y="658905"/>
            <a:ext cx="499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AWS re/Start  Key Tenets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BAA161-54AE-47F6-A786-3C83551D912D}"/>
              </a:ext>
            </a:extLst>
          </p:cNvPr>
          <p:cNvGrpSpPr/>
          <p:nvPr/>
        </p:nvGrpSpPr>
        <p:grpSpPr>
          <a:xfrm>
            <a:off x="-9299760" y="144154"/>
            <a:ext cx="9337639" cy="6858000"/>
            <a:chOff x="-9337032" y="-1"/>
            <a:chExt cx="9927503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AACE65-F8C5-46D8-9E40-C3A595D1D28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680F02E-4412-4ABD-888A-752AE8093AA0}"/>
                </a:ext>
              </a:extLst>
            </p:cNvPr>
            <p:cNvSpPr/>
            <p:nvPr/>
          </p:nvSpPr>
          <p:spPr>
            <a:xfrm>
              <a:off x="-333049" y="2345984"/>
              <a:ext cx="92352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77C06C-6B00-4774-89FC-7D82CF8D5F22}"/>
                </a:ext>
              </a:extLst>
            </p:cNvPr>
            <p:cNvSpPr txBox="1"/>
            <p:nvPr/>
          </p:nvSpPr>
          <p:spPr>
            <a:xfrm rot="16200000">
              <a:off x="-745608" y="3148802"/>
              <a:ext cx="1992086" cy="55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3F35BF-38CE-4519-85C0-76A884C9F8B9}"/>
              </a:ext>
            </a:extLst>
          </p:cNvPr>
          <p:cNvGrpSpPr/>
          <p:nvPr/>
        </p:nvGrpSpPr>
        <p:grpSpPr>
          <a:xfrm>
            <a:off x="-12639596" y="144154"/>
            <a:ext cx="12039944" cy="6858000"/>
            <a:chOff x="-290920" y="0"/>
            <a:chExt cx="12482920" cy="6858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A15ECF-8ECE-4018-A07E-20982F62FA8D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ABDAE9F-BC5C-46F7-A6D7-2CA247915FFB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5DAC2B-9D81-4365-A46F-2BD50E9547ED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Reports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6B664DF-0DA4-4726-92E9-DC684EA5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AFC5062F-DFFE-472A-8B57-D9C6289EC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3" y="3937450"/>
            <a:ext cx="323838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152399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56333" y="144155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Tenets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34117" y="146216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Reason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4506" y="150338"/>
            <a:ext cx="9927503" cy="6858000"/>
            <a:chOff x="-9337032" y="-1"/>
            <a:chExt cx="992750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232874" y="2337438"/>
              <a:ext cx="82334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852142"/>
            <a:ext cx="3214076" cy="662056"/>
            <a:chOff x="764723" y="2277144"/>
            <a:chExt cx="3214076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72931" y="2380883"/>
              <a:ext cx="248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Jobs Placement Report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52051" y="251729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5586977" y="1921239"/>
            <a:ext cx="2685225" cy="662056"/>
            <a:chOff x="764723" y="3555165"/>
            <a:chExt cx="2685225" cy="66205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51217" y="3617899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PWDs Registration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39280" y="3058627"/>
            <a:ext cx="3132953" cy="796806"/>
            <a:chOff x="764723" y="4698436"/>
            <a:chExt cx="3132953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462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University Applications  Report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519008" y="2964454"/>
            <a:ext cx="2808507" cy="796806"/>
            <a:chOff x="4504627" y="3420415"/>
            <a:chExt cx="2808507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13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Job Opportunity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C7C2BF-13DD-41E1-83AD-D35FF3603F4B}"/>
              </a:ext>
            </a:extLst>
          </p:cNvPr>
          <p:cNvSpPr txBox="1"/>
          <p:nvPr/>
        </p:nvSpPr>
        <p:spPr>
          <a:xfrm>
            <a:off x="2471223" y="753565"/>
            <a:ext cx="498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Reasons for Applications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674E55A-D17B-4E26-B643-EE51E951FA4B}"/>
              </a:ext>
            </a:extLst>
          </p:cNvPr>
          <p:cNvGrpSpPr/>
          <p:nvPr/>
        </p:nvGrpSpPr>
        <p:grpSpPr>
          <a:xfrm>
            <a:off x="1505368" y="4458100"/>
            <a:ext cx="2669208" cy="796806"/>
            <a:chOff x="764723" y="3420415"/>
            <a:chExt cx="2669208" cy="7968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898ED2-B0CD-4839-8B53-17D6B57EFFE4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21004-C52A-429A-8F6B-BDA61C3E6C6F}"/>
                </a:ext>
              </a:extLst>
            </p:cNvPr>
            <p:cNvSpPr txBox="1"/>
            <p:nvPr/>
          </p:nvSpPr>
          <p:spPr>
            <a:xfrm>
              <a:off x="1435200" y="3420415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User Management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2752618-CB56-4BD4-B9CD-CBF7ECAD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13E17-4E30-4C7A-933D-918B74315F1F}"/>
              </a:ext>
            </a:extLst>
          </p:cNvPr>
          <p:cNvGrpSpPr/>
          <p:nvPr/>
        </p:nvGrpSpPr>
        <p:grpSpPr>
          <a:xfrm>
            <a:off x="5523799" y="4333868"/>
            <a:ext cx="3197225" cy="662056"/>
            <a:chOff x="764723" y="2277144"/>
            <a:chExt cx="3197225" cy="66205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13C8743-233C-4244-876B-D800025948AA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51584EC0-C332-42E6-9476-B3DD130CC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7E114F5-6D50-43AE-A518-15BE3FF84CCD}"/>
                </a:ext>
              </a:extLst>
            </p:cNvPr>
            <p:cNvSpPr txBox="1"/>
            <p:nvPr/>
          </p:nvSpPr>
          <p:spPr>
            <a:xfrm>
              <a:off x="1411842" y="2387263"/>
              <a:ext cx="248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Youth Groups Registered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7F1DD-7601-4563-846F-6B2E4C79953C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Tenets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Reason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722392" y="-2"/>
            <a:ext cx="11373718" cy="6858000"/>
            <a:chOff x="-10783246" y="-3"/>
            <a:chExt cx="11373718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83246" y="-3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will be an honor, to be aboard plane Aws re/Start Cohort 8 cloud practitioner,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ready to leverage on the skills and knowledge and bring about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positive change  to my community and the world at large.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FAD0E90-7EFB-4DEE-B5F9-F0FE942659B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69523-A3CA-455B-894F-BCAD080AC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00" y="3903168"/>
            <a:ext cx="3998107" cy="266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F42A26-6D3F-419D-9452-75EDF13B0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816" y="902981"/>
            <a:ext cx="6169687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128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hp</cp:lastModifiedBy>
  <cp:revision>70</cp:revision>
  <dcterms:created xsi:type="dcterms:W3CDTF">2017-01-05T13:17:27Z</dcterms:created>
  <dcterms:modified xsi:type="dcterms:W3CDTF">2023-08-29T21:08:45Z</dcterms:modified>
</cp:coreProperties>
</file>