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9edacd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f9edacd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9edac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9edac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9edacd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f9edacd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9edacd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f9edacd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9edacd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9edacd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f9edacd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f9edacd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f9edacd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f9edacd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f9edacd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f9edacd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9edacd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f9edacd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5"/>
            <a:ext cx="38334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Deliverable # 2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5"/>
            <a:ext cx="8222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Consultant: Izaz Ahmad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Stakeholder: Ned Hulseman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 rot="1829053">
            <a:off x="4364075" y="1546441"/>
            <a:ext cx="4389111" cy="1296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NETFLIX</a:t>
            </a:r>
            <a:endParaRPr b="1" sz="8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Preliminary Insights - 3</a:t>
            </a:r>
            <a:endParaRPr b="1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45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Subscription Type Trend</a:t>
            </a:r>
            <a:r>
              <a:rPr lang="en"/>
              <a:t>: The recommendation system will recommend </a:t>
            </a:r>
            <a:r>
              <a:rPr lang="en"/>
              <a:t>content</a:t>
            </a:r>
            <a:r>
              <a:rPr lang="en"/>
              <a:t> based on subscription type. Premium users will be recommended </a:t>
            </a:r>
            <a:r>
              <a:rPr lang="en"/>
              <a:t>content</a:t>
            </a:r>
            <a:r>
              <a:rPr lang="en"/>
              <a:t> that is newer, whereas standard users will be recommended movies that are older. Also combining other features such as Age and Country will increase the accuracy of the recommendation 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75" y="1019300"/>
            <a:ext cx="3501525" cy="35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 System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Objective</a:t>
            </a:r>
            <a:r>
              <a:rPr lang="en"/>
              <a:t>: The purpose of this recommendation system is to personalize content based on user features, such as subscription types, Device types, Age, Country,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Approach</a:t>
            </a:r>
            <a:r>
              <a:rPr lang="en"/>
              <a:t>: To make an effective recommendation system we will use clustering by device type, subscription type, Age, and Country. Clustering through K-Means will enable us to create a </a:t>
            </a:r>
            <a:r>
              <a:rPr lang="en"/>
              <a:t>recommendation</a:t>
            </a:r>
            <a:r>
              <a:rPr lang="en"/>
              <a:t> system that recommends content based on similar user features.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Crucial Dataset Elements For Recommendation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multiple </a:t>
            </a:r>
            <a:r>
              <a:rPr lang="en"/>
              <a:t>components</a:t>
            </a:r>
            <a:r>
              <a:rPr lang="en"/>
              <a:t> in the Dataset that will be valuable to our </a:t>
            </a:r>
            <a:r>
              <a:rPr lang="en"/>
              <a:t>recommendation</a:t>
            </a:r>
            <a:r>
              <a:rPr lang="en"/>
              <a:t> system.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components include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User Demographics</a:t>
            </a:r>
            <a:r>
              <a:rPr lang="en"/>
              <a:t>: Age and Country data are </a:t>
            </a:r>
            <a:r>
              <a:rPr lang="en"/>
              <a:t>critical in tailoring content based on location and user trends.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Device Type</a:t>
            </a:r>
            <a:r>
              <a:rPr lang="en"/>
              <a:t>: Device information (such as a laptop, TV, tablet, or smartphone) guides suggestions, enhancing the format and duration of content for the viewing device.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Subscription Type</a:t>
            </a:r>
            <a:r>
              <a:rPr lang="en"/>
              <a:t>: Subscription type such as Basic, Standard, and Premium, impacts a user’s access to content, allowing us to recommend content based on subscription type.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To Stakeholders 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Enhanced User Experience</a:t>
            </a:r>
            <a:r>
              <a:rPr lang="en"/>
              <a:t>: This </a:t>
            </a:r>
            <a:r>
              <a:rPr lang="en"/>
              <a:t>recommendation</a:t>
            </a:r>
            <a:r>
              <a:rPr lang="en"/>
              <a:t> system will increase user engagement due to personalized content, decreasing search time and improving customer experience.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Increased profits</a:t>
            </a:r>
            <a:r>
              <a:rPr lang="en"/>
              <a:t>: Higher watch time due to accurate recommendation and improved customer experience will lead to customer retention and possibly a subscription upgrade, increasing revenue.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 Of Dataset</a:t>
            </a:r>
            <a:endParaRPr b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0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Missing</a:t>
            </a:r>
            <a:r>
              <a:rPr b="1" lang="en"/>
              <a:t> data</a:t>
            </a:r>
            <a:r>
              <a:rPr lang="en"/>
              <a:t>: Data regarding user content preferences is not included, such as Genre preference (Action, Drama, etc.) and content type (Movies, Shows, etc.). This is a major limitation that reduces </a:t>
            </a:r>
            <a:r>
              <a:rPr lang="en"/>
              <a:t>recommendation</a:t>
            </a:r>
            <a:r>
              <a:rPr lang="en"/>
              <a:t> personalization.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Lack of Diversity</a:t>
            </a:r>
            <a:r>
              <a:rPr lang="en"/>
              <a:t>: Data lacks diversity in country (mostly Western Countries) and small age range (ranges from 26 to 51), making it difficult to make a global recommendation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Lacks Content Data</a:t>
            </a:r>
            <a:r>
              <a:rPr lang="en"/>
              <a:t>: The dataset is mainly about user information, it lacks information such as movies and shows.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Mitigation Strategies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Handling Missing Data</a:t>
            </a:r>
            <a:r>
              <a:rPr lang="en"/>
              <a:t>: We will apply broader recommendation </a:t>
            </a:r>
            <a:r>
              <a:rPr lang="en"/>
              <a:t>criteria</a:t>
            </a:r>
            <a:r>
              <a:rPr lang="en"/>
              <a:t> to make up for missing data, by recommending content based on similar features among similar groups. Clustering (K-Means) will enable us to group users based on similar features.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 Cleaning</a:t>
            </a:r>
            <a:r>
              <a:rPr lang="en"/>
              <a:t>: Cleaning data by eliminating missing values, standardizing Data formats, and Transforming data (fitting categorical values) will improve recommendation accuracy and data quality.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Using Content Dataset</a:t>
            </a:r>
            <a:r>
              <a:rPr lang="en"/>
              <a:t>: Since the User dataset lacks information about content such as movies, shows,etc. We will use a different dataset that includes content data and apply the recommendation system on that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Quality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the data quality is good, however there are some challenges such 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data formats for date-related columns such as join date and Last payment 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old and outdated, the </a:t>
            </a:r>
            <a:r>
              <a:rPr lang="en"/>
              <a:t>revenue</a:t>
            </a:r>
            <a:r>
              <a:rPr lang="en"/>
              <a:t> and </a:t>
            </a:r>
            <a:r>
              <a:rPr lang="en"/>
              <a:t>subscription</a:t>
            </a:r>
            <a:r>
              <a:rPr lang="en"/>
              <a:t> information is from 2022.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before, to improve data quality, we need to clean the data. Such as using standard date formats, removing missing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Preliminary Insights - 1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Device Clusters</a:t>
            </a:r>
            <a:r>
              <a:rPr lang="en"/>
              <a:t>: TV and Laptop users prefer longer content, whereas Smartphone and Tablet users prefer shorter content. Users are clustered based on device type and they receive </a:t>
            </a:r>
            <a:r>
              <a:rPr lang="en"/>
              <a:t>different</a:t>
            </a:r>
            <a:r>
              <a:rPr lang="en"/>
              <a:t> recommendation based on each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895" y="1017722"/>
            <a:ext cx="42723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Preliminary Insights - 2</a:t>
            </a:r>
            <a:endParaRPr b="1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Country-Based Content </a:t>
            </a:r>
            <a:r>
              <a:rPr b="1" lang="en"/>
              <a:t>Recommendation</a:t>
            </a:r>
            <a:r>
              <a:rPr lang="en"/>
              <a:t>: The recommendation system recommends content based on the user’s country location and language. A person from the US will be recommended movies mainly Released in the US.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17650"/>
            <a:ext cx="3462025" cy="21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00" y="2517650"/>
            <a:ext cx="3462026" cy="21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737575" y="2126750"/>
            <a:ext cx="2610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 User: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108713" y="2169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UK User: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