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s/slide2.xml" ContentType="application/vnd.openxmlformats-officedocument.presentationml.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Masters/slideMaster3.xml" ContentType="application/vnd.openxmlformats-officedocument.presentationml.slideMaster+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20.xml" ContentType="application/vnd.openxmlformats-officedocument.presentationml.slideLayout+xml"/>
  <Override PartName="/ppt/slides/slide23.xml" ContentType="application/vnd.openxmlformats-officedocument.presentationml.slide+xml"/>
  <Override PartName="/ppt/slideMasters/slideMaster2.xml" ContentType="application/vnd.openxmlformats-officedocument.presentationml.slideMaster+xml"/>
  <Override PartName="/ppt/slides/slide1.xml" ContentType="application/vnd.openxmlformats-officedocument.presentationml.slide+xml"/>
  <Override PartName="/ppt/theme/theme3.xml" ContentType="application/vnd.openxmlformats-officedocument.theme+xml"/>
  <Override PartName="/ppt/theme/theme2.xml" ContentType="application/vnd.openxmlformats-officedocument.theme+xml"/>
  <Override PartName="/ppt/slides/slide22.xml" ContentType="application/vnd.openxmlformats-officedocument.presentationml.slide+xml"/>
  <Override PartName="/ppt/slides/slide8.xml" ContentType="application/vnd.openxmlformats-officedocument.presentationml.slide+xml"/>
  <Override PartName="/docProps/app.xml" ContentType="application/vnd.openxmlformats-officedocument.extended-properties+xml"/>
  <Override PartName="/ppt/slideLayouts/slideLayout6.xml" ContentType="application/vnd.openxmlformats-officedocument.presentationml.slideLayout+xml"/>
  <Override PartName="/ppt/slides/slide21.xml" ContentType="application/vnd.openxmlformats-officedocument.presentationml.slide+xml"/>
  <Override PartName="/ppt/slides/slide4.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11.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slides/slide5.xml" ContentType="application/vnd.openxmlformats-officedocument.presentationml.slide+xml"/>
  <Override PartName="/ppt/slideMasters/slideMaster1.xml" ContentType="application/vnd.openxmlformats-officedocument.presentationml.slideMaster+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 id="2147483650" r:id="rId2"/>
    <p:sldMasterId id="2147483669" r:id="rId3"/>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jpg"/></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jpg"/></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Section Break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9_Contents slide layout">
    <p:spTree>
      <p:nvGrpSpPr>
        <p:cNvPr id="1" name=""/>
        <p:cNvGrpSpPr/>
        <p:nvPr/>
      </p:nvGrpSpPr>
      <p:grpSpPr bwMode="auto">
        <a:xfrm>
          <a:off x="0" y="0"/>
          <a:ext cx="0" cy="0"/>
          <a:chOff x="0" y="0"/>
          <a:chExt cx="0" cy="0"/>
        </a:xfrm>
      </p:grpSpPr>
      <p:sp>
        <p:nvSpPr>
          <p:cNvPr id="2" name="Picture Placeholder 7"/>
          <p:cNvSpPr>
            <a:spLocks noGrp="1"/>
          </p:cNvSpPr>
          <p:nvPr>
            <p:ph type="pic" idx="16" hasCustomPrompt="1"/>
          </p:nvPr>
        </p:nvSpPr>
        <p:spPr bwMode="auto">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fill="norm" stroke="1" extrusionOk="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Your Picture Here</a:t>
            </a:r>
            <a:endParaRPr lang="ko-K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0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1_Contents slide layout">
    <p:spTree>
      <p:nvGrpSpPr>
        <p:cNvPr id="1" name=""/>
        <p:cNvGrpSpPr/>
        <p:nvPr/>
      </p:nvGrpSpPr>
      <p:grpSpPr bwMode="auto">
        <a:xfrm>
          <a:off x="0" y="0"/>
          <a:ext cx="0" cy="0"/>
          <a:chOff x="0" y="0"/>
          <a:chExt cx="0" cy="0"/>
        </a:xfrm>
      </p:grpSpPr>
      <p:sp>
        <p:nvSpPr>
          <p:cNvPr id="3" name="Picture Placeholder 2"/>
          <p:cNvSpPr>
            <a:spLocks noGrp="1"/>
          </p:cNvSpPr>
          <p:nvPr>
            <p:ph type="pic" idx="13" hasCustomPrompt="1"/>
          </p:nvPr>
        </p:nvSpPr>
        <p:spPr bwMode="auto">
          <a:xfrm>
            <a:off x="5724524" y="0"/>
            <a:ext cx="6467475"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Place Your Picture Here And Send To Back</a:t>
            </a:r>
            <a:endParaRPr lang="ko-K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2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3_Contents slide layout">
    <p:spTree>
      <p:nvGrpSpPr>
        <p:cNvPr id="1" name=""/>
        <p:cNvGrpSpPr/>
        <p:nvPr/>
      </p:nvGrpSpPr>
      <p:grpSpPr bwMode="auto">
        <a:xfrm>
          <a:off x="0" y="0"/>
          <a:ext cx="0" cy="0"/>
          <a:chOff x="0" y="0"/>
          <a:chExt cx="0" cy="0"/>
        </a:xfrm>
      </p:grpSpPr>
      <p:grpSp>
        <p:nvGrpSpPr>
          <p:cNvPr id="2" name="Group 1"/>
          <p:cNvGrpSpPr/>
          <p:nvPr userDrawn="1"/>
        </p:nvGrpSpPr>
        <p:grpSpPr bwMode="auto">
          <a:xfrm>
            <a:off x="8295412" y="1658804"/>
            <a:ext cx="3174949" cy="4282922"/>
            <a:chOff x="5745956" y="3501865"/>
            <a:chExt cx="2146216" cy="2895189"/>
          </a:xfrm>
        </p:grpSpPr>
        <p:sp>
          <p:nvSpPr>
            <p:cNvPr id="3" name="Freeform: Shape 2"/>
            <p:cNvSpPr/>
            <p:nvPr/>
          </p:nvSpPr>
          <p:spPr bwMode="auto">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fill="norm" stroke="1" extrusionOk="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pPr>
                <a:defRPr/>
              </a:pPr>
              <a:endParaRPr lang="en-US"/>
            </a:p>
          </p:txBody>
        </p:sp>
        <p:sp>
          <p:nvSpPr>
            <p:cNvPr id="4" name="Freeform: Shape 3"/>
            <p:cNvSpPr/>
            <p:nvPr/>
          </p:nvSpPr>
          <p:spPr bwMode="auto">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fill="norm" stroke="1" extrusionOk="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pPr>
                <a:defRPr/>
              </a:pPr>
              <a:endParaRPr lang="en-US"/>
            </a:p>
          </p:txBody>
        </p:sp>
        <p:sp>
          <p:nvSpPr>
            <p:cNvPr id="5" name="Freeform: Shape 4"/>
            <p:cNvSpPr/>
            <p:nvPr/>
          </p:nvSpPr>
          <p:spPr bwMode="auto">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fill="norm" stroke="1" extrusionOk="0">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pPr>
                <a:defRPr/>
              </a:pPr>
              <a:endParaRPr lang="en-US"/>
            </a:p>
          </p:txBody>
        </p:sp>
        <p:sp>
          <p:nvSpPr>
            <p:cNvPr id="6" name="Freeform: Shape 5"/>
            <p:cNvSpPr/>
            <p:nvPr/>
          </p:nvSpPr>
          <p:spPr bwMode="auto">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fill="norm" stroke="1" extrusionOk="0">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pPr>
                <a:defRPr/>
              </a:pPr>
              <a:endParaRPr lang="en-US"/>
            </a:p>
          </p:txBody>
        </p:sp>
        <p:sp>
          <p:nvSpPr>
            <p:cNvPr id="7" name="Freeform: Shape 6"/>
            <p:cNvSpPr/>
            <p:nvPr/>
          </p:nvSpPr>
          <p:spPr bwMode="auto">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fill="norm" stroke="1" extrusionOk="0">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pPr>
                <a:defRPr/>
              </a:pPr>
              <a:endParaRPr lang="en-US"/>
            </a:p>
          </p:txBody>
        </p:sp>
        <p:sp>
          <p:nvSpPr>
            <p:cNvPr id="8" name="Freeform: Shape 7"/>
            <p:cNvSpPr/>
            <p:nvPr/>
          </p:nvSpPr>
          <p:spPr bwMode="auto">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fill="norm" stroke="1" extrusionOk="0">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pPr>
                <a:defRPr/>
              </a:pPr>
              <a:endParaRPr lang="en-US"/>
            </a:p>
          </p:txBody>
        </p:sp>
        <p:sp>
          <p:nvSpPr>
            <p:cNvPr id="9" name="Freeform: Shape 8"/>
            <p:cNvSpPr/>
            <p:nvPr/>
          </p:nvSpPr>
          <p:spPr bwMode="auto">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fill="norm" stroke="1"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solidFill>
                  <a:schemeClr val="tx1"/>
                </a:solidFill>
              </a:endParaRPr>
            </a:p>
          </p:txBody>
        </p:sp>
        <p:grpSp>
          <p:nvGrpSpPr>
            <p:cNvPr id="10" name="Group 9"/>
            <p:cNvGrpSpPr/>
            <p:nvPr/>
          </p:nvGrpSpPr>
          <p:grpSpPr bwMode="auto">
            <a:xfrm>
              <a:off x="6752948" y="6198983"/>
              <a:ext cx="113352" cy="113352"/>
              <a:chOff x="6768693" y="6038239"/>
              <a:chExt cx="147969" cy="147969"/>
            </a:xfrm>
          </p:grpSpPr>
          <p:sp>
            <p:nvSpPr>
              <p:cNvPr id="11" name="Oval 10"/>
              <p:cNvSpPr/>
              <p:nvPr/>
            </p:nvSpPr>
            <p:spPr bwMode="auto">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2" name="Oval 11"/>
              <p:cNvSpPr/>
              <p:nvPr/>
            </p:nvSpPr>
            <p:spPr bwMode="auto">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grpSp>
      <p:grpSp>
        <p:nvGrpSpPr>
          <p:cNvPr id="13" name="Group 12"/>
          <p:cNvGrpSpPr/>
          <p:nvPr userDrawn="1"/>
        </p:nvGrpSpPr>
        <p:grpSpPr bwMode="auto">
          <a:xfrm>
            <a:off x="6823319" y="3202196"/>
            <a:ext cx="1656866" cy="2912686"/>
            <a:chOff x="7182034" y="5192864"/>
            <a:chExt cx="825552" cy="1451279"/>
          </a:xfrm>
        </p:grpSpPr>
        <p:grpSp>
          <p:nvGrpSpPr>
            <p:cNvPr id="14" name="Group 3"/>
            <p:cNvGrpSpPr/>
            <p:nvPr/>
          </p:nvGrpSpPr>
          <p:grpSpPr bwMode="auto">
            <a:xfrm>
              <a:off x="7182034" y="5192864"/>
              <a:ext cx="825552" cy="1451279"/>
              <a:chOff x="445712" y="1449039"/>
              <a:chExt cx="2113018" cy="3924176"/>
            </a:xfrm>
          </p:grpSpPr>
          <p:sp>
            <p:nvSpPr>
              <p:cNvPr id="18" name="Rounded Rectangle 4"/>
              <p:cNvSpPr/>
              <p:nvPr userDrawn="1"/>
            </p:nvSpPr>
            <p:spPr bwMode="auto">
              <a:xfrm>
                <a:off x="445712" y="1449039"/>
                <a:ext cx="2113018" cy="3924176"/>
              </a:xfrm>
              <a:prstGeom prst="roundRect">
                <a:avLst>
                  <a:gd name="adj" fmla="val 13580"/>
                </a:avLst>
              </a:prstGeom>
              <a:solidFill>
                <a:srgbClr val="262626"/>
              </a:solidFill>
              <a:ln w="889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19" name="Rectangle 5"/>
              <p:cNvSpPr/>
              <p:nvPr userDrawn="1"/>
            </p:nvSpPr>
            <p:spPr bwMode="auto">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grpSp>
            <p:nvGrpSpPr>
              <p:cNvPr id="20" name="Group 6"/>
              <p:cNvGrpSpPr/>
              <p:nvPr userDrawn="1"/>
            </p:nvGrpSpPr>
            <p:grpSpPr bwMode="auto">
              <a:xfrm>
                <a:off x="1407705" y="5045834"/>
                <a:ext cx="211967" cy="211967"/>
                <a:chOff x="1549420" y="5712364"/>
                <a:chExt cx="312583" cy="312583"/>
              </a:xfrm>
            </p:grpSpPr>
            <p:sp>
              <p:nvSpPr>
                <p:cNvPr id="21" name="Oval 7"/>
                <p:cNvSpPr/>
                <p:nvPr userDrawn="1"/>
              </p:nvSpPr>
              <p:spPr bwMode="auto">
                <a:xfrm>
                  <a:off x="1549420" y="5712364"/>
                  <a:ext cx="312583" cy="312583"/>
                </a:xfrm>
                <a:prstGeom prst="ellipse">
                  <a:avLst/>
                </a:prstGeom>
                <a:gradFill>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gradFill>
                <a:ln w="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sp>
              <p:nvSpPr>
                <p:cNvPr id="22" name="Rounded Rectangle 8"/>
                <p:cNvSpPr/>
                <p:nvPr userDrawn="1"/>
              </p:nvSpPr>
              <p:spPr bwMode="auto">
                <a:xfrm>
                  <a:off x="1634225" y="5796647"/>
                  <a:ext cx="142969" cy="144016"/>
                </a:xfrm>
                <a:prstGeom prst="roundRect">
                  <a:avLst>
                    <a:gd name="adj" fmla="val 16667"/>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800"/>
                </a:p>
              </p:txBody>
            </p:sp>
          </p:grpSp>
        </p:grpSp>
        <p:grpSp>
          <p:nvGrpSpPr>
            <p:cNvPr id="15" name="Group 14"/>
            <p:cNvGrpSpPr/>
            <p:nvPr/>
          </p:nvGrpSpPr>
          <p:grpSpPr bwMode="auto">
            <a:xfrm>
              <a:off x="7210904" y="5333460"/>
              <a:ext cx="734603" cy="1136247"/>
              <a:chOff x="7224494" y="5344134"/>
              <a:chExt cx="734603" cy="1189257"/>
            </a:xfrm>
          </p:grpSpPr>
          <p:sp>
            <p:nvSpPr>
              <p:cNvPr id="16" name="Freeform: Shape 15"/>
              <p:cNvSpPr/>
              <p:nvPr/>
            </p:nvSpPr>
            <p:spPr bwMode="auto">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fill="norm" stroke="1" extrusionOk="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pPr>
                  <a:defRPr/>
                </a:pPr>
                <a:endParaRPr lang="en-US"/>
              </a:p>
            </p:txBody>
          </p:sp>
          <p:sp>
            <p:nvSpPr>
              <p:cNvPr id="17" name="Freeform: Shape 16"/>
              <p:cNvSpPr/>
              <p:nvPr/>
            </p:nvSpPr>
            <p:spPr bwMode="auto">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fill="norm" stroke="1" extrusionOk="0">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defRPr/>
                </a:pPr>
                <a:endParaRPr lang="en-US">
                  <a:solidFill>
                    <a:schemeClr val="tx1"/>
                  </a:solidFill>
                </a:endParaRPr>
              </a:p>
            </p:txBody>
          </p:sp>
        </p:grpSp>
      </p:grpSp>
      <p:sp>
        <p:nvSpPr>
          <p:cNvPr id="23" name="Picture Placeholder 2"/>
          <p:cNvSpPr>
            <a:spLocks noGrp="1"/>
          </p:cNvSpPr>
          <p:nvPr>
            <p:ph type="pic" idx="12" hasCustomPrompt="1"/>
          </p:nvPr>
        </p:nvSpPr>
        <p:spPr bwMode="auto">
          <a:xfrm>
            <a:off x="8609452" y="2064430"/>
            <a:ext cx="2535033" cy="3500209"/>
          </a:xfrm>
          <a:prstGeom prst="rect">
            <a:avLst/>
          </a:prstGeom>
          <a:solidFill>
            <a:schemeClr val="bg1">
              <a:lumMod val="95000"/>
            </a:schemeClr>
          </a:solidFill>
        </p:spPr>
        <p:txBody>
          <a:bodyPr anchor="ctr"/>
          <a:lstStyle>
            <a:lvl1pPr marL="0" indent="0" algn="ctr">
              <a:buNone/>
              <a:defRPr sz="1200">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Insert Your Image</a:t>
            </a:r>
            <a:endParaRPr lang="ko-KR"/>
          </a:p>
        </p:txBody>
      </p:sp>
      <p:sp>
        <p:nvSpPr>
          <p:cNvPr id="24" name="Picture Placeholder 2"/>
          <p:cNvSpPr>
            <a:spLocks noGrp="1"/>
          </p:cNvSpPr>
          <p:nvPr>
            <p:ph type="pic" idx="13" hasCustomPrompt="1"/>
          </p:nvPr>
        </p:nvSpPr>
        <p:spPr bwMode="auto">
          <a:xfrm>
            <a:off x="6906381" y="3455576"/>
            <a:ext cx="1484456" cy="2330645"/>
          </a:xfrm>
          <a:prstGeom prst="rect">
            <a:avLst/>
          </a:prstGeom>
          <a:solidFill>
            <a:schemeClr val="bg1">
              <a:lumMod val="95000"/>
            </a:schemeClr>
          </a:solidFill>
        </p:spPr>
        <p:txBody>
          <a:bodyPr anchor="ctr"/>
          <a:lstStyle>
            <a:lvl1pPr marL="0" indent="0" algn="ctr">
              <a:buNone/>
              <a:defRPr sz="1200">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Insert Your Image</a:t>
            </a:r>
            <a:endParaRPr lang="ko-KR"/>
          </a:p>
        </p:txBody>
      </p:sp>
      <p:sp>
        <p:nvSpPr>
          <p:cNvPr id="25" name="Text Placeholder 9"/>
          <p:cNvSpPr>
            <a:spLocks noGrp="1"/>
          </p:cNvSpPr>
          <p:nvPr>
            <p:ph type="body" sz="quarter" idx="10" hasCustomPrompt="1"/>
          </p:nvPr>
        </p:nvSpPr>
        <p:spPr bwMode="auto">
          <a:xfrm>
            <a:off x="323529" y="339509"/>
            <a:ext cx="11573197" cy="724247"/>
          </a:xfrm>
          <a:prstGeom prst="rect">
            <a:avLst/>
          </a:prstGeom>
        </p:spPr>
        <p:txBody>
          <a:bodyPr anchor="ctr"/>
          <a:lstStyle>
            <a:lvl1pPr marL="0" indent="0" algn="ctr">
              <a:buNone/>
              <a:defRPr sz="5400" b="0">
                <a:solidFill>
                  <a:schemeClr val="tx1">
                    <a:lumMod val="85000"/>
                    <a:lumOff val="15000"/>
                  </a:schemeClr>
                </a:solidFill>
                <a:latin typeface="+mj-lt"/>
                <a:cs typeface="Arial"/>
              </a:defRPr>
            </a:lvl1pPr>
          </a:lstStyle>
          <a:p>
            <a:pPr lvl="0">
              <a:defRPr/>
            </a:pPr>
            <a:r>
              <a:rPr lang="en-US"/>
              <a:t>BASIC LAYOUT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4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5_Contents slide layout">
    <p:spTree>
      <p:nvGrpSpPr>
        <p:cNvPr id="1" name=""/>
        <p:cNvGrpSpPr/>
        <p:nvPr/>
      </p:nvGrpSpPr>
      <p:grpSpPr bwMode="auto">
        <a:xfrm>
          <a:off x="0" y="0"/>
          <a:ext cx="0" cy="0"/>
          <a:chOff x="0" y="0"/>
          <a:chExt cx="0" cy="0"/>
        </a:xfrm>
      </p:grpSpPr>
      <p:sp>
        <p:nvSpPr>
          <p:cNvPr id="2" name="Picture Placeholder 4"/>
          <p:cNvSpPr>
            <a:spLocks noGrp="1"/>
          </p:cNvSpPr>
          <p:nvPr>
            <p:ph type="pic" sz="quarter" idx="12" hasCustomPrompt="1"/>
          </p:nvPr>
        </p:nvSpPr>
        <p:spPr bwMode="auto">
          <a:xfrm>
            <a:off x="4319757" y="-1"/>
            <a:ext cx="6580997" cy="5001447"/>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fill="norm" stroke="1" extrusionOk="0">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a:defRPr>
            </a:lvl1pPr>
          </a:lstStyle>
          <a:p>
            <a:pPr>
              <a:defRPr/>
            </a:pPr>
            <a:r>
              <a:rPr lang="en-US"/>
              <a:t>Place Your Picture Here And Send To Back</a:t>
            </a:r>
            <a:endParaRPr lang="ko-K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6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PNG sets layout">
    <p:bg>
      <p:bgPr shadeToTitle="0">
        <a:blipFill>
          <a:blip r:embed="rId2">
            <a:lum/>
          </a:blip>
          <a:stretch/>
        </a:blipFill>
      </p:bgPr>
    </p:bg>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332482"/>
            <a:ext cx="11573197" cy="724247"/>
          </a:xfrm>
          <a:prstGeom prst="rect">
            <a:avLst/>
          </a:prstGeom>
        </p:spPr>
        <p:txBody>
          <a:bodyPr anchor="ctr"/>
          <a:lstStyle>
            <a:lvl1pPr marL="0" indent="0" algn="ctr">
              <a:buNone/>
              <a:defRPr sz="5400" b="0">
                <a:solidFill>
                  <a:schemeClr val="tx1">
                    <a:lumMod val="85000"/>
                    <a:lumOff val="15000"/>
                  </a:schemeClr>
                </a:solidFill>
                <a:latin typeface="+mj-lt"/>
                <a:cs typeface="Arial"/>
              </a:defRPr>
            </a:lvl1pPr>
          </a:lstStyle>
          <a:p>
            <a:pPr lvl="0">
              <a:defRPr/>
            </a:pPr>
            <a:r>
              <a:rPr lang="en-US"/>
              <a:t>PNG &amp; Shapes Layout</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Icon sets layout">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123477"/>
            <a:ext cx="11573197" cy="724247"/>
          </a:xfrm>
          <a:prstGeom prst="rect">
            <a:avLst/>
          </a:prstGeom>
        </p:spPr>
        <p:txBody>
          <a:bodyPr anchor="ctr"/>
          <a:lstStyle>
            <a:lvl1pPr marL="0" indent="0" algn="ctr">
              <a:buNone/>
              <a:defRPr sz="5400" b="0">
                <a:solidFill>
                  <a:schemeClr val="tx1">
                    <a:lumMod val="85000"/>
                    <a:lumOff val="15000"/>
                  </a:schemeClr>
                </a:solidFill>
                <a:latin typeface="+mj-lt"/>
                <a:cs typeface="Arial"/>
              </a:defRPr>
            </a:lvl1pPr>
          </a:lstStyle>
          <a:p>
            <a:pPr lvl="0">
              <a:defRPr/>
            </a:pPr>
            <a:r>
              <a:rPr lang="en-US"/>
              <a:t>Icon Sets Layout</a:t>
            </a:r>
            <a:endParaRPr/>
          </a:p>
        </p:txBody>
      </p:sp>
      <p:sp>
        <p:nvSpPr>
          <p:cNvPr id="3" name="Rounded Rectangle 2"/>
          <p:cNvSpPr/>
          <p:nvPr userDrawn="1"/>
        </p:nvSpPr>
        <p:spPr bwMode="auto">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350"/>
          </a:p>
        </p:txBody>
      </p:sp>
      <p:sp>
        <p:nvSpPr>
          <p:cNvPr id="4" name="Rounded Rectangle 3"/>
          <p:cNvSpPr/>
          <p:nvPr userDrawn="1"/>
        </p:nvSpPr>
        <p:spPr bwMode="auto">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350">
              <a:solidFill>
                <a:schemeClr val="bg1"/>
              </a:solidFill>
            </a:endParaRPr>
          </a:p>
        </p:txBody>
      </p:sp>
      <p:sp>
        <p:nvSpPr>
          <p:cNvPr id="5" name="Half Frame 4"/>
          <p:cNvSpPr/>
          <p:nvPr userDrawn="1"/>
        </p:nvSpPr>
        <p:spPr bwMode="auto">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1350">
              <a:solidFill>
                <a:schemeClr val="tx1">
                  <a:lumMod val="85000"/>
                  <a:lumOff val="15000"/>
                </a:schemeClr>
              </a:solidFill>
            </a:endParaRPr>
          </a:p>
        </p:txBody>
      </p:sp>
      <p:sp>
        <p:nvSpPr>
          <p:cNvPr id="58" name="TextBox 57"/>
          <p:cNvSpPr txBox="1"/>
          <p:nvPr userDrawn="1"/>
        </p:nvSpPr>
        <p:spPr bwMode="auto">
          <a:xfrm>
            <a:off x="711704" y="1637214"/>
            <a:ext cx="2232248" cy="523220"/>
          </a:xfrm>
          <a:prstGeom prst="rect">
            <a:avLst/>
          </a:prstGeom>
          <a:noFill/>
        </p:spPr>
        <p:txBody>
          <a:bodyPr wrap="square" rtlCol="0" anchor="ctr">
            <a:spAutoFit/>
          </a:bodyPr>
          <a:lstStyle/>
          <a:p>
            <a:pPr>
              <a:defRPr/>
            </a:pPr>
            <a:r>
              <a:rPr lang="en-US" sz="1400" b="1">
                <a:solidFill>
                  <a:schemeClr val="bg1"/>
                </a:solidFill>
                <a:latin typeface="Arial"/>
                <a:cs typeface="Arial"/>
              </a:rPr>
              <a:t>You can Resize without losing quality</a:t>
            </a:r>
            <a:endParaRPr lang="ko-KR" sz="1400" b="1">
              <a:solidFill>
                <a:schemeClr val="bg1"/>
              </a:solidFill>
              <a:latin typeface="Arial"/>
              <a:cs typeface="Arial"/>
            </a:endParaRPr>
          </a:p>
        </p:txBody>
      </p:sp>
      <p:sp>
        <p:nvSpPr>
          <p:cNvPr id="59" name="TextBox 58"/>
          <p:cNvSpPr txBox="1"/>
          <p:nvPr userDrawn="1"/>
        </p:nvSpPr>
        <p:spPr bwMode="auto">
          <a:xfrm>
            <a:off x="711704" y="2127463"/>
            <a:ext cx="2232248" cy="738664"/>
          </a:xfrm>
          <a:prstGeom prst="rect">
            <a:avLst/>
          </a:prstGeom>
          <a:noFill/>
        </p:spPr>
        <p:txBody>
          <a:bodyPr wrap="square" rtlCol="0" anchor="ctr">
            <a:spAutoFit/>
          </a:bodyPr>
          <a:lstStyle/>
          <a:p>
            <a:pPr>
              <a:defRPr/>
            </a:pPr>
            <a:r>
              <a:rPr lang="en-US" sz="1400" b="1">
                <a:solidFill>
                  <a:schemeClr val="bg1"/>
                </a:solidFill>
                <a:latin typeface="Arial"/>
                <a:cs typeface="Arial"/>
              </a:rPr>
              <a:t>You can Change Fill Color &amp;</a:t>
            </a:r>
            <a:endParaRPr/>
          </a:p>
          <a:p>
            <a:pPr>
              <a:defRPr/>
            </a:pPr>
            <a:r>
              <a:rPr lang="en-US" sz="1400" b="1">
                <a:solidFill>
                  <a:schemeClr val="bg1"/>
                </a:solidFill>
                <a:latin typeface="Arial"/>
                <a:cs typeface="Arial"/>
              </a:rPr>
              <a:t>Line Color</a:t>
            </a:r>
            <a:endParaRPr lang="ko-KR" sz="1400" b="1">
              <a:solidFill>
                <a:schemeClr val="bg1"/>
              </a:solidFill>
              <a:latin typeface="Arial"/>
              <a:cs typeface="Arial"/>
            </a:endParaRPr>
          </a:p>
        </p:txBody>
      </p:sp>
      <p:sp>
        <p:nvSpPr>
          <p:cNvPr id="60" name="TextBox 59"/>
          <p:cNvSpPr txBox="1"/>
          <p:nvPr userDrawn="1"/>
        </p:nvSpPr>
        <p:spPr bwMode="auto">
          <a:xfrm>
            <a:off x="721229" y="5808437"/>
            <a:ext cx="2232000" cy="307777"/>
          </a:xfrm>
          <a:prstGeom prst="rect">
            <a:avLst/>
          </a:prstGeom>
          <a:noFill/>
        </p:spPr>
        <p:txBody>
          <a:bodyPr wrap="square" rtlCol="0" anchor="ctr">
            <a:spAutoFit/>
          </a:bodyPr>
          <a:lstStyle/>
          <a:p>
            <a:pPr>
              <a:defRPr/>
            </a:pPr>
            <a:r>
              <a:rPr lang="en-US" sz="1400">
                <a:solidFill>
                  <a:schemeClr val="bg1"/>
                </a:solidFill>
                <a:latin typeface="Arial"/>
                <a:cs typeface="Arial"/>
              </a:rPr>
              <a:t>www.allppt.com</a:t>
            </a:r>
            <a:endParaRPr lang="ko-KR" sz="1400">
              <a:solidFill>
                <a:schemeClr val="bg1"/>
              </a:solidFill>
              <a:latin typeface="Arial"/>
              <a:cs typeface="Arial"/>
            </a:endParaRPr>
          </a:p>
        </p:txBody>
      </p:sp>
      <p:sp>
        <p:nvSpPr>
          <p:cNvPr id="61" name="TextBox 60"/>
          <p:cNvSpPr txBox="1"/>
          <p:nvPr userDrawn="1"/>
        </p:nvSpPr>
        <p:spPr bwMode="auto">
          <a:xfrm>
            <a:off x="721229" y="4450324"/>
            <a:ext cx="2717296" cy="1384995"/>
          </a:xfrm>
          <a:prstGeom prst="rect">
            <a:avLst/>
          </a:prstGeom>
          <a:noFill/>
        </p:spPr>
        <p:txBody>
          <a:bodyPr wrap="square" rtlCol="0" anchor="ctr">
            <a:spAutoFit/>
          </a:bodyPr>
          <a:lstStyle/>
          <a:p>
            <a:pPr>
              <a:defRPr/>
            </a:pPr>
            <a:r>
              <a:rPr lang="en-US" sz="2800" b="1">
                <a:solidFill>
                  <a:schemeClr val="bg1"/>
                </a:solidFill>
                <a:latin typeface="+mn-lt"/>
                <a:ea typeface="+mn-ea"/>
                <a:cs typeface="Arial"/>
              </a:rPr>
              <a:t>FREE </a:t>
            </a:r>
            <a:endParaRPr/>
          </a:p>
          <a:p>
            <a:pPr>
              <a:defRPr/>
            </a:pPr>
            <a:r>
              <a:rPr lang="en-US" sz="2800" b="1">
                <a:solidFill>
                  <a:schemeClr val="bg1"/>
                </a:solidFill>
                <a:latin typeface="+mn-lt"/>
                <a:ea typeface="+mn-ea"/>
                <a:cs typeface="Arial"/>
              </a:rPr>
              <a:t>PPT TEMPLATES</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ntents slide layout">
    <p:spTree>
      <p:nvGrpSpPr>
        <p:cNvPr id="1" name=""/>
        <p:cNvGrpSpPr/>
        <p:nvPr/>
      </p:nvGrpSpPr>
      <p:grpSpPr bwMode="auto">
        <a:xfrm>
          <a:off x="0" y="0"/>
          <a:ext cx="0" cy="0"/>
          <a:chOff x="0" y="0"/>
          <a:chExt cx="0" cy="0"/>
        </a:xfrm>
      </p:grpSpPr>
      <p:sp>
        <p:nvSpPr>
          <p:cNvPr id="2" name="Text Placeholder 9"/>
          <p:cNvSpPr>
            <a:spLocks noGrp="1"/>
          </p:cNvSpPr>
          <p:nvPr>
            <p:ph type="body" sz="quarter" idx="10" hasCustomPrompt="1"/>
          </p:nvPr>
        </p:nvSpPr>
        <p:spPr bwMode="auto">
          <a:xfrm>
            <a:off x="323529" y="339509"/>
            <a:ext cx="11573197" cy="724247"/>
          </a:xfrm>
          <a:prstGeom prst="rect">
            <a:avLst/>
          </a:prstGeom>
        </p:spPr>
        <p:txBody>
          <a:bodyPr anchor="ctr"/>
          <a:lstStyle>
            <a:lvl1pPr marL="0" indent="0" algn="ctr">
              <a:buNone/>
              <a:defRPr sz="5400" b="0">
                <a:solidFill>
                  <a:schemeClr val="tx1">
                    <a:lumMod val="85000"/>
                    <a:lumOff val="15000"/>
                  </a:schemeClr>
                </a:solidFill>
                <a:latin typeface="+mj-lt"/>
                <a:cs typeface="Arial"/>
              </a:defRPr>
            </a:lvl1pPr>
          </a:lstStyle>
          <a:p>
            <a:pPr lvl="0">
              <a:defRPr/>
            </a:pPr>
            <a:r>
              <a:rPr lang="en-US"/>
              <a:t>BASIC LAYOUT</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Cover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End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2_Contents slide layout">
    <p:spTree>
      <p:nvGrpSpPr>
        <p:cNvPr id="1" name=""/>
        <p:cNvGrpSpPr/>
        <p:nvPr/>
      </p:nvGrpSpPr>
      <p:grpSpPr bwMode="auto">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3_Agenda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4_Taam slide layout">
    <p:spTree>
      <p:nvGrpSpPr>
        <p:cNvPr id="1" name=""/>
        <p:cNvGrpSpPr/>
        <p:nvPr/>
      </p:nvGrpSpPr>
      <p:grpSpPr bwMode="auto">
        <a:xfrm>
          <a:off x="0" y="0"/>
          <a:ext cx="0" cy="0"/>
          <a:chOff x="0" y="0"/>
          <a:chExt cx="0" cy="0"/>
        </a:xfrm>
      </p:grpSpPr>
      <p:sp>
        <p:nvSpPr>
          <p:cNvPr id="7" name="그림 개체 틀 6"/>
          <p:cNvSpPr>
            <a:spLocks noGrp="1"/>
          </p:cNvSpPr>
          <p:nvPr>
            <p:ph type="pic" sz="quarter" idx="14" hasCustomPrompt="1"/>
          </p:nvPr>
        </p:nvSpPr>
        <p:spPr bwMode="auto">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fill="norm" stroke="1" extrusionOk="0">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pPr>
              <a:defRPr/>
            </a:pPr>
            <a:r>
              <a:rPr lang="en-US"/>
              <a:t>Place Your Picture Here</a:t>
            </a:r>
            <a:endParaRPr lang="ko-KR"/>
          </a:p>
        </p:txBody>
      </p:sp>
      <p:sp>
        <p:nvSpPr>
          <p:cNvPr id="8" name="그림 개체 틀 7"/>
          <p:cNvSpPr>
            <a:spLocks noGrp="1"/>
          </p:cNvSpPr>
          <p:nvPr>
            <p:ph type="pic" sz="quarter" idx="15" hasCustomPrompt="1"/>
          </p:nvPr>
        </p:nvSpPr>
        <p:spPr bwMode="auto">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fill="norm" stroke="1" extrusionOk="0">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pPr>
              <a:defRPr/>
            </a:pPr>
            <a:r>
              <a:rPr lang="en-US"/>
              <a:t>Place Your Picture Here</a:t>
            </a:r>
            <a:endParaRPr lang="ko-KR"/>
          </a:p>
        </p:txBody>
      </p:sp>
      <p:sp>
        <p:nvSpPr>
          <p:cNvPr id="9" name="그림 개체 틀 8"/>
          <p:cNvSpPr>
            <a:spLocks noGrp="1"/>
          </p:cNvSpPr>
          <p:nvPr>
            <p:ph type="pic" sz="quarter" idx="16" hasCustomPrompt="1"/>
          </p:nvPr>
        </p:nvSpPr>
        <p:spPr bwMode="auto">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fill="norm" stroke="1" extrusionOk="0">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pPr>
              <a:defRPr/>
            </a:pPr>
            <a:r>
              <a:rPr lang="en-US"/>
              <a:t>Place Your Picture Here</a:t>
            </a:r>
            <a:endParaRPr lang="ko-K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5_Contents slide layout">
    <p:spTree>
      <p:nvGrpSpPr>
        <p:cNvPr id="1" name=""/>
        <p:cNvGrpSpPr/>
        <p:nvPr/>
      </p:nvGrpSpPr>
      <p:grpSpPr bwMode="auto">
        <a:xfrm>
          <a:off x="0" y="0"/>
          <a:ext cx="0" cy="0"/>
          <a:chOff x="0" y="0"/>
          <a:chExt cx="0" cy="0"/>
        </a:xfrm>
      </p:grpSpPr>
      <p:sp>
        <p:nvSpPr>
          <p:cNvPr id="2" name="Picture Placeholder 248"/>
          <p:cNvSpPr>
            <a:spLocks noGrp="1"/>
          </p:cNvSpPr>
          <p:nvPr>
            <p:ph type="pic" idx="11" hasCustomPrompt="1"/>
          </p:nvPr>
        </p:nvSpPr>
        <p:spPr bwMode="auto">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fill="norm" stroke="1" extrusionOk="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pPr>
              <a:defRPr/>
            </a:pPr>
            <a:r>
              <a:rPr lang="en-US"/>
              <a:t>Your Picture Her </a:t>
            </a:r>
            <a:endParaRPr lang="ko-K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6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7_Contents slide layout">
    <p:spTree>
      <p:nvGrpSpPr>
        <p:cNvPr id="1" name=""/>
        <p:cNvGrpSpPr/>
        <p:nvPr/>
      </p:nvGrpSpPr>
      <p:grpSpPr bwMode="auto">
        <a:xfrm>
          <a:off x="0" y="0"/>
          <a:ext cx="0" cy="0"/>
          <a:chOff x="0" y="0"/>
          <a:chExt cx="0" cy="0"/>
        </a:xfrm>
      </p:grpSpPr>
      <p:grpSp>
        <p:nvGrpSpPr>
          <p:cNvPr id="2" name="Graphic 14"/>
          <p:cNvGrpSpPr/>
          <p:nvPr userDrawn="1"/>
        </p:nvGrpSpPr>
        <p:grpSpPr bwMode="auto">
          <a:xfrm>
            <a:off x="4079368" y="2057112"/>
            <a:ext cx="4033264" cy="3172231"/>
            <a:chOff x="2444748" y="555045"/>
            <a:chExt cx="7282048" cy="5727454"/>
          </a:xfrm>
        </p:grpSpPr>
        <p:sp>
          <p:nvSpPr>
            <p:cNvPr id="3" name="Freeform: Shape 2"/>
            <p:cNvSpPr/>
            <p:nvPr/>
          </p:nvSpPr>
          <p:spPr bwMode="auto">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fill="norm" stroke="1"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pPr>
                <a:defRPr/>
              </a:pPr>
              <a:endParaRPr lang="en-US"/>
            </a:p>
          </p:txBody>
        </p:sp>
        <p:sp>
          <p:nvSpPr>
            <p:cNvPr id="4" name="Freeform: Shape 3"/>
            <p:cNvSpPr/>
            <p:nvPr/>
          </p:nvSpPr>
          <p:spPr bwMode="auto">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fill="norm" stroke="1"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pPr>
                <a:defRPr/>
              </a:pPr>
              <a:endParaRPr lang="en-US"/>
            </a:p>
          </p:txBody>
        </p:sp>
        <p:sp>
          <p:nvSpPr>
            <p:cNvPr id="5" name="Freeform: Shape 4"/>
            <p:cNvSpPr/>
            <p:nvPr/>
          </p:nvSpPr>
          <p:spPr bwMode="auto">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fill="norm" stroke="1"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pPr>
                <a:defRPr/>
              </a:pPr>
              <a:endParaRPr lang="en-US"/>
            </a:p>
          </p:txBody>
        </p:sp>
        <p:sp>
          <p:nvSpPr>
            <p:cNvPr id="6" name="Freeform: Shape 5"/>
            <p:cNvSpPr/>
            <p:nvPr/>
          </p:nvSpPr>
          <p:spPr bwMode="auto">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fill="norm" stroke="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pPr>
                <a:defRPr/>
              </a:pPr>
              <a:endParaRPr lang="en-US"/>
            </a:p>
          </p:txBody>
        </p:sp>
        <p:sp>
          <p:nvSpPr>
            <p:cNvPr id="7" name="Freeform: Shape 6"/>
            <p:cNvSpPr/>
            <p:nvPr/>
          </p:nvSpPr>
          <p:spPr bwMode="auto">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fill="norm" stroke="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pPr>
                <a:defRPr/>
              </a:pPr>
              <a:endParaRPr lang="en-US"/>
            </a:p>
          </p:txBody>
        </p:sp>
        <p:sp>
          <p:nvSpPr>
            <p:cNvPr id="8" name="Freeform: Shape 7"/>
            <p:cNvSpPr/>
            <p:nvPr/>
          </p:nvSpPr>
          <p:spPr bwMode="auto">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fill="norm" stroke="1"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pPr>
                <a:defRPr/>
              </a:pPr>
              <a:endParaRPr lang="en-US"/>
            </a:p>
          </p:txBody>
        </p:sp>
        <p:sp>
          <p:nvSpPr>
            <p:cNvPr id="9" name="Freeform: Shape 8"/>
            <p:cNvSpPr/>
            <p:nvPr/>
          </p:nvSpPr>
          <p:spPr bwMode="auto">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fill="norm" stroke="1" extrusionOk="0">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pPr>
                <a:defRPr/>
              </a:pPr>
              <a:endParaRPr lang="en-US"/>
            </a:p>
          </p:txBody>
        </p:sp>
        <p:sp>
          <p:nvSpPr>
            <p:cNvPr id="10" name="Freeform: Shape 9"/>
            <p:cNvSpPr/>
            <p:nvPr/>
          </p:nvSpPr>
          <p:spPr bwMode="auto">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fill="norm" stroke="1" extrusionOk="0">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pPr>
                <a:defRPr/>
              </a:pPr>
              <a:endParaRPr lang="en-US"/>
            </a:p>
          </p:txBody>
        </p:sp>
      </p:grpSp>
      <p:sp>
        <p:nvSpPr>
          <p:cNvPr id="11" name="그림 개체 틀 2"/>
          <p:cNvSpPr>
            <a:spLocks noGrp="1"/>
          </p:cNvSpPr>
          <p:nvPr>
            <p:ph type="pic" sz="quarter" idx="43" hasCustomPrompt="1"/>
          </p:nvPr>
        </p:nvSpPr>
        <p:spPr bwMode="auto">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a:defRPr>
            </a:lvl1pPr>
          </a:lstStyle>
          <a:p>
            <a:pPr>
              <a:defRPr/>
            </a:pPr>
            <a:r>
              <a:rPr lang="en-US"/>
              <a:t>Insert Your Image</a:t>
            </a:r>
            <a:endParaRPr lang="ko-KR"/>
          </a:p>
        </p:txBody>
      </p:sp>
      <p:sp>
        <p:nvSpPr>
          <p:cNvPr id="12" name="Text Placeholder 9"/>
          <p:cNvSpPr>
            <a:spLocks noGrp="1"/>
          </p:cNvSpPr>
          <p:nvPr>
            <p:ph type="body" sz="quarter" idx="10" hasCustomPrompt="1"/>
          </p:nvPr>
        </p:nvSpPr>
        <p:spPr bwMode="auto">
          <a:xfrm>
            <a:off x="323529" y="339509"/>
            <a:ext cx="11573197" cy="724247"/>
          </a:xfrm>
          <a:prstGeom prst="rect">
            <a:avLst/>
          </a:prstGeom>
        </p:spPr>
        <p:txBody>
          <a:bodyPr anchor="ctr"/>
          <a:lstStyle>
            <a:lvl1pPr marL="0" indent="0" algn="ctr">
              <a:buNone/>
              <a:defRPr sz="5400" b="0">
                <a:solidFill>
                  <a:schemeClr val="tx1">
                    <a:lumMod val="85000"/>
                    <a:lumOff val="15000"/>
                  </a:schemeClr>
                </a:solidFill>
                <a:latin typeface="+mj-lt"/>
                <a:cs typeface="Arial"/>
              </a:defRPr>
            </a:lvl1pPr>
          </a:lstStyle>
          <a:p>
            <a:pPr lvl="0">
              <a:defRPr/>
            </a:pPr>
            <a:r>
              <a:rPr lang="en-US"/>
              <a:t>BASIC LAYOUT</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8_Contents slide layout">
    <p:bg>
      <p:bgPr shadeToTitle="0">
        <a:blipFill>
          <a:blip r:embed="rId2">
            <a:lum/>
          </a:blip>
          <a:stretch/>
        </a:blipFill>
      </p:bgPr>
    </p:bg>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slideLayout" Target="../slideLayouts/slideLayout10.xml"/><Relationship Id="rId10" Type="http://schemas.openxmlformats.org/officeDocument/2006/relationships/slideLayout" Target="../slideLayouts/slideLayout11.xml"/><Relationship Id="rId11" Type="http://schemas.openxmlformats.org/officeDocument/2006/relationships/slideLayout" Target="../slideLayouts/slideLayout12.xml"/><Relationship Id="rId12" Type="http://schemas.openxmlformats.org/officeDocument/2006/relationships/slideLayout" Target="../slideLayouts/slideLayout13.xml"/><Relationship Id="rId13" Type="http://schemas.openxmlformats.org/officeDocument/2006/relationships/slideLayout" Target="../slideLayouts/slideLayout14.xml"/><Relationship Id="rId14" Type="http://schemas.openxmlformats.org/officeDocument/2006/relationships/slideLayout" Target="../slideLayouts/slideLayout15.xml"/><Relationship Id="rId15" Type="http://schemas.openxmlformats.org/officeDocument/2006/relationships/slideLayout" Target="../slideLayouts/slideLayout16.xml"/><Relationship Id="rId16" Type="http://schemas.openxmlformats.org/officeDocument/2006/relationships/slideLayout" Target="../slideLayouts/slideLayout17.xml"/><Relationship Id="rId17" Type="http://schemas.openxmlformats.org/officeDocument/2006/relationships/slideLayout" Target="../slideLayouts/slideLayout18.xml"/><Relationship Id="rId18" Type="http://schemas.openxmlformats.org/officeDocument/2006/relationships/slideLayout" Target="../slideLayouts/slideLayout19.xml"/><Relationship Id="rId19"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1">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jpg"/><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4.jpg"/><Relationship Id="rId6" Type="http://schemas.openxmlformats.org/officeDocument/2006/relationships/image" Target="../media/image15.png"/><Relationship Id="rId7" Type="http://schemas.openxmlformats.org/officeDocument/2006/relationships/image" Target="../media/image16.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6" name="Group 5"/>
          <p:cNvGrpSpPr/>
          <p:nvPr/>
        </p:nvGrpSpPr>
        <p:grpSpPr bwMode="auto">
          <a:xfrm>
            <a:off x="6601097" y="2861792"/>
            <a:ext cx="5000715" cy="1135475"/>
            <a:chOff x="0" y="0"/>
            <a:chExt cx="5000715" cy="1135475"/>
          </a:xfrm>
        </p:grpSpPr>
        <p:sp>
          <p:nvSpPr>
            <p:cNvPr id="8" name="TextBox 7"/>
            <p:cNvSpPr txBox="1"/>
            <p:nvPr/>
          </p:nvSpPr>
          <p:spPr bwMode="auto">
            <a:xfrm>
              <a:off x="0" y="0"/>
              <a:ext cx="4980058" cy="822996"/>
            </a:xfrm>
            <a:prstGeom prst="rect">
              <a:avLst/>
            </a:prstGeom>
            <a:noFill/>
          </p:spPr>
          <p:txBody>
            <a:bodyPr wrap="square" rtlCol="0" anchor="ctr">
              <a:spAutoFit/>
            </a:bodyPr>
            <a:lstStyle/>
            <a:p>
              <a:pPr>
                <a:defRPr/>
              </a:pPr>
              <a:r>
                <a:rPr lang="en-US" sz="4800" b="1">
                  <a:solidFill>
                    <a:schemeClr val="bg1"/>
                  </a:solidFill>
                  <a:latin typeface="+mj-lt"/>
                  <a:cs typeface="Arial"/>
                </a:rPr>
                <a:t>Null Void</a:t>
              </a:r>
              <a:endParaRPr lang="ko-KR" sz="4800" b="1">
                <a:solidFill>
                  <a:schemeClr val="bg1"/>
                </a:solidFill>
                <a:latin typeface="+mj-lt"/>
                <a:cs typeface="Arial"/>
              </a:endParaRPr>
            </a:p>
          </p:txBody>
        </p:sp>
        <p:sp>
          <p:nvSpPr>
            <p:cNvPr id="9" name="TextBox 8"/>
            <p:cNvSpPr txBox="1"/>
            <p:nvPr/>
          </p:nvSpPr>
          <p:spPr bwMode="auto">
            <a:xfrm>
              <a:off x="21003" y="762059"/>
              <a:ext cx="4979712" cy="373414"/>
            </a:xfrm>
            <a:prstGeom prst="rect">
              <a:avLst/>
            </a:prstGeom>
            <a:noFill/>
          </p:spPr>
          <p:txBody>
            <a:bodyPr wrap="square" rtlCol="0" anchor="ctr">
              <a:spAutoFit/>
            </a:bodyPr>
            <a:lstStyle/>
            <a:p>
              <a:pPr>
                <a:defRPr/>
              </a:pPr>
              <a:r>
                <a:rPr lang="en-US" sz="1850" b="0" i="0" u="none" strike="noStrike" cap="none" spc="0">
                  <a:solidFill>
                    <a:schemeClr val="bg1"/>
                  </a:solidFill>
                  <a:latin typeface="Arial"/>
                  <a:cs typeface="Arial"/>
                </a:rPr>
                <a:t>Third Person Platformer Game</a:t>
              </a:r>
              <a:endParaRPr lang="ko-KR" sz="1850">
                <a:solidFill>
                  <a:schemeClr val="bg1"/>
                </a:solidFil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1444042" name="Title 6"/>
          <p:cNvSpPr>
            <a:spLocks noGrp="1"/>
          </p:cNvSpPr>
          <p:nvPr>
            <p:ph type="title"/>
          </p:nvPr>
        </p:nvSpPr>
        <p:spPr bwMode="auto">
          <a:xfrm flipH="0" flipV="0">
            <a:off x="571500" y="222249"/>
            <a:ext cx="5208624" cy="1968499"/>
          </a:xfrm>
        </p:spPr>
        <p:txBody>
          <a:bodyPr vertOverflow="overflow" horzOverflow="overflow" vert="horz" wrap="square" lIns="0" tIns="0" rIns="18288" bIns="0" numCol="1" spcCol="0" rtlCol="0" fromWordArt="0" anchor="t" anchorCtr="0" forceAA="0" upright="0" compatLnSpc="0">
            <a:normAutofit/>
          </a:bodyPr>
          <a:lstStyle/>
          <a:p>
            <a:pPr algn="l">
              <a:defRPr/>
            </a:pPr>
            <a:br>
              <a:rPr lang="en-US" sz="2400"/>
            </a:br>
            <a:r>
              <a:rPr lang="en-US" sz="2400" b="1">
                <a:solidFill>
                  <a:schemeClr val="accent6"/>
                </a:solidFill>
              </a:rPr>
              <a:t>Fig: Third person character</a:t>
            </a:r>
            <a:br>
              <a:rPr lang="en-US" sz="2400"/>
            </a:br>
            <a:endParaRPr lang="en-US" sz="2400"/>
          </a:p>
        </p:txBody>
      </p:sp>
      <p:pic>
        <p:nvPicPr>
          <p:cNvPr id="1368370828" name="Content Placeholder 8" descr="Screenshot (691).png"/>
          <p:cNvPicPr>
            <a:picLocks noChangeAspect="1" noGrp="1"/>
          </p:cNvPicPr>
          <p:nvPr>
            <p:ph idx="1"/>
          </p:nvPr>
        </p:nvPicPr>
        <p:blipFill>
          <a:blip r:embed="rId2"/>
          <a:stretch/>
        </p:blipFill>
        <p:spPr bwMode="auto">
          <a:xfrm flipH="0" flipV="0">
            <a:off x="1481267" y="1523999"/>
            <a:ext cx="8738820" cy="47783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1602930" name="Title 1"/>
          <p:cNvSpPr>
            <a:spLocks noGrp="1"/>
          </p:cNvSpPr>
          <p:nvPr>
            <p:ph type="title"/>
          </p:nvPr>
        </p:nvSpPr>
        <p:spPr bwMode="auto">
          <a:xfrm flipH="0" flipV="0">
            <a:off x="-787316" y="391977"/>
            <a:ext cx="6361867" cy="907989"/>
          </a:xfrm>
        </p:spPr>
        <p:txBody>
          <a:bodyPr vertOverflow="overflow" horzOverflow="overflow" vert="horz" wrap="square" lIns="0" tIns="0" rIns="18288" bIns="0" numCol="1" spcCol="0" rtlCol="0" fromWordArt="0" anchor="ctr" anchorCtr="0" forceAA="0" upright="0" compatLnSpc="0">
            <a:normAutofit/>
          </a:bodyPr>
          <a:lstStyle/>
          <a:p>
            <a:pPr algn="ctr">
              <a:defRPr/>
            </a:pPr>
            <a:r>
              <a:rPr lang="en-US" sz="2400" b="1">
                <a:solidFill>
                  <a:schemeClr val="accent6"/>
                </a:solidFill>
              </a:rPr>
              <a:t>Fig: Main menu</a:t>
            </a:r>
            <a:endParaRPr lang="en-US" sz="2400" b="1">
              <a:solidFill>
                <a:schemeClr val="accent6"/>
              </a:solidFill>
            </a:endParaRPr>
          </a:p>
        </p:txBody>
      </p:sp>
      <p:pic>
        <p:nvPicPr>
          <p:cNvPr id="2088873274" name="Content Placeholder 3" descr="Screenshot (690).png"/>
          <p:cNvPicPr>
            <a:picLocks noChangeAspect="1" noGrp="1"/>
          </p:cNvPicPr>
          <p:nvPr>
            <p:ph idx="1"/>
          </p:nvPr>
        </p:nvPicPr>
        <p:blipFill>
          <a:blip r:embed="rId2"/>
          <a:stretch/>
        </p:blipFill>
        <p:spPr bwMode="auto">
          <a:xfrm flipH="0" flipV="0">
            <a:off x="835151" y="1015999"/>
            <a:ext cx="10835145" cy="53933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95978497" name="Title 1"/>
          <p:cNvSpPr>
            <a:spLocks noGrp="1"/>
          </p:cNvSpPr>
          <p:nvPr>
            <p:ph type="title"/>
          </p:nvPr>
        </p:nvSpPr>
        <p:spPr bwMode="auto">
          <a:xfrm flipH="0" flipV="0">
            <a:off x="587374" y="365124"/>
            <a:ext cx="4176749" cy="1333499"/>
          </a:xfrm>
        </p:spPr>
        <p:txBody>
          <a:bodyPr vertOverflow="overflow" horzOverflow="overflow" vert="horz" wrap="square" lIns="0" tIns="0" rIns="18288" bIns="0" numCol="1" spcCol="0" rtlCol="0" fromWordArt="0" anchor="t" anchorCtr="0" forceAA="0" upright="0" compatLnSpc="0">
            <a:normAutofit/>
          </a:bodyPr>
          <a:lstStyle/>
          <a:p>
            <a:pPr algn="l">
              <a:defRPr/>
            </a:pPr>
            <a:r>
              <a:rPr lang="en-US" sz="2400" b="1">
                <a:solidFill>
                  <a:schemeClr val="accent6"/>
                </a:solidFill>
              </a:rPr>
              <a:t>Fig: Level</a:t>
            </a:r>
            <a:endParaRPr lang="en-US" sz="2400" b="1">
              <a:solidFill>
                <a:schemeClr val="accent6"/>
              </a:solidFill>
            </a:endParaRPr>
          </a:p>
        </p:txBody>
      </p:sp>
      <p:pic>
        <p:nvPicPr>
          <p:cNvPr id="627748553" name="Content Placeholder 3" descr="Screenshot (699).png"/>
          <p:cNvPicPr>
            <a:picLocks noChangeAspect="1" noGrp="1"/>
          </p:cNvPicPr>
          <p:nvPr>
            <p:ph idx="1"/>
          </p:nvPr>
        </p:nvPicPr>
        <p:blipFill>
          <a:blip r:embed="rId2"/>
          <a:stretch/>
        </p:blipFill>
        <p:spPr bwMode="auto">
          <a:xfrm flipH="0" flipV="0">
            <a:off x="1161681" y="1174749"/>
            <a:ext cx="9246569" cy="50958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Methodology</a:t>
            </a:r>
            <a:endParaRPr/>
          </a:p>
        </p:txBody>
      </p:sp>
      <p:sp>
        <p:nvSpPr>
          <p:cNvPr id="10" name="Freeform: Shape 9"/>
          <p:cNvSpPr/>
          <p:nvPr/>
        </p:nvSpPr>
        <p:spPr bwMode="auto">
          <a:xfrm>
            <a:off x="203248" y="6025713"/>
            <a:ext cx="6061365" cy="293793"/>
          </a:xfrm>
          <a:custGeom>
            <a:avLst/>
            <a:gdLst>
              <a:gd name="connsiteX0" fmla="*/ 9211437 w 9211437"/>
              <a:gd name="connsiteY0" fmla="*/ 182213 h 364426"/>
              <a:gd name="connsiteX1" fmla="*/ 4605719 w 9211437"/>
              <a:gd name="connsiteY1" fmla="*/ 364426 h 364426"/>
              <a:gd name="connsiteX2" fmla="*/ 0 w 9211437"/>
              <a:gd name="connsiteY2" fmla="*/ 182213 h 364426"/>
              <a:gd name="connsiteX3" fmla="*/ 4605719 w 9211437"/>
              <a:gd name="connsiteY3" fmla="*/ 0 h 364426"/>
              <a:gd name="connsiteX4" fmla="*/ 9211437 w 9211437"/>
              <a:gd name="connsiteY4" fmla="*/ 182213 h 364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1437" h="364426" fill="norm" stroke="1" extrusionOk="0">
                <a:moveTo>
                  <a:pt x="9211437" y="182213"/>
                </a:moveTo>
                <a:cubicBezTo>
                  <a:pt x="9211437" y="282847"/>
                  <a:pt x="7149387" y="364426"/>
                  <a:pt x="4605719" y="364426"/>
                </a:cubicBezTo>
                <a:cubicBezTo>
                  <a:pt x="2062051" y="364426"/>
                  <a:pt x="0" y="282847"/>
                  <a:pt x="0" y="182213"/>
                </a:cubicBezTo>
                <a:cubicBezTo>
                  <a:pt x="0" y="81579"/>
                  <a:pt x="2062051" y="0"/>
                  <a:pt x="4605719" y="0"/>
                </a:cubicBezTo>
                <a:cubicBezTo>
                  <a:pt x="7149387" y="0"/>
                  <a:pt x="9211437" y="81579"/>
                  <a:pt x="9211437" y="182213"/>
                </a:cubicBezTo>
                <a:close/>
              </a:path>
            </a:pathLst>
          </a:custGeom>
          <a:solidFill>
            <a:schemeClr val="accent4"/>
          </a:solidFill>
          <a:ln w="9525" cap="flat">
            <a:noFill/>
            <a:prstDash val="solid"/>
            <a:miter/>
          </a:ln>
        </p:spPr>
        <p:txBody>
          <a:bodyPr rtlCol="0" anchor="ctr"/>
          <a:lstStyle/>
          <a:p>
            <a:pPr>
              <a:defRPr/>
            </a:pPr>
            <a:endParaRPr lang="en-US"/>
          </a:p>
        </p:txBody>
      </p:sp>
      <p:grpSp>
        <p:nvGrpSpPr>
          <p:cNvPr id="39" name="그룹 38"/>
          <p:cNvGrpSpPr/>
          <p:nvPr/>
        </p:nvGrpSpPr>
        <p:grpSpPr bwMode="auto">
          <a:xfrm>
            <a:off x="759657" y="2129418"/>
            <a:ext cx="4525309" cy="4049841"/>
            <a:chOff x="1205912" y="2179592"/>
            <a:chExt cx="4525309" cy="4049841"/>
          </a:xfrm>
        </p:grpSpPr>
        <p:sp>
          <p:nvSpPr>
            <p:cNvPr id="11" name="Freeform: Shape 10"/>
            <p:cNvSpPr/>
            <p:nvPr/>
          </p:nvSpPr>
          <p:spPr bwMode="auto">
            <a:xfrm>
              <a:off x="1205912" y="2179592"/>
              <a:ext cx="4512433" cy="4045419"/>
            </a:xfrm>
            <a:custGeom>
              <a:avLst/>
              <a:gdLst>
                <a:gd name="connsiteX0" fmla="*/ 5587607 w 5597304"/>
                <a:gd name="connsiteY0" fmla="*/ 4328838 h 5018012"/>
                <a:gd name="connsiteX1" fmla="*/ 5528742 w 5597304"/>
                <a:gd name="connsiteY1" fmla="*/ 4269116 h 5018012"/>
                <a:gd name="connsiteX2" fmla="*/ 1619491 w 5597304"/>
                <a:gd name="connsiteY2" fmla="*/ 4271212 h 5018012"/>
                <a:gd name="connsiteX3" fmla="*/ 1520241 w 5597304"/>
                <a:gd name="connsiteY3" fmla="*/ 4191487 h 5018012"/>
                <a:gd name="connsiteX4" fmla="*/ 1499000 w 5597304"/>
                <a:gd name="connsiteY4" fmla="*/ 4050898 h 5018012"/>
                <a:gd name="connsiteX5" fmla="*/ 859777 w 5597304"/>
                <a:gd name="connsiteY5" fmla="*/ 36777 h 5018012"/>
                <a:gd name="connsiteX6" fmla="*/ 834631 w 5597304"/>
                <a:gd name="connsiteY6" fmla="*/ 106 h 5018012"/>
                <a:gd name="connsiteX7" fmla="*/ 498780 w 5597304"/>
                <a:gd name="connsiteY7" fmla="*/ 26395 h 5018012"/>
                <a:gd name="connsiteX8" fmla="*/ 22339 w 5597304"/>
                <a:gd name="connsiteY8" fmla="*/ 152506 h 5018012"/>
                <a:gd name="connsiteX9" fmla="*/ 1003 w 5597304"/>
                <a:gd name="connsiteY9" fmla="*/ 184986 h 5018012"/>
                <a:gd name="connsiteX10" fmla="*/ 730809 w 5597304"/>
                <a:gd name="connsiteY10" fmla="*/ 4849760 h 5018012"/>
                <a:gd name="connsiteX11" fmla="*/ 751954 w 5597304"/>
                <a:gd name="connsiteY11" fmla="*/ 4970823 h 5018012"/>
                <a:gd name="connsiteX12" fmla="*/ 810152 w 5597304"/>
                <a:gd name="connsiteY12" fmla="*/ 5013781 h 5018012"/>
                <a:gd name="connsiteX13" fmla="*/ 5535600 w 5597304"/>
                <a:gd name="connsiteY13" fmla="*/ 5017972 h 5018012"/>
                <a:gd name="connsiteX14" fmla="*/ 5595703 w 5597304"/>
                <a:gd name="connsiteY14" fmla="*/ 4985015 h 5018012"/>
                <a:gd name="connsiteX15" fmla="*/ 5587607 w 5597304"/>
                <a:gd name="connsiteY15" fmla="*/ 4328838 h 5018012"/>
                <a:gd name="connsiteX16" fmla="*/ 953884 w 5597304"/>
                <a:gd name="connsiteY16" fmla="*/ 4482952 h 5018012"/>
                <a:gd name="connsiteX17" fmla="*/ 955885 w 5597304"/>
                <a:gd name="connsiteY17" fmla="*/ 4483524 h 5018012"/>
                <a:gd name="connsiteX18" fmla="*/ 953980 w 5597304"/>
                <a:gd name="connsiteY18" fmla="*/ 4484095 h 5018012"/>
                <a:gd name="connsiteX19" fmla="*/ 953884 w 5597304"/>
                <a:gd name="connsiteY19" fmla="*/ 4482952 h 5018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597304" h="5018012" fill="norm" stroke="1" extrusionOk="0">
                  <a:moveTo>
                    <a:pt x="5587607" y="4328838"/>
                  </a:moveTo>
                  <a:cubicBezTo>
                    <a:pt x="5590273" y="4281403"/>
                    <a:pt x="5577606" y="4269021"/>
                    <a:pt x="5528742" y="4269116"/>
                  </a:cubicBezTo>
                  <a:cubicBezTo>
                    <a:pt x="4225722" y="4270640"/>
                    <a:pt x="2922607" y="4270164"/>
                    <a:pt x="1619491" y="4271212"/>
                  </a:cubicBezTo>
                  <a:cubicBezTo>
                    <a:pt x="1574724" y="4271212"/>
                    <a:pt x="1526623" y="4263115"/>
                    <a:pt x="1520241" y="4191487"/>
                  </a:cubicBezTo>
                  <a:cubicBezTo>
                    <a:pt x="1516050" y="4144434"/>
                    <a:pt x="1506430" y="4097761"/>
                    <a:pt x="1499000" y="4050898"/>
                  </a:cubicBezTo>
                  <a:cubicBezTo>
                    <a:pt x="1446422" y="3721619"/>
                    <a:pt x="881304" y="166127"/>
                    <a:pt x="859777" y="36777"/>
                  </a:cubicBezTo>
                  <a:cubicBezTo>
                    <a:pt x="857396" y="22395"/>
                    <a:pt x="863302" y="-1799"/>
                    <a:pt x="834631" y="106"/>
                  </a:cubicBezTo>
                  <a:cubicBezTo>
                    <a:pt x="722522" y="7345"/>
                    <a:pt x="608317" y="1440"/>
                    <a:pt x="498780" y="26395"/>
                  </a:cubicBezTo>
                  <a:cubicBezTo>
                    <a:pt x="338665" y="62876"/>
                    <a:pt x="181312" y="111168"/>
                    <a:pt x="22339" y="152506"/>
                  </a:cubicBezTo>
                  <a:cubicBezTo>
                    <a:pt x="622" y="158126"/>
                    <a:pt x="-1949" y="167079"/>
                    <a:pt x="1003" y="184986"/>
                  </a:cubicBezTo>
                  <a:cubicBezTo>
                    <a:pt x="11767" y="251661"/>
                    <a:pt x="733190" y="4837092"/>
                    <a:pt x="730809" y="4849760"/>
                  </a:cubicBezTo>
                  <a:cubicBezTo>
                    <a:pt x="730523" y="4891385"/>
                    <a:pt x="740334" y="4931104"/>
                    <a:pt x="751954" y="4970823"/>
                  </a:cubicBezTo>
                  <a:cubicBezTo>
                    <a:pt x="760813" y="5001017"/>
                    <a:pt x="777481" y="5014067"/>
                    <a:pt x="810152" y="5013781"/>
                  </a:cubicBezTo>
                  <a:cubicBezTo>
                    <a:pt x="900354" y="5013018"/>
                    <a:pt x="5434159" y="5018543"/>
                    <a:pt x="5535600" y="5017972"/>
                  </a:cubicBezTo>
                  <a:cubicBezTo>
                    <a:pt x="5561794" y="5017781"/>
                    <a:pt x="5591893" y="5017114"/>
                    <a:pt x="5595703" y="4985015"/>
                  </a:cubicBezTo>
                  <a:cubicBezTo>
                    <a:pt x="5602942" y="4924341"/>
                    <a:pt x="5583034" y="4410943"/>
                    <a:pt x="5587607" y="4328838"/>
                  </a:cubicBezTo>
                  <a:close/>
                  <a:moveTo>
                    <a:pt x="953884" y="4482952"/>
                  </a:moveTo>
                  <a:cubicBezTo>
                    <a:pt x="954551" y="4483143"/>
                    <a:pt x="955218" y="4483333"/>
                    <a:pt x="955885" y="4483524"/>
                  </a:cubicBezTo>
                  <a:cubicBezTo>
                    <a:pt x="955218" y="4483714"/>
                    <a:pt x="954551" y="4483905"/>
                    <a:pt x="953980" y="4484095"/>
                  </a:cubicBezTo>
                  <a:cubicBezTo>
                    <a:pt x="953980" y="4483714"/>
                    <a:pt x="953980" y="4483333"/>
                    <a:pt x="953884" y="4482952"/>
                  </a:cubicBezTo>
                  <a:close/>
                </a:path>
              </a:pathLst>
            </a:custGeom>
            <a:solidFill>
              <a:srgbClr val="E8E7E7"/>
            </a:solidFill>
            <a:ln w="9525" cap="flat">
              <a:noFill/>
              <a:prstDash val="solid"/>
              <a:miter/>
            </a:ln>
          </p:spPr>
          <p:txBody>
            <a:bodyPr rtlCol="0" anchor="ctr"/>
            <a:lstStyle/>
            <a:p>
              <a:pPr>
                <a:defRPr/>
              </a:pPr>
              <a:endParaRPr lang="en-US"/>
            </a:p>
          </p:txBody>
        </p:sp>
        <p:sp>
          <p:nvSpPr>
            <p:cNvPr id="12" name="Freeform: Shape 11"/>
            <p:cNvSpPr/>
            <p:nvPr/>
          </p:nvSpPr>
          <p:spPr bwMode="auto">
            <a:xfrm>
              <a:off x="1233748" y="2312822"/>
              <a:ext cx="4497473" cy="3916610"/>
            </a:xfrm>
            <a:custGeom>
              <a:avLst/>
              <a:gdLst>
                <a:gd name="connsiteX0" fmla="*/ 5565842 w 5578748"/>
                <a:gd name="connsiteY0" fmla="*/ 4451708 h 4858236"/>
                <a:gd name="connsiteX1" fmla="*/ 5576986 w 5578748"/>
                <a:gd name="connsiteY1" fmla="*/ 4822802 h 4858236"/>
                <a:gd name="connsiteX2" fmla="*/ 5516884 w 5578748"/>
                <a:gd name="connsiteY2" fmla="*/ 4855759 h 4858236"/>
                <a:gd name="connsiteX3" fmla="*/ 5212655 w 5578748"/>
                <a:gd name="connsiteY3" fmla="*/ 4857568 h 4858236"/>
                <a:gd name="connsiteX4" fmla="*/ 1599251 w 5578748"/>
                <a:gd name="connsiteY4" fmla="*/ 4857473 h 4858236"/>
                <a:gd name="connsiteX5" fmla="*/ 1062136 w 5578748"/>
                <a:gd name="connsiteY5" fmla="*/ 4854901 h 4858236"/>
                <a:gd name="connsiteX6" fmla="*/ 791435 w 5578748"/>
                <a:gd name="connsiteY6" fmla="*/ 4851663 h 4858236"/>
                <a:gd name="connsiteX7" fmla="*/ 733238 w 5578748"/>
                <a:gd name="connsiteY7" fmla="*/ 4808705 h 4858236"/>
                <a:gd name="connsiteX8" fmla="*/ 712092 w 5578748"/>
                <a:gd name="connsiteY8" fmla="*/ 4687642 h 4858236"/>
                <a:gd name="connsiteX9" fmla="*/ 643512 w 5578748"/>
                <a:gd name="connsiteY9" fmla="*/ 4127858 h 4858236"/>
                <a:gd name="connsiteX10" fmla="*/ 503114 w 5578748"/>
                <a:gd name="connsiteY10" fmla="*/ 3242890 h 4858236"/>
                <a:gd name="connsiteX11" fmla="*/ 393481 w 5578748"/>
                <a:gd name="connsiteY11" fmla="*/ 2555757 h 4858236"/>
                <a:gd name="connsiteX12" fmla="*/ 303375 w 5578748"/>
                <a:gd name="connsiteY12" fmla="*/ 1981209 h 4858236"/>
                <a:gd name="connsiteX13" fmla="*/ 202791 w 5578748"/>
                <a:gd name="connsiteY13" fmla="*/ 1351892 h 4858236"/>
                <a:gd name="connsiteX14" fmla="*/ 122209 w 5578748"/>
                <a:gd name="connsiteY14" fmla="*/ 834399 h 4858236"/>
                <a:gd name="connsiteX15" fmla="*/ 50200 w 5578748"/>
                <a:gd name="connsiteY15" fmla="*/ 387390 h 4858236"/>
                <a:gd name="connsiteX16" fmla="*/ 1242 w 5578748"/>
                <a:gd name="connsiteY16" fmla="*/ 79542 h 4858236"/>
                <a:gd name="connsiteX17" fmla="*/ 33626 w 5578748"/>
                <a:gd name="connsiteY17" fmla="*/ 25440 h 4858236"/>
                <a:gd name="connsiteX18" fmla="*/ 193266 w 5578748"/>
                <a:gd name="connsiteY18" fmla="*/ 390 h 4858236"/>
                <a:gd name="connsiteX19" fmla="*/ 245939 w 5578748"/>
                <a:gd name="connsiteY19" fmla="*/ 54111 h 4858236"/>
                <a:gd name="connsiteX20" fmla="*/ 307470 w 5578748"/>
                <a:gd name="connsiteY20" fmla="*/ 443874 h 4858236"/>
                <a:gd name="connsiteX21" fmla="*/ 524164 w 5578748"/>
                <a:gd name="connsiteY21" fmla="*/ 1824522 h 4858236"/>
                <a:gd name="connsiteX22" fmla="*/ 873446 w 5578748"/>
                <a:gd name="connsiteY22" fmla="*/ 4050515 h 4858236"/>
                <a:gd name="connsiteX23" fmla="*/ 918499 w 5578748"/>
                <a:gd name="connsiteY23" fmla="*/ 4341694 h 4858236"/>
                <a:gd name="connsiteX24" fmla="*/ 1082139 w 5578748"/>
                <a:gd name="connsiteY24" fmla="*/ 4428086 h 4858236"/>
                <a:gd name="connsiteX25" fmla="*/ 5473259 w 5578748"/>
                <a:gd name="connsiteY25" fmla="*/ 4428181 h 4858236"/>
                <a:gd name="connsiteX26" fmla="*/ 5565842 w 5578748"/>
                <a:gd name="connsiteY26" fmla="*/ 4451708 h 485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78748" h="4858236" fill="norm" stroke="1" extrusionOk="0">
                  <a:moveTo>
                    <a:pt x="5565842" y="4451708"/>
                  </a:moveTo>
                  <a:cubicBezTo>
                    <a:pt x="5566890" y="4514859"/>
                    <a:pt x="5584225" y="4762223"/>
                    <a:pt x="5576986" y="4822802"/>
                  </a:cubicBezTo>
                  <a:cubicBezTo>
                    <a:pt x="5573176" y="4854806"/>
                    <a:pt x="5542982" y="4855568"/>
                    <a:pt x="5516884" y="4855759"/>
                  </a:cubicBezTo>
                  <a:cubicBezTo>
                    <a:pt x="5415442" y="4856330"/>
                    <a:pt x="5314096" y="4857473"/>
                    <a:pt x="5212655" y="4857568"/>
                  </a:cubicBezTo>
                  <a:cubicBezTo>
                    <a:pt x="4008219" y="4858331"/>
                    <a:pt x="2803687" y="4858616"/>
                    <a:pt x="1599251" y="4857473"/>
                  </a:cubicBezTo>
                  <a:cubicBezTo>
                    <a:pt x="1420181" y="4857282"/>
                    <a:pt x="1241111" y="4859283"/>
                    <a:pt x="1062136" y="4854901"/>
                  </a:cubicBezTo>
                  <a:cubicBezTo>
                    <a:pt x="971934" y="4852711"/>
                    <a:pt x="881637" y="4850901"/>
                    <a:pt x="791435" y="4851663"/>
                  </a:cubicBezTo>
                  <a:cubicBezTo>
                    <a:pt x="758765" y="4851948"/>
                    <a:pt x="742096" y="4838899"/>
                    <a:pt x="733238" y="4808705"/>
                  </a:cubicBezTo>
                  <a:cubicBezTo>
                    <a:pt x="721617" y="4768986"/>
                    <a:pt x="711711" y="4729266"/>
                    <a:pt x="712092" y="4687642"/>
                  </a:cubicBezTo>
                  <a:cubicBezTo>
                    <a:pt x="724665" y="4621539"/>
                    <a:pt x="663134" y="4248730"/>
                    <a:pt x="643512" y="4127858"/>
                  </a:cubicBezTo>
                  <a:cubicBezTo>
                    <a:pt x="595697" y="3833059"/>
                    <a:pt x="549596" y="3537975"/>
                    <a:pt x="503114" y="3242890"/>
                  </a:cubicBezTo>
                  <a:cubicBezTo>
                    <a:pt x="467014" y="3013814"/>
                    <a:pt x="430438" y="2784738"/>
                    <a:pt x="393481" y="2555757"/>
                  </a:cubicBezTo>
                  <a:cubicBezTo>
                    <a:pt x="362525" y="2364400"/>
                    <a:pt x="334235" y="2172566"/>
                    <a:pt x="303375" y="1981209"/>
                  </a:cubicBezTo>
                  <a:cubicBezTo>
                    <a:pt x="269561" y="1771468"/>
                    <a:pt x="236414" y="1561632"/>
                    <a:pt x="202791" y="1351892"/>
                  </a:cubicBezTo>
                  <a:cubicBezTo>
                    <a:pt x="175168" y="1179585"/>
                    <a:pt x="148879" y="1006896"/>
                    <a:pt x="122209" y="834399"/>
                  </a:cubicBezTo>
                  <a:cubicBezTo>
                    <a:pt x="99254" y="685237"/>
                    <a:pt x="74203" y="536361"/>
                    <a:pt x="50200" y="387390"/>
                  </a:cubicBezTo>
                  <a:cubicBezTo>
                    <a:pt x="33626" y="284806"/>
                    <a:pt x="18863" y="181936"/>
                    <a:pt x="1242" y="79542"/>
                  </a:cubicBezTo>
                  <a:cubicBezTo>
                    <a:pt x="-3426" y="52587"/>
                    <a:pt x="4575" y="32203"/>
                    <a:pt x="33626" y="25440"/>
                  </a:cubicBezTo>
                  <a:cubicBezTo>
                    <a:pt x="86205" y="13153"/>
                    <a:pt x="139640" y="6105"/>
                    <a:pt x="193266" y="390"/>
                  </a:cubicBezTo>
                  <a:cubicBezTo>
                    <a:pt x="231461" y="-3611"/>
                    <a:pt x="240700" y="23821"/>
                    <a:pt x="245939" y="54111"/>
                  </a:cubicBezTo>
                  <a:cubicBezTo>
                    <a:pt x="268227" y="183746"/>
                    <a:pt x="287087" y="313953"/>
                    <a:pt x="307470" y="443874"/>
                  </a:cubicBezTo>
                  <a:cubicBezTo>
                    <a:pt x="379670" y="904122"/>
                    <a:pt x="452155" y="1364274"/>
                    <a:pt x="524164" y="1824522"/>
                  </a:cubicBezTo>
                  <a:cubicBezTo>
                    <a:pt x="640369" y="2566520"/>
                    <a:pt x="757908" y="3308422"/>
                    <a:pt x="873446" y="4050515"/>
                  </a:cubicBezTo>
                  <a:cubicBezTo>
                    <a:pt x="888591" y="4147575"/>
                    <a:pt x="904878" y="4244444"/>
                    <a:pt x="918499" y="4341694"/>
                  </a:cubicBezTo>
                  <a:cubicBezTo>
                    <a:pt x="930024" y="4423895"/>
                    <a:pt x="1003367" y="4428086"/>
                    <a:pt x="1082139" y="4428086"/>
                  </a:cubicBezTo>
                  <a:cubicBezTo>
                    <a:pt x="2545846" y="4427895"/>
                    <a:pt x="4009552" y="4427895"/>
                    <a:pt x="5473259" y="4428181"/>
                  </a:cubicBezTo>
                  <a:cubicBezTo>
                    <a:pt x="5505644" y="4428181"/>
                    <a:pt x="5541077" y="4419990"/>
                    <a:pt x="5565842" y="4451708"/>
                  </a:cubicBezTo>
                  <a:close/>
                </a:path>
              </a:pathLst>
            </a:custGeom>
            <a:solidFill>
              <a:srgbClr val="C2B59B"/>
            </a:solidFill>
            <a:ln w="9525" cap="flat">
              <a:noFill/>
              <a:prstDash val="solid"/>
              <a:miter/>
            </a:ln>
          </p:spPr>
          <p:txBody>
            <a:bodyPr rtlCol="0" anchor="ctr"/>
            <a:lstStyle/>
            <a:p>
              <a:pPr>
                <a:defRPr/>
              </a:pPr>
              <a:endParaRPr lang="en-US"/>
            </a:p>
          </p:txBody>
        </p:sp>
        <p:sp>
          <p:nvSpPr>
            <p:cNvPr id="20" name="Freeform: Shape 19"/>
            <p:cNvSpPr/>
            <p:nvPr/>
          </p:nvSpPr>
          <p:spPr bwMode="auto">
            <a:xfrm>
              <a:off x="1449294" y="2226169"/>
              <a:ext cx="934055" cy="3557074"/>
            </a:xfrm>
            <a:custGeom>
              <a:avLst/>
              <a:gdLst>
                <a:gd name="connsiteX0" fmla="*/ 1157386 w 1158619"/>
                <a:gd name="connsiteY0" fmla="*/ 4185243 h 4412259"/>
                <a:gd name="connsiteX1" fmla="*/ 1139003 w 1158619"/>
                <a:gd name="connsiteY1" fmla="*/ 4228486 h 4412259"/>
                <a:gd name="connsiteX2" fmla="*/ 816486 w 1158619"/>
                <a:gd name="connsiteY2" fmla="*/ 4408985 h 4412259"/>
                <a:gd name="connsiteX3" fmla="*/ 684565 w 1158619"/>
                <a:gd name="connsiteY3" fmla="*/ 4408890 h 4412259"/>
                <a:gd name="connsiteX4" fmla="*/ 637988 w 1158619"/>
                <a:gd name="connsiteY4" fmla="*/ 4156763 h 4412259"/>
                <a:gd name="connsiteX5" fmla="*/ 1242 w 1158619"/>
                <a:gd name="connsiteY5" fmla="*/ 145024 h 4412259"/>
                <a:gd name="connsiteX6" fmla="*/ 23816 w 1158619"/>
                <a:gd name="connsiteY6" fmla="*/ 107686 h 4412259"/>
                <a:gd name="connsiteX7" fmla="*/ 465776 w 1158619"/>
                <a:gd name="connsiteY7" fmla="*/ 1958 h 4412259"/>
                <a:gd name="connsiteX8" fmla="*/ 495018 w 1158619"/>
                <a:gd name="connsiteY8" fmla="*/ 27485 h 4412259"/>
                <a:gd name="connsiteX9" fmla="*/ 1157386 w 1158619"/>
                <a:gd name="connsiteY9" fmla="*/ 4185243 h 441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58619" h="4412259" fill="norm" stroke="1" extrusionOk="0">
                  <a:moveTo>
                    <a:pt x="1157386" y="4185243"/>
                  </a:moveTo>
                  <a:cubicBezTo>
                    <a:pt x="1160720" y="4204293"/>
                    <a:pt x="1158148" y="4217914"/>
                    <a:pt x="1139003" y="4228486"/>
                  </a:cubicBezTo>
                  <a:cubicBezTo>
                    <a:pt x="1031180" y="4288018"/>
                    <a:pt x="923928" y="4348692"/>
                    <a:pt x="816486" y="4408985"/>
                  </a:cubicBezTo>
                  <a:cubicBezTo>
                    <a:pt x="772481" y="4413272"/>
                    <a:pt x="728571" y="4413462"/>
                    <a:pt x="684565" y="4408890"/>
                  </a:cubicBezTo>
                  <a:cubicBezTo>
                    <a:pt x="659324" y="4326689"/>
                    <a:pt x="652656" y="4240869"/>
                    <a:pt x="637988" y="4156763"/>
                  </a:cubicBezTo>
                  <a:cubicBezTo>
                    <a:pt x="614842" y="4023890"/>
                    <a:pt x="29436" y="327618"/>
                    <a:pt x="1242" y="145024"/>
                  </a:cubicBezTo>
                  <a:cubicBezTo>
                    <a:pt x="-1521" y="127498"/>
                    <a:pt x="-1806" y="113591"/>
                    <a:pt x="23816" y="107686"/>
                  </a:cubicBezTo>
                  <a:cubicBezTo>
                    <a:pt x="171549" y="74158"/>
                    <a:pt x="318996" y="39106"/>
                    <a:pt x="465776" y="1958"/>
                  </a:cubicBezTo>
                  <a:cubicBezTo>
                    <a:pt x="495780" y="-5662"/>
                    <a:pt x="492255" y="10245"/>
                    <a:pt x="495018" y="27485"/>
                  </a:cubicBezTo>
                  <a:cubicBezTo>
                    <a:pt x="522926" y="200269"/>
                    <a:pt x="1148718" y="4135618"/>
                    <a:pt x="1157386" y="4185243"/>
                  </a:cubicBezTo>
                  <a:close/>
                </a:path>
              </a:pathLst>
            </a:custGeom>
            <a:solidFill>
              <a:schemeClr val="accent1"/>
            </a:solidFill>
            <a:ln w="9525" cap="flat">
              <a:noFill/>
              <a:prstDash val="solid"/>
              <a:miter/>
            </a:ln>
          </p:spPr>
          <p:txBody>
            <a:bodyPr rtlCol="0" anchor="ctr"/>
            <a:lstStyle/>
            <a:p>
              <a:pPr>
                <a:defRPr/>
              </a:pPr>
              <a:endParaRPr lang="en-US"/>
            </a:p>
          </p:txBody>
        </p:sp>
        <p:sp>
          <p:nvSpPr>
            <p:cNvPr id="21" name="Freeform: Shape 20"/>
            <p:cNvSpPr/>
            <p:nvPr/>
          </p:nvSpPr>
          <p:spPr bwMode="auto">
            <a:xfrm>
              <a:off x="2591911" y="5666190"/>
              <a:ext cx="2127198" cy="120837"/>
            </a:xfrm>
            <a:custGeom>
              <a:avLst/>
              <a:gdLst>
                <a:gd name="connsiteX0" fmla="*/ 0 w 2638615"/>
                <a:gd name="connsiteY0" fmla="*/ 145730 h 149888"/>
                <a:gd name="connsiteX1" fmla="*/ 85439 w 2638615"/>
                <a:gd name="connsiteY1" fmla="*/ 17714 h 149888"/>
                <a:gd name="connsiteX2" fmla="*/ 251936 w 2638615"/>
                <a:gd name="connsiteY2" fmla="*/ 5237 h 149888"/>
                <a:gd name="connsiteX3" fmla="*/ 2602992 w 2638615"/>
                <a:gd name="connsiteY3" fmla="*/ 2665 h 149888"/>
                <a:gd name="connsiteX4" fmla="*/ 2638616 w 2638615"/>
                <a:gd name="connsiteY4" fmla="*/ 4189 h 149888"/>
                <a:gd name="connsiteX5" fmla="*/ 2605850 w 2638615"/>
                <a:gd name="connsiteY5" fmla="*/ 137920 h 149888"/>
                <a:gd name="connsiteX6" fmla="*/ 2560415 w 2638615"/>
                <a:gd name="connsiteY6" fmla="*/ 144302 h 149888"/>
                <a:gd name="connsiteX7" fmla="*/ 0 w 2638615"/>
                <a:gd name="connsiteY7" fmla="*/ 145730 h 149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8615" h="149888" fill="norm" stroke="1" extrusionOk="0">
                  <a:moveTo>
                    <a:pt x="0" y="145730"/>
                  </a:moveTo>
                  <a:cubicBezTo>
                    <a:pt x="29908" y="103249"/>
                    <a:pt x="76105" y="29716"/>
                    <a:pt x="85439" y="17714"/>
                  </a:cubicBezTo>
                  <a:cubicBezTo>
                    <a:pt x="102679" y="-4479"/>
                    <a:pt x="159639" y="4094"/>
                    <a:pt x="251936" y="5237"/>
                  </a:cubicBezTo>
                  <a:cubicBezTo>
                    <a:pt x="1050417" y="2665"/>
                    <a:pt x="1820704" y="-3526"/>
                    <a:pt x="2602992" y="2665"/>
                  </a:cubicBezTo>
                  <a:cubicBezTo>
                    <a:pt x="2613946" y="2760"/>
                    <a:pt x="2624995" y="3618"/>
                    <a:pt x="2638616" y="4189"/>
                  </a:cubicBezTo>
                  <a:cubicBezTo>
                    <a:pt x="2628805" y="42194"/>
                    <a:pt x="2615184" y="101630"/>
                    <a:pt x="2605850" y="137920"/>
                  </a:cubicBezTo>
                  <a:cubicBezTo>
                    <a:pt x="2592229" y="150398"/>
                    <a:pt x="2575560" y="144302"/>
                    <a:pt x="2560415" y="144302"/>
                  </a:cubicBezTo>
                  <a:cubicBezTo>
                    <a:pt x="1722406" y="144587"/>
                    <a:pt x="136493" y="155732"/>
                    <a:pt x="0" y="145730"/>
                  </a:cubicBezTo>
                  <a:close/>
                </a:path>
              </a:pathLst>
            </a:custGeom>
            <a:solidFill>
              <a:srgbClr val="545E67"/>
            </a:solidFill>
            <a:ln w="9525" cap="flat">
              <a:noFill/>
              <a:prstDash val="solid"/>
              <a:miter/>
            </a:ln>
          </p:spPr>
          <p:txBody>
            <a:bodyPr rtlCol="0" anchor="ctr"/>
            <a:lstStyle/>
            <a:p>
              <a:pPr>
                <a:defRPr/>
              </a:pPr>
              <a:endParaRPr lang="en-US"/>
            </a:p>
          </p:txBody>
        </p:sp>
        <p:sp>
          <p:nvSpPr>
            <p:cNvPr id="22" name="Freeform: Shape 21"/>
            <p:cNvSpPr/>
            <p:nvPr/>
          </p:nvSpPr>
          <p:spPr bwMode="auto">
            <a:xfrm>
              <a:off x="4885433" y="5666066"/>
              <a:ext cx="476025" cy="121087"/>
            </a:xfrm>
            <a:custGeom>
              <a:avLst/>
              <a:gdLst>
                <a:gd name="connsiteX0" fmla="*/ 0 w 590470"/>
                <a:gd name="connsiteY0" fmla="*/ 141121 h 150198"/>
                <a:gd name="connsiteX1" fmla="*/ 101060 w 590470"/>
                <a:gd name="connsiteY1" fmla="*/ 55 h 150198"/>
                <a:gd name="connsiteX2" fmla="*/ 555022 w 590470"/>
                <a:gd name="connsiteY2" fmla="*/ 2913 h 150198"/>
                <a:gd name="connsiteX3" fmla="*/ 590169 w 590470"/>
                <a:gd name="connsiteY3" fmla="*/ 35774 h 150198"/>
                <a:gd name="connsiteX4" fmla="*/ 588645 w 590470"/>
                <a:gd name="connsiteY4" fmla="*/ 145026 h 150198"/>
                <a:gd name="connsiteX5" fmla="*/ 575500 w 590470"/>
                <a:gd name="connsiteY5" fmla="*/ 149884 h 150198"/>
                <a:gd name="connsiteX6" fmla="*/ 14574 w 590470"/>
                <a:gd name="connsiteY6" fmla="*/ 150074 h 150198"/>
                <a:gd name="connsiteX7" fmla="*/ 0 w 590470"/>
                <a:gd name="connsiteY7" fmla="*/ 141121 h 15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0470" h="150198" fill="norm" stroke="1" extrusionOk="0">
                  <a:moveTo>
                    <a:pt x="0" y="141121"/>
                  </a:moveTo>
                  <a:cubicBezTo>
                    <a:pt x="8573" y="50347"/>
                    <a:pt x="17145" y="-1945"/>
                    <a:pt x="101060" y="55"/>
                  </a:cubicBezTo>
                  <a:cubicBezTo>
                    <a:pt x="237077" y="3294"/>
                    <a:pt x="418814" y="8437"/>
                    <a:pt x="555022" y="2913"/>
                  </a:cubicBezTo>
                  <a:cubicBezTo>
                    <a:pt x="580834" y="1865"/>
                    <a:pt x="592550" y="7294"/>
                    <a:pt x="590169" y="35774"/>
                  </a:cubicBezTo>
                  <a:cubicBezTo>
                    <a:pt x="587597" y="65683"/>
                    <a:pt x="589026" y="114927"/>
                    <a:pt x="588645" y="145026"/>
                  </a:cubicBezTo>
                  <a:cubicBezTo>
                    <a:pt x="584454" y="147026"/>
                    <a:pt x="580739" y="149884"/>
                    <a:pt x="575500" y="149884"/>
                  </a:cubicBezTo>
                  <a:cubicBezTo>
                    <a:pt x="388525" y="150455"/>
                    <a:pt x="201549" y="150074"/>
                    <a:pt x="14574" y="150074"/>
                  </a:cubicBezTo>
                  <a:cubicBezTo>
                    <a:pt x="7430" y="150074"/>
                    <a:pt x="2477" y="147883"/>
                    <a:pt x="0" y="141121"/>
                  </a:cubicBezTo>
                  <a:close/>
                </a:path>
              </a:pathLst>
            </a:custGeom>
            <a:solidFill>
              <a:srgbClr val="545E67"/>
            </a:solidFill>
            <a:ln w="9525" cap="flat">
              <a:noFill/>
              <a:prstDash val="solid"/>
              <a:miter/>
            </a:ln>
          </p:spPr>
          <p:txBody>
            <a:bodyPr rtlCol="0" anchor="ctr"/>
            <a:lstStyle/>
            <a:p>
              <a:pPr>
                <a:defRPr/>
              </a:pPr>
              <a:endParaRPr lang="en-US"/>
            </a:p>
          </p:txBody>
        </p:sp>
      </p:grpSp>
      <p:grpSp>
        <p:nvGrpSpPr>
          <p:cNvPr id="46" name="그룹 45"/>
          <p:cNvGrpSpPr/>
          <p:nvPr/>
        </p:nvGrpSpPr>
        <p:grpSpPr bwMode="auto">
          <a:xfrm>
            <a:off x="1501002" y="2118041"/>
            <a:ext cx="2925165" cy="3150558"/>
            <a:chOff x="1947257" y="2168215"/>
            <a:chExt cx="2925165" cy="3150558"/>
          </a:xfrm>
        </p:grpSpPr>
        <p:sp>
          <p:nvSpPr>
            <p:cNvPr id="4" name="Freeform: Shape 3"/>
            <p:cNvSpPr/>
            <p:nvPr/>
          </p:nvSpPr>
          <p:spPr bwMode="auto">
            <a:xfrm>
              <a:off x="2699955" y="2175279"/>
              <a:ext cx="2172369" cy="3143494"/>
            </a:xfrm>
            <a:custGeom>
              <a:avLst/>
              <a:gdLst>
                <a:gd name="connsiteX0" fmla="*/ 2683285 w 2694646"/>
                <a:gd name="connsiteY0" fmla="*/ 1256184 h 3899247"/>
                <a:gd name="connsiteX1" fmla="*/ 2596512 w 2694646"/>
                <a:gd name="connsiteY1" fmla="*/ 1115119 h 3899247"/>
                <a:gd name="connsiteX2" fmla="*/ 2623468 w 2694646"/>
                <a:gd name="connsiteY2" fmla="*/ 1086734 h 3899247"/>
                <a:gd name="connsiteX3" fmla="*/ 2590702 w 2694646"/>
                <a:gd name="connsiteY3" fmla="*/ 839465 h 3899247"/>
                <a:gd name="connsiteX4" fmla="*/ 2412680 w 2694646"/>
                <a:gd name="connsiteY4" fmla="*/ 549333 h 3899247"/>
                <a:gd name="connsiteX5" fmla="*/ 2376580 w 2694646"/>
                <a:gd name="connsiteY5" fmla="*/ 534570 h 3899247"/>
                <a:gd name="connsiteX6" fmla="*/ 2370198 w 2694646"/>
                <a:gd name="connsiteY6" fmla="*/ 532951 h 3899247"/>
                <a:gd name="connsiteX7" fmla="*/ 2139312 w 2694646"/>
                <a:gd name="connsiteY7" fmla="*/ 214815 h 3899247"/>
                <a:gd name="connsiteX8" fmla="*/ 1934715 w 2694646"/>
                <a:gd name="connsiteY8" fmla="*/ 88323 h 3899247"/>
                <a:gd name="connsiteX9" fmla="*/ 1176525 w 2694646"/>
                <a:gd name="connsiteY9" fmla="*/ 35364 h 3899247"/>
                <a:gd name="connsiteX10" fmla="*/ 683321 w 2694646"/>
                <a:gd name="connsiteY10" fmla="*/ 300350 h 3899247"/>
                <a:gd name="connsiteX11" fmla="*/ 610740 w 2694646"/>
                <a:gd name="connsiteY11" fmla="*/ 384646 h 3899247"/>
                <a:gd name="connsiteX12" fmla="*/ 463769 w 2694646"/>
                <a:gd name="connsiteY12" fmla="*/ 843466 h 3899247"/>
                <a:gd name="connsiteX13" fmla="*/ 524825 w 2694646"/>
                <a:gd name="connsiteY13" fmla="*/ 1262089 h 3899247"/>
                <a:gd name="connsiteX14" fmla="*/ 694656 w 2694646"/>
                <a:gd name="connsiteY14" fmla="*/ 1567080 h 3899247"/>
                <a:gd name="connsiteX15" fmla="*/ 762092 w 2694646"/>
                <a:gd name="connsiteY15" fmla="*/ 1883119 h 3899247"/>
                <a:gd name="connsiteX16" fmla="*/ 747424 w 2694646"/>
                <a:gd name="connsiteY16" fmla="*/ 2024185 h 3899247"/>
                <a:gd name="connsiteX17" fmla="*/ 714277 w 2694646"/>
                <a:gd name="connsiteY17" fmla="*/ 2168584 h 3899247"/>
                <a:gd name="connsiteX18" fmla="*/ 683797 w 2694646"/>
                <a:gd name="connsiteY18" fmla="*/ 2263262 h 3899247"/>
                <a:gd name="connsiteX19" fmla="*/ 593405 w 2694646"/>
                <a:gd name="connsiteY19" fmla="*/ 2521580 h 3899247"/>
                <a:gd name="connsiteX20" fmla="*/ 524349 w 2694646"/>
                <a:gd name="connsiteY20" fmla="*/ 2672170 h 3899247"/>
                <a:gd name="connsiteX21" fmla="*/ 426527 w 2694646"/>
                <a:gd name="connsiteY21" fmla="*/ 2786661 h 3899247"/>
                <a:gd name="connsiteX22" fmla="*/ 92009 w 2694646"/>
                <a:gd name="connsiteY22" fmla="*/ 3228335 h 3899247"/>
                <a:gd name="connsiteX23" fmla="*/ 4379 w 2694646"/>
                <a:gd name="connsiteY23" fmla="*/ 3401690 h 3899247"/>
                <a:gd name="connsiteX24" fmla="*/ 19905 w 2694646"/>
                <a:gd name="connsiteY24" fmla="*/ 3453411 h 3899247"/>
                <a:gd name="connsiteX25" fmla="*/ 1266727 w 2694646"/>
                <a:gd name="connsiteY25" fmla="*/ 3895752 h 3899247"/>
                <a:gd name="connsiteX26" fmla="*/ 1892710 w 2694646"/>
                <a:gd name="connsiteY26" fmla="*/ 3843460 h 3899247"/>
                <a:gd name="connsiteX27" fmla="*/ 2200653 w 2694646"/>
                <a:gd name="connsiteY27" fmla="*/ 3747352 h 3899247"/>
                <a:gd name="connsiteX28" fmla="*/ 2415823 w 2694646"/>
                <a:gd name="connsiteY28" fmla="*/ 3657627 h 3899247"/>
                <a:gd name="connsiteX29" fmla="*/ 2285140 w 2694646"/>
                <a:gd name="connsiteY29" fmla="*/ 3452935 h 3899247"/>
                <a:gd name="connsiteX30" fmla="*/ 2225133 w 2694646"/>
                <a:gd name="connsiteY30" fmla="*/ 3165280 h 3899247"/>
                <a:gd name="connsiteX31" fmla="*/ 1906903 w 2694646"/>
                <a:gd name="connsiteY31" fmla="*/ 2489671 h 3899247"/>
                <a:gd name="connsiteX32" fmla="*/ 1882042 w 2694646"/>
                <a:gd name="connsiteY32" fmla="*/ 2434903 h 3899247"/>
                <a:gd name="connsiteX33" fmla="*/ 1910522 w 2694646"/>
                <a:gd name="connsiteY33" fmla="*/ 2317078 h 3899247"/>
                <a:gd name="connsiteX34" fmla="*/ 1959766 w 2694646"/>
                <a:gd name="connsiteY34" fmla="*/ 2187824 h 3899247"/>
                <a:gd name="connsiteX35" fmla="*/ 2013677 w 2694646"/>
                <a:gd name="connsiteY35" fmla="*/ 2178490 h 3899247"/>
                <a:gd name="connsiteX36" fmla="*/ 2329050 w 2694646"/>
                <a:gd name="connsiteY36" fmla="*/ 2184490 h 3899247"/>
                <a:gd name="connsiteX37" fmla="*/ 2491261 w 2694646"/>
                <a:gd name="connsiteY37" fmla="*/ 1933411 h 3899247"/>
                <a:gd name="connsiteX38" fmla="*/ 2488118 w 2694646"/>
                <a:gd name="connsiteY38" fmla="*/ 1919600 h 3899247"/>
                <a:gd name="connsiteX39" fmla="*/ 2519550 w 2694646"/>
                <a:gd name="connsiteY39" fmla="*/ 1757103 h 3899247"/>
                <a:gd name="connsiteX40" fmla="*/ 2519836 w 2694646"/>
                <a:gd name="connsiteY40" fmla="*/ 1692715 h 3899247"/>
                <a:gd name="connsiteX41" fmla="*/ 2527647 w 2694646"/>
                <a:gd name="connsiteY41" fmla="*/ 1626611 h 3899247"/>
                <a:gd name="connsiteX42" fmla="*/ 2539172 w 2694646"/>
                <a:gd name="connsiteY42" fmla="*/ 1541934 h 3899247"/>
                <a:gd name="connsiteX43" fmla="*/ 2509930 w 2694646"/>
                <a:gd name="connsiteY43" fmla="*/ 1467829 h 3899247"/>
                <a:gd name="connsiteX44" fmla="*/ 2555936 w 2694646"/>
                <a:gd name="connsiteY44" fmla="*/ 1397440 h 3899247"/>
                <a:gd name="connsiteX45" fmla="*/ 2648519 w 2694646"/>
                <a:gd name="connsiteY45" fmla="*/ 1362769 h 3899247"/>
                <a:gd name="connsiteX46" fmla="*/ 2683285 w 2694646"/>
                <a:gd name="connsiteY46" fmla="*/ 1256184 h 3899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694646" h="3899247" fill="norm" stroke="1" extrusionOk="0">
                  <a:moveTo>
                    <a:pt x="2683285" y="1256184"/>
                  </a:moveTo>
                  <a:cubicBezTo>
                    <a:pt x="2662140" y="1204368"/>
                    <a:pt x="2626802" y="1161315"/>
                    <a:pt x="2596512" y="1115119"/>
                  </a:cubicBezTo>
                  <a:cubicBezTo>
                    <a:pt x="2612514" y="1112261"/>
                    <a:pt x="2619753" y="1102736"/>
                    <a:pt x="2623468" y="1086734"/>
                  </a:cubicBezTo>
                  <a:cubicBezTo>
                    <a:pt x="2643566" y="1000056"/>
                    <a:pt x="2630897" y="917951"/>
                    <a:pt x="2590702" y="839465"/>
                  </a:cubicBezTo>
                  <a:cubicBezTo>
                    <a:pt x="2538886" y="738214"/>
                    <a:pt x="2476021" y="643631"/>
                    <a:pt x="2412680" y="549333"/>
                  </a:cubicBezTo>
                  <a:cubicBezTo>
                    <a:pt x="2404107" y="536570"/>
                    <a:pt x="2396773" y="519330"/>
                    <a:pt x="2376580" y="534570"/>
                  </a:cubicBezTo>
                  <a:cubicBezTo>
                    <a:pt x="2374580" y="533427"/>
                    <a:pt x="2372484" y="532951"/>
                    <a:pt x="2370198" y="532951"/>
                  </a:cubicBezTo>
                  <a:cubicBezTo>
                    <a:pt x="2323431" y="405030"/>
                    <a:pt x="2246945" y="298635"/>
                    <a:pt x="2139312" y="214815"/>
                  </a:cubicBezTo>
                  <a:cubicBezTo>
                    <a:pt x="2079305" y="159380"/>
                    <a:pt x="2009106" y="119851"/>
                    <a:pt x="1934715" y="88323"/>
                  </a:cubicBezTo>
                  <a:cubicBezTo>
                    <a:pt x="1688304" y="-16261"/>
                    <a:pt x="1433986" y="-19881"/>
                    <a:pt x="1176525" y="35364"/>
                  </a:cubicBezTo>
                  <a:cubicBezTo>
                    <a:pt x="986978" y="76036"/>
                    <a:pt x="818766" y="158237"/>
                    <a:pt x="683321" y="300350"/>
                  </a:cubicBezTo>
                  <a:cubicBezTo>
                    <a:pt x="654365" y="324353"/>
                    <a:pt x="634267" y="355976"/>
                    <a:pt x="610740" y="384646"/>
                  </a:cubicBezTo>
                  <a:cubicBezTo>
                    <a:pt x="496726" y="589434"/>
                    <a:pt x="468151" y="708210"/>
                    <a:pt x="463769" y="843466"/>
                  </a:cubicBezTo>
                  <a:cubicBezTo>
                    <a:pt x="453197" y="987483"/>
                    <a:pt x="482343" y="1125501"/>
                    <a:pt x="524825" y="1262089"/>
                  </a:cubicBezTo>
                  <a:cubicBezTo>
                    <a:pt x="560258" y="1376008"/>
                    <a:pt x="634362" y="1467639"/>
                    <a:pt x="694656" y="1567080"/>
                  </a:cubicBezTo>
                  <a:cubicBezTo>
                    <a:pt x="754187" y="1665282"/>
                    <a:pt x="783809" y="1767676"/>
                    <a:pt x="762092" y="1883119"/>
                  </a:cubicBezTo>
                  <a:cubicBezTo>
                    <a:pt x="753425" y="1929411"/>
                    <a:pt x="752091" y="1977131"/>
                    <a:pt x="747424" y="2024185"/>
                  </a:cubicBezTo>
                  <a:cubicBezTo>
                    <a:pt x="732184" y="2075429"/>
                    <a:pt x="725898" y="2118482"/>
                    <a:pt x="714277" y="2168584"/>
                  </a:cubicBezTo>
                  <a:cubicBezTo>
                    <a:pt x="703704" y="2192777"/>
                    <a:pt x="691322" y="2234306"/>
                    <a:pt x="683797" y="2263262"/>
                  </a:cubicBezTo>
                  <a:cubicBezTo>
                    <a:pt x="631600" y="2341653"/>
                    <a:pt x="593024" y="2424330"/>
                    <a:pt x="593405" y="2521580"/>
                  </a:cubicBezTo>
                  <a:cubicBezTo>
                    <a:pt x="593691" y="2581302"/>
                    <a:pt x="564639" y="2629689"/>
                    <a:pt x="524349" y="2672170"/>
                  </a:cubicBezTo>
                  <a:cubicBezTo>
                    <a:pt x="489773" y="2708651"/>
                    <a:pt x="454340" y="2744370"/>
                    <a:pt x="426527" y="2786661"/>
                  </a:cubicBezTo>
                  <a:cubicBezTo>
                    <a:pt x="291367" y="2916010"/>
                    <a:pt x="188307" y="3069649"/>
                    <a:pt x="92009" y="3228335"/>
                  </a:cubicBezTo>
                  <a:cubicBezTo>
                    <a:pt x="58385" y="3283771"/>
                    <a:pt x="26667" y="3340254"/>
                    <a:pt x="4379" y="3401690"/>
                  </a:cubicBezTo>
                  <a:cubicBezTo>
                    <a:pt x="-4003" y="3424645"/>
                    <a:pt x="-1146" y="3438647"/>
                    <a:pt x="19905" y="3453411"/>
                  </a:cubicBezTo>
                  <a:cubicBezTo>
                    <a:pt x="389284" y="3711253"/>
                    <a:pt x="816290" y="3870892"/>
                    <a:pt x="1266727" y="3895752"/>
                  </a:cubicBezTo>
                  <a:cubicBezTo>
                    <a:pt x="1476372" y="3907277"/>
                    <a:pt x="1687923" y="3890418"/>
                    <a:pt x="1892710" y="3843460"/>
                  </a:cubicBezTo>
                  <a:cubicBezTo>
                    <a:pt x="1997675" y="3819457"/>
                    <a:pt x="2100831" y="3787548"/>
                    <a:pt x="2200653" y="3747352"/>
                  </a:cubicBezTo>
                  <a:cubicBezTo>
                    <a:pt x="2227228" y="3736684"/>
                    <a:pt x="2395344" y="3640768"/>
                    <a:pt x="2415823" y="3657627"/>
                  </a:cubicBezTo>
                  <a:cubicBezTo>
                    <a:pt x="2347529" y="3601429"/>
                    <a:pt x="2308286" y="3532183"/>
                    <a:pt x="2285140" y="3452935"/>
                  </a:cubicBezTo>
                  <a:cubicBezTo>
                    <a:pt x="2257613" y="3358637"/>
                    <a:pt x="2243992" y="3261387"/>
                    <a:pt x="2225133" y="3165280"/>
                  </a:cubicBezTo>
                  <a:cubicBezTo>
                    <a:pt x="2175507" y="2913343"/>
                    <a:pt x="2098260" y="2674837"/>
                    <a:pt x="1906903" y="2489671"/>
                  </a:cubicBezTo>
                  <a:cubicBezTo>
                    <a:pt x="1891948" y="2475193"/>
                    <a:pt x="1881566" y="2457096"/>
                    <a:pt x="1882042" y="2434903"/>
                  </a:cubicBezTo>
                  <a:cubicBezTo>
                    <a:pt x="1894234" y="2396612"/>
                    <a:pt x="1917761" y="2365180"/>
                    <a:pt x="1910522" y="2317078"/>
                  </a:cubicBezTo>
                  <a:cubicBezTo>
                    <a:pt x="1903950" y="2273454"/>
                    <a:pt x="1937954" y="2229353"/>
                    <a:pt x="1959766" y="2187824"/>
                  </a:cubicBezTo>
                  <a:cubicBezTo>
                    <a:pt x="1975768" y="2173441"/>
                    <a:pt x="1995294" y="2178204"/>
                    <a:pt x="2013677" y="2178490"/>
                  </a:cubicBezTo>
                  <a:cubicBezTo>
                    <a:pt x="2118834" y="2180204"/>
                    <a:pt x="2223894" y="2182490"/>
                    <a:pt x="2329050" y="2184490"/>
                  </a:cubicBezTo>
                  <a:cubicBezTo>
                    <a:pt x="2479355" y="2157154"/>
                    <a:pt x="2530980" y="2077239"/>
                    <a:pt x="2491261" y="1933411"/>
                  </a:cubicBezTo>
                  <a:cubicBezTo>
                    <a:pt x="2490023" y="1928839"/>
                    <a:pt x="2490118" y="1923696"/>
                    <a:pt x="2488118" y="1919600"/>
                  </a:cubicBezTo>
                  <a:cubicBezTo>
                    <a:pt x="2457352" y="1857402"/>
                    <a:pt x="2468687" y="1803109"/>
                    <a:pt x="2519550" y="1757103"/>
                  </a:cubicBezTo>
                  <a:cubicBezTo>
                    <a:pt x="2544220" y="1734815"/>
                    <a:pt x="2541934" y="1713193"/>
                    <a:pt x="2519836" y="1692715"/>
                  </a:cubicBezTo>
                  <a:cubicBezTo>
                    <a:pt x="2490975" y="1665949"/>
                    <a:pt x="2496786" y="1647185"/>
                    <a:pt x="2527647" y="1626611"/>
                  </a:cubicBezTo>
                  <a:cubicBezTo>
                    <a:pt x="2561365" y="1604132"/>
                    <a:pt x="2565651" y="1574509"/>
                    <a:pt x="2539172" y="1541934"/>
                  </a:cubicBezTo>
                  <a:cubicBezTo>
                    <a:pt x="2521741" y="1520407"/>
                    <a:pt x="2515645" y="1494023"/>
                    <a:pt x="2509930" y="1467829"/>
                  </a:cubicBezTo>
                  <a:cubicBezTo>
                    <a:pt x="2498500" y="1415918"/>
                    <a:pt x="2504310" y="1406584"/>
                    <a:pt x="2555936" y="1397440"/>
                  </a:cubicBezTo>
                  <a:cubicBezTo>
                    <a:pt x="2589083" y="1391534"/>
                    <a:pt x="2619944" y="1380485"/>
                    <a:pt x="2648519" y="1362769"/>
                  </a:cubicBezTo>
                  <a:cubicBezTo>
                    <a:pt x="2697096" y="1332860"/>
                    <a:pt x="2704811" y="1308857"/>
                    <a:pt x="2683285" y="1256184"/>
                  </a:cubicBezTo>
                  <a:close/>
                </a:path>
              </a:pathLst>
            </a:custGeom>
            <a:solidFill>
              <a:schemeClr val="accent1">
                <a:lumMod val="20000"/>
                <a:lumOff val="80000"/>
              </a:schemeClr>
            </a:solidFill>
            <a:ln w="9525" cap="flat">
              <a:noFill/>
              <a:prstDash val="solid"/>
              <a:miter/>
            </a:ln>
          </p:spPr>
          <p:txBody>
            <a:bodyPr rtlCol="0" anchor="ctr"/>
            <a:lstStyle/>
            <a:p>
              <a:pPr>
                <a:defRPr/>
              </a:pPr>
              <a:endParaRPr lang="en-US"/>
            </a:p>
          </p:txBody>
        </p:sp>
        <p:sp>
          <p:nvSpPr>
            <p:cNvPr id="8" name="Freeform: Shape 7"/>
            <p:cNvSpPr/>
            <p:nvPr/>
          </p:nvSpPr>
          <p:spPr bwMode="auto">
            <a:xfrm>
              <a:off x="3160202" y="2346605"/>
              <a:ext cx="1712220" cy="1589996"/>
            </a:xfrm>
            <a:custGeom>
              <a:avLst/>
              <a:gdLst>
                <a:gd name="connsiteX0" fmla="*/ 2112576 w 2123869"/>
                <a:gd name="connsiteY0" fmla="*/ 1043954 h 1972260"/>
                <a:gd name="connsiteX1" fmla="*/ 2025804 w 2123869"/>
                <a:gd name="connsiteY1" fmla="*/ 902889 h 1972260"/>
                <a:gd name="connsiteX2" fmla="*/ 2018184 w 2123869"/>
                <a:gd name="connsiteY2" fmla="*/ 896222 h 1972260"/>
                <a:gd name="connsiteX3" fmla="*/ 1994085 w 2123869"/>
                <a:gd name="connsiteY3" fmla="*/ 858503 h 1972260"/>
                <a:gd name="connsiteX4" fmla="*/ 1990657 w 2123869"/>
                <a:gd name="connsiteY4" fmla="*/ 858503 h 1972260"/>
                <a:gd name="connsiteX5" fmla="*/ 1843686 w 2123869"/>
                <a:gd name="connsiteY5" fmla="*/ 657335 h 1972260"/>
                <a:gd name="connsiteX6" fmla="*/ 1830637 w 2123869"/>
                <a:gd name="connsiteY6" fmla="*/ 606281 h 1972260"/>
                <a:gd name="connsiteX7" fmla="*/ 1842162 w 2123869"/>
                <a:gd name="connsiteY7" fmla="*/ 486932 h 1972260"/>
                <a:gd name="connsiteX8" fmla="*/ 1848067 w 2123869"/>
                <a:gd name="connsiteY8" fmla="*/ 481693 h 1972260"/>
                <a:gd name="connsiteX9" fmla="*/ 1805871 w 2123869"/>
                <a:gd name="connsiteY9" fmla="*/ 322340 h 1972260"/>
                <a:gd name="connsiteX10" fmla="*/ 1799490 w 2123869"/>
                <a:gd name="connsiteY10" fmla="*/ 320721 h 1972260"/>
                <a:gd name="connsiteX11" fmla="*/ 1799490 w 2123869"/>
                <a:gd name="connsiteY11" fmla="*/ 320721 h 1972260"/>
                <a:gd name="connsiteX12" fmla="*/ 1568604 w 2123869"/>
                <a:gd name="connsiteY12" fmla="*/ 2586 h 1972260"/>
                <a:gd name="connsiteX13" fmla="*/ 1494404 w 2123869"/>
                <a:gd name="connsiteY13" fmla="*/ 12111 h 1972260"/>
                <a:gd name="connsiteX14" fmla="*/ 902997 w 2123869"/>
                <a:gd name="connsiteY14" fmla="*/ 124220 h 1972260"/>
                <a:gd name="connsiteX15" fmla="*/ 182526 w 2123869"/>
                <a:gd name="connsiteY15" fmla="*/ 81929 h 1972260"/>
                <a:gd name="connsiteX16" fmla="*/ 112517 w 2123869"/>
                <a:gd name="connsiteY16" fmla="*/ 88121 h 1972260"/>
                <a:gd name="connsiteX17" fmla="*/ 39936 w 2123869"/>
                <a:gd name="connsiteY17" fmla="*/ 172417 h 1972260"/>
                <a:gd name="connsiteX18" fmla="*/ 35936 w 2123869"/>
                <a:gd name="connsiteY18" fmla="*/ 190514 h 1972260"/>
                <a:gd name="connsiteX19" fmla="*/ 5075 w 2123869"/>
                <a:gd name="connsiteY19" fmla="*/ 516079 h 1972260"/>
                <a:gd name="connsiteX20" fmla="*/ 3741 w 2123869"/>
                <a:gd name="connsiteY20" fmla="*/ 557608 h 1972260"/>
                <a:gd name="connsiteX21" fmla="*/ 57462 w 2123869"/>
                <a:gd name="connsiteY21" fmla="*/ 565037 h 1972260"/>
                <a:gd name="connsiteX22" fmla="*/ 96705 w 2123869"/>
                <a:gd name="connsiteY22" fmla="*/ 605138 h 1972260"/>
                <a:gd name="connsiteX23" fmla="*/ 154332 w 2123869"/>
                <a:gd name="connsiteY23" fmla="*/ 1031381 h 1972260"/>
                <a:gd name="connsiteX24" fmla="*/ 982149 w 2123869"/>
                <a:gd name="connsiteY24" fmla="*/ 1471817 h 1972260"/>
                <a:gd name="connsiteX25" fmla="*/ 1046539 w 2123869"/>
                <a:gd name="connsiteY25" fmla="*/ 1455244 h 1972260"/>
                <a:gd name="connsiteX26" fmla="*/ 1406297 w 2123869"/>
                <a:gd name="connsiteY26" fmla="*/ 1246646 h 1972260"/>
                <a:gd name="connsiteX27" fmla="*/ 1520217 w 2123869"/>
                <a:gd name="connsiteY27" fmla="*/ 1106629 h 1972260"/>
                <a:gd name="connsiteX28" fmla="*/ 1539076 w 2123869"/>
                <a:gd name="connsiteY28" fmla="*/ 1123583 h 1972260"/>
                <a:gd name="connsiteX29" fmla="*/ 1598131 w 2123869"/>
                <a:gd name="connsiteY29" fmla="*/ 1278460 h 1972260"/>
                <a:gd name="connsiteX30" fmla="*/ 1735196 w 2123869"/>
                <a:gd name="connsiteY30" fmla="*/ 1917206 h 1972260"/>
                <a:gd name="connsiteX31" fmla="*/ 1758246 w 2123869"/>
                <a:gd name="connsiteY31" fmla="*/ 1972261 h 1972260"/>
                <a:gd name="connsiteX32" fmla="*/ 1920457 w 2123869"/>
                <a:gd name="connsiteY32" fmla="*/ 1721182 h 1972260"/>
                <a:gd name="connsiteX33" fmla="*/ 1917314 w 2123869"/>
                <a:gd name="connsiteY33" fmla="*/ 1707371 h 1972260"/>
                <a:gd name="connsiteX34" fmla="*/ 1948746 w 2123869"/>
                <a:gd name="connsiteY34" fmla="*/ 1544874 h 1972260"/>
                <a:gd name="connsiteX35" fmla="*/ 1949032 w 2123869"/>
                <a:gd name="connsiteY35" fmla="*/ 1480485 h 1972260"/>
                <a:gd name="connsiteX36" fmla="*/ 1956843 w 2123869"/>
                <a:gd name="connsiteY36" fmla="*/ 1414382 h 1972260"/>
                <a:gd name="connsiteX37" fmla="*/ 1968368 w 2123869"/>
                <a:gd name="connsiteY37" fmla="*/ 1329704 h 1972260"/>
                <a:gd name="connsiteX38" fmla="*/ 1939126 w 2123869"/>
                <a:gd name="connsiteY38" fmla="*/ 1255600 h 1972260"/>
                <a:gd name="connsiteX39" fmla="*/ 1985132 w 2123869"/>
                <a:gd name="connsiteY39" fmla="*/ 1185210 h 1972260"/>
                <a:gd name="connsiteX40" fmla="*/ 2077715 w 2123869"/>
                <a:gd name="connsiteY40" fmla="*/ 1150539 h 1972260"/>
                <a:gd name="connsiteX41" fmla="*/ 2112576 w 2123869"/>
                <a:gd name="connsiteY41" fmla="*/ 1043954 h 1972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23869" h="1972260" fill="norm" stroke="1" extrusionOk="0">
                  <a:moveTo>
                    <a:pt x="2112576" y="1043954"/>
                  </a:moveTo>
                  <a:cubicBezTo>
                    <a:pt x="2091431" y="992138"/>
                    <a:pt x="2056093" y="949085"/>
                    <a:pt x="2025804" y="902889"/>
                  </a:cubicBezTo>
                  <a:cubicBezTo>
                    <a:pt x="2023708" y="899936"/>
                    <a:pt x="2021137" y="897841"/>
                    <a:pt x="2018184" y="896222"/>
                  </a:cubicBezTo>
                  <a:cubicBezTo>
                    <a:pt x="2023899" y="876029"/>
                    <a:pt x="2011040" y="866123"/>
                    <a:pt x="1994085" y="858503"/>
                  </a:cubicBezTo>
                  <a:cubicBezTo>
                    <a:pt x="1992942" y="858407"/>
                    <a:pt x="1991799" y="858503"/>
                    <a:pt x="1990657" y="858503"/>
                  </a:cubicBezTo>
                  <a:cubicBezTo>
                    <a:pt x="1941603" y="791542"/>
                    <a:pt x="1892358" y="724581"/>
                    <a:pt x="1843686" y="657335"/>
                  </a:cubicBezTo>
                  <a:cubicBezTo>
                    <a:pt x="1832923" y="642380"/>
                    <a:pt x="1819683" y="628188"/>
                    <a:pt x="1830637" y="606281"/>
                  </a:cubicBezTo>
                  <a:cubicBezTo>
                    <a:pt x="1849687" y="568181"/>
                    <a:pt x="1846924" y="527509"/>
                    <a:pt x="1842162" y="486932"/>
                  </a:cubicBezTo>
                  <a:cubicBezTo>
                    <a:pt x="1844257" y="485504"/>
                    <a:pt x="1846257" y="483789"/>
                    <a:pt x="1848067" y="481693"/>
                  </a:cubicBezTo>
                  <a:cubicBezTo>
                    <a:pt x="1853115" y="423496"/>
                    <a:pt x="1839399" y="370346"/>
                    <a:pt x="1805871" y="322340"/>
                  </a:cubicBezTo>
                  <a:cubicBezTo>
                    <a:pt x="1803871" y="321197"/>
                    <a:pt x="1801776" y="320721"/>
                    <a:pt x="1799490" y="320721"/>
                  </a:cubicBezTo>
                  <a:cubicBezTo>
                    <a:pt x="1799490" y="320721"/>
                    <a:pt x="1799490" y="320721"/>
                    <a:pt x="1799490" y="320721"/>
                  </a:cubicBezTo>
                  <a:cubicBezTo>
                    <a:pt x="1752722" y="192800"/>
                    <a:pt x="1676236" y="86406"/>
                    <a:pt x="1568604" y="2586"/>
                  </a:cubicBezTo>
                  <a:cubicBezTo>
                    <a:pt x="1542505" y="-4462"/>
                    <a:pt x="1518693" y="4301"/>
                    <a:pt x="1494404" y="12111"/>
                  </a:cubicBezTo>
                  <a:cubicBezTo>
                    <a:pt x="1302094" y="74690"/>
                    <a:pt x="1105498" y="116886"/>
                    <a:pt x="902997" y="124220"/>
                  </a:cubicBezTo>
                  <a:cubicBezTo>
                    <a:pt x="661728" y="132983"/>
                    <a:pt x="421984" y="107933"/>
                    <a:pt x="182526" y="81929"/>
                  </a:cubicBezTo>
                  <a:cubicBezTo>
                    <a:pt x="158237" y="79262"/>
                    <a:pt x="135282" y="79548"/>
                    <a:pt x="112517" y="88121"/>
                  </a:cubicBezTo>
                  <a:cubicBezTo>
                    <a:pt x="83561" y="112123"/>
                    <a:pt x="63463" y="143747"/>
                    <a:pt x="39936" y="172417"/>
                  </a:cubicBezTo>
                  <a:cubicBezTo>
                    <a:pt x="36793" y="178037"/>
                    <a:pt x="34507" y="184323"/>
                    <a:pt x="35936" y="190514"/>
                  </a:cubicBezTo>
                  <a:cubicBezTo>
                    <a:pt x="61939" y="302528"/>
                    <a:pt x="40413" y="409875"/>
                    <a:pt x="5075" y="516079"/>
                  </a:cubicBezTo>
                  <a:cubicBezTo>
                    <a:pt x="598" y="529604"/>
                    <a:pt x="-3021" y="543511"/>
                    <a:pt x="3741" y="557608"/>
                  </a:cubicBezTo>
                  <a:cubicBezTo>
                    <a:pt x="19743" y="573705"/>
                    <a:pt x="39365" y="568943"/>
                    <a:pt x="57462" y="565037"/>
                  </a:cubicBezTo>
                  <a:cubicBezTo>
                    <a:pt x="93372" y="557322"/>
                    <a:pt x="101849" y="570848"/>
                    <a:pt x="96705" y="605138"/>
                  </a:cubicBezTo>
                  <a:cubicBezTo>
                    <a:pt x="74607" y="752585"/>
                    <a:pt x="95658" y="893555"/>
                    <a:pt x="154332" y="1031381"/>
                  </a:cubicBezTo>
                  <a:cubicBezTo>
                    <a:pt x="287491" y="1343897"/>
                    <a:pt x="648774" y="1537826"/>
                    <a:pt x="982149" y="1471817"/>
                  </a:cubicBezTo>
                  <a:cubicBezTo>
                    <a:pt x="1003390" y="1465055"/>
                    <a:pt x="1025107" y="1460578"/>
                    <a:pt x="1046539" y="1455244"/>
                  </a:cubicBezTo>
                  <a:cubicBezTo>
                    <a:pt x="1186461" y="1420192"/>
                    <a:pt x="1310571" y="1358470"/>
                    <a:pt x="1406297" y="1246646"/>
                  </a:cubicBezTo>
                  <a:cubicBezTo>
                    <a:pt x="1445446" y="1200926"/>
                    <a:pt x="1480878" y="1152349"/>
                    <a:pt x="1520217" y="1106629"/>
                  </a:cubicBezTo>
                  <a:cubicBezTo>
                    <a:pt x="1532980" y="1104914"/>
                    <a:pt x="1535838" y="1115297"/>
                    <a:pt x="1539076" y="1123583"/>
                  </a:cubicBezTo>
                  <a:cubicBezTo>
                    <a:pt x="1559555" y="1174923"/>
                    <a:pt x="1581558" y="1225596"/>
                    <a:pt x="1598131" y="1278460"/>
                  </a:cubicBezTo>
                  <a:cubicBezTo>
                    <a:pt x="1663282" y="1487248"/>
                    <a:pt x="1702430" y="1701465"/>
                    <a:pt x="1735196" y="1917206"/>
                  </a:cubicBezTo>
                  <a:cubicBezTo>
                    <a:pt x="1738339" y="1937590"/>
                    <a:pt x="1739958" y="1958354"/>
                    <a:pt x="1758246" y="1972261"/>
                  </a:cubicBezTo>
                  <a:cubicBezTo>
                    <a:pt x="1908646" y="1944924"/>
                    <a:pt x="1960176" y="1865009"/>
                    <a:pt x="1920457" y="1721182"/>
                  </a:cubicBezTo>
                  <a:cubicBezTo>
                    <a:pt x="1919219" y="1716610"/>
                    <a:pt x="1919314" y="1711466"/>
                    <a:pt x="1917314" y="1707371"/>
                  </a:cubicBezTo>
                  <a:cubicBezTo>
                    <a:pt x="1886548" y="1645172"/>
                    <a:pt x="1897883" y="1590880"/>
                    <a:pt x="1948746" y="1544874"/>
                  </a:cubicBezTo>
                  <a:cubicBezTo>
                    <a:pt x="1973416" y="1522586"/>
                    <a:pt x="1971130" y="1500964"/>
                    <a:pt x="1949032" y="1480485"/>
                  </a:cubicBezTo>
                  <a:cubicBezTo>
                    <a:pt x="1920171" y="1453720"/>
                    <a:pt x="1925982" y="1434956"/>
                    <a:pt x="1956843" y="1414382"/>
                  </a:cubicBezTo>
                  <a:cubicBezTo>
                    <a:pt x="1990561" y="1391903"/>
                    <a:pt x="1994848" y="1362280"/>
                    <a:pt x="1968368" y="1329704"/>
                  </a:cubicBezTo>
                  <a:cubicBezTo>
                    <a:pt x="1950937" y="1308178"/>
                    <a:pt x="1944841" y="1281794"/>
                    <a:pt x="1939126" y="1255600"/>
                  </a:cubicBezTo>
                  <a:cubicBezTo>
                    <a:pt x="1927696" y="1203689"/>
                    <a:pt x="1933507" y="1194354"/>
                    <a:pt x="1985132" y="1185210"/>
                  </a:cubicBezTo>
                  <a:cubicBezTo>
                    <a:pt x="2018279" y="1179305"/>
                    <a:pt x="2049140" y="1168256"/>
                    <a:pt x="2077715" y="1150539"/>
                  </a:cubicBezTo>
                  <a:cubicBezTo>
                    <a:pt x="2126292" y="1120631"/>
                    <a:pt x="2134008" y="1096628"/>
                    <a:pt x="2112576" y="1043954"/>
                  </a:cubicBezTo>
                  <a:close/>
                </a:path>
              </a:pathLst>
            </a:custGeom>
            <a:solidFill>
              <a:srgbClr val="F7B89A"/>
            </a:solidFill>
            <a:ln w="5166" cap="flat">
              <a:noFill/>
              <a:prstDash val="solid"/>
              <a:miter/>
            </a:ln>
          </p:spPr>
          <p:txBody>
            <a:bodyPr rtlCol="0" anchor="ctr"/>
            <a:lstStyle/>
            <a:p>
              <a:pPr>
                <a:defRPr/>
              </a:pPr>
              <a:endParaRPr lang="en-US"/>
            </a:p>
          </p:txBody>
        </p:sp>
        <p:sp>
          <p:nvSpPr>
            <p:cNvPr id="13" name="Freeform: Shape 12"/>
            <p:cNvSpPr/>
            <p:nvPr/>
          </p:nvSpPr>
          <p:spPr bwMode="auto">
            <a:xfrm>
              <a:off x="3078332" y="4364487"/>
              <a:ext cx="1096441" cy="946826"/>
            </a:xfrm>
            <a:custGeom>
              <a:avLst/>
              <a:gdLst>
                <a:gd name="connsiteX0" fmla="*/ 1345830 w 1360045"/>
                <a:gd name="connsiteY0" fmla="*/ 1134214 h 1174460"/>
                <a:gd name="connsiteX1" fmla="*/ 798428 w 1360045"/>
                <a:gd name="connsiteY1" fmla="*/ 1171171 h 1174460"/>
                <a:gd name="connsiteX2" fmla="*/ 49192 w 1360045"/>
                <a:gd name="connsiteY2" fmla="*/ 1004388 h 1174460"/>
                <a:gd name="connsiteX3" fmla="*/ 12235 w 1360045"/>
                <a:gd name="connsiteY3" fmla="*/ 979147 h 1174460"/>
                <a:gd name="connsiteX4" fmla="*/ 1376 w 1360045"/>
                <a:gd name="connsiteY4" fmla="*/ 919901 h 1174460"/>
                <a:gd name="connsiteX5" fmla="*/ 158063 w 1360045"/>
                <a:gd name="connsiteY5" fmla="*/ 306777 h 1174460"/>
                <a:gd name="connsiteX6" fmla="*/ 660887 w 1360045"/>
                <a:gd name="connsiteY6" fmla="*/ 72 h 1174460"/>
                <a:gd name="connsiteX7" fmla="*/ 1081321 w 1360045"/>
                <a:gd name="connsiteY7" fmla="*/ 148471 h 1174460"/>
                <a:gd name="connsiteX8" fmla="*/ 1260200 w 1360045"/>
                <a:gd name="connsiteY8" fmla="*/ 430316 h 1174460"/>
                <a:gd name="connsiteX9" fmla="*/ 1342020 w 1360045"/>
                <a:gd name="connsiteY9" fmla="*/ 863132 h 1174460"/>
                <a:gd name="connsiteX10" fmla="*/ 1358403 w 1360045"/>
                <a:gd name="connsiteY10" fmla="*/ 1076016 h 1174460"/>
                <a:gd name="connsiteX11" fmla="*/ 1345830 w 1360045"/>
                <a:gd name="connsiteY11" fmla="*/ 1134214 h 1174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0045" h="1174460" fill="norm" stroke="1" extrusionOk="0">
                  <a:moveTo>
                    <a:pt x="1345830" y="1134214"/>
                  </a:moveTo>
                  <a:cubicBezTo>
                    <a:pt x="1164760" y="1167551"/>
                    <a:pt x="982356" y="1181362"/>
                    <a:pt x="798428" y="1171171"/>
                  </a:cubicBezTo>
                  <a:cubicBezTo>
                    <a:pt x="539539" y="1156883"/>
                    <a:pt x="288841" y="1105067"/>
                    <a:pt x="49192" y="1004388"/>
                  </a:cubicBezTo>
                  <a:cubicBezTo>
                    <a:pt x="35285" y="998577"/>
                    <a:pt x="17283" y="998101"/>
                    <a:pt x="12235" y="979147"/>
                  </a:cubicBezTo>
                  <a:cubicBezTo>
                    <a:pt x="-2053" y="961430"/>
                    <a:pt x="-910" y="939904"/>
                    <a:pt x="1376" y="919901"/>
                  </a:cubicBezTo>
                  <a:cubicBezTo>
                    <a:pt x="25189" y="708351"/>
                    <a:pt x="58241" y="498515"/>
                    <a:pt x="158063" y="306777"/>
                  </a:cubicBezTo>
                  <a:cubicBezTo>
                    <a:pt x="263409" y="104371"/>
                    <a:pt x="431811" y="3215"/>
                    <a:pt x="660887" y="72"/>
                  </a:cubicBezTo>
                  <a:cubicBezTo>
                    <a:pt x="820050" y="-2119"/>
                    <a:pt x="960734" y="45887"/>
                    <a:pt x="1081321" y="148471"/>
                  </a:cubicBezTo>
                  <a:cubicBezTo>
                    <a:pt x="1169332" y="223433"/>
                    <a:pt x="1220195" y="324398"/>
                    <a:pt x="1260200" y="430316"/>
                  </a:cubicBezTo>
                  <a:cubicBezTo>
                    <a:pt x="1312778" y="569572"/>
                    <a:pt x="1325827" y="716638"/>
                    <a:pt x="1342020" y="863132"/>
                  </a:cubicBezTo>
                  <a:cubicBezTo>
                    <a:pt x="1349926" y="933998"/>
                    <a:pt x="1347545" y="1005435"/>
                    <a:pt x="1358403" y="1076016"/>
                  </a:cubicBezTo>
                  <a:cubicBezTo>
                    <a:pt x="1361546" y="1096590"/>
                    <a:pt x="1361546" y="1117354"/>
                    <a:pt x="1345830" y="1134214"/>
                  </a:cubicBezTo>
                  <a:close/>
                </a:path>
              </a:pathLst>
            </a:custGeom>
            <a:solidFill>
              <a:srgbClr val="010101"/>
            </a:solidFill>
            <a:ln w="9525" cap="flat">
              <a:noFill/>
              <a:prstDash val="solid"/>
              <a:miter/>
            </a:ln>
          </p:spPr>
          <p:txBody>
            <a:bodyPr rtlCol="0" anchor="ctr"/>
            <a:lstStyle/>
            <a:p>
              <a:pPr>
                <a:defRPr/>
              </a:pPr>
              <a:endParaRPr lang="en-US"/>
            </a:p>
          </p:txBody>
        </p:sp>
        <p:sp>
          <p:nvSpPr>
            <p:cNvPr id="14" name="Freeform: Shape 13"/>
            <p:cNvSpPr/>
            <p:nvPr/>
          </p:nvSpPr>
          <p:spPr bwMode="auto">
            <a:xfrm>
              <a:off x="3251601" y="2168215"/>
              <a:ext cx="1173714" cy="285003"/>
            </a:xfrm>
            <a:custGeom>
              <a:avLst/>
              <a:gdLst>
                <a:gd name="connsiteX0" fmla="*/ 1455896 w 1455896"/>
                <a:gd name="connsiteY0" fmla="*/ 214720 h 353523"/>
                <a:gd name="connsiteX1" fmla="*/ 480536 w 1455896"/>
                <a:gd name="connsiteY1" fmla="*/ 345975 h 353523"/>
                <a:gd name="connsiteX2" fmla="*/ 0 w 1455896"/>
                <a:gd name="connsiteY2" fmla="*/ 300350 h 353523"/>
                <a:gd name="connsiteX3" fmla="*/ 493205 w 1455896"/>
                <a:gd name="connsiteY3" fmla="*/ 35364 h 353523"/>
                <a:gd name="connsiteX4" fmla="*/ 1251394 w 1455896"/>
                <a:gd name="connsiteY4" fmla="*/ 88323 h 353523"/>
                <a:gd name="connsiteX5" fmla="*/ 1455896 w 1455896"/>
                <a:gd name="connsiteY5" fmla="*/ 214720 h 353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896" h="353523" fill="norm" stroke="1" extrusionOk="0">
                  <a:moveTo>
                    <a:pt x="1455896" y="214720"/>
                  </a:moveTo>
                  <a:cubicBezTo>
                    <a:pt x="1140523" y="331020"/>
                    <a:pt x="815435" y="372073"/>
                    <a:pt x="480536" y="345975"/>
                  </a:cubicBezTo>
                  <a:cubicBezTo>
                    <a:pt x="320040" y="333497"/>
                    <a:pt x="159734" y="320638"/>
                    <a:pt x="0" y="300350"/>
                  </a:cubicBezTo>
                  <a:cubicBezTo>
                    <a:pt x="135446" y="158237"/>
                    <a:pt x="303657" y="76036"/>
                    <a:pt x="493205" y="35364"/>
                  </a:cubicBezTo>
                  <a:cubicBezTo>
                    <a:pt x="750665" y="-19881"/>
                    <a:pt x="1004983" y="-16261"/>
                    <a:pt x="1251394" y="88323"/>
                  </a:cubicBezTo>
                  <a:cubicBezTo>
                    <a:pt x="1325785" y="119756"/>
                    <a:pt x="1395984" y="159285"/>
                    <a:pt x="1455896" y="214720"/>
                  </a:cubicBezTo>
                  <a:close/>
                </a:path>
              </a:pathLst>
            </a:custGeom>
            <a:solidFill>
              <a:schemeClr val="tx1"/>
            </a:solidFill>
            <a:ln w="9525" cap="flat">
              <a:noFill/>
              <a:prstDash val="solid"/>
              <a:miter/>
            </a:ln>
          </p:spPr>
          <p:txBody>
            <a:bodyPr rtlCol="0" anchor="ctr"/>
            <a:lstStyle/>
            <a:p>
              <a:pPr>
                <a:defRPr/>
              </a:pPr>
              <a:endParaRPr lang="en-US"/>
            </a:p>
          </p:txBody>
        </p:sp>
        <p:sp>
          <p:nvSpPr>
            <p:cNvPr id="15" name="Freeform: Shape 14"/>
            <p:cNvSpPr/>
            <p:nvPr/>
          </p:nvSpPr>
          <p:spPr bwMode="auto">
            <a:xfrm>
              <a:off x="3038369" y="4225142"/>
              <a:ext cx="1171939" cy="1053724"/>
            </a:xfrm>
            <a:custGeom>
              <a:avLst/>
              <a:gdLst>
                <a:gd name="connsiteX0" fmla="*/ 149627 w 1453694"/>
                <a:gd name="connsiteY0" fmla="*/ 405899 h 1307059"/>
                <a:gd name="connsiteX1" fmla="*/ 309647 w 1453694"/>
                <a:gd name="connsiteY1" fmla="*/ 155677 h 1307059"/>
                <a:gd name="connsiteX2" fmla="*/ 635211 w 1453694"/>
                <a:gd name="connsiteY2" fmla="*/ 6039 h 1307059"/>
                <a:gd name="connsiteX3" fmla="*/ 1128225 w 1453694"/>
                <a:gd name="connsiteY3" fmla="*/ 139580 h 1307059"/>
                <a:gd name="connsiteX4" fmla="*/ 1317868 w 1453694"/>
                <a:gd name="connsiteY4" fmla="*/ 412281 h 1307059"/>
                <a:gd name="connsiteX5" fmla="*/ 1406736 w 1453694"/>
                <a:gd name="connsiteY5" fmla="*/ 807282 h 1307059"/>
                <a:gd name="connsiteX6" fmla="*/ 1435597 w 1453694"/>
                <a:gd name="connsiteY6" fmla="*/ 1217334 h 1307059"/>
                <a:gd name="connsiteX7" fmla="*/ 1453695 w 1453694"/>
                <a:gd name="connsiteY7" fmla="*/ 1290295 h 1307059"/>
                <a:gd name="connsiteX8" fmla="*/ 1395496 w 1453694"/>
                <a:gd name="connsiteY8" fmla="*/ 1307059 h 1307059"/>
                <a:gd name="connsiteX9" fmla="*/ 1274339 w 1453694"/>
                <a:gd name="connsiteY9" fmla="*/ 550012 h 1307059"/>
                <a:gd name="connsiteX10" fmla="*/ 383370 w 1453694"/>
                <a:gd name="connsiteY10" fmla="*/ 287598 h 1307059"/>
                <a:gd name="connsiteX11" fmla="*/ 161819 w 1453694"/>
                <a:gd name="connsiteY11" fmla="*/ 620211 h 1307059"/>
                <a:gd name="connsiteX12" fmla="*/ 73522 w 1453694"/>
                <a:gd name="connsiteY12" fmla="*/ 1026929 h 1307059"/>
                <a:gd name="connsiteX13" fmla="*/ 61997 w 1453694"/>
                <a:gd name="connsiteY13" fmla="*/ 1151992 h 1307059"/>
                <a:gd name="connsiteX14" fmla="*/ 7323 w 1453694"/>
                <a:gd name="connsiteY14" fmla="*/ 1136466 h 1307059"/>
                <a:gd name="connsiteX15" fmla="*/ 12466 w 1453694"/>
                <a:gd name="connsiteY15" fmla="*/ 1020357 h 1307059"/>
                <a:gd name="connsiteX16" fmla="*/ 116003 w 1453694"/>
                <a:gd name="connsiteY16" fmla="*/ 467145 h 1307059"/>
                <a:gd name="connsiteX17" fmla="*/ 149627 w 1453694"/>
                <a:gd name="connsiteY17" fmla="*/ 405899 h 130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53694" h="1307059" fill="norm" stroke="1" extrusionOk="0">
                  <a:moveTo>
                    <a:pt x="149627" y="405899"/>
                  </a:moveTo>
                  <a:cubicBezTo>
                    <a:pt x="194013" y="316840"/>
                    <a:pt x="234208" y="225210"/>
                    <a:pt x="309647" y="155677"/>
                  </a:cubicBezTo>
                  <a:cubicBezTo>
                    <a:pt x="402134" y="70428"/>
                    <a:pt x="510433" y="22137"/>
                    <a:pt x="635211" y="6039"/>
                  </a:cubicBezTo>
                  <a:cubicBezTo>
                    <a:pt x="818663" y="-17583"/>
                    <a:pt x="982683" y="28328"/>
                    <a:pt x="1128225" y="139580"/>
                  </a:cubicBezTo>
                  <a:cubicBezTo>
                    <a:pt x="1219951" y="209684"/>
                    <a:pt x="1275958" y="306648"/>
                    <a:pt x="1317868" y="412281"/>
                  </a:cubicBezTo>
                  <a:cubicBezTo>
                    <a:pt x="1368160" y="539249"/>
                    <a:pt x="1392449" y="671837"/>
                    <a:pt x="1406736" y="807282"/>
                  </a:cubicBezTo>
                  <a:cubicBezTo>
                    <a:pt x="1421119" y="943681"/>
                    <a:pt x="1435406" y="1079888"/>
                    <a:pt x="1435597" y="1217334"/>
                  </a:cubicBezTo>
                  <a:cubicBezTo>
                    <a:pt x="1435597" y="1241623"/>
                    <a:pt x="1447408" y="1265911"/>
                    <a:pt x="1453695" y="1290295"/>
                  </a:cubicBezTo>
                  <a:cubicBezTo>
                    <a:pt x="1436359" y="1303059"/>
                    <a:pt x="1414928" y="1301725"/>
                    <a:pt x="1395496" y="1307059"/>
                  </a:cubicBezTo>
                  <a:cubicBezTo>
                    <a:pt x="1378351" y="1051027"/>
                    <a:pt x="1372161" y="794043"/>
                    <a:pt x="1274339" y="550012"/>
                  </a:cubicBezTo>
                  <a:cubicBezTo>
                    <a:pt x="1121177" y="168060"/>
                    <a:pt x="648165" y="94336"/>
                    <a:pt x="383370" y="287598"/>
                  </a:cubicBezTo>
                  <a:cubicBezTo>
                    <a:pt x="268784" y="371228"/>
                    <a:pt x="206110" y="490005"/>
                    <a:pt x="161819" y="620211"/>
                  </a:cubicBezTo>
                  <a:cubicBezTo>
                    <a:pt x="116861" y="752323"/>
                    <a:pt x="92381" y="888816"/>
                    <a:pt x="73522" y="1026929"/>
                  </a:cubicBezTo>
                  <a:cubicBezTo>
                    <a:pt x="67807" y="1068744"/>
                    <a:pt x="70379" y="1110749"/>
                    <a:pt x="61997" y="1151992"/>
                  </a:cubicBezTo>
                  <a:cubicBezTo>
                    <a:pt x="38660" y="1164946"/>
                    <a:pt x="24278" y="1146182"/>
                    <a:pt x="7323" y="1136466"/>
                  </a:cubicBezTo>
                  <a:cubicBezTo>
                    <a:pt x="-10203" y="1097033"/>
                    <a:pt x="8752" y="1058647"/>
                    <a:pt x="12466" y="1020357"/>
                  </a:cubicBezTo>
                  <a:cubicBezTo>
                    <a:pt x="30469" y="833000"/>
                    <a:pt x="56377" y="646786"/>
                    <a:pt x="116003" y="467145"/>
                  </a:cubicBezTo>
                  <a:cubicBezTo>
                    <a:pt x="123338" y="444666"/>
                    <a:pt x="129433" y="421425"/>
                    <a:pt x="149627" y="405899"/>
                  </a:cubicBezTo>
                  <a:close/>
                </a:path>
              </a:pathLst>
            </a:custGeom>
            <a:solidFill>
              <a:schemeClr val="accent1"/>
            </a:solidFill>
            <a:ln w="9525" cap="flat">
              <a:noFill/>
              <a:prstDash val="solid"/>
              <a:miter/>
            </a:ln>
          </p:spPr>
          <p:txBody>
            <a:bodyPr rtlCol="0" anchor="ctr"/>
            <a:lstStyle/>
            <a:p>
              <a:pPr>
                <a:defRPr/>
              </a:pPr>
              <a:endParaRPr lang="en-US"/>
            </a:p>
          </p:txBody>
        </p:sp>
        <p:sp>
          <p:nvSpPr>
            <p:cNvPr id="16" name="Freeform: Shape 15"/>
            <p:cNvSpPr/>
            <p:nvPr/>
          </p:nvSpPr>
          <p:spPr bwMode="auto">
            <a:xfrm>
              <a:off x="3251833" y="3807673"/>
              <a:ext cx="1028813" cy="339522"/>
            </a:xfrm>
            <a:custGeom>
              <a:avLst/>
              <a:gdLst>
                <a:gd name="connsiteX0" fmla="*/ 63817 w 1276159"/>
                <a:gd name="connsiteY0" fmla="*/ 0 h 421149"/>
                <a:gd name="connsiteX1" fmla="*/ 548354 w 1276159"/>
                <a:gd name="connsiteY1" fmla="*/ 143542 h 421149"/>
                <a:gd name="connsiteX2" fmla="*/ 1086993 w 1276159"/>
                <a:gd name="connsiteY2" fmla="*/ 171545 h 421149"/>
                <a:gd name="connsiteX3" fmla="*/ 1276159 w 1276159"/>
                <a:gd name="connsiteY3" fmla="*/ 163544 h 421149"/>
                <a:gd name="connsiteX4" fmla="*/ 1226915 w 1276159"/>
                <a:gd name="connsiteY4" fmla="*/ 292799 h 421149"/>
                <a:gd name="connsiteX5" fmla="*/ 1198436 w 1276159"/>
                <a:gd name="connsiteY5" fmla="*/ 410623 h 421149"/>
                <a:gd name="connsiteX6" fmla="*/ 791623 w 1276159"/>
                <a:gd name="connsiteY6" fmla="*/ 419386 h 421149"/>
                <a:gd name="connsiteX7" fmla="*/ 133255 w 1276159"/>
                <a:gd name="connsiteY7" fmla="*/ 287179 h 421149"/>
                <a:gd name="connsiteX8" fmla="*/ 0 w 1276159"/>
                <a:gd name="connsiteY8" fmla="*/ 239078 h 421149"/>
                <a:gd name="connsiteX9" fmla="*/ 30480 w 1276159"/>
                <a:gd name="connsiteY9" fmla="*/ 144399 h 421149"/>
                <a:gd name="connsiteX10" fmla="*/ 63817 w 1276159"/>
                <a:gd name="connsiteY10" fmla="*/ 0 h 421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6159" h="421149" fill="norm" stroke="1" extrusionOk="0">
                  <a:moveTo>
                    <a:pt x="63817" y="0"/>
                  </a:moveTo>
                  <a:cubicBezTo>
                    <a:pt x="219456" y="67723"/>
                    <a:pt x="381857" y="113538"/>
                    <a:pt x="548354" y="143542"/>
                  </a:cubicBezTo>
                  <a:cubicBezTo>
                    <a:pt x="726472" y="175641"/>
                    <a:pt x="906875" y="177070"/>
                    <a:pt x="1086993" y="171545"/>
                  </a:cubicBezTo>
                  <a:cubicBezTo>
                    <a:pt x="1149953" y="169640"/>
                    <a:pt x="1212913" y="161163"/>
                    <a:pt x="1276159" y="163544"/>
                  </a:cubicBezTo>
                  <a:cubicBezTo>
                    <a:pt x="1254252" y="205073"/>
                    <a:pt x="1220343" y="249174"/>
                    <a:pt x="1226915" y="292799"/>
                  </a:cubicBezTo>
                  <a:cubicBezTo>
                    <a:pt x="1234154" y="340900"/>
                    <a:pt x="1210627" y="372332"/>
                    <a:pt x="1198436" y="410623"/>
                  </a:cubicBezTo>
                  <a:cubicBezTo>
                    <a:pt x="1063181" y="427292"/>
                    <a:pt x="927259" y="419100"/>
                    <a:pt x="791623" y="419386"/>
                  </a:cubicBezTo>
                  <a:cubicBezTo>
                    <a:pt x="563499" y="419767"/>
                    <a:pt x="346329" y="363284"/>
                    <a:pt x="133255" y="287179"/>
                  </a:cubicBezTo>
                  <a:cubicBezTo>
                    <a:pt x="88773" y="271272"/>
                    <a:pt x="44387" y="255079"/>
                    <a:pt x="0" y="239078"/>
                  </a:cubicBezTo>
                  <a:cubicBezTo>
                    <a:pt x="7525" y="210122"/>
                    <a:pt x="20002" y="168593"/>
                    <a:pt x="30480" y="144399"/>
                  </a:cubicBezTo>
                  <a:cubicBezTo>
                    <a:pt x="42291" y="94298"/>
                    <a:pt x="48673" y="51245"/>
                    <a:pt x="63817" y="0"/>
                  </a:cubicBezTo>
                  <a:close/>
                </a:path>
              </a:pathLst>
            </a:custGeom>
            <a:solidFill>
              <a:srgbClr val="F8FAFB"/>
            </a:solidFill>
            <a:ln w="9525" cap="flat">
              <a:noFill/>
              <a:prstDash val="solid"/>
              <a:miter/>
            </a:ln>
          </p:spPr>
          <p:txBody>
            <a:bodyPr rtlCol="0" anchor="ctr"/>
            <a:lstStyle/>
            <a:p>
              <a:pPr>
                <a:defRPr/>
              </a:pPr>
              <a:endParaRPr lang="en-US"/>
            </a:p>
          </p:txBody>
        </p:sp>
        <p:sp>
          <p:nvSpPr>
            <p:cNvPr id="19" name="Freeform: Shape 18"/>
            <p:cNvSpPr/>
            <p:nvPr/>
          </p:nvSpPr>
          <p:spPr bwMode="auto">
            <a:xfrm>
              <a:off x="3957750" y="3219165"/>
              <a:ext cx="428616" cy="697241"/>
            </a:xfrm>
            <a:custGeom>
              <a:avLst/>
              <a:gdLst>
                <a:gd name="connsiteX0" fmla="*/ 523113 w 531663"/>
                <a:gd name="connsiteY0" fmla="*/ 0 h 864870"/>
                <a:gd name="connsiteX1" fmla="*/ 522541 w 531663"/>
                <a:gd name="connsiteY1" fmla="*/ 32195 h 864870"/>
                <a:gd name="connsiteX2" fmla="*/ 413290 w 531663"/>
                <a:gd name="connsiteY2" fmla="*/ 852583 h 864870"/>
                <a:gd name="connsiteX3" fmla="*/ 407765 w 531663"/>
                <a:gd name="connsiteY3" fmla="*/ 864870 h 864870"/>
                <a:gd name="connsiteX4" fmla="*/ 0 w 531663"/>
                <a:gd name="connsiteY4" fmla="*/ 369951 h 864870"/>
                <a:gd name="connsiteX5" fmla="*/ 115538 w 531663"/>
                <a:gd name="connsiteY5" fmla="*/ 333280 h 864870"/>
                <a:gd name="connsiteX6" fmla="*/ 424815 w 531663"/>
                <a:gd name="connsiteY6" fmla="*/ 126683 h 864870"/>
                <a:gd name="connsiteX7" fmla="*/ 523113 w 531663"/>
                <a:gd name="connsiteY7" fmla="*/ 0 h 864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63" h="864870" fill="norm" stroke="1" extrusionOk="0">
                  <a:moveTo>
                    <a:pt x="523113" y="0"/>
                  </a:moveTo>
                  <a:cubicBezTo>
                    <a:pt x="540734" y="10858"/>
                    <a:pt x="526256" y="22955"/>
                    <a:pt x="522541" y="32195"/>
                  </a:cubicBezTo>
                  <a:cubicBezTo>
                    <a:pt x="415766" y="296323"/>
                    <a:pt x="387858" y="570833"/>
                    <a:pt x="413290" y="852583"/>
                  </a:cubicBezTo>
                  <a:cubicBezTo>
                    <a:pt x="413480" y="854964"/>
                    <a:pt x="411194" y="857536"/>
                    <a:pt x="407765" y="864870"/>
                  </a:cubicBezTo>
                  <a:cubicBezTo>
                    <a:pt x="270796" y="698659"/>
                    <a:pt x="135350" y="534257"/>
                    <a:pt x="0" y="369951"/>
                  </a:cubicBezTo>
                  <a:cubicBezTo>
                    <a:pt x="38481" y="357664"/>
                    <a:pt x="76581" y="343948"/>
                    <a:pt x="115538" y="333280"/>
                  </a:cubicBezTo>
                  <a:cubicBezTo>
                    <a:pt x="241745" y="298704"/>
                    <a:pt x="342805" y="226790"/>
                    <a:pt x="424815" y="126683"/>
                  </a:cubicBezTo>
                  <a:cubicBezTo>
                    <a:pt x="458534" y="85344"/>
                    <a:pt x="490347" y="42291"/>
                    <a:pt x="523113" y="0"/>
                  </a:cubicBezTo>
                  <a:close/>
                </a:path>
              </a:pathLst>
            </a:custGeom>
            <a:solidFill>
              <a:schemeClr val="accent2"/>
            </a:solidFill>
            <a:ln w="9525" cap="flat">
              <a:noFill/>
              <a:prstDash val="solid"/>
              <a:miter/>
            </a:ln>
          </p:spPr>
          <p:txBody>
            <a:bodyPr rtlCol="0" anchor="ctr"/>
            <a:lstStyle/>
            <a:p>
              <a:pPr>
                <a:defRPr/>
              </a:pPr>
              <a:endParaRPr lang="en-US"/>
            </a:p>
          </p:txBody>
        </p:sp>
        <p:grpSp>
          <p:nvGrpSpPr>
            <p:cNvPr id="45" name="그룹 44"/>
            <p:cNvGrpSpPr/>
            <p:nvPr/>
          </p:nvGrpSpPr>
          <p:grpSpPr bwMode="auto">
            <a:xfrm>
              <a:off x="3442881" y="2594192"/>
              <a:ext cx="1380331" cy="809138"/>
              <a:chOff x="3442881" y="2594192"/>
              <a:chExt cx="1380331" cy="809138"/>
            </a:xfrm>
          </p:grpSpPr>
          <p:sp>
            <p:nvSpPr>
              <p:cNvPr id="9" name="Freeform: Shape 8"/>
              <p:cNvSpPr/>
              <p:nvPr/>
            </p:nvSpPr>
            <p:spPr bwMode="auto">
              <a:xfrm>
                <a:off x="4093880" y="2597639"/>
                <a:ext cx="695223" cy="589499"/>
              </a:xfrm>
              <a:custGeom>
                <a:avLst/>
                <a:gdLst>
                  <a:gd name="connsiteX0" fmla="*/ 836696 w 862367"/>
                  <a:gd name="connsiteY0" fmla="*/ 537782 h 731225"/>
                  <a:gd name="connsiteX1" fmla="*/ 833267 w 862367"/>
                  <a:gd name="connsiteY1" fmla="*/ 537782 h 731225"/>
                  <a:gd name="connsiteX2" fmla="*/ 686296 w 862367"/>
                  <a:gd name="connsiteY2" fmla="*/ 336613 h 731225"/>
                  <a:gd name="connsiteX3" fmla="*/ 673247 w 862367"/>
                  <a:gd name="connsiteY3" fmla="*/ 285560 h 731225"/>
                  <a:gd name="connsiteX4" fmla="*/ 684772 w 862367"/>
                  <a:gd name="connsiteY4" fmla="*/ 166211 h 731225"/>
                  <a:gd name="connsiteX5" fmla="*/ 690678 w 862367"/>
                  <a:gd name="connsiteY5" fmla="*/ 160973 h 731225"/>
                  <a:gd name="connsiteX6" fmla="*/ 648482 w 862367"/>
                  <a:gd name="connsiteY6" fmla="*/ 1619 h 731225"/>
                  <a:gd name="connsiteX7" fmla="*/ 642100 w 862367"/>
                  <a:gd name="connsiteY7" fmla="*/ 0 h 731225"/>
                  <a:gd name="connsiteX8" fmla="*/ 1544 w 862367"/>
                  <a:gd name="connsiteY8" fmla="*/ 285560 h 731225"/>
                  <a:gd name="connsiteX9" fmla="*/ 17546 w 862367"/>
                  <a:gd name="connsiteY9" fmla="*/ 338042 h 731225"/>
                  <a:gd name="connsiteX10" fmla="*/ 56218 w 862367"/>
                  <a:gd name="connsiteY10" fmla="*/ 680942 h 731225"/>
                  <a:gd name="connsiteX11" fmla="*/ 55360 w 862367"/>
                  <a:gd name="connsiteY11" fmla="*/ 731044 h 731225"/>
                  <a:gd name="connsiteX12" fmla="*/ 93079 w 862367"/>
                  <a:gd name="connsiteY12" fmla="*/ 729901 h 731225"/>
                  <a:gd name="connsiteX13" fmla="*/ 488557 w 862367"/>
                  <a:gd name="connsiteY13" fmla="*/ 654177 h 731225"/>
                  <a:gd name="connsiteX14" fmla="*/ 859651 w 862367"/>
                  <a:gd name="connsiteY14" fmla="*/ 579120 h 731225"/>
                  <a:gd name="connsiteX15" fmla="*/ 836696 w 862367"/>
                  <a:gd name="connsiteY15" fmla="*/ 537782 h 73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62367" h="731225" fill="norm" stroke="1" extrusionOk="0">
                    <a:moveTo>
                      <a:pt x="836696" y="537782"/>
                    </a:moveTo>
                    <a:cubicBezTo>
                      <a:pt x="835553" y="537686"/>
                      <a:pt x="834410" y="537782"/>
                      <a:pt x="833267" y="537782"/>
                    </a:cubicBezTo>
                    <a:cubicBezTo>
                      <a:pt x="784213" y="470821"/>
                      <a:pt x="734969" y="403860"/>
                      <a:pt x="686296" y="336613"/>
                    </a:cubicBezTo>
                    <a:cubicBezTo>
                      <a:pt x="675533" y="321659"/>
                      <a:pt x="662293" y="307467"/>
                      <a:pt x="673247" y="285560"/>
                    </a:cubicBezTo>
                    <a:cubicBezTo>
                      <a:pt x="692297" y="247460"/>
                      <a:pt x="689535" y="206788"/>
                      <a:pt x="684772" y="166211"/>
                    </a:cubicBezTo>
                    <a:cubicBezTo>
                      <a:pt x="686868" y="164783"/>
                      <a:pt x="688868" y="163068"/>
                      <a:pt x="690678" y="160973"/>
                    </a:cubicBezTo>
                    <a:cubicBezTo>
                      <a:pt x="695726" y="102775"/>
                      <a:pt x="682010" y="49625"/>
                      <a:pt x="648482" y="1619"/>
                    </a:cubicBezTo>
                    <a:cubicBezTo>
                      <a:pt x="646482" y="476"/>
                      <a:pt x="644386" y="0"/>
                      <a:pt x="642100" y="0"/>
                    </a:cubicBezTo>
                    <a:cubicBezTo>
                      <a:pt x="430741" y="99917"/>
                      <a:pt x="216142" y="192691"/>
                      <a:pt x="1544" y="285560"/>
                    </a:cubicBezTo>
                    <a:cubicBezTo>
                      <a:pt x="-4552" y="306515"/>
                      <a:pt x="8783" y="322040"/>
                      <a:pt x="17546" y="338042"/>
                    </a:cubicBezTo>
                    <a:cubicBezTo>
                      <a:pt x="77268" y="447199"/>
                      <a:pt x="88221" y="561594"/>
                      <a:pt x="56218" y="680942"/>
                    </a:cubicBezTo>
                    <a:cubicBezTo>
                      <a:pt x="51740" y="697420"/>
                      <a:pt x="44692" y="714185"/>
                      <a:pt x="55360" y="731044"/>
                    </a:cubicBezTo>
                    <a:cubicBezTo>
                      <a:pt x="67933" y="730758"/>
                      <a:pt x="80887" y="732187"/>
                      <a:pt x="93079" y="729901"/>
                    </a:cubicBezTo>
                    <a:cubicBezTo>
                      <a:pt x="225000" y="705040"/>
                      <a:pt x="356922" y="680085"/>
                      <a:pt x="488557" y="654177"/>
                    </a:cubicBezTo>
                    <a:cubicBezTo>
                      <a:pt x="612382" y="629793"/>
                      <a:pt x="736017" y="604171"/>
                      <a:pt x="859651" y="579120"/>
                    </a:cubicBezTo>
                    <a:cubicBezTo>
                      <a:pt x="868414" y="556451"/>
                      <a:pt x="854698" y="545878"/>
                      <a:pt x="836696" y="537782"/>
                    </a:cubicBezTo>
                    <a:close/>
                  </a:path>
                </a:pathLst>
              </a:custGeom>
              <a:solidFill>
                <a:schemeClr val="accent1">
                  <a:lumMod val="50000"/>
                </a:schemeClr>
              </a:solidFill>
              <a:ln w="9525" cap="flat">
                <a:noFill/>
                <a:prstDash val="solid"/>
                <a:miter/>
              </a:ln>
            </p:spPr>
            <p:txBody>
              <a:bodyPr rtlCol="0" anchor="ctr"/>
              <a:lstStyle/>
              <a:p>
                <a:pPr>
                  <a:defRPr/>
                </a:pPr>
                <a:endParaRPr lang="en-US"/>
              </a:p>
            </p:txBody>
          </p:sp>
          <p:sp>
            <p:nvSpPr>
              <p:cNvPr id="17" name="Freeform: Shape 16"/>
              <p:cNvSpPr/>
              <p:nvPr/>
            </p:nvSpPr>
            <p:spPr bwMode="auto">
              <a:xfrm>
                <a:off x="4616596" y="2594192"/>
                <a:ext cx="206616" cy="472855"/>
              </a:xfrm>
              <a:custGeom>
                <a:avLst/>
                <a:gdLst>
                  <a:gd name="connsiteX0" fmla="*/ 35623 w 256290"/>
                  <a:gd name="connsiteY0" fmla="*/ 165057 h 586538"/>
                  <a:gd name="connsiteX1" fmla="*/ 0 w 256290"/>
                  <a:gd name="connsiteY1" fmla="*/ 5990 h 586538"/>
                  <a:gd name="connsiteX2" fmla="*/ 36100 w 256290"/>
                  <a:gd name="connsiteY2" fmla="*/ 20753 h 586538"/>
                  <a:gd name="connsiteX3" fmla="*/ 214122 w 256290"/>
                  <a:gd name="connsiteY3" fmla="*/ 310885 h 586538"/>
                  <a:gd name="connsiteX4" fmla="*/ 246888 w 256290"/>
                  <a:gd name="connsiteY4" fmla="*/ 558154 h 586538"/>
                  <a:gd name="connsiteX5" fmla="*/ 219933 w 256290"/>
                  <a:gd name="connsiteY5" fmla="*/ 586538 h 586538"/>
                  <a:gd name="connsiteX6" fmla="*/ 211169 w 256290"/>
                  <a:gd name="connsiteY6" fmla="*/ 583681 h 586538"/>
                  <a:gd name="connsiteX7" fmla="*/ 187738 w 256290"/>
                  <a:gd name="connsiteY7" fmla="*/ 546343 h 586538"/>
                  <a:gd name="connsiteX8" fmla="*/ 128969 w 256290"/>
                  <a:gd name="connsiteY8" fmla="*/ 487288 h 586538"/>
                  <a:gd name="connsiteX9" fmla="*/ 66104 w 256290"/>
                  <a:gd name="connsiteY9" fmla="*/ 405182 h 586538"/>
                  <a:gd name="connsiteX10" fmla="*/ 35623 w 256290"/>
                  <a:gd name="connsiteY10" fmla="*/ 165057 h 586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6290" h="586538" fill="norm" stroke="1" extrusionOk="0">
                    <a:moveTo>
                      <a:pt x="35623" y="165057"/>
                    </a:moveTo>
                    <a:cubicBezTo>
                      <a:pt x="33719" y="109812"/>
                      <a:pt x="8858" y="59711"/>
                      <a:pt x="0" y="5990"/>
                    </a:cubicBezTo>
                    <a:cubicBezTo>
                      <a:pt x="20288" y="-9250"/>
                      <a:pt x="27527" y="7895"/>
                      <a:pt x="36100" y="20753"/>
                    </a:cubicBezTo>
                    <a:cubicBezTo>
                      <a:pt x="99346" y="115051"/>
                      <a:pt x="162211" y="209539"/>
                      <a:pt x="214122" y="310885"/>
                    </a:cubicBezTo>
                    <a:cubicBezTo>
                      <a:pt x="254318" y="389371"/>
                      <a:pt x="266986" y="471476"/>
                      <a:pt x="246888" y="558154"/>
                    </a:cubicBezTo>
                    <a:cubicBezTo>
                      <a:pt x="243174" y="574061"/>
                      <a:pt x="235934" y="583681"/>
                      <a:pt x="219933" y="586538"/>
                    </a:cubicBezTo>
                    <a:cubicBezTo>
                      <a:pt x="217075" y="585586"/>
                      <a:pt x="214122" y="584633"/>
                      <a:pt x="211169" y="583681"/>
                    </a:cubicBezTo>
                    <a:cubicBezTo>
                      <a:pt x="209169" y="567584"/>
                      <a:pt x="196501" y="558249"/>
                      <a:pt x="187738" y="546343"/>
                    </a:cubicBezTo>
                    <a:cubicBezTo>
                      <a:pt x="158782" y="535961"/>
                      <a:pt x="145256" y="510243"/>
                      <a:pt x="128969" y="487288"/>
                    </a:cubicBezTo>
                    <a:cubicBezTo>
                      <a:pt x="108966" y="459094"/>
                      <a:pt x="90297" y="428328"/>
                      <a:pt x="66104" y="405182"/>
                    </a:cubicBezTo>
                    <a:cubicBezTo>
                      <a:pt x="-10477" y="331745"/>
                      <a:pt x="18859" y="248306"/>
                      <a:pt x="35623" y="165057"/>
                    </a:cubicBezTo>
                    <a:close/>
                  </a:path>
                </a:pathLst>
              </a:custGeom>
              <a:solidFill>
                <a:schemeClr val="bg1">
                  <a:lumMod val="50000"/>
                </a:schemeClr>
              </a:solidFill>
              <a:ln w="9525" cap="flat">
                <a:noFill/>
                <a:prstDash val="solid"/>
                <a:miter/>
              </a:ln>
            </p:spPr>
            <p:txBody>
              <a:bodyPr rtlCol="0" anchor="ctr"/>
              <a:lstStyle/>
              <a:p>
                <a:pPr>
                  <a:defRPr/>
                </a:pPr>
                <a:endParaRPr lang="en-US"/>
              </a:p>
            </p:txBody>
          </p:sp>
          <p:sp>
            <p:nvSpPr>
              <p:cNvPr id="18" name="Freeform: Shape 17"/>
              <p:cNvSpPr/>
              <p:nvPr/>
            </p:nvSpPr>
            <p:spPr bwMode="auto">
              <a:xfrm>
                <a:off x="3442881" y="2682882"/>
                <a:ext cx="721795" cy="720448"/>
              </a:xfrm>
              <a:custGeom>
                <a:avLst/>
                <a:gdLst>
                  <a:gd name="connsiteX0" fmla="*/ 808960 w 895328"/>
                  <a:gd name="connsiteY0" fmla="*/ 179917 h 893657"/>
                  <a:gd name="connsiteX1" fmla="*/ 862776 w 895328"/>
                  <a:gd name="connsiteY1" fmla="*/ 625401 h 893657"/>
                  <a:gd name="connsiteX2" fmla="*/ 764384 w 895328"/>
                  <a:gd name="connsiteY2" fmla="*/ 763418 h 893657"/>
                  <a:gd name="connsiteX3" fmla="*/ 274132 w 895328"/>
                  <a:gd name="connsiteY3" fmla="*/ 859145 h 893657"/>
                  <a:gd name="connsiteX4" fmla="*/ 2 w 895328"/>
                  <a:gd name="connsiteY4" fmla="*/ 446617 h 893657"/>
                  <a:gd name="connsiteX5" fmla="*/ 292420 w 895328"/>
                  <a:gd name="connsiteY5" fmla="*/ 27517 h 893657"/>
                  <a:gd name="connsiteX6" fmla="*/ 793625 w 895328"/>
                  <a:gd name="connsiteY6" fmla="*/ 162201 h 893657"/>
                  <a:gd name="connsiteX7" fmla="*/ 808960 w 895328"/>
                  <a:gd name="connsiteY7" fmla="*/ 179917 h 89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28" h="893657" fill="norm" stroke="1" extrusionOk="0">
                    <a:moveTo>
                      <a:pt x="808960" y="179917"/>
                    </a:moveTo>
                    <a:cubicBezTo>
                      <a:pt x="905830" y="318887"/>
                      <a:pt x="917355" y="468144"/>
                      <a:pt x="862776" y="625401"/>
                    </a:cubicBezTo>
                    <a:cubicBezTo>
                      <a:pt x="832582" y="673217"/>
                      <a:pt x="805436" y="722747"/>
                      <a:pt x="764384" y="763418"/>
                    </a:cubicBezTo>
                    <a:cubicBezTo>
                      <a:pt x="635986" y="890577"/>
                      <a:pt x="442724" y="929058"/>
                      <a:pt x="274132" y="859145"/>
                    </a:cubicBezTo>
                    <a:cubicBezTo>
                      <a:pt x="109254" y="790755"/>
                      <a:pt x="-570" y="625592"/>
                      <a:pt x="2" y="446617"/>
                    </a:cubicBezTo>
                    <a:cubicBezTo>
                      <a:pt x="574" y="259260"/>
                      <a:pt x="119065" y="89430"/>
                      <a:pt x="292420" y="27517"/>
                    </a:cubicBezTo>
                    <a:cubicBezTo>
                      <a:pt x="474728" y="-37634"/>
                      <a:pt x="671134" y="15135"/>
                      <a:pt x="793625" y="162201"/>
                    </a:cubicBezTo>
                    <a:cubicBezTo>
                      <a:pt x="798769" y="168201"/>
                      <a:pt x="803912" y="174012"/>
                      <a:pt x="808960" y="179917"/>
                    </a:cubicBezTo>
                    <a:close/>
                  </a:path>
                </a:pathLst>
              </a:custGeom>
              <a:solidFill>
                <a:srgbClr val="0C0E0E"/>
              </a:solidFill>
              <a:ln w="9525" cap="flat">
                <a:noFill/>
                <a:prstDash val="solid"/>
                <a:miter/>
              </a:ln>
            </p:spPr>
            <p:txBody>
              <a:bodyPr rtlCol="0" anchor="ctr"/>
              <a:lstStyle/>
              <a:p>
                <a:pPr>
                  <a:defRPr/>
                </a:pPr>
                <a:endParaRPr lang="en-US"/>
              </a:p>
            </p:txBody>
          </p:sp>
          <p:sp>
            <p:nvSpPr>
              <p:cNvPr id="25" name="Freeform: Shape 24"/>
              <p:cNvSpPr/>
              <p:nvPr/>
            </p:nvSpPr>
            <p:spPr bwMode="auto">
              <a:xfrm>
                <a:off x="4343277" y="2727258"/>
                <a:ext cx="424669" cy="363504"/>
              </a:xfrm>
              <a:custGeom>
                <a:avLst/>
                <a:gdLst>
                  <a:gd name="connsiteX0" fmla="*/ 374653 w 526767"/>
                  <a:gd name="connsiteY0" fmla="*/ 0 h 450897"/>
                  <a:gd name="connsiteX1" fmla="*/ 363700 w 526767"/>
                  <a:gd name="connsiteY1" fmla="*/ 124873 h 450897"/>
                  <a:gd name="connsiteX2" fmla="*/ 376749 w 526767"/>
                  <a:gd name="connsiteY2" fmla="*/ 175927 h 450897"/>
                  <a:gd name="connsiteX3" fmla="*/ 526768 w 526767"/>
                  <a:gd name="connsiteY3" fmla="*/ 381191 h 450897"/>
                  <a:gd name="connsiteX4" fmla="*/ 147292 w 526767"/>
                  <a:gd name="connsiteY4" fmla="*/ 436436 h 450897"/>
                  <a:gd name="connsiteX5" fmla="*/ 3560 w 526767"/>
                  <a:gd name="connsiteY5" fmla="*/ 301847 h 450897"/>
                  <a:gd name="connsiteX6" fmla="*/ 49660 w 526767"/>
                  <a:gd name="connsiteY6" fmla="*/ 154496 h 450897"/>
                  <a:gd name="connsiteX7" fmla="*/ 374653 w 526767"/>
                  <a:gd name="connsiteY7" fmla="*/ 0 h 45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767" h="450897" fill="norm" stroke="1" extrusionOk="0">
                    <a:moveTo>
                      <a:pt x="374653" y="0"/>
                    </a:moveTo>
                    <a:cubicBezTo>
                      <a:pt x="379702" y="42386"/>
                      <a:pt x="383607" y="84963"/>
                      <a:pt x="363700" y="124873"/>
                    </a:cubicBezTo>
                    <a:cubicBezTo>
                      <a:pt x="352746" y="146780"/>
                      <a:pt x="365986" y="160973"/>
                      <a:pt x="376749" y="175927"/>
                    </a:cubicBezTo>
                    <a:cubicBezTo>
                      <a:pt x="426469" y="244602"/>
                      <a:pt x="476762" y="312801"/>
                      <a:pt x="526768" y="381191"/>
                    </a:cubicBezTo>
                    <a:cubicBezTo>
                      <a:pt x="407610" y="449961"/>
                      <a:pt x="279308" y="466725"/>
                      <a:pt x="147292" y="436436"/>
                    </a:cubicBezTo>
                    <a:cubicBezTo>
                      <a:pt x="77569" y="420434"/>
                      <a:pt x="20895" y="380048"/>
                      <a:pt x="3560" y="301847"/>
                    </a:cubicBezTo>
                    <a:cubicBezTo>
                      <a:pt x="-9395" y="243269"/>
                      <a:pt x="14609" y="194405"/>
                      <a:pt x="49660" y="154496"/>
                    </a:cubicBezTo>
                    <a:cubicBezTo>
                      <a:pt x="135005" y="57436"/>
                      <a:pt x="246923" y="10668"/>
                      <a:pt x="374653" y="0"/>
                    </a:cubicBezTo>
                    <a:close/>
                  </a:path>
                </a:pathLst>
              </a:custGeom>
              <a:solidFill>
                <a:schemeClr val="accent1">
                  <a:lumMod val="75000"/>
                </a:schemeClr>
              </a:solidFill>
              <a:ln w="9525" cap="flat">
                <a:noFill/>
                <a:prstDash val="solid"/>
                <a:miter/>
              </a:ln>
            </p:spPr>
            <p:txBody>
              <a:bodyPr rtlCol="0" anchor="ctr"/>
              <a:lstStyle/>
              <a:p>
                <a:pPr>
                  <a:defRPr/>
                </a:pPr>
                <a:endParaRPr lang="en-US"/>
              </a:p>
            </p:txBody>
          </p:sp>
          <p:sp>
            <p:nvSpPr>
              <p:cNvPr id="26" name="Freeform: Shape 25"/>
              <p:cNvSpPr/>
              <p:nvPr/>
            </p:nvSpPr>
            <p:spPr bwMode="auto">
              <a:xfrm>
                <a:off x="3715146" y="2965452"/>
                <a:ext cx="165047" cy="164183"/>
              </a:xfrm>
              <a:custGeom>
                <a:avLst/>
                <a:gdLst>
                  <a:gd name="connsiteX0" fmla="*/ 204728 w 204728"/>
                  <a:gd name="connsiteY0" fmla="*/ 101637 h 203655"/>
                  <a:gd name="connsiteX1" fmla="*/ 104144 w 204728"/>
                  <a:gd name="connsiteY1" fmla="*/ 203650 h 203655"/>
                  <a:gd name="connsiteX2" fmla="*/ 36 w 204728"/>
                  <a:gd name="connsiteY2" fmla="*/ 99351 h 203655"/>
                  <a:gd name="connsiteX3" fmla="*/ 104144 w 204728"/>
                  <a:gd name="connsiteY3" fmla="*/ 6 h 203655"/>
                  <a:gd name="connsiteX4" fmla="*/ 204728 w 204728"/>
                  <a:gd name="connsiteY4" fmla="*/ 101637 h 203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728" h="203655" fill="norm" stroke="1" extrusionOk="0">
                    <a:moveTo>
                      <a:pt x="204728" y="101637"/>
                    </a:moveTo>
                    <a:cubicBezTo>
                      <a:pt x="204728" y="159645"/>
                      <a:pt x="161866" y="203079"/>
                      <a:pt x="104144" y="203650"/>
                    </a:cubicBezTo>
                    <a:cubicBezTo>
                      <a:pt x="45375" y="204222"/>
                      <a:pt x="-1488" y="157263"/>
                      <a:pt x="36" y="99351"/>
                    </a:cubicBezTo>
                    <a:cubicBezTo>
                      <a:pt x="1560" y="42297"/>
                      <a:pt x="46328" y="-566"/>
                      <a:pt x="104144" y="6"/>
                    </a:cubicBezTo>
                    <a:cubicBezTo>
                      <a:pt x="160532" y="482"/>
                      <a:pt x="204728" y="45249"/>
                      <a:pt x="204728" y="101637"/>
                    </a:cubicBezTo>
                    <a:close/>
                  </a:path>
                </a:pathLst>
              </a:custGeom>
              <a:solidFill>
                <a:srgbClr val="F9FBFB"/>
              </a:solidFill>
              <a:ln w="9525" cap="flat">
                <a:noFill/>
                <a:prstDash val="solid"/>
                <a:miter/>
              </a:ln>
            </p:spPr>
            <p:txBody>
              <a:bodyPr rtlCol="0" anchor="ctr"/>
              <a:lstStyle/>
              <a:p>
                <a:pPr>
                  <a:defRPr/>
                </a:pPr>
                <a:endParaRPr lang="en-US"/>
              </a:p>
            </p:txBody>
          </p:sp>
        </p:grpSp>
        <p:sp>
          <p:nvSpPr>
            <p:cNvPr id="27" name="Freeform: Shape 26"/>
            <p:cNvSpPr/>
            <p:nvPr/>
          </p:nvSpPr>
          <p:spPr bwMode="auto">
            <a:xfrm>
              <a:off x="1947257" y="2459386"/>
              <a:ext cx="1264566" cy="1950104"/>
            </a:xfrm>
            <a:custGeom>
              <a:avLst/>
              <a:gdLst>
                <a:gd name="connsiteX0" fmla="*/ 228711 w 1568591"/>
                <a:gd name="connsiteY0" fmla="*/ 1971430 h 2418945"/>
                <a:gd name="connsiteX1" fmla="*/ 288814 w 1568591"/>
                <a:gd name="connsiteY1" fmla="*/ 1968667 h 2418945"/>
                <a:gd name="connsiteX2" fmla="*/ 472932 w 1568591"/>
                <a:gd name="connsiteY2" fmla="*/ 1985527 h 2418945"/>
                <a:gd name="connsiteX3" fmla="*/ 671053 w 1568591"/>
                <a:gd name="connsiteY3" fmla="*/ 2126878 h 2418945"/>
                <a:gd name="connsiteX4" fmla="*/ 713534 w 1568591"/>
                <a:gd name="connsiteY4" fmla="*/ 2200887 h 2418945"/>
                <a:gd name="connsiteX5" fmla="*/ 926703 w 1568591"/>
                <a:gd name="connsiteY5" fmla="*/ 2316235 h 2418945"/>
                <a:gd name="connsiteX6" fmla="*/ 1075960 w 1568591"/>
                <a:gd name="connsiteY6" fmla="*/ 2119258 h 2418945"/>
                <a:gd name="connsiteX7" fmla="*/ 1041003 w 1568591"/>
                <a:gd name="connsiteY7" fmla="*/ 1714540 h 2418945"/>
                <a:gd name="connsiteX8" fmla="*/ 890032 w 1568591"/>
                <a:gd name="connsiteY8" fmla="*/ 962161 h 2418945"/>
                <a:gd name="connsiteX9" fmla="*/ 884031 w 1568591"/>
                <a:gd name="connsiteY9" fmla="*/ 579922 h 2418945"/>
                <a:gd name="connsiteX10" fmla="*/ 1119013 w 1568591"/>
                <a:gd name="connsiteY10" fmla="*/ 275980 h 2418945"/>
                <a:gd name="connsiteX11" fmla="*/ 1342279 w 1568591"/>
                <a:gd name="connsiteY11" fmla="*/ 198922 h 2418945"/>
                <a:gd name="connsiteX12" fmla="*/ 1406002 w 1568591"/>
                <a:gd name="connsiteY12" fmla="*/ 140915 h 2418945"/>
                <a:gd name="connsiteX13" fmla="*/ 1470581 w 1568591"/>
                <a:gd name="connsiteY13" fmla="*/ 21091 h 2418945"/>
                <a:gd name="connsiteX14" fmla="*/ 1545352 w 1568591"/>
                <a:gd name="connsiteY14" fmla="*/ 23377 h 2418945"/>
                <a:gd name="connsiteX15" fmla="*/ 1534875 w 1568591"/>
                <a:gd name="connsiteY15" fmla="*/ 337606 h 2418945"/>
                <a:gd name="connsiteX16" fmla="*/ 1511348 w 1568591"/>
                <a:gd name="connsiteY16" fmla="*/ 408758 h 2418945"/>
                <a:gd name="connsiteX17" fmla="*/ 1464485 w 1568591"/>
                <a:gd name="connsiteY17" fmla="*/ 472385 h 2418945"/>
                <a:gd name="connsiteX18" fmla="*/ 1398381 w 1568591"/>
                <a:gd name="connsiteY18" fmla="*/ 482196 h 2418945"/>
                <a:gd name="connsiteX19" fmla="*/ 1368759 w 1568591"/>
                <a:gd name="connsiteY19" fmla="*/ 295696 h 2418945"/>
                <a:gd name="connsiteX20" fmla="*/ 1121395 w 1568591"/>
                <a:gd name="connsiteY20" fmla="*/ 390184 h 2418945"/>
                <a:gd name="connsiteX21" fmla="*/ 970614 w 1568591"/>
                <a:gd name="connsiteY21" fmla="*/ 691174 h 2418945"/>
                <a:gd name="connsiteX22" fmla="*/ 1040813 w 1568591"/>
                <a:gd name="connsiteY22" fmla="*/ 1225813 h 2418945"/>
                <a:gd name="connsiteX23" fmla="*/ 1174925 w 1568591"/>
                <a:gd name="connsiteY23" fmla="*/ 1923233 h 2418945"/>
                <a:gd name="connsiteX24" fmla="*/ 1150160 w 1568591"/>
                <a:gd name="connsiteY24" fmla="*/ 2232510 h 2418945"/>
                <a:gd name="connsiteX25" fmla="*/ 943277 w 1568591"/>
                <a:gd name="connsiteY25" fmla="*/ 2414342 h 2418945"/>
                <a:gd name="connsiteX26" fmla="*/ 662956 w 1568591"/>
                <a:gd name="connsiteY26" fmla="*/ 2303757 h 2418945"/>
                <a:gd name="connsiteX27" fmla="*/ 598377 w 1568591"/>
                <a:gd name="connsiteY27" fmla="*/ 2198982 h 2418945"/>
                <a:gd name="connsiteX28" fmla="*/ 395494 w 1568591"/>
                <a:gd name="connsiteY28" fmla="*/ 2073633 h 2418945"/>
                <a:gd name="connsiteX29" fmla="*/ 305293 w 1568591"/>
                <a:gd name="connsiteY29" fmla="*/ 2072966 h 2418945"/>
                <a:gd name="connsiteX30" fmla="*/ 220329 w 1568591"/>
                <a:gd name="connsiteY30" fmla="*/ 2074871 h 2418945"/>
                <a:gd name="connsiteX31" fmla="*/ 62214 w 1568591"/>
                <a:gd name="connsiteY31" fmla="*/ 2095445 h 2418945"/>
                <a:gd name="connsiteX32" fmla="*/ 492 w 1568591"/>
                <a:gd name="connsiteY32" fmla="*/ 2039819 h 2418945"/>
                <a:gd name="connsiteX33" fmla="*/ 51070 w 1568591"/>
                <a:gd name="connsiteY33" fmla="*/ 1974954 h 2418945"/>
                <a:gd name="connsiteX34" fmla="*/ 191754 w 1568591"/>
                <a:gd name="connsiteY34" fmla="*/ 1968763 h 2418945"/>
                <a:gd name="connsiteX35" fmla="*/ 228711 w 1568591"/>
                <a:gd name="connsiteY35" fmla="*/ 1971430 h 2418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568591" h="2418945" fill="norm" stroke="1" extrusionOk="0">
                  <a:moveTo>
                    <a:pt x="228711" y="1971430"/>
                  </a:moveTo>
                  <a:cubicBezTo>
                    <a:pt x="248714" y="1970477"/>
                    <a:pt x="268812" y="1969525"/>
                    <a:pt x="288814" y="1968667"/>
                  </a:cubicBezTo>
                  <a:cubicBezTo>
                    <a:pt x="350536" y="1970572"/>
                    <a:pt x="411782" y="1973335"/>
                    <a:pt x="472932" y="1985527"/>
                  </a:cubicBezTo>
                  <a:cubicBezTo>
                    <a:pt x="561134" y="2003243"/>
                    <a:pt x="625809" y="2050773"/>
                    <a:pt x="671053" y="2126878"/>
                  </a:cubicBezTo>
                  <a:cubicBezTo>
                    <a:pt x="685626" y="2151357"/>
                    <a:pt x="699151" y="2176408"/>
                    <a:pt x="713534" y="2200887"/>
                  </a:cubicBezTo>
                  <a:cubicBezTo>
                    <a:pt x="768017" y="2293851"/>
                    <a:pt x="843550" y="2334618"/>
                    <a:pt x="926703" y="2316235"/>
                  </a:cubicBezTo>
                  <a:cubicBezTo>
                    <a:pt x="1011190" y="2297566"/>
                    <a:pt x="1063006" y="2226700"/>
                    <a:pt x="1075960" y="2119258"/>
                  </a:cubicBezTo>
                  <a:cubicBezTo>
                    <a:pt x="1092534" y="1981621"/>
                    <a:pt x="1065483" y="1848176"/>
                    <a:pt x="1041003" y="1714540"/>
                  </a:cubicBezTo>
                  <a:cubicBezTo>
                    <a:pt x="994903" y="1462890"/>
                    <a:pt x="927465" y="1215430"/>
                    <a:pt x="890032" y="962161"/>
                  </a:cubicBezTo>
                  <a:cubicBezTo>
                    <a:pt x="871268" y="835288"/>
                    <a:pt x="856885" y="708224"/>
                    <a:pt x="884031" y="579922"/>
                  </a:cubicBezTo>
                  <a:cubicBezTo>
                    <a:pt x="913654" y="440095"/>
                    <a:pt x="992712" y="340178"/>
                    <a:pt x="1119013" y="275980"/>
                  </a:cubicBezTo>
                  <a:cubicBezTo>
                    <a:pt x="1189784" y="239975"/>
                    <a:pt x="1264841" y="215401"/>
                    <a:pt x="1342279" y="198922"/>
                  </a:cubicBezTo>
                  <a:cubicBezTo>
                    <a:pt x="1375998" y="191779"/>
                    <a:pt x="1397143" y="177682"/>
                    <a:pt x="1406002" y="140915"/>
                  </a:cubicBezTo>
                  <a:cubicBezTo>
                    <a:pt x="1416670" y="96338"/>
                    <a:pt x="1437624" y="54714"/>
                    <a:pt x="1470581" y="21091"/>
                  </a:cubicBezTo>
                  <a:cubicBezTo>
                    <a:pt x="1495727" y="-4627"/>
                    <a:pt x="1521445" y="-10151"/>
                    <a:pt x="1545352" y="23377"/>
                  </a:cubicBezTo>
                  <a:cubicBezTo>
                    <a:pt x="1588405" y="129580"/>
                    <a:pt x="1563736" y="233784"/>
                    <a:pt x="1534875" y="337606"/>
                  </a:cubicBezTo>
                  <a:cubicBezTo>
                    <a:pt x="1528207" y="361609"/>
                    <a:pt x="1519254" y="385041"/>
                    <a:pt x="1511348" y="408758"/>
                  </a:cubicBezTo>
                  <a:cubicBezTo>
                    <a:pt x="1495822" y="429999"/>
                    <a:pt x="1481344" y="452287"/>
                    <a:pt x="1464485" y="472385"/>
                  </a:cubicBezTo>
                  <a:cubicBezTo>
                    <a:pt x="1446197" y="494102"/>
                    <a:pt x="1423718" y="501246"/>
                    <a:pt x="1398381" y="482196"/>
                  </a:cubicBezTo>
                  <a:cubicBezTo>
                    <a:pt x="1359615" y="425713"/>
                    <a:pt x="1371235" y="360847"/>
                    <a:pt x="1368759" y="295696"/>
                  </a:cubicBezTo>
                  <a:cubicBezTo>
                    <a:pt x="1280462" y="315604"/>
                    <a:pt x="1196356" y="341321"/>
                    <a:pt x="1121395" y="390184"/>
                  </a:cubicBezTo>
                  <a:cubicBezTo>
                    <a:pt x="1012905" y="460860"/>
                    <a:pt x="974900" y="568778"/>
                    <a:pt x="970614" y="691174"/>
                  </a:cubicBezTo>
                  <a:cubicBezTo>
                    <a:pt x="964232" y="873007"/>
                    <a:pt x="1004808" y="1049314"/>
                    <a:pt x="1040813" y="1225813"/>
                  </a:cubicBezTo>
                  <a:cubicBezTo>
                    <a:pt x="1088152" y="1457842"/>
                    <a:pt x="1148731" y="1687394"/>
                    <a:pt x="1174925" y="1923233"/>
                  </a:cubicBezTo>
                  <a:cubicBezTo>
                    <a:pt x="1186450" y="2027246"/>
                    <a:pt x="1188831" y="2131926"/>
                    <a:pt x="1150160" y="2232510"/>
                  </a:cubicBezTo>
                  <a:cubicBezTo>
                    <a:pt x="1113108" y="2329189"/>
                    <a:pt x="1048528" y="2397673"/>
                    <a:pt x="943277" y="2414342"/>
                  </a:cubicBezTo>
                  <a:cubicBezTo>
                    <a:pt x="830025" y="2432249"/>
                    <a:pt x="732870" y="2398436"/>
                    <a:pt x="662956" y="2303757"/>
                  </a:cubicBezTo>
                  <a:cubicBezTo>
                    <a:pt x="638668" y="2270800"/>
                    <a:pt x="616379" y="2235653"/>
                    <a:pt x="598377" y="2198982"/>
                  </a:cubicBezTo>
                  <a:cubicBezTo>
                    <a:pt x="556657" y="2113733"/>
                    <a:pt x="484458" y="2080205"/>
                    <a:pt x="395494" y="2073633"/>
                  </a:cubicBezTo>
                  <a:cubicBezTo>
                    <a:pt x="365586" y="2071442"/>
                    <a:pt x="335391" y="2073061"/>
                    <a:pt x="305293" y="2072966"/>
                  </a:cubicBezTo>
                  <a:cubicBezTo>
                    <a:pt x="277003" y="2073633"/>
                    <a:pt x="248714" y="2074204"/>
                    <a:pt x="220329" y="2074871"/>
                  </a:cubicBezTo>
                  <a:cubicBezTo>
                    <a:pt x="169466" y="2095636"/>
                    <a:pt x="116126" y="2100017"/>
                    <a:pt x="62214" y="2095445"/>
                  </a:cubicBezTo>
                  <a:cubicBezTo>
                    <a:pt x="29163" y="2092683"/>
                    <a:pt x="4493" y="2074395"/>
                    <a:pt x="492" y="2039819"/>
                  </a:cubicBezTo>
                  <a:cubicBezTo>
                    <a:pt x="-3699" y="2003815"/>
                    <a:pt x="19352" y="1984479"/>
                    <a:pt x="51070" y="1974954"/>
                  </a:cubicBezTo>
                  <a:cubicBezTo>
                    <a:pt x="97266" y="1961047"/>
                    <a:pt x="144510" y="1958380"/>
                    <a:pt x="191754" y="1968763"/>
                  </a:cubicBezTo>
                  <a:cubicBezTo>
                    <a:pt x="204232" y="1971525"/>
                    <a:pt x="216043" y="1976002"/>
                    <a:pt x="228711" y="1971430"/>
                  </a:cubicBezTo>
                  <a:close/>
                </a:path>
              </a:pathLst>
            </a:custGeom>
            <a:solidFill>
              <a:schemeClr val="tx1"/>
            </a:solidFill>
            <a:ln w="9525" cap="flat">
              <a:noFill/>
              <a:prstDash val="solid"/>
              <a:miter/>
            </a:ln>
          </p:spPr>
          <p:txBody>
            <a:bodyPr rtlCol="0" anchor="ctr"/>
            <a:lstStyle/>
            <a:p>
              <a:pPr>
                <a:defRPr/>
              </a:pPr>
              <a:endParaRPr lang="en-US"/>
            </a:p>
          </p:txBody>
        </p:sp>
        <p:sp>
          <p:nvSpPr>
            <p:cNvPr id="40" name="자유형: 도형 39"/>
            <p:cNvSpPr/>
            <p:nvPr/>
          </p:nvSpPr>
          <p:spPr bwMode="auto">
            <a:xfrm>
              <a:off x="3280918" y="3873939"/>
              <a:ext cx="932294" cy="213477"/>
            </a:xfrm>
            <a:custGeom>
              <a:avLst/>
              <a:gdLst>
                <a:gd name="connsiteX0" fmla="*/ 607030 w 932294"/>
                <a:gd name="connsiteY0" fmla="*/ 130927 h 213477"/>
                <a:gd name="connsiteX1" fmla="*/ 629298 w 932294"/>
                <a:gd name="connsiteY1" fmla="*/ 131004 h 213477"/>
                <a:gd name="connsiteX2" fmla="*/ 630527 w 932294"/>
                <a:gd name="connsiteY2" fmla="*/ 150431 h 213477"/>
                <a:gd name="connsiteX3" fmla="*/ 615322 w 932294"/>
                <a:gd name="connsiteY3" fmla="*/ 197042 h 213477"/>
                <a:gd name="connsiteX4" fmla="*/ 586297 w 932294"/>
                <a:gd name="connsiteY4" fmla="*/ 213398 h 213477"/>
                <a:gd name="connsiteX5" fmla="*/ 573243 w 932294"/>
                <a:gd name="connsiteY5" fmla="*/ 207178 h 213477"/>
                <a:gd name="connsiteX6" fmla="*/ 607030 w 932294"/>
                <a:gd name="connsiteY6" fmla="*/ 130927 h 213477"/>
                <a:gd name="connsiteX7" fmla="*/ 805375 w 932294"/>
                <a:gd name="connsiteY7" fmla="*/ 127932 h 213477"/>
                <a:gd name="connsiteX8" fmla="*/ 827643 w 932294"/>
                <a:gd name="connsiteY8" fmla="*/ 128009 h 213477"/>
                <a:gd name="connsiteX9" fmla="*/ 828872 w 932294"/>
                <a:gd name="connsiteY9" fmla="*/ 147436 h 213477"/>
                <a:gd name="connsiteX10" fmla="*/ 813668 w 932294"/>
                <a:gd name="connsiteY10" fmla="*/ 194047 h 213477"/>
                <a:gd name="connsiteX11" fmla="*/ 784642 w 932294"/>
                <a:gd name="connsiteY11" fmla="*/ 210403 h 213477"/>
                <a:gd name="connsiteX12" fmla="*/ 771588 w 932294"/>
                <a:gd name="connsiteY12" fmla="*/ 204183 h 213477"/>
                <a:gd name="connsiteX13" fmla="*/ 805375 w 932294"/>
                <a:gd name="connsiteY13" fmla="*/ 127932 h 213477"/>
                <a:gd name="connsiteX14" fmla="*/ 720235 w 932294"/>
                <a:gd name="connsiteY14" fmla="*/ 126013 h 213477"/>
                <a:gd name="connsiteX15" fmla="*/ 732426 w 932294"/>
                <a:gd name="connsiteY15" fmla="*/ 130543 h 213477"/>
                <a:gd name="connsiteX16" fmla="*/ 730352 w 932294"/>
                <a:gd name="connsiteY16" fmla="*/ 151352 h 213477"/>
                <a:gd name="connsiteX17" fmla="*/ 716146 w 932294"/>
                <a:gd name="connsiteY17" fmla="*/ 194508 h 213477"/>
                <a:gd name="connsiteX18" fmla="*/ 687504 w 932294"/>
                <a:gd name="connsiteY18" fmla="*/ 210557 h 213477"/>
                <a:gd name="connsiteX19" fmla="*/ 674527 w 932294"/>
                <a:gd name="connsiteY19" fmla="*/ 205182 h 213477"/>
                <a:gd name="connsiteX20" fmla="*/ 707008 w 932294"/>
                <a:gd name="connsiteY20" fmla="*/ 127932 h 213477"/>
                <a:gd name="connsiteX21" fmla="*/ 720235 w 932294"/>
                <a:gd name="connsiteY21" fmla="*/ 126013 h 213477"/>
                <a:gd name="connsiteX22" fmla="*/ 904739 w 932294"/>
                <a:gd name="connsiteY22" fmla="*/ 121482 h 213477"/>
                <a:gd name="connsiteX23" fmla="*/ 927008 w 932294"/>
                <a:gd name="connsiteY23" fmla="*/ 121559 h 213477"/>
                <a:gd name="connsiteX24" fmla="*/ 928236 w 932294"/>
                <a:gd name="connsiteY24" fmla="*/ 140987 h 213477"/>
                <a:gd name="connsiteX25" fmla="*/ 913032 w 932294"/>
                <a:gd name="connsiteY25" fmla="*/ 187597 h 213477"/>
                <a:gd name="connsiteX26" fmla="*/ 884006 w 932294"/>
                <a:gd name="connsiteY26" fmla="*/ 203953 h 213477"/>
                <a:gd name="connsiteX27" fmla="*/ 870952 w 932294"/>
                <a:gd name="connsiteY27" fmla="*/ 197733 h 213477"/>
                <a:gd name="connsiteX28" fmla="*/ 904739 w 932294"/>
                <a:gd name="connsiteY28" fmla="*/ 121482 h 213477"/>
                <a:gd name="connsiteX29" fmla="*/ 508587 w 932294"/>
                <a:gd name="connsiteY29" fmla="*/ 121482 h 213477"/>
                <a:gd name="connsiteX30" fmla="*/ 530855 w 932294"/>
                <a:gd name="connsiteY30" fmla="*/ 121559 h 213477"/>
                <a:gd name="connsiteX31" fmla="*/ 532084 w 932294"/>
                <a:gd name="connsiteY31" fmla="*/ 140987 h 213477"/>
                <a:gd name="connsiteX32" fmla="*/ 516879 w 932294"/>
                <a:gd name="connsiteY32" fmla="*/ 187597 h 213477"/>
                <a:gd name="connsiteX33" fmla="*/ 487854 w 932294"/>
                <a:gd name="connsiteY33" fmla="*/ 203953 h 213477"/>
                <a:gd name="connsiteX34" fmla="*/ 474800 w 932294"/>
                <a:gd name="connsiteY34" fmla="*/ 197733 h 213477"/>
                <a:gd name="connsiteX35" fmla="*/ 508587 w 932294"/>
                <a:gd name="connsiteY35" fmla="*/ 121482 h 213477"/>
                <a:gd name="connsiteX36" fmla="*/ 426673 w 932294"/>
                <a:gd name="connsiteY36" fmla="*/ 104820 h 213477"/>
                <a:gd name="connsiteX37" fmla="*/ 438863 w 932294"/>
                <a:gd name="connsiteY37" fmla="*/ 109350 h 213477"/>
                <a:gd name="connsiteX38" fmla="*/ 436789 w 932294"/>
                <a:gd name="connsiteY38" fmla="*/ 130160 h 213477"/>
                <a:gd name="connsiteX39" fmla="*/ 422583 w 932294"/>
                <a:gd name="connsiteY39" fmla="*/ 173315 h 213477"/>
                <a:gd name="connsiteX40" fmla="*/ 393941 w 932294"/>
                <a:gd name="connsiteY40" fmla="*/ 189364 h 213477"/>
                <a:gd name="connsiteX41" fmla="*/ 380964 w 932294"/>
                <a:gd name="connsiteY41" fmla="*/ 183989 h 213477"/>
                <a:gd name="connsiteX42" fmla="*/ 413446 w 932294"/>
                <a:gd name="connsiteY42" fmla="*/ 106739 h 213477"/>
                <a:gd name="connsiteX43" fmla="*/ 426673 w 932294"/>
                <a:gd name="connsiteY43" fmla="*/ 104820 h 213477"/>
                <a:gd name="connsiteX44" fmla="*/ 323775 w 932294"/>
                <a:gd name="connsiteY44" fmla="*/ 86928 h 213477"/>
                <a:gd name="connsiteX45" fmla="*/ 335966 w 932294"/>
                <a:gd name="connsiteY45" fmla="*/ 91458 h 213477"/>
                <a:gd name="connsiteX46" fmla="*/ 333892 w 932294"/>
                <a:gd name="connsiteY46" fmla="*/ 112268 h 213477"/>
                <a:gd name="connsiteX47" fmla="*/ 319686 w 932294"/>
                <a:gd name="connsiteY47" fmla="*/ 155423 h 213477"/>
                <a:gd name="connsiteX48" fmla="*/ 291044 w 932294"/>
                <a:gd name="connsiteY48" fmla="*/ 171472 h 213477"/>
                <a:gd name="connsiteX49" fmla="*/ 278067 w 932294"/>
                <a:gd name="connsiteY49" fmla="*/ 166097 h 213477"/>
                <a:gd name="connsiteX50" fmla="*/ 310548 w 932294"/>
                <a:gd name="connsiteY50" fmla="*/ 88847 h 213477"/>
                <a:gd name="connsiteX51" fmla="*/ 323775 w 932294"/>
                <a:gd name="connsiteY51" fmla="*/ 86928 h 213477"/>
                <a:gd name="connsiteX52" fmla="*/ 214870 w 932294"/>
                <a:gd name="connsiteY52" fmla="*/ 64351 h 213477"/>
                <a:gd name="connsiteX53" fmla="*/ 237138 w 932294"/>
                <a:gd name="connsiteY53" fmla="*/ 64428 h 213477"/>
                <a:gd name="connsiteX54" fmla="*/ 238367 w 932294"/>
                <a:gd name="connsiteY54" fmla="*/ 83856 h 213477"/>
                <a:gd name="connsiteX55" fmla="*/ 223162 w 932294"/>
                <a:gd name="connsiteY55" fmla="*/ 130466 h 213477"/>
                <a:gd name="connsiteX56" fmla="*/ 194137 w 932294"/>
                <a:gd name="connsiteY56" fmla="*/ 146823 h 213477"/>
                <a:gd name="connsiteX57" fmla="*/ 181083 w 932294"/>
                <a:gd name="connsiteY57" fmla="*/ 140603 h 213477"/>
                <a:gd name="connsiteX58" fmla="*/ 214870 w 932294"/>
                <a:gd name="connsiteY58" fmla="*/ 64351 h 213477"/>
                <a:gd name="connsiteX59" fmla="*/ 120728 w 932294"/>
                <a:gd name="connsiteY59" fmla="*/ 31640 h 213477"/>
                <a:gd name="connsiteX60" fmla="*/ 142996 w 932294"/>
                <a:gd name="connsiteY60" fmla="*/ 31717 h 213477"/>
                <a:gd name="connsiteX61" fmla="*/ 144225 w 932294"/>
                <a:gd name="connsiteY61" fmla="*/ 51145 h 213477"/>
                <a:gd name="connsiteX62" fmla="*/ 129021 w 932294"/>
                <a:gd name="connsiteY62" fmla="*/ 97755 h 213477"/>
                <a:gd name="connsiteX63" fmla="*/ 99994 w 932294"/>
                <a:gd name="connsiteY63" fmla="*/ 114112 h 213477"/>
                <a:gd name="connsiteX64" fmla="*/ 86941 w 932294"/>
                <a:gd name="connsiteY64" fmla="*/ 107892 h 213477"/>
                <a:gd name="connsiteX65" fmla="*/ 120728 w 932294"/>
                <a:gd name="connsiteY65" fmla="*/ 31640 h 213477"/>
                <a:gd name="connsiteX66" fmla="*/ 46031 w 932294"/>
                <a:gd name="connsiteY66" fmla="*/ 2 h 213477"/>
                <a:gd name="connsiteX67" fmla="*/ 58222 w 932294"/>
                <a:gd name="connsiteY67" fmla="*/ 4533 h 213477"/>
                <a:gd name="connsiteX68" fmla="*/ 56148 w 932294"/>
                <a:gd name="connsiteY68" fmla="*/ 25342 h 213477"/>
                <a:gd name="connsiteX69" fmla="*/ 41942 w 932294"/>
                <a:gd name="connsiteY69" fmla="*/ 68498 h 213477"/>
                <a:gd name="connsiteX70" fmla="*/ 13300 w 932294"/>
                <a:gd name="connsiteY70" fmla="*/ 84547 h 213477"/>
                <a:gd name="connsiteX71" fmla="*/ 323 w 932294"/>
                <a:gd name="connsiteY71" fmla="*/ 79172 h 213477"/>
                <a:gd name="connsiteX72" fmla="*/ 32805 w 932294"/>
                <a:gd name="connsiteY72" fmla="*/ 1922 h 213477"/>
                <a:gd name="connsiteX73" fmla="*/ 46031 w 932294"/>
                <a:gd name="connsiteY73" fmla="*/ 2 h 213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932294" h="213477" fill="norm" stroke="1" extrusionOk="0">
                  <a:moveTo>
                    <a:pt x="607030" y="130927"/>
                  </a:moveTo>
                  <a:cubicBezTo>
                    <a:pt x="614171" y="129315"/>
                    <a:pt x="622925" y="128317"/>
                    <a:pt x="629298" y="131004"/>
                  </a:cubicBezTo>
                  <a:cubicBezTo>
                    <a:pt x="639358" y="135151"/>
                    <a:pt x="632293" y="144212"/>
                    <a:pt x="630527" y="150431"/>
                  </a:cubicBezTo>
                  <a:cubicBezTo>
                    <a:pt x="626227" y="166174"/>
                    <a:pt x="620084" y="181377"/>
                    <a:pt x="615322" y="197042"/>
                  </a:cubicBezTo>
                  <a:cubicBezTo>
                    <a:pt x="611253" y="210404"/>
                    <a:pt x="601654" y="214090"/>
                    <a:pt x="586297" y="213398"/>
                  </a:cubicBezTo>
                  <a:cubicBezTo>
                    <a:pt x="583302" y="213014"/>
                    <a:pt x="576314" y="214704"/>
                    <a:pt x="573243" y="207178"/>
                  </a:cubicBezTo>
                  <a:cubicBezTo>
                    <a:pt x="569634" y="198501"/>
                    <a:pt x="597892" y="132923"/>
                    <a:pt x="607030" y="130927"/>
                  </a:cubicBezTo>
                  <a:close/>
                  <a:moveTo>
                    <a:pt x="805375" y="127932"/>
                  </a:moveTo>
                  <a:cubicBezTo>
                    <a:pt x="812516" y="126320"/>
                    <a:pt x="821270" y="125322"/>
                    <a:pt x="827643" y="128009"/>
                  </a:cubicBezTo>
                  <a:cubicBezTo>
                    <a:pt x="837703" y="132156"/>
                    <a:pt x="830638" y="141217"/>
                    <a:pt x="828872" y="147436"/>
                  </a:cubicBezTo>
                  <a:cubicBezTo>
                    <a:pt x="824572" y="163179"/>
                    <a:pt x="818429" y="178382"/>
                    <a:pt x="813668" y="194047"/>
                  </a:cubicBezTo>
                  <a:cubicBezTo>
                    <a:pt x="809598" y="207409"/>
                    <a:pt x="800076" y="211095"/>
                    <a:pt x="784642" y="210403"/>
                  </a:cubicBezTo>
                  <a:cubicBezTo>
                    <a:pt x="781647" y="210019"/>
                    <a:pt x="774659" y="211709"/>
                    <a:pt x="771588" y="204183"/>
                  </a:cubicBezTo>
                  <a:cubicBezTo>
                    <a:pt x="767979" y="195506"/>
                    <a:pt x="796237" y="129928"/>
                    <a:pt x="805375" y="127932"/>
                  </a:cubicBezTo>
                  <a:close/>
                  <a:moveTo>
                    <a:pt x="720235" y="126013"/>
                  </a:moveTo>
                  <a:cubicBezTo>
                    <a:pt x="724651" y="126070"/>
                    <a:pt x="728893" y="127203"/>
                    <a:pt x="732426" y="130543"/>
                  </a:cubicBezTo>
                  <a:cubicBezTo>
                    <a:pt x="739414" y="137223"/>
                    <a:pt x="732349" y="144672"/>
                    <a:pt x="730352" y="151352"/>
                  </a:cubicBezTo>
                  <a:cubicBezTo>
                    <a:pt x="725975" y="165866"/>
                    <a:pt x="719832" y="179841"/>
                    <a:pt x="716146" y="194508"/>
                  </a:cubicBezTo>
                  <a:cubicBezTo>
                    <a:pt x="712537" y="208791"/>
                    <a:pt x="703476" y="212016"/>
                    <a:pt x="687504" y="210557"/>
                  </a:cubicBezTo>
                  <a:cubicBezTo>
                    <a:pt x="684970" y="210173"/>
                    <a:pt x="677983" y="212707"/>
                    <a:pt x="674527" y="205182"/>
                  </a:cubicBezTo>
                  <a:cubicBezTo>
                    <a:pt x="670918" y="197196"/>
                    <a:pt x="698485" y="129852"/>
                    <a:pt x="707008" y="127932"/>
                  </a:cubicBezTo>
                  <a:cubicBezTo>
                    <a:pt x="711232" y="126972"/>
                    <a:pt x="715820" y="125955"/>
                    <a:pt x="720235" y="126013"/>
                  </a:cubicBezTo>
                  <a:close/>
                  <a:moveTo>
                    <a:pt x="904739" y="121482"/>
                  </a:moveTo>
                  <a:cubicBezTo>
                    <a:pt x="911880" y="119870"/>
                    <a:pt x="920634" y="118871"/>
                    <a:pt x="927008" y="121559"/>
                  </a:cubicBezTo>
                  <a:cubicBezTo>
                    <a:pt x="937067" y="125706"/>
                    <a:pt x="930002" y="134766"/>
                    <a:pt x="928236" y="140987"/>
                  </a:cubicBezTo>
                  <a:cubicBezTo>
                    <a:pt x="923936" y="156728"/>
                    <a:pt x="917793" y="171932"/>
                    <a:pt x="913032" y="187597"/>
                  </a:cubicBezTo>
                  <a:cubicBezTo>
                    <a:pt x="908962" y="201035"/>
                    <a:pt x="899441" y="204644"/>
                    <a:pt x="884006" y="203953"/>
                  </a:cubicBezTo>
                  <a:cubicBezTo>
                    <a:pt x="881011" y="203569"/>
                    <a:pt x="874023" y="205259"/>
                    <a:pt x="870952" y="197733"/>
                  </a:cubicBezTo>
                  <a:cubicBezTo>
                    <a:pt x="867343" y="189056"/>
                    <a:pt x="895601" y="123479"/>
                    <a:pt x="904739" y="121482"/>
                  </a:cubicBezTo>
                  <a:close/>
                  <a:moveTo>
                    <a:pt x="508587" y="121482"/>
                  </a:moveTo>
                  <a:cubicBezTo>
                    <a:pt x="515728" y="119870"/>
                    <a:pt x="524482" y="118871"/>
                    <a:pt x="530855" y="121559"/>
                  </a:cubicBezTo>
                  <a:cubicBezTo>
                    <a:pt x="540915" y="125706"/>
                    <a:pt x="533850" y="134766"/>
                    <a:pt x="532084" y="140987"/>
                  </a:cubicBezTo>
                  <a:cubicBezTo>
                    <a:pt x="527784" y="156728"/>
                    <a:pt x="521641" y="171932"/>
                    <a:pt x="516879" y="187597"/>
                  </a:cubicBezTo>
                  <a:cubicBezTo>
                    <a:pt x="512810" y="201035"/>
                    <a:pt x="503288" y="204644"/>
                    <a:pt x="487854" y="203953"/>
                  </a:cubicBezTo>
                  <a:cubicBezTo>
                    <a:pt x="484859" y="203569"/>
                    <a:pt x="477871" y="205259"/>
                    <a:pt x="474800" y="197733"/>
                  </a:cubicBezTo>
                  <a:cubicBezTo>
                    <a:pt x="471191" y="189056"/>
                    <a:pt x="499449" y="123479"/>
                    <a:pt x="508587" y="121482"/>
                  </a:cubicBezTo>
                  <a:close/>
                  <a:moveTo>
                    <a:pt x="426673" y="104820"/>
                  </a:moveTo>
                  <a:cubicBezTo>
                    <a:pt x="431088" y="104877"/>
                    <a:pt x="435330" y="106010"/>
                    <a:pt x="438863" y="109350"/>
                  </a:cubicBezTo>
                  <a:cubicBezTo>
                    <a:pt x="445851" y="116030"/>
                    <a:pt x="438786" y="123479"/>
                    <a:pt x="436789" y="130160"/>
                  </a:cubicBezTo>
                  <a:cubicBezTo>
                    <a:pt x="432412" y="144673"/>
                    <a:pt x="426269" y="158648"/>
                    <a:pt x="422583" y="173315"/>
                  </a:cubicBezTo>
                  <a:cubicBezTo>
                    <a:pt x="418974" y="187599"/>
                    <a:pt x="409913" y="190823"/>
                    <a:pt x="393941" y="189364"/>
                  </a:cubicBezTo>
                  <a:cubicBezTo>
                    <a:pt x="391407" y="188980"/>
                    <a:pt x="384420" y="191514"/>
                    <a:pt x="380964" y="183989"/>
                  </a:cubicBezTo>
                  <a:cubicBezTo>
                    <a:pt x="377355" y="176003"/>
                    <a:pt x="404922" y="108659"/>
                    <a:pt x="413446" y="106739"/>
                  </a:cubicBezTo>
                  <a:cubicBezTo>
                    <a:pt x="417669" y="105779"/>
                    <a:pt x="422257" y="104762"/>
                    <a:pt x="426673" y="104820"/>
                  </a:cubicBezTo>
                  <a:close/>
                  <a:moveTo>
                    <a:pt x="323775" y="86928"/>
                  </a:moveTo>
                  <a:cubicBezTo>
                    <a:pt x="328191" y="86985"/>
                    <a:pt x="332433" y="88118"/>
                    <a:pt x="335966" y="91458"/>
                  </a:cubicBezTo>
                  <a:cubicBezTo>
                    <a:pt x="342954" y="98138"/>
                    <a:pt x="335889" y="105587"/>
                    <a:pt x="333892" y="112268"/>
                  </a:cubicBezTo>
                  <a:cubicBezTo>
                    <a:pt x="329515" y="126781"/>
                    <a:pt x="323372" y="140756"/>
                    <a:pt x="319686" y="155423"/>
                  </a:cubicBezTo>
                  <a:cubicBezTo>
                    <a:pt x="316077" y="169706"/>
                    <a:pt x="307016" y="172931"/>
                    <a:pt x="291044" y="171472"/>
                  </a:cubicBezTo>
                  <a:cubicBezTo>
                    <a:pt x="288510" y="171088"/>
                    <a:pt x="281523" y="173622"/>
                    <a:pt x="278067" y="166097"/>
                  </a:cubicBezTo>
                  <a:cubicBezTo>
                    <a:pt x="274458" y="158111"/>
                    <a:pt x="302025" y="90767"/>
                    <a:pt x="310548" y="88847"/>
                  </a:cubicBezTo>
                  <a:cubicBezTo>
                    <a:pt x="314772" y="87887"/>
                    <a:pt x="319360" y="86870"/>
                    <a:pt x="323775" y="86928"/>
                  </a:cubicBezTo>
                  <a:close/>
                  <a:moveTo>
                    <a:pt x="214870" y="64351"/>
                  </a:moveTo>
                  <a:cubicBezTo>
                    <a:pt x="222011" y="62739"/>
                    <a:pt x="230765" y="61740"/>
                    <a:pt x="237138" y="64428"/>
                  </a:cubicBezTo>
                  <a:cubicBezTo>
                    <a:pt x="247198" y="68575"/>
                    <a:pt x="240133" y="77636"/>
                    <a:pt x="238367" y="83856"/>
                  </a:cubicBezTo>
                  <a:cubicBezTo>
                    <a:pt x="234067" y="99598"/>
                    <a:pt x="227924" y="114802"/>
                    <a:pt x="223162" y="130466"/>
                  </a:cubicBezTo>
                  <a:cubicBezTo>
                    <a:pt x="219093" y="143828"/>
                    <a:pt x="209571" y="147514"/>
                    <a:pt x="194137" y="146823"/>
                  </a:cubicBezTo>
                  <a:cubicBezTo>
                    <a:pt x="191142" y="146439"/>
                    <a:pt x="184154" y="148128"/>
                    <a:pt x="181083" y="140603"/>
                  </a:cubicBezTo>
                  <a:cubicBezTo>
                    <a:pt x="177473" y="131926"/>
                    <a:pt x="205732" y="66348"/>
                    <a:pt x="214870" y="64351"/>
                  </a:cubicBezTo>
                  <a:close/>
                  <a:moveTo>
                    <a:pt x="120728" y="31640"/>
                  </a:moveTo>
                  <a:cubicBezTo>
                    <a:pt x="127869" y="30028"/>
                    <a:pt x="136622" y="29030"/>
                    <a:pt x="142996" y="31717"/>
                  </a:cubicBezTo>
                  <a:cubicBezTo>
                    <a:pt x="153055" y="35864"/>
                    <a:pt x="145991" y="44924"/>
                    <a:pt x="144225" y="51145"/>
                  </a:cubicBezTo>
                  <a:cubicBezTo>
                    <a:pt x="139924" y="66887"/>
                    <a:pt x="133781" y="82091"/>
                    <a:pt x="129021" y="97755"/>
                  </a:cubicBezTo>
                  <a:cubicBezTo>
                    <a:pt x="125028" y="111117"/>
                    <a:pt x="115429" y="114803"/>
                    <a:pt x="99994" y="114112"/>
                  </a:cubicBezTo>
                  <a:cubicBezTo>
                    <a:pt x="96999" y="113728"/>
                    <a:pt x="90012" y="115417"/>
                    <a:pt x="86941" y="107892"/>
                  </a:cubicBezTo>
                  <a:cubicBezTo>
                    <a:pt x="83331" y="99215"/>
                    <a:pt x="111590" y="33637"/>
                    <a:pt x="120728" y="31640"/>
                  </a:cubicBezTo>
                  <a:close/>
                  <a:moveTo>
                    <a:pt x="46031" y="2"/>
                  </a:moveTo>
                  <a:cubicBezTo>
                    <a:pt x="50447" y="60"/>
                    <a:pt x="54689" y="1193"/>
                    <a:pt x="58222" y="4533"/>
                  </a:cubicBezTo>
                  <a:cubicBezTo>
                    <a:pt x="65210" y="11213"/>
                    <a:pt x="58145" y="18662"/>
                    <a:pt x="56148" y="25342"/>
                  </a:cubicBezTo>
                  <a:cubicBezTo>
                    <a:pt x="51771" y="39856"/>
                    <a:pt x="45628" y="53831"/>
                    <a:pt x="41942" y="68498"/>
                  </a:cubicBezTo>
                  <a:cubicBezTo>
                    <a:pt x="38410" y="82781"/>
                    <a:pt x="29272" y="86006"/>
                    <a:pt x="13300" y="84547"/>
                  </a:cubicBezTo>
                  <a:cubicBezTo>
                    <a:pt x="10766" y="84163"/>
                    <a:pt x="3778" y="86697"/>
                    <a:pt x="323" y="79172"/>
                  </a:cubicBezTo>
                  <a:cubicBezTo>
                    <a:pt x="-3286" y="71186"/>
                    <a:pt x="24281" y="3841"/>
                    <a:pt x="32805" y="1922"/>
                  </a:cubicBezTo>
                  <a:cubicBezTo>
                    <a:pt x="37028" y="962"/>
                    <a:pt x="41616" y="-55"/>
                    <a:pt x="46031" y="2"/>
                  </a:cubicBezTo>
                  <a:close/>
                </a:path>
              </a:pathLst>
            </a:custGeom>
            <a:solidFill>
              <a:schemeClr val="accent1"/>
            </a:solidFill>
            <a:ln w="9525" cap="flat">
              <a:noFill/>
              <a:prstDash val="solid"/>
              <a:miter/>
            </a:ln>
          </p:spPr>
          <p:txBody>
            <a:bodyPr wrap="square" rtlCol="0" anchor="ctr">
              <a:noAutofit/>
            </a:bodyPr>
            <a:lstStyle/>
            <a:p>
              <a:pPr>
                <a:defRPr/>
              </a:pPr>
              <a:endParaRPr lang="en-US"/>
            </a:p>
          </p:txBody>
        </p:sp>
        <p:grpSp>
          <p:nvGrpSpPr>
            <p:cNvPr id="42" name="그룹 41"/>
            <p:cNvGrpSpPr/>
            <p:nvPr/>
          </p:nvGrpSpPr>
          <p:grpSpPr bwMode="auto">
            <a:xfrm>
              <a:off x="3581615" y="3556550"/>
              <a:ext cx="319559" cy="332398"/>
              <a:chOff x="3581615" y="3556550"/>
              <a:chExt cx="319559" cy="332398"/>
            </a:xfrm>
          </p:grpSpPr>
          <p:sp>
            <p:nvSpPr>
              <p:cNvPr id="5" name="Freeform: Shape 4"/>
              <p:cNvSpPr/>
              <p:nvPr/>
            </p:nvSpPr>
            <p:spPr bwMode="auto">
              <a:xfrm>
                <a:off x="3581615" y="3556550"/>
                <a:ext cx="319559" cy="332398"/>
              </a:xfrm>
              <a:custGeom>
                <a:avLst/>
                <a:gdLst>
                  <a:gd name="connsiteX0" fmla="*/ 357981 w 396387"/>
                  <a:gd name="connsiteY0" fmla="*/ 412273 h 412313"/>
                  <a:gd name="connsiteX1" fmla="*/ 16605 w 396387"/>
                  <a:gd name="connsiteY1" fmla="*/ 389889 h 412313"/>
                  <a:gd name="connsiteX2" fmla="*/ 31 w 396387"/>
                  <a:gd name="connsiteY2" fmla="*/ 371125 h 412313"/>
                  <a:gd name="connsiteX3" fmla="*/ 21748 w 396387"/>
                  <a:gd name="connsiteY3" fmla="*/ 16604 h 412313"/>
                  <a:gd name="connsiteX4" fmla="*/ 40512 w 396387"/>
                  <a:gd name="connsiteY4" fmla="*/ 31 h 412313"/>
                  <a:gd name="connsiteX5" fmla="*/ 379698 w 396387"/>
                  <a:gd name="connsiteY5" fmla="*/ 20033 h 412313"/>
                  <a:gd name="connsiteX6" fmla="*/ 396366 w 396387"/>
                  <a:gd name="connsiteY6" fmla="*/ 38702 h 412313"/>
                  <a:gd name="connsiteX7" fmla="*/ 376840 w 396387"/>
                  <a:gd name="connsiteY7" fmla="*/ 395604 h 412313"/>
                  <a:gd name="connsiteX8" fmla="*/ 357981 w 396387"/>
                  <a:gd name="connsiteY8" fmla="*/ 412273 h 412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387" h="412313" fill="norm" stroke="1" extrusionOk="0">
                    <a:moveTo>
                      <a:pt x="357981" y="412273"/>
                    </a:moveTo>
                    <a:lnTo>
                      <a:pt x="16605" y="389889"/>
                    </a:lnTo>
                    <a:cubicBezTo>
                      <a:pt x="6889" y="389222"/>
                      <a:pt x="-541" y="380840"/>
                      <a:pt x="31" y="371125"/>
                    </a:cubicBezTo>
                    <a:lnTo>
                      <a:pt x="21748" y="16604"/>
                    </a:lnTo>
                    <a:cubicBezTo>
                      <a:pt x="22319" y="6889"/>
                      <a:pt x="30701" y="-541"/>
                      <a:pt x="40512" y="31"/>
                    </a:cubicBezTo>
                    <a:lnTo>
                      <a:pt x="379698" y="20033"/>
                    </a:lnTo>
                    <a:cubicBezTo>
                      <a:pt x="389413" y="20605"/>
                      <a:pt x="396842" y="28987"/>
                      <a:pt x="396366" y="38702"/>
                    </a:cubicBezTo>
                    <a:lnTo>
                      <a:pt x="376840" y="395604"/>
                    </a:lnTo>
                    <a:cubicBezTo>
                      <a:pt x="376268" y="405415"/>
                      <a:pt x="367791" y="412940"/>
                      <a:pt x="357981" y="412273"/>
                    </a:cubicBezTo>
                    <a:close/>
                  </a:path>
                </a:pathLst>
              </a:custGeom>
              <a:solidFill>
                <a:srgbClr val="ED1C24"/>
              </a:solidFill>
              <a:ln w="9525" cap="flat">
                <a:noFill/>
                <a:prstDash val="solid"/>
                <a:miter/>
              </a:ln>
            </p:spPr>
            <p:txBody>
              <a:bodyPr rtlCol="0" anchor="ctr"/>
              <a:lstStyle/>
              <a:p>
                <a:pPr>
                  <a:defRPr/>
                </a:pPr>
                <a:endParaRPr lang="en-US"/>
              </a:p>
            </p:txBody>
          </p:sp>
          <p:sp>
            <p:nvSpPr>
              <p:cNvPr id="6" name="Freeform: Shape 5"/>
              <p:cNvSpPr/>
              <p:nvPr/>
            </p:nvSpPr>
            <p:spPr bwMode="auto">
              <a:xfrm>
                <a:off x="3594282" y="3570829"/>
                <a:ext cx="291235" cy="303138"/>
              </a:xfrm>
              <a:custGeom>
                <a:avLst/>
                <a:gdLst>
                  <a:gd name="connsiteX0" fmla="*/ 326265 w 361255"/>
                  <a:gd name="connsiteY0" fmla="*/ 375985 h 376018"/>
                  <a:gd name="connsiteX1" fmla="*/ 15083 w 361255"/>
                  <a:gd name="connsiteY1" fmla="*/ 355602 h 376018"/>
                  <a:gd name="connsiteX2" fmla="*/ 34 w 361255"/>
                  <a:gd name="connsiteY2" fmla="*/ 338457 h 376018"/>
                  <a:gd name="connsiteX3" fmla="*/ 19846 w 361255"/>
                  <a:gd name="connsiteY3" fmla="*/ 15178 h 376018"/>
                  <a:gd name="connsiteX4" fmla="*/ 36896 w 361255"/>
                  <a:gd name="connsiteY4" fmla="*/ 33 h 376018"/>
                  <a:gd name="connsiteX5" fmla="*/ 346077 w 361255"/>
                  <a:gd name="connsiteY5" fmla="*/ 18321 h 376018"/>
                  <a:gd name="connsiteX6" fmla="*/ 361222 w 361255"/>
                  <a:gd name="connsiteY6" fmla="*/ 35371 h 376018"/>
                  <a:gd name="connsiteX7" fmla="*/ 343410 w 361255"/>
                  <a:gd name="connsiteY7" fmla="*/ 360745 h 376018"/>
                  <a:gd name="connsiteX8" fmla="*/ 326265 w 361255"/>
                  <a:gd name="connsiteY8" fmla="*/ 375985 h 376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255" h="376018" fill="norm" stroke="1" extrusionOk="0">
                    <a:moveTo>
                      <a:pt x="326265" y="375985"/>
                    </a:moveTo>
                    <a:lnTo>
                      <a:pt x="15083" y="355602"/>
                    </a:lnTo>
                    <a:cubicBezTo>
                      <a:pt x="6225" y="355030"/>
                      <a:pt x="-538" y="347410"/>
                      <a:pt x="34" y="338457"/>
                    </a:cubicBezTo>
                    <a:lnTo>
                      <a:pt x="19846" y="15178"/>
                    </a:lnTo>
                    <a:cubicBezTo>
                      <a:pt x="20417" y="6320"/>
                      <a:pt x="28037" y="-538"/>
                      <a:pt x="36896" y="33"/>
                    </a:cubicBezTo>
                    <a:lnTo>
                      <a:pt x="346077" y="18321"/>
                    </a:lnTo>
                    <a:cubicBezTo>
                      <a:pt x="354935" y="18893"/>
                      <a:pt x="361793" y="26418"/>
                      <a:pt x="361222" y="35371"/>
                    </a:cubicBezTo>
                    <a:lnTo>
                      <a:pt x="343410" y="360745"/>
                    </a:lnTo>
                    <a:cubicBezTo>
                      <a:pt x="342934" y="369699"/>
                      <a:pt x="335219" y="376557"/>
                      <a:pt x="326265" y="375985"/>
                    </a:cubicBezTo>
                    <a:close/>
                  </a:path>
                </a:pathLst>
              </a:custGeom>
              <a:solidFill>
                <a:srgbClr val="3C2415"/>
              </a:solidFill>
              <a:ln w="9525" cap="flat">
                <a:noFill/>
                <a:prstDash val="solid"/>
                <a:miter/>
              </a:ln>
            </p:spPr>
            <p:txBody>
              <a:bodyPr rtlCol="0" anchor="ctr"/>
              <a:lstStyle/>
              <a:p>
                <a:pPr>
                  <a:defRPr/>
                </a:pPr>
                <a:endParaRPr lang="en-US"/>
              </a:p>
            </p:txBody>
          </p:sp>
          <p:sp>
            <p:nvSpPr>
              <p:cNvPr id="7" name="Freeform: Shape 6"/>
              <p:cNvSpPr/>
              <p:nvPr/>
            </p:nvSpPr>
            <p:spPr bwMode="auto">
              <a:xfrm>
                <a:off x="3702351" y="3575388"/>
                <a:ext cx="80704" cy="293562"/>
              </a:xfrm>
              <a:custGeom>
                <a:avLst/>
                <a:gdLst>
                  <a:gd name="connsiteX0" fmla="*/ 77819 w 100107"/>
                  <a:gd name="connsiteY0" fmla="*/ 364141 h 364140"/>
                  <a:gd name="connsiteX1" fmla="*/ 0 w 100107"/>
                  <a:gd name="connsiteY1" fmla="*/ 356902 h 364140"/>
                  <a:gd name="connsiteX2" fmla="*/ 21241 w 100107"/>
                  <a:gd name="connsiteY2" fmla="*/ 0 h 364140"/>
                  <a:gd name="connsiteX3" fmla="*/ 100108 w 100107"/>
                  <a:gd name="connsiteY3" fmla="*/ 5334 h 364140"/>
                </a:gdLst>
                <a:ahLst/>
                <a:cxnLst>
                  <a:cxn ang="0">
                    <a:pos x="connsiteX0" y="connsiteY0"/>
                  </a:cxn>
                  <a:cxn ang="0">
                    <a:pos x="connsiteX1" y="connsiteY1"/>
                  </a:cxn>
                  <a:cxn ang="0">
                    <a:pos x="connsiteX2" y="connsiteY2"/>
                  </a:cxn>
                  <a:cxn ang="0">
                    <a:pos x="connsiteX3" y="connsiteY3"/>
                  </a:cxn>
                </a:cxnLst>
                <a:rect l="l" t="t" r="r" b="b"/>
                <a:pathLst>
                  <a:path w="100107" h="364140" fill="norm" stroke="1" extrusionOk="0">
                    <a:moveTo>
                      <a:pt x="77819" y="364141"/>
                    </a:moveTo>
                    <a:lnTo>
                      <a:pt x="0" y="356902"/>
                    </a:lnTo>
                    <a:lnTo>
                      <a:pt x="21241" y="0"/>
                    </a:lnTo>
                    <a:lnTo>
                      <a:pt x="100108" y="5334"/>
                    </a:lnTo>
                    <a:close/>
                  </a:path>
                </a:pathLst>
              </a:custGeom>
              <a:solidFill>
                <a:srgbClr val="FCEBE9"/>
              </a:solidFill>
              <a:ln w="9525" cap="flat">
                <a:noFill/>
                <a:prstDash val="solid"/>
                <a:miter/>
              </a:ln>
            </p:spPr>
            <p:txBody>
              <a:bodyPr rtlCol="0" anchor="ctr"/>
              <a:lstStyle/>
              <a:p>
                <a:pPr>
                  <a:defRPr/>
                </a:pPr>
                <a:endParaRPr lang="en-US"/>
              </a:p>
            </p:txBody>
          </p:sp>
          <p:sp>
            <p:nvSpPr>
              <p:cNvPr id="41" name="자유형: 도형 40"/>
              <p:cNvSpPr/>
              <p:nvPr/>
            </p:nvSpPr>
            <p:spPr bwMode="auto">
              <a:xfrm>
                <a:off x="3656864" y="3613063"/>
                <a:ext cx="169835" cy="223281"/>
              </a:xfrm>
              <a:custGeom>
                <a:avLst/>
                <a:gdLst>
                  <a:gd name="connsiteX0" fmla="*/ 19302 w 169836"/>
                  <a:gd name="connsiteY0" fmla="*/ 163128 h 223281"/>
                  <a:gd name="connsiteX1" fmla="*/ 145004 w 169836"/>
                  <a:gd name="connsiteY1" fmla="*/ 169962 h 223281"/>
                  <a:gd name="connsiteX2" fmla="*/ 161438 w 169836"/>
                  <a:gd name="connsiteY2" fmla="*/ 188238 h 223281"/>
                  <a:gd name="connsiteX3" fmla="*/ 160439 w 169836"/>
                  <a:gd name="connsiteY3" fmla="*/ 206821 h 223281"/>
                  <a:gd name="connsiteX4" fmla="*/ 142163 w 169836"/>
                  <a:gd name="connsiteY4" fmla="*/ 223254 h 223281"/>
                  <a:gd name="connsiteX5" fmla="*/ 16461 w 169836"/>
                  <a:gd name="connsiteY5" fmla="*/ 216420 h 223281"/>
                  <a:gd name="connsiteX6" fmla="*/ 27 w 169836"/>
                  <a:gd name="connsiteY6" fmla="*/ 198143 h 223281"/>
                  <a:gd name="connsiteX7" fmla="*/ 1026 w 169836"/>
                  <a:gd name="connsiteY7" fmla="*/ 179561 h 223281"/>
                  <a:gd name="connsiteX8" fmla="*/ 19302 w 169836"/>
                  <a:gd name="connsiteY8" fmla="*/ 163128 h 223281"/>
                  <a:gd name="connsiteX9" fmla="*/ 23065 w 169836"/>
                  <a:gd name="connsiteY9" fmla="*/ 81501 h 223281"/>
                  <a:gd name="connsiteX10" fmla="*/ 148767 w 169836"/>
                  <a:gd name="connsiteY10" fmla="*/ 88335 h 223281"/>
                  <a:gd name="connsiteX11" fmla="*/ 165201 w 169836"/>
                  <a:gd name="connsiteY11" fmla="*/ 106611 h 223281"/>
                  <a:gd name="connsiteX12" fmla="*/ 164202 w 169836"/>
                  <a:gd name="connsiteY12" fmla="*/ 125194 h 223281"/>
                  <a:gd name="connsiteX13" fmla="*/ 145926 w 169836"/>
                  <a:gd name="connsiteY13" fmla="*/ 141627 h 223281"/>
                  <a:gd name="connsiteX14" fmla="*/ 20224 w 169836"/>
                  <a:gd name="connsiteY14" fmla="*/ 134793 h 223281"/>
                  <a:gd name="connsiteX15" fmla="*/ 3790 w 169836"/>
                  <a:gd name="connsiteY15" fmla="*/ 116516 h 223281"/>
                  <a:gd name="connsiteX16" fmla="*/ 4789 w 169836"/>
                  <a:gd name="connsiteY16" fmla="*/ 97934 h 223281"/>
                  <a:gd name="connsiteX17" fmla="*/ 23065 w 169836"/>
                  <a:gd name="connsiteY17" fmla="*/ 81501 h 223281"/>
                  <a:gd name="connsiteX18" fmla="*/ 27673 w 169836"/>
                  <a:gd name="connsiteY18" fmla="*/ 28 h 223281"/>
                  <a:gd name="connsiteX19" fmla="*/ 153375 w 169836"/>
                  <a:gd name="connsiteY19" fmla="*/ 6862 h 223281"/>
                  <a:gd name="connsiteX20" fmla="*/ 169809 w 169836"/>
                  <a:gd name="connsiteY20" fmla="*/ 25138 h 223281"/>
                  <a:gd name="connsiteX21" fmla="*/ 168810 w 169836"/>
                  <a:gd name="connsiteY21" fmla="*/ 43721 h 223281"/>
                  <a:gd name="connsiteX22" fmla="*/ 150534 w 169836"/>
                  <a:gd name="connsiteY22" fmla="*/ 60154 h 223281"/>
                  <a:gd name="connsiteX23" fmla="*/ 24832 w 169836"/>
                  <a:gd name="connsiteY23" fmla="*/ 53320 h 223281"/>
                  <a:gd name="connsiteX24" fmla="*/ 8399 w 169836"/>
                  <a:gd name="connsiteY24" fmla="*/ 35043 h 223281"/>
                  <a:gd name="connsiteX25" fmla="*/ 9397 w 169836"/>
                  <a:gd name="connsiteY25" fmla="*/ 16461 h 223281"/>
                  <a:gd name="connsiteX26" fmla="*/ 27673 w 169836"/>
                  <a:gd name="connsiteY26" fmla="*/ 28 h 223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9836" h="223281" fill="norm" stroke="1" extrusionOk="0">
                    <a:moveTo>
                      <a:pt x="19302" y="163128"/>
                    </a:moveTo>
                    <a:lnTo>
                      <a:pt x="145004" y="169962"/>
                    </a:lnTo>
                    <a:cubicBezTo>
                      <a:pt x="154604" y="170499"/>
                      <a:pt x="161974" y="178716"/>
                      <a:pt x="161438" y="188238"/>
                    </a:cubicBezTo>
                    <a:lnTo>
                      <a:pt x="160439" y="206821"/>
                    </a:lnTo>
                    <a:cubicBezTo>
                      <a:pt x="159978" y="216420"/>
                      <a:pt x="151762" y="223791"/>
                      <a:pt x="142163" y="223254"/>
                    </a:cubicBezTo>
                    <a:lnTo>
                      <a:pt x="16461" y="216420"/>
                    </a:lnTo>
                    <a:cubicBezTo>
                      <a:pt x="6861" y="215882"/>
                      <a:pt x="-510" y="207665"/>
                      <a:pt x="27" y="198143"/>
                    </a:cubicBezTo>
                    <a:lnTo>
                      <a:pt x="1026" y="179561"/>
                    </a:lnTo>
                    <a:cubicBezTo>
                      <a:pt x="1563" y="169962"/>
                      <a:pt x="9780" y="162590"/>
                      <a:pt x="19302" y="163128"/>
                    </a:cubicBezTo>
                    <a:close/>
                    <a:moveTo>
                      <a:pt x="23065" y="81501"/>
                    </a:moveTo>
                    <a:lnTo>
                      <a:pt x="148767" y="88335"/>
                    </a:lnTo>
                    <a:cubicBezTo>
                      <a:pt x="158367" y="88872"/>
                      <a:pt x="165737" y="97089"/>
                      <a:pt x="165201" y="106611"/>
                    </a:cubicBezTo>
                    <a:lnTo>
                      <a:pt x="164202" y="125194"/>
                    </a:lnTo>
                    <a:cubicBezTo>
                      <a:pt x="163665" y="134793"/>
                      <a:pt x="155525" y="142164"/>
                      <a:pt x="145926" y="141627"/>
                    </a:cubicBezTo>
                    <a:lnTo>
                      <a:pt x="20224" y="134793"/>
                    </a:lnTo>
                    <a:cubicBezTo>
                      <a:pt x="10625" y="134255"/>
                      <a:pt x="3253" y="126038"/>
                      <a:pt x="3790" y="116516"/>
                    </a:cubicBezTo>
                    <a:lnTo>
                      <a:pt x="4789" y="97934"/>
                    </a:lnTo>
                    <a:cubicBezTo>
                      <a:pt x="5326" y="88335"/>
                      <a:pt x="13543" y="80964"/>
                      <a:pt x="23065" y="81501"/>
                    </a:cubicBezTo>
                    <a:close/>
                    <a:moveTo>
                      <a:pt x="27673" y="28"/>
                    </a:moveTo>
                    <a:lnTo>
                      <a:pt x="153375" y="6862"/>
                    </a:lnTo>
                    <a:cubicBezTo>
                      <a:pt x="162975" y="7399"/>
                      <a:pt x="170345" y="15616"/>
                      <a:pt x="169809" y="25138"/>
                    </a:cubicBezTo>
                    <a:lnTo>
                      <a:pt x="168810" y="43721"/>
                    </a:lnTo>
                    <a:cubicBezTo>
                      <a:pt x="168273" y="53320"/>
                      <a:pt x="160133" y="60691"/>
                      <a:pt x="150534" y="60154"/>
                    </a:cubicBezTo>
                    <a:lnTo>
                      <a:pt x="24832" y="53320"/>
                    </a:lnTo>
                    <a:cubicBezTo>
                      <a:pt x="15233" y="52782"/>
                      <a:pt x="7861" y="44565"/>
                      <a:pt x="8399" y="35043"/>
                    </a:cubicBezTo>
                    <a:lnTo>
                      <a:pt x="9397" y="16461"/>
                    </a:lnTo>
                    <a:cubicBezTo>
                      <a:pt x="9934" y="6862"/>
                      <a:pt x="18151" y="-510"/>
                      <a:pt x="27673" y="28"/>
                    </a:cubicBezTo>
                    <a:close/>
                  </a:path>
                </a:pathLst>
              </a:custGeom>
              <a:solidFill>
                <a:schemeClr val="accent2"/>
              </a:solidFill>
              <a:ln w="9525" cap="flat">
                <a:noFill/>
                <a:prstDash val="solid"/>
                <a:miter/>
              </a:ln>
            </p:spPr>
            <p:txBody>
              <a:bodyPr wrap="square" rtlCol="0" anchor="ctr">
                <a:noAutofit/>
              </a:bodyPr>
              <a:lstStyle/>
              <a:p>
                <a:pPr>
                  <a:defRPr/>
                </a:pPr>
                <a:endParaRPr lang="en-US"/>
              </a:p>
            </p:txBody>
          </p:sp>
        </p:grpSp>
      </p:grpSp>
      <p:grpSp>
        <p:nvGrpSpPr>
          <p:cNvPr id="67" name="그룹 66"/>
          <p:cNvGrpSpPr/>
          <p:nvPr/>
        </p:nvGrpSpPr>
        <p:grpSpPr bwMode="auto">
          <a:xfrm>
            <a:off x="5015651" y="2241450"/>
            <a:ext cx="1112380" cy="3264895"/>
            <a:chOff x="4407983" y="2206326"/>
            <a:chExt cx="1774548" cy="3264895"/>
          </a:xfrm>
        </p:grpSpPr>
        <p:cxnSp>
          <p:nvCxnSpPr>
            <p:cNvPr id="47" name="Straight Connector 6"/>
            <p:cNvCxnSpPr>
              <a:cxnSpLocks/>
              <a:endCxn id="51" idx="1"/>
            </p:cNvCxnSpPr>
            <p:nvPr/>
          </p:nvCxnSpPr>
          <p:spPr bwMode="auto">
            <a:xfrm flipV="1">
              <a:off x="4407983" y="2206326"/>
              <a:ext cx="1768607" cy="1635530"/>
            </a:xfrm>
            <a:prstGeom prst="line">
              <a:avLst/>
            </a:prstGeom>
            <a:ln w="19050">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8" name="Straight Connector 7"/>
            <p:cNvCxnSpPr>
              <a:cxnSpLocks/>
              <a:endCxn id="52" idx="1"/>
            </p:cNvCxnSpPr>
            <p:nvPr/>
          </p:nvCxnSpPr>
          <p:spPr bwMode="auto">
            <a:xfrm flipV="1">
              <a:off x="4407983" y="3294624"/>
              <a:ext cx="1770588" cy="547232"/>
            </a:xfrm>
            <a:prstGeom prst="line">
              <a:avLst/>
            </a:prstGeom>
            <a:ln w="19050">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9" name="Straight Connector 8"/>
            <p:cNvCxnSpPr>
              <a:cxnSpLocks/>
              <a:endCxn id="53" idx="1"/>
            </p:cNvCxnSpPr>
            <p:nvPr/>
          </p:nvCxnSpPr>
          <p:spPr bwMode="auto">
            <a:xfrm>
              <a:off x="4407983" y="3845802"/>
              <a:ext cx="1772568" cy="537121"/>
            </a:xfrm>
            <a:prstGeom prst="line">
              <a:avLst/>
            </a:prstGeom>
            <a:ln w="19050">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50" name="Straight Connector 9"/>
            <p:cNvCxnSpPr>
              <a:cxnSpLocks/>
              <a:endCxn id="54" idx="1"/>
            </p:cNvCxnSpPr>
            <p:nvPr/>
          </p:nvCxnSpPr>
          <p:spPr bwMode="auto">
            <a:xfrm>
              <a:off x="4407983" y="3845801"/>
              <a:ext cx="1774548" cy="1625420"/>
            </a:xfrm>
            <a:prstGeom prst="line">
              <a:avLst/>
            </a:prstGeom>
            <a:ln w="19050">
              <a:solidFill>
                <a:schemeClr val="bg1">
                  <a:lumMod val="7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1" name="Rounded Rectangle 11"/>
          <p:cNvSpPr/>
          <p:nvPr/>
        </p:nvSpPr>
        <p:spPr bwMode="auto">
          <a:xfrm>
            <a:off x="6256750" y="1742115"/>
            <a:ext cx="5141817" cy="928423"/>
          </a:xfrm>
          <a:prstGeom prst="roundRect">
            <a:avLst>
              <a:gd name="adj" fmla="val 88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52" name="Rounded Rectangle 13"/>
          <p:cNvSpPr/>
          <p:nvPr/>
        </p:nvSpPr>
        <p:spPr bwMode="auto">
          <a:xfrm>
            <a:off x="6258730" y="2830413"/>
            <a:ext cx="5141817" cy="928423"/>
          </a:xfrm>
          <a:prstGeom prst="roundRect">
            <a:avLst>
              <a:gd name="adj" fmla="val 88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53" name="Rounded Rectangle 14"/>
          <p:cNvSpPr/>
          <p:nvPr/>
        </p:nvSpPr>
        <p:spPr bwMode="auto">
          <a:xfrm>
            <a:off x="6260710" y="3918711"/>
            <a:ext cx="5141817" cy="928423"/>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54" name="Rounded Rectangle 15"/>
          <p:cNvSpPr/>
          <p:nvPr/>
        </p:nvSpPr>
        <p:spPr bwMode="auto">
          <a:xfrm>
            <a:off x="6262690" y="5007010"/>
            <a:ext cx="5141817" cy="928423"/>
          </a:xfrm>
          <a:prstGeom prst="roundRect">
            <a:avLst>
              <a:gd name="adj" fmla="val 88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57" name="TextBox 56"/>
          <p:cNvSpPr txBox="1"/>
          <p:nvPr/>
        </p:nvSpPr>
        <p:spPr bwMode="auto">
          <a:xfrm rot="0" flipH="0" flipV="0">
            <a:off x="6661918" y="1840548"/>
            <a:ext cx="4185966" cy="731556"/>
          </a:xfrm>
          <a:prstGeom prst="rect">
            <a:avLst/>
          </a:prstGeom>
          <a:noFill/>
        </p:spPr>
        <p:txBody>
          <a:bodyPr wrap="square" rtlCol="0">
            <a:spAutoFit/>
          </a:bodyPr>
          <a:lstStyle/>
          <a:p>
            <a:pPr>
              <a:defRPr/>
            </a:pPr>
            <a:r>
              <a:rPr lang="en-US" sz="1400" b="1" i="0" u="none" strike="noStrike" cap="none" spc="0">
                <a:solidFill>
                  <a:schemeClr val="bg1"/>
                </a:solidFill>
                <a:latin typeface="Arial"/>
                <a:cs typeface="Arial"/>
              </a:rPr>
              <a:t>The team conceptualized the game by discussing ideas for the storyline, gameplay mechanics, and visual design.</a:t>
            </a:r>
            <a:endParaRPr lang="ko-KR" sz="1400" b="1">
              <a:solidFill>
                <a:schemeClr val="bg1"/>
              </a:solidFill>
            </a:endParaRPr>
          </a:p>
        </p:txBody>
      </p:sp>
      <p:sp>
        <p:nvSpPr>
          <p:cNvPr id="1063573727" name="TextBox 56"/>
          <p:cNvSpPr txBox="1"/>
          <p:nvPr/>
        </p:nvSpPr>
        <p:spPr bwMode="auto">
          <a:xfrm rot="0" flipH="0" flipV="0">
            <a:off x="6734675" y="2928846"/>
            <a:ext cx="4186002" cy="731556"/>
          </a:xfrm>
          <a:prstGeom prst="rect">
            <a:avLst/>
          </a:prstGeom>
          <a:noFill/>
        </p:spPr>
        <p:txBody>
          <a:bodyPr wrap="square" rtlCol="0">
            <a:spAutoFit/>
          </a:bodyPr>
          <a:lstStyle/>
          <a:p>
            <a:pPr>
              <a:defRPr/>
            </a:pPr>
            <a:r>
              <a:rPr lang="en-US" sz="1400" b="1" i="0" u="none" strike="noStrike" cap="none" spc="0">
                <a:solidFill>
                  <a:schemeClr val="bg1"/>
                </a:solidFill>
                <a:latin typeface="Arial"/>
                <a:cs typeface="Arial"/>
              </a:rPr>
              <a:t>The team used Unreal Engine 5, Blueprint, and C++ for development, creating the game's world, mechanics, and visual design.</a:t>
            </a:r>
            <a:endParaRPr lang="ko-KR" sz="1400" b="1">
              <a:solidFill>
                <a:schemeClr val="bg1"/>
              </a:solidFill>
            </a:endParaRPr>
          </a:p>
        </p:txBody>
      </p:sp>
      <p:sp>
        <p:nvSpPr>
          <p:cNvPr id="62186180" name="TextBox 56"/>
          <p:cNvSpPr txBox="1"/>
          <p:nvPr/>
        </p:nvSpPr>
        <p:spPr bwMode="auto">
          <a:xfrm rot="0" flipH="0" flipV="0">
            <a:off x="6819425" y="4017144"/>
            <a:ext cx="4186002" cy="731556"/>
          </a:xfrm>
          <a:prstGeom prst="rect">
            <a:avLst/>
          </a:prstGeom>
          <a:noFill/>
        </p:spPr>
        <p:txBody>
          <a:bodyPr wrap="square" rtlCol="0">
            <a:spAutoFit/>
          </a:bodyPr>
          <a:lstStyle/>
          <a:p>
            <a:pPr>
              <a:defRPr/>
            </a:pPr>
            <a:r>
              <a:rPr lang="en-US" sz="1400" b="1" i="0" u="none" strike="noStrike" cap="none" spc="0">
                <a:solidFill>
                  <a:schemeClr val="bg1"/>
                </a:solidFill>
                <a:latin typeface="Arial"/>
                <a:cs typeface="Arial"/>
              </a:rPr>
              <a:t>The team continuously tested the game to ensure it functioned properly and was compatible with Windows operating systems.</a:t>
            </a:r>
            <a:endParaRPr lang="ko-KR" sz="1400" b="1">
              <a:solidFill>
                <a:schemeClr val="bg1"/>
              </a:solidFill>
            </a:endParaRPr>
          </a:p>
        </p:txBody>
      </p:sp>
      <p:sp>
        <p:nvSpPr>
          <p:cNvPr id="1710588456" name="TextBox 56"/>
          <p:cNvSpPr txBox="1"/>
          <p:nvPr/>
        </p:nvSpPr>
        <p:spPr bwMode="auto">
          <a:xfrm rot="0" flipH="0" flipV="0">
            <a:off x="6819425" y="5105443"/>
            <a:ext cx="4186002" cy="731556"/>
          </a:xfrm>
          <a:prstGeom prst="rect">
            <a:avLst/>
          </a:prstGeom>
          <a:noFill/>
        </p:spPr>
        <p:txBody>
          <a:bodyPr wrap="square" rtlCol="0">
            <a:spAutoFit/>
          </a:bodyPr>
          <a:lstStyle/>
          <a:p>
            <a:pPr>
              <a:defRPr/>
            </a:pPr>
            <a:r>
              <a:rPr lang="en-US" sz="1400" b="1" i="0" u="none" strike="noStrike" cap="none" spc="0">
                <a:solidFill>
                  <a:schemeClr val="bg1"/>
                </a:solidFill>
                <a:latin typeface="Arial"/>
                <a:cs typeface="Arial"/>
              </a:rPr>
              <a:t>The game was deployed and made available for download on various platforms, with marketing efforts to reach potential players.</a:t>
            </a:r>
            <a:endParaRPr lang="ko-KR" sz="1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4366377" name="Title 1"/>
          <p:cNvSpPr>
            <a:spLocks noGrp="1"/>
          </p:cNvSpPr>
          <p:nvPr>
            <p:ph type="title"/>
          </p:nvPr>
        </p:nvSpPr>
        <p:spPr bwMode="auto">
          <a:xfrm flipH="0" flipV="0">
            <a:off x="111124" y="190499"/>
            <a:ext cx="8066124" cy="1714500"/>
          </a:xfrm>
        </p:spPr>
        <p:txBody>
          <a:bodyPr vertOverflow="overflow" horzOverflow="overflow" vert="horz" wrap="square" lIns="0" tIns="0" rIns="18288" bIns="0" numCol="1" spcCol="0" rtlCol="0" fromWordArt="0" anchor="t" anchorCtr="0" forceAA="0" upright="0" compatLnSpc="0">
            <a:normAutofit/>
          </a:bodyPr>
          <a:lstStyle/>
          <a:p>
            <a:pPr algn="l">
              <a:defRPr/>
            </a:pPr>
            <a:r>
              <a:rPr lang="en-US" sz="2400" b="1" i="1">
                <a:solidFill>
                  <a:schemeClr val="accent6"/>
                </a:solidFill>
              </a:rPr>
              <a:t>Fig: Third </a:t>
            </a:r>
            <a:r>
              <a:rPr lang="en-US" sz="2400" b="1" i="1">
                <a:solidFill>
                  <a:schemeClr val="accent6"/>
                </a:solidFill>
              </a:rPr>
              <a:t>person character pause and </a:t>
            </a:r>
            <a:r>
              <a:rPr lang="en-US" sz="2400" b="1" i="1">
                <a:solidFill>
                  <a:schemeClr val="accent6"/>
                </a:solidFill>
              </a:rPr>
              <a:t>death </a:t>
            </a:r>
            <a:r>
              <a:rPr lang="en-US" sz="2400" b="1" i="1">
                <a:solidFill>
                  <a:schemeClr val="accent6"/>
                </a:solidFill>
              </a:rPr>
              <a:t>event</a:t>
            </a:r>
            <a:endParaRPr lang="en-US" sz="2400" b="1" i="1">
              <a:solidFill>
                <a:schemeClr val="accent6"/>
              </a:solidFill>
            </a:endParaRPr>
          </a:p>
        </p:txBody>
      </p:sp>
      <p:pic>
        <p:nvPicPr>
          <p:cNvPr id="1011382882" name="Content Placeholder 3" descr="Screenshot (694).png"/>
          <p:cNvPicPr>
            <a:picLocks noChangeAspect="1" noGrp="1"/>
          </p:cNvPicPr>
          <p:nvPr>
            <p:ph idx="1"/>
          </p:nvPr>
        </p:nvPicPr>
        <p:blipFill>
          <a:blip r:embed="rId2"/>
          <a:stretch/>
        </p:blipFill>
        <p:spPr bwMode="auto">
          <a:xfrm flipH="0" flipV="0">
            <a:off x="1720238" y="1444624"/>
            <a:ext cx="8751522" cy="48259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5576584" name="Title 1"/>
          <p:cNvSpPr>
            <a:spLocks noGrp="1"/>
          </p:cNvSpPr>
          <p:nvPr>
            <p:ph type="title"/>
          </p:nvPr>
        </p:nvSpPr>
        <p:spPr bwMode="auto">
          <a:xfrm flipH="0" flipV="0">
            <a:off x="603249" y="269874"/>
            <a:ext cx="7256499" cy="1746249"/>
          </a:xfrm>
        </p:spPr>
        <p:txBody>
          <a:bodyPr vertOverflow="overflow" horzOverflow="overflow" vert="horz" wrap="square" lIns="0" tIns="0" rIns="18288" bIns="0" numCol="1" spcCol="0" rtlCol="0" fromWordArt="0" anchor="t" anchorCtr="0" forceAA="0" upright="0" compatLnSpc="0">
            <a:normAutofit/>
          </a:bodyPr>
          <a:lstStyle/>
          <a:p>
            <a:pPr algn="l">
              <a:defRPr/>
            </a:pPr>
            <a:r>
              <a:rPr lang="en-US" sz="2400" b="1">
                <a:solidFill>
                  <a:schemeClr val="accent6"/>
                </a:solidFill>
              </a:rPr>
              <a:t>Fig: Obstacales of blueprint</a:t>
            </a:r>
            <a:endParaRPr lang="en-US" sz="2400" b="1">
              <a:solidFill>
                <a:schemeClr val="accent6"/>
              </a:solidFill>
            </a:endParaRPr>
          </a:p>
        </p:txBody>
      </p:sp>
      <p:pic>
        <p:nvPicPr>
          <p:cNvPr id="1397383971" name="Content Placeholder 3" descr="Screenshot (693).png"/>
          <p:cNvPicPr>
            <a:picLocks noChangeAspect="1" noGrp="1"/>
          </p:cNvPicPr>
          <p:nvPr>
            <p:ph idx="1"/>
          </p:nvPr>
        </p:nvPicPr>
        <p:blipFill>
          <a:blip r:embed="rId2"/>
          <a:stretch/>
        </p:blipFill>
        <p:spPr bwMode="auto">
          <a:xfrm flipH="0" flipV="0">
            <a:off x="1669431" y="984249"/>
            <a:ext cx="8853135" cy="54292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TextBox 2"/>
          <p:cNvSpPr txBox="1"/>
          <p:nvPr/>
        </p:nvSpPr>
        <p:spPr bwMode="auto">
          <a:xfrm>
            <a:off x="4106050" y="473633"/>
            <a:ext cx="3894589" cy="914436"/>
          </a:xfrm>
          <a:prstGeom prst="rect">
            <a:avLst/>
          </a:prstGeom>
          <a:noFill/>
        </p:spPr>
        <p:txBody>
          <a:bodyPr wrap="square" rtlCol="0" anchor="ctr">
            <a:spAutoFit/>
          </a:bodyPr>
          <a:lstStyle/>
          <a:p>
            <a:pPr algn="ctr">
              <a:defRPr/>
            </a:pPr>
            <a:r>
              <a:rPr lang="en-US" sz="5400" b="0" i="0" u="none" strike="noStrike" cap="none" spc="0">
                <a:solidFill>
                  <a:schemeClr val="bg1"/>
                </a:solidFill>
                <a:latin typeface="Arial"/>
                <a:cs typeface="Arial"/>
              </a:rPr>
              <a:t>Results</a:t>
            </a:r>
            <a:endParaRPr lang="ko-KR" sz="5400">
              <a:solidFill>
                <a:schemeClr val="bg1"/>
              </a:solidFill>
              <a:latin typeface="+mj-lt"/>
              <a:cs typeface="Arial"/>
            </a:endParaRPr>
          </a:p>
        </p:txBody>
      </p:sp>
      <p:sp>
        <p:nvSpPr>
          <p:cNvPr id="6" name="TextBox 5"/>
          <p:cNvSpPr txBox="1"/>
          <p:nvPr/>
        </p:nvSpPr>
        <p:spPr bwMode="auto">
          <a:xfrm flipH="0" flipV="0">
            <a:off x="2886757" y="2338649"/>
            <a:ext cx="7575341" cy="3017555"/>
          </a:xfrm>
          <a:prstGeom prst="rect">
            <a:avLst/>
          </a:prstGeom>
          <a:noFill/>
        </p:spPr>
        <p:txBody>
          <a:bodyPr wrap="square" rtlCol="0" anchor="ctr">
            <a:spAutoFit/>
          </a:bodyPr>
          <a:lstStyle/>
          <a:p>
            <a:pPr>
              <a:defRPr/>
            </a:pPr>
            <a:r>
              <a:rPr lang="en-GB" sz="2400" b="1" i="0" u="none" strike="noStrike" cap="none" spc="0">
                <a:solidFill>
                  <a:schemeClr val="accent1"/>
                </a:solidFill>
                <a:latin typeface="Arial"/>
                <a:cs typeface="Arial"/>
              </a:rPr>
              <a:t>We did it! The result of this project is a game that is nothing short of mind-blowing. "Null Void" is a third-person platformer game that immerses players in a thrilling adventure through a mysterious and dangerous void. The game features challenging gameplay, stunning graphics, and a compelling storyline. </a:t>
            </a:r>
            <a:endParaRPr lang="en-GB" sz="2400" b="1" i="0" u="none" strike="noStrike" cap="none" spc="0">
              <a:solidFill>
                <a:schemeClr val="accent1"/>
              </a:solidFill>
              <a:latin typeface="Arial"/>
              <a:cs typeface="Arial"/>
            </a:endParaRPr>
          </a:p>
          <a:p>
            <a:pPr>
              <a:defRPr/>
            </a:pPr>
            <a:r>
              <a:rPr lang="en-GB" sz="2400" b="1" i="0" u="none" strike="noStrike" cap="none" spc="0">
                <a:solidFill>
                  <a:schemeClr val="accent1"/>
                </a:solidFill>
                <a:latin typeface="Arial"/>
                <a:cs typeface="Arial"/>
              </a:rPr>
              <a:t> </a:t>
            </a:r>
            <a:endParaRPr sz="2400" b="1">
              <a:solidFill>
                <a:schemeClr val="accent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2207952" name="TextBox 2"/>
          <p:cNvSpPr txBox="1"/>
          <p:nvPr/>
        </p:nvSpPr>
        <p:spPr bwMode="auto">
          <a:xfrm>
            <a:off x="4106050" y="473651"/>
            <a:ext cx="3894625" cy="914436"/>
          </a:xfrm>
          <a:prstGeom prst="rect">
            <a:avLst/>
          </a:prstGeom>
          <a:noFill/>
        </p:spPr>
        <p:txBody>
          <a:bodyPr wrap="square" rtlCol="0" anchor="ctr">
            <a:spAutoFit/>
          </a:bodyPr>
          <a:lstStyle/>
          <a:p>
            <a:pPr algn="ctr">
              <a:defRPr/>
            </a:pPr>
            <a:r>
              <a:rPr lang="en-US" sz="5400" b="0" i="0" u="none" strike="noStrike" cap="none" spc="0">
                <a:solidFill>
                  <a:schemeClr val="bg1"/>
                </a:solidFill>
                <a:latin typeface="Arial"/>
                <a:cs typeface="Arial"/>
              </a:rPr>
              <a:t>Discussion</a:t>
            </a:r>
            <a:endParaRPr lang="ko-KR" sz="5400">
              <a:solidFill>
                <a:schemeClr val="bg1"/>
              </a:solidFill>
              <a:latin typeface="Arial"/>
              <a:cs typeface="Arial"/>
            </a:endParaRPr>
          </a:p>
        </p:txBody>
      </p:sp>
      <p:sp>
        <p:nvSpPr>
          <p:cNvPr id="772848848" name="TextBox 5"/>
          <p:cNvSpPr txBox="1"/>
          <p:nvPr/>
        </p:nvSpPr>
        <p:spPr bwMode="auto">
          <a:xfrm flipH="0" flipV="0">
            <a:off x="2886757" y="1607147"/>
            <a:ext cx="7575377" cy="4480595"/>
          </a:xfrm>
          <a:prstGeom prst="rect">
            <a:avLst/>
          </a:prstGeom>
          <a:noFill/>
        </p:spPr>
        <p:txBody>
          <a:bodyPr wrap="square" rtlCol="0" anchor="ctr">
            <a:spAutoFit/>
          </a:bodyPr>
          <a:lstStyle/>
          <a:p>
            <a:pPr>
              <a:defRPr/>
            </a:pPr>
            <a:r>
              <a:rPr lang="en-GB" sz="2400" b="1" i="0" u="none" strike="noStrike" cap="none" spc="0">
                <a:solidFill>
                  <a:schemeClr val="accent1"/>
                </a:solidFill>
                <a:latin typeface="Arial"/>
                <a:cs typeface="Arial"/>
              </a:rPr>
              <a:t>Developing "Null Void" was an incredible journey, but we couldn't have done it without the dedication and hard work of our team. The primary objective of this project was to create a game that would be both challenging and enjoyable for players. And let me tell you, we've succeeded. The game features high-quality graphics that are visually stunning, challenging gameplay that will test your skills, and an engaging storyline that will draw you into the game's world and keep  you coming back for more.</a:t>
            </a:r>
            <a:endParaRPr lang="en-GB" sz="2400" b="1" i="0" u="none" strike="noStrike" cap="none" spc="0">
              <a:solidFill>
                <a:schemeClr val="accent1"/>
              </a:solidFill>
              <a:latin typeface="Arial"/>
              <a:cs typeface="Arial"/>
            </a:endParaRPr>
          </a:p>
          <a:p>
            <a:pPr>
              <a:defRPr/>
            </a:pPr>
            <a:r>
              <a:rPr lang="en-GB" sz="2400" b="1" i="0" u="none" strike="noStrike" cap="none" spc="0">
                <a:solidFill>
                  <a:schemeClr val="accent1"/>
                </a:solidFill>
                <a:latin typeface="Arial"/>
                <a:cs typeface="Arial"/>
              </a:rPr>
              <a:t> </a:t>
            </a:r>
            <a:endParaRPr sz="2400" b="1">
              <a:solidFill>
                <a:schemeClr val="accent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2277438" name="Title 1"/>
          <p:cNvSpPr>
            <a:spLocks noGrp="1"/>
          </p:cNvSpPr>
          <p:nvPr>
            <p:ph type="title"/>
          </p:nvPr>
        </p:nvSpPr>
        <p:spPr bwMode="auto">
          <a:xfrm flipH="0" flipV="0">
            <a:off x="650874" y="301624"/>
            <a:ext cx="6161124" cy="1508124"/>
          </a:xfrm>
        </p:spPr>
        <p:txBody>
          <a:bodyPr vertOverflow="overflow" horzOverflow="overflow" vert="horz" wrap="square" lIns="0" tIns="0" rIns="18288" bIns="0" numCol="1" spcCol="0" rtlCol="0" fromWordArt="0" anchor="t" anchorCtr="0" forceAA="0" upright="0" compatLnSpc="0">
            <a:normAutofit/>
          </a:bodyPr>
          <a:lstStyle/>
          <a:p>
            <a:pPr algn="l">
              <a:defRPr/>
            </a:pPr>
            <a:r>
              <a:rPr lang="en-US" sz="2400" b="1">
                <a:solidFill>
                  <a:schemeClr val="accent6"/>
                </a:solidFill>
              </a:rPr>
              <a:t>Fig: Playing game</a:t>
            </a:r>
            <a:endParaRPr lang="en-US" sz="2400" b="1">
              <a:solidFill>
                <a:schemeClr val="accent6"/>
              </a:solidFill>
            </a:endParaRPr>
          </a:p>
        </p:txBody>
      </p:sp>
      <p:pic>
        <p:nvPicPr>
          <p:cNvPr id="178131755" name="Content Placeholder 3" descr="Screenshot (692).png"/>
          <p:cNvPicPr>
            <a:picLocks noChangeAspect="1" noGrp="1"/>
          </p:cNvPicPr>
          <p:nvPr>
            <p:ph idx="1"/>
          </p:nvPr>
        </p:nvPicPr>
        <p:blipFill>
          <a:blip r:embed="rId2"/>
          <a:stretch/>
        </p:blipFill>
        <p:spPr bwMode="auto">
          <a:xfrm flipH="0" flipV="0">
            <a:off x="1913995" y="1190624"/>
            <a:ext cx="7570257" cy="50323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73542807" name="Title 1"/>
          <p:cNvSpPr>
            <a:spLocks noGrp="1"/>
          </p:cNvSpPr>
          <p:nvPr>
            <p:ph type="title"/>
          </p:nvPr>
        </p:nvSpPr>
        <p:spPr bwMode="auto">
          <a:xfrm flipH="0" flipV="0">
            <a:off x="301624" y="349249"/>
            <a:ext cx="5573749" cy="1269999"/>
          </a:xfrm>
        </p:spPr>
        <p:txBody>
          <a:bodyPr vertOverflow="overflow" horzOverflow="overflow" vert="horz" wrap="square" lIns="0" tIns="0" rIns="18288" bIns="0" numCol="1" spcCol="0" rtlCol="0" fromWordArt="0" anchor="t" anchorCtr="0" forceAA="0" upright="0" compatLnSpc="0">
            <a:normAutofit/>
          </a:bodyPr>
          <a:lstStyle/>
          <a:p>
            <a:pPr algn="l">
              <a:defRPr/>
            </a:pPr>
            <a:r>
              <a:rPr lang="en-US" sz="2400" b="1">
                <a:solidFill>
                  <a:schemeClr val="accent6"/>
                </a:solidFill>
              </a:rPr>
              <a:t>Fig: Win Screen</a:t>
            </a:r>
            <a:endParaRPr lang="en-US" sz="2400" b="1">
              <a:solidFill>
                <a:schemeClr val="accent6"/>
              </a:solidFill>
            </a:endParaRPr>
          </a:p>
        </p:txBody>
      </p:sp>
      <p:pic>
        <p:nvPicPr>
          <p:cNvPr id="392600361" name="Content Placeholder 3" descr="Screenshot (696).png"/>
          <p:cNvPicPr>
            <a:picLocks noChangeAspect="1" noGrp="1"/>
          </p:cNvPicPr>
          <p:nvPr>
            <p:ph idx="1"/>
          </p:nvPr>
        </p:nvPicPr>
        <p:blipFill>
          <a:blip r:embed="rId2"/>
          <a:stretch/>
        </p:blipFill>
        <p:spPr bwMode="auto">
          <a:xfrm flipH="0" flipV="0">
            <a:off x="1999695" y="1269999"/>
            <a:ext cx="7938606" cy="4857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18" name="그룹 17"/>
          <p:cNvGrpSpPr/>
          <p:nvPr/>
        </p:nvGrpSpPr>
        <p:grpSpPr bwMode="auto">
          <a:xfrm>
            <a:off x="4821532" y="3282357"/>
            <a:ext cx="2604558" cy="515642"/>
            <a:chOff x="0" y="0"/>
            <a:chExt cx="2604558" cy="515642"/>
          </a:xfrm>
        </p:grpSpPr>
        <p:sp>
          <p:nvSpPr>
            <p:cNvPr id="19"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a:solidFill>
                    <a:schemeClr val="accent2"/>
                  </a:solidFill>
                  <a:cs typeface="Arial"/>
                </a:rPr>
                <a:t>MD Shakil Anower Samrat</a:t>
              </a:r>
              <a:endParaRPr/>
            </a:p>
          </p:txBody>
        </p:sp>
        <p:sp>
          <p:nvSpPr>
            <p:cNvPr id="20" name="Text Placeholder 18"/>
            <p:cNvSpPr txBox="1"/>
            <p:nvPr/>
          </p:nvSpPr>
          <p:spPr bwMode="auto">
            <a:xfrm flipH="0" flipV="0">
              <a:off x="0"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307 | Reg. No:2850</a:t>
              </a:r>
              <a:endParaRPr/>
            </a:p>
          </p:txBody>
        </p:sp>
      </p:grpSp>
      <p:sp>
        <p:nvSpPr>
          <p:cNvPr id="39" name="직사각형 38"/>
          <p:cNvSpPr/>
          <p:nvPr/>
        </p:nvSpPr>
        <p:spPr bwMode="auto">
          <a:xfrm flipH="0" flipV="0">
            <a:off x="411048" y="354162"/>
            <a:ext cx="4592995" cy="762035"/>
          </a:xfrm>
          <a:prstGeom prst="rect">
            <a:avLst/>
          </a:prstGeom>
        </p:spPr>
        <p:txBody>
          <a:bodyPr wrap="square">
            <a:spAutoFit/>
          </a:bodyPr>
          <a:lstStyle/>
          <a:p>
            <a:pPr>
              <a:defRPr/>
            </a:pPr>
            <a:r>
              <a:rPr lang="en-US" sz="4400">
                <a:solidFill>
                  <a:schemeClr val="tx1">
                    <a:lumMod val="75000"/>
                    <a:lumOff val="25000"/>
                  </a:schemeClr>
                </a:solidFill>
                <a:latin typeface="+mj-lt"/>
              </a:rPr>
              <a:t>Meet Our </a:t>
            </a:r>
            <a:r>
              <a:rPr lang="en-US" sz="4400">
                <a:solidFill>
                  <a:schemeClr val="accent1"/>
                </a:solidFill>
                <a:latin typeface="+mj-lt"/>
              </a:rPr>
              <a:t>Team</a:t>
            </a:r>
            <a:endParaRPr lang="ko-KR" sz="4400">
              <a:latin typeface="+mj-lt"/>
            </a:endParaRPr>
          </a:p>
        </p:txBody>
      </p:sp>
      <p:grpSp>
        <p:nvGrpSpPr>
          <p:cNvPr id="1701258162" name="그룹 17"/>
          <p:cNvGrpSpPr/>
          <p:nvPr/>
        </p:nvGrpSpPr>
        <p:grpSpPr bwMode="auto">
          <a:xfrm>
            <a:off x="810531" y="3221358"/>
            <a:ext cx="2622304" cy="515642"/>
            <a:chOff x="0" y="0"/>
            <a:chExt cx="2622304" cy="515642"/>
          </a:xfrm>
        </p:grpSpPr>
        <p:sp>
          <p:nvSpPr>
            <p:cNvPr id="461608246"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i="0" u="none" strike="noStrike" cap="none" spc="0">
                  <a:solidFill>
                    <a:schemeClr val="accent2"/>
                  </a:solidFill>
                  <a:latin typeface="Arial"/>
                  <a:cs typeface="Arial"/>
                </a:rPr>
                <a:t>Mahfuja Khatun Trisha</a:t>
              </a:r>
              <a:endParaRPr/>
            </a:p>
          </p:txBody>
        </p:sp>
        <p:sp>
          <p:nvSpPr>
            <p:cNvPr id="1886899639" name="Text Placeholder 18"/>
            <p:cNvSpPr txBox="1"/>
            <p:nvPr/>
          </p:nvSpPr>
          <p:spPr bwMode="auto">
            <a:xfrm flipH="0" flipV="0">
              <a:off x="17745"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306 | Reg. No:2849</a:t>
              </a:r>
              <a:endParaRPr/>
            </a:p>
          </p:txBody>
        </p:sp>
      </p:grpSp>
      <p:grpSp>
        <p:nvGrpSpPr>
          <p:cNvPr id="1521463123" name="그룹 17"/>
          <p:cNvGrpSpPr/>
          <p:nvPr/>
        </p:nvGrpSpPr>
        <p:grpSpPr bwMode="auto">
          <a:xfrm>
            <a:off x="8445931" y="5879188"/>
            <a:ext cx="2604558" cy="515642"/>
            <a:chOff x="0" y="0"/>
            <a:chExt cx="2604558" cy="515642"/>
          </a:xfrm>
        </p:grpSpPr>
        <p:sp>
          <p:nvSpPr>
            <p:cNvPr id="150638272"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i="0" u="none" strike="noStrike" cap="none" spc="0">
                  <a:solidFill>
                    <a:schemeClr val="accent2"/>
                  </a:solidFill>
                  <a:latin typeface="Arial"/>
                  <a:cs typeface="Arial"/>
                </a:rPr>
                <a:t>Progga Laboni Lamia</a:t>
              </a:r>
              <a:endParaRPr/>
            </a:p>
          </p:txBody>
        </p:sp>
        <p:sp>
          <p:nvSpPr>
            <p:cNvPr id="923352370" name="Text Placeholder 18"/>
            <p:cNvSpPr txBox="1"/>
            <p:nvPr/>
          </p:nvSpPr>
          <p:spPr bwMode="auto">
            <a:xfrm flipH="0" flipV="0">
              <a:off x="0"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357 | Reg. No:2899</a:t>
              </a:r>
              <a:endParaRPr/>
            </a:p>
          </p:txBody>
        </p:sp>
      </p:grpSp>
      <p:grpSp>
        <p:nvGrpSpPr>
          <p:cNvPr id="54737953" name="그룹 17"/>
          <p:cNvGrpSpPr/>
          <p:nvPr/>
        </p:nvGrpSpPr>
        <p:grpSpPr bwMode="auto">
          <a:xfrm>
            <a:off x="961508" y="5845197"/>
            <a:ext cx="2604558" cy="515642"/>
            <a:chOff x="0" y="0"/>
            <a:chExt cx="2604558" cy="515642"/>
          </a:xfrm>
        </p:grpSpPr>
        <p:sp>
          <p:nvSpPr>
            <p:cNvPr id="159966444"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i="0" u="none" strike="noStrike" cap="none" spc="0">
                  <a:solidFill>
                    <a:schemeClr val="accent2"/>
                  </a:solidFill>
                  <a:latin typeface="Arial"/>
                  <a:cs typeface="Arial"/>
                </a:rPr>
                <a:t>Md.Sujon Ahamed</a:t>
              </a:r>
              <a:endParaRPr/>
            </a:p>
          </p:txBody>
        </p:sp>
        <p:sp>
          <p:nvSpPr>
            <p:cNvPr id="1216712035" name="Text Placeholder 18"/>
            <p:cNvSpPr txBox="1"/>
            <p:nvPr/>
          </p:nvSpPr>
          <p:spPr bwMode="auto">
            <a:xfrm flipH="0" flipV="0">
              <a:off x="0"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328 | Reg. No:2870</a:t>
              </a:r>
              <a:endParaRPr/>
            </a:p>
          </p:txBody>
        </p:sp>
      </p:grpSp>
      <p:grpSp>
        <p:nvGrpSpPr>
          <p:cNvPr id="1459942071" name="그룹 17"/>
          <p:cNvGrpSpPr/>
          <p:nvPr/>
        </p:nvGrpSpPr>
        <p:grpSpPr bwMode="auto">
          <a:xfrm>
            <a:off x="4821297" y="5881521"/>
            <a:ext cx="2604558" cy="515642"/>
            <a:chOff x="0" y="0"/>
            <a:chExt cx="2604558" cy="515642"/>
          </a:xfrm>
        </p:grpSpPr>
        <p:sp>
          <p:nvSpPr>
            <p:cNvPr id="715966853"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i="0" u="none" strike="noStrike" cap="none" spc="0">
                  <a:solidFill>
                    <a:schemeClr val="accent2"/>
                  </a:solidFill>
                  <a:latin typeface="Arial"/>
                  <a:cs typeface="Arial"/>
                </a:rPr>
                <a:t>Md.Tanvir Hasan Sayem</a:t>
              </a:r>
              <a:endParaRPr/>
            </a:p>
          </p:txBody>
        </p:sp>
        <p:sp>
          <p:nvSpPr>
            <p:cNvPr id="1657516444" name="Text Placeholder 18"/>
            <p:cNvSpPr txBox="1"/>
            <p:nvPr/>
          </p:nvSpPr>
          <p:spPr bwMode="auto">
            <a:xfrm flipH="0" flipV="0">
              <a:off x="0"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313 | Reg. No:2856</a:t>
              </a:r>
              <a:endParaRPr/>
            </a:p>
          </p:txBody>
        </p:sp>
      </p:grpSp>
      <p:grpSp>
        <p:nvGrpSpPr>
          <p:cNvPr id="1470957396" name="그룹 17"/>
          <p:cNvGrpSpPr/>
          <p:nvPr/>
        </p:nvGrpSpPr>
        <p:grpSpPr bwMode="auto">
          <a:xfrm flipH="0" flipV="0">
            <a:off x="8336427" y="3284103"/>
            <a:ext cx="2604558" cy="515642"/>
            <a:chOff x="0" y="0"/>
            <a:chExt cx="2604558" cy="515642"/>
          </a:xfrm>
        </p:grpSpPr>
        <p:sp>
          <p:nvSpPr>
            <p:cNvPr id="654618419" name="Text Placeholder 17"/>
            <p:cNvSpPr txBox="1"/>
            <p:nvPr/>
          </p:nvSpPr>
          <p:spPr bwMode="auto">
            <a:xfrm flipH="0" flipV="0">
              <a:off x="0" y="0"/>
              <a:ext cx="2604558" cy="246087"/>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1" i="0" u="none" strike="noStrike" cap="none" spc="0">
                  <a:solidFill>
                    <a:schemeClr val="accent2"/>
                  </a:solidFill>
                  <a:latin typeface="Arial"/>
                  <a:cs typeface="Arial"/>
                </a:rPr>
                <a:t>MD. Misbah Uddin</a:t>
              </a:r>
              <a:endParaRPr/>
            </a:p>
          </p:txBody>
        </p:sp>
        <p:sp>
          <p:nvSpPr>
            <p:cNvPr id="1225253787" name="Text Placeholder 18"/>
            <p:cNvSpPr txBox="1"/>
            <p:nvPr/>
          </p:nvSpPr>
          <p:spPr bwMode="auto">
            <a:xfrm flipH="0" flipV="0">
              <a:off x="0" y="266062"/>
              <a:ext cx="2604558" cy="249579"/>
            </a:xfrm>
            <a:prstGeom prst="rect">
              <a:avLst/>
            </a:prstGeom>
            <a:grpFill/>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ctr">
                <a:buNone/>
                <a:defRPr/>
              </a:pPr>
              <a:r>
                <a:rPr lang="en-US" sz="1400" b="0" i="0" u="none" strike="noStrike" cap="none" spc="0">
                  <a:solidFill>
                    <a:schemeClr val="accent2"/>
                  </a:solidFill>
                  <a:latin typeface="Arial"/>
                  <a:cs typeface="Arial"/>
                </a:rPr>
                <a:t>Roll: 325 | Reg. No:2867</a:t>
              </a:r>
              <a:endParaRPr/>
            </a:p>
          </p:txBody>
        </p:sp>
      </p:grpSp>
      <p:sp>
        <p:nvSpPr>
          <p:cNvPr id="17" name="Text Placeholder 28"/>
          <p:cNvSpPr txBox="1"/>
          <p:nvPr/>
        </p:nvSpPr>
        <p:spPr bwMode="auto">
          <a:xfrm rot="0" flipH="0" flipV="0">
            <a:off x="13550419" y="7751566"/>
            <a:ext cx="2059200" cy="249580"/>
          </a:xfrm>
          <a:prstGeom prst="rect">
            <a:avLst/>
          </a:prstGeom>
        </p:spPr>
        <p:txBody>
          <a:bodyPr anchor="ctr"/>
          <a:lst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marL="0" indent="0" algn="r">
              <a:buNone/>
              <a:defRPr/>
            </a:pPr>
            <a:r>
              <a:rPr lang="en-US" sz="1400">
                <a:solidFill>
                  <a:schemeClr val="accent3"/>
                </a:solidFill>
                <a:cs typeface="Arial"/>
              </a:rPr>
              <a:t>Manager</a:t>
            </a:r>
            <a:endParaRPr/>
          </a:p>
        </p:txBody>
      </p:sp>
      <p:pic>
        <p:nvPicPr>
          <p:cNvPr id="1530615907" name=""/>
          <p:cNvPicPr>
            <a:picLocks noChangeAspect="1"/>
          </p:cNvPicPr>
          <p:nvPr/>
        </p:nvPicPr>
        <p:blipFill>
          <a:blip r:embed="rId2"/>
          <a:stretch/>
        </p:blipFill>
        <p:spPr bwMode="auto">
          <a:xfrm flipH="0" flipV="0">
            <a:off x="5309053" y="1234204"/>
            <a:ext cx="1550980" cy="1942013"/>
          </a:xfrm>
          <a:prstGeom prst="rect">
            <a:avLst/>
          </a:prstGeom>
        </p:spPr>
      </p:pic>
      <p:pic>
        <p:nvPicPr>
          <p:cNvPr id="1351968133" name=""/>
          <p:cNvPicPr>
            <a:picLocks noChangeAspect="1"/>
          </p:cNvPicPr>
          <p:nvPr/>
        </p:nvPicPr>
        <p:blipFill>
          <a:blip r:embed="rId3"/>
          <a:stretch/>
        </p:blipFill>
        <p:spPr bwMode="auto">
          <a:xfrm flipH="0" flipV="0">
            <a:off x="1295037" y="1369692"/>
            <a:ext cx="1671036" cy="1671036"/>
          </a:xfrm>
          <a:prstGeom prst="rect">
            <a:avLst/>
          </a:prstGeom>
        </p:spPr>
      </p:pic>
      <p:pic>
        <p:nvPicPr>
          <p:cNvPr id="1893485046" name=""/>
          <p:cNvPicPr>
            <a:picLocks noChangeAspect="1"/>
          </p:cNvPicPr>
          <p:nvPr/>
        </p:nvPicPr>
        <p:blipFill>
          <a:blip r:embed="rId4"/>
          <a:stretch/>
        </p:blipFill>
        <p:spPr bwMode="auto">
          <a:xfrm flipH="0" flipV="0">
            <a:off x="8823130" y="1423868"/>
            <a:ext cx="1801971" cy="1808771"/>
          </a:xfrm>
          <a:prstGeom prst="rect">
            <a:avLst/>
          </a:prstGeom>
        </p:spPr>
      </p:pic>
      <p:pic>
        <p:nvPicPr>
          <p:cNvPr id="1045809468" name=""/>
          <p:cNvPicPr>
            <a:picLocks noChangeAspect="1"/>
          </p:cNvPicPr>
          <p:nvPr/>
        </p:nvPicPr>
        <p:blipFill>
          <a:blip r:embed="rId5"/>
          <a:stretch/>
        </p:blipFill>
        <p:spPr bwMode="auto">
          <a:xfrm flipH="0" flipV="0">
            <a:off x="1563967" y="4272130"/>
            <a:ext cx="1517822" cy="1519405"/>
          </a:xfrm>
          <a:prstGeom prst="rect">
            <a:avLst/>
          </a:prstGeom>
        </p:spPr>
      </p:pic>
      <p:pic>
        <p:nvPicPr>
          <p:cNvPr id="557213419" name=""/>
          <p:cNvPicPr>
            <a:picLocks noChangeAspect="1"/>
          </p:cNvPicPr>
          <p:nvPr/>
        </p:nvPicPr>
        <p:blipFill>
          <a:blip r:embed="rId6"/>
          <a:stretch/>
        </p:blipFill>
        <p:spPr bwMode="auto">
          <a:xfrm flipH="0" flipV="0">
            <a:off x="5174893" y="3367202"/>
            <a:ext cx="1819300" cy="2424333"/>
          </a:xfrm>
          <a:prstGeom prst="rect">
            <a:avLst/>
          </a:prstGeom>
        </p:spPr>
      </p:pic>
      <p:pic>
        <p:nvPicPr>
          <p:cNvPr id="1045489772" name=""/>
          <p:cNvPicPr>
            <a:picLocks noChangeAspect="1"/>
          </p:cNvPicPr>
          <p:nvPr/>
        </p:nvPicPr>
        <p:blipFill>
          <a:blip r:embed="rId7"/>
          <a:stretch/>
        </p:blipFill>
        <p:spPr bwMode="auto">
          <a:xfrm flipH="0" flipV="0">
            <a:off x="8975287" y="4031941"/>
            <a:ext cx="1497655" cy="17688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Limitations of the Project</a:t>
            </a:r>
            <a:endParaRPr/>
          </a:p>
        </p:txBody>
      </p:sp>
      <p:grpSp>
        <p:nvGrpSpPr>
          <p:cNvPr id="47" name="그룹 46"/>
          <p:cNvGrpSpPr/>
          <p:nvPr/>
        </p:nvGrpSpPr>
        <p:grpSpPr bwMode="auto">
          <a:xfrm>
            <a:off x="5143612" y="1849161"/>
            <a:ext cx="3397956" cy="896836"/>
            <a:chOff x="4775740" y="1858215"/>
            <a:chExt cx="3397956" cy="896836"/>
          </a:xfrm>
        </p:grpSpPr>
        <p:sp>
          <p:nvSpPr>
            <p:cNvPr id="4" name="Arrow: Pentagon 42"/>
            <p:cNvSpPr/>
            <p:nvPr/>
          </p:nvSpPr>
          <p:spPr bwMode="auto">
            <a:xfrm>
              <a:off x="5337271" y="1953024"/>
              <a:ext cx="2836425" cy="710404"/>
            </a:xfrm>
            <a:prstGeom prst="homePlat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4" name="Hexagon 5"/>
            <p:cNvSpPr/>
            <p:nvPr/>
          </p:nvSpPr>
          <p:spPr bwMode="auto">
            <a:xfrm rot="19799998">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9" name="TextBox 28"/>
            <p:cNvSpPr txBox="1"/>
            <p:nvPr/>
          </p:nvSpPr>
          <p:spPr bwMode="auto">
            <a:xfrm>
              <a:off x="5933785" y="2154338"/>
              <a:ext cx="1180824" cy="307777"/>
            </a:xfrm>
            <a:prstGeom prst="rect">
              <a:avLst/>
            </a:prstGeom>
            <a:noFill/>
          </p:spPr>
          <p:txBody>
            <a:bodyPr wrap="square" rtlCol="0">
              <a:spAutoFit/>
            </a:bodyPr>
            <a:lstStyle/>
            <a:p>
              <a:pPr algn="ctr">
                <a:defRPr/>
              </a:pPr>
              <a:r>
                <a:rPr lang="en-US" sz="1400" b="1">
                  <a:solidFill>
                    <a:schemeClr val="bg1"/>
                  </a:solidFill>
                  <a:cs typeface="Arial"/>
                </a:rPr>
                <a:t>Option B</a:t>
              </a:r>
              <a:endParaRPr lang="ko-KR" sz="1400" b="1">
                <a:solidFill>
                  <a:schemeClr val="bg1"/>
                </a:solidFill>
                <a:cs typeface="Arial"/>
              </a:endParaRPr>
            </a:p>
          </p:txBody>
        </p:sp>
      </p:grpSp>
      <p:grpSp>
        <p:nvGrpSpPr>
          <p:cNvPr id="53" name="그룹 52"/>
          <p:cNvGrpSpPr/>
          <p:nvPr/>
        </p:nvGrpSpPr>
        <p:grpSpPr bwMode="auto">
          <a:xfrm>
            <a:off x="5141560" y="4154534"/>
            <a:ext cx="3397956" cy="896836"/>
            <a:chOff x="4775740" y="1858215"/>
            <a:chExt cx="3397956" cy="896836"/>
          </a:xfrm>
        </p:grpSpPr>
        <p:sp>
          <p:nvSpPr>
            <p:cNvPr id="54" name="Arrow: Pentagon 42"/>
            <p:cNvSpPr/>
            <p:nvPr/>
          </p:nvSpPr>
          <p:spPr bwMode="auto">
            <a:xfrm>
              <a:off x="5337271" y="1953024"/>
              <a:ext cx="2836425" cy="710404"/>
            </a:xfrm>
            <a:prstGeom prst="homePlate">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5" name="Hexagon 5"/>
            <p:cNvSpPr/>
            <p:nvPr/>
          </p:nvSpPr>
          <p:spPr bwMode="auto">
            <a:xfrm rot="19799998">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6" name="TextBox 55"/>
            <p:cNvSpPr txBox="1"/>
            <p:nvPr/>
          </p:nvSpPr>
          <p:spPr bwMode="auto">
            <a:xfrm>
              <a:off x="5933785" y="2154338"/>
              <a:ext cx="1180824" cy="307777"/>
            </a:xfrm>
            <a:prstGeom prst="rect">
              <a:avLst/>
            </a:prstGeom>
            <a:noFill/>
          </p:spPr>
          <p:txBody>
            <a:bodyPr wrap="square" rtlCol="0">
              <a:spAutoFit/>
            </a:bodyPr>
            <a:lstStyle/>
            <a:p>
              <a:pPr algn="ctr">
                <a:defRPr/>
              </a:pPr>
              <a:r>
                <a:rPr lang="en-US" sz="1400" b="1">
                  <a:solidFill>
                    <a:schemeClr val="bg1"/>
                  </a:solidFill>
                  <a:cs typeface="Arial"/>
                </a:rPr>
                <a:t>Option B</a:t>
              </a:r>
              <a:endParaRPr lang="ko-KR" sz="1400" b="1">
                <a:solidFill>
                  <a:schemeClr val="bg1"/>
                </a:solidFill>
                <a:cs typeface="Arial"/>
              </a:endParaRPr>
            </a:p>
          </p:txBody>
        </p:sp>
      </p:grpSp>
      <p:grpSp>
        <p:nvGrpSpPr>
          <p:cNvPr id="49" name="그룹 48"/>
          <p:cNvGrpSpPr/>
          <p:nvPr/>
        </p:nvGrpSpPr>
        <p:grpSpPr bwMode="auto">
          <a:xfrm>
            <a:off x="3596022" y="5215130"/>
            <a:ext cx="3394778" cy="896836"/>
            <a:chOff x="3230202" y="2918811"/>
            <a:chExt cx="3394778" cy="896836"/>
          </a:xfrm>
        </p:grpSpPr>
        <p:sp>
          <p:nvSpPr>
            <p:cNvPr id="50" name="Arrow: Pentagon 47"/>
            <p:cNvSpPr/>
            <p:nvPr/>
          </p:nvSpPr>
          <p:spPr bwMode="auto">
            <a:xfrm flipH="1">
              <a:off x="3230202" y="3023187"/>
              <a:ext cx="2836425" cy="710404"/>
            </a:xfrm>
            <a:prstGeom prst="homePlat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1" name="Hexagon 5"/>
            <p:cNvSpPr/>
            <p:nvPr/>
          </p:nvSpPr>
          <p:spPr bwMode="auto">
            <a:xfrm rot="19799998">
              <a:off x="5584649" y="2918811"/>
              <a:ext cx="1040331" cy="89683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2" name="TextBox 51"/>
            <p:cNvSpPr txBox="1"/>
            <p:nvPr/>
          </p:nvSpPr>
          <p:spPr bwMode="auto">
            <a:xfrm>
              <a:off x="4277615" y="3224500"/>
              <a:ext cx="1180824" cy="307777"/>
            </a:xfrm>
            <a:prstGeom prst="rect">
              <a:avLst/>
            </a:prstGeom>
            <a:noFill/>
          </p:spPr>
          <p:txBody>
            <a:bodyPr wrap="square" rtlCol="0">
              <a:spAutoFit/>
            </a:bodyPr>
            <a:lstStyle/>
            <a:p>
              <a:pPr algn="ctr">
                <a:defRPr/>
              </a:pPr>
              <a:r>
                <a:rPr lang="en-US" sz="1400" b="1">
                  <a:solidFill>
                    <a:schemeClr val="bg1"/>
                  </a:solidFill>
                  <a:cs typeface="Arial"/>
                </a:rPr>
                <a:t>Option A</a:t>
              </a:r>
              <a:endParaRPr lang="ko-KR" sz="1400" b="1">
                <a:solidFill>
                  <a:schemeClr val="bg1"/>
                </a:solidFill>
                <a:cs typeface="Arial"/>
              </a:endParaRPr>
            </a:p>
          </p:txBody>
        </p:sp>
      </p:grpSp>
      <p:sp>
        <p:nvSpPr>
          <p:cNvPr id="24" name="Teardrop 1"/>
          <p:cNvSpPr/>
          <p:nvPr/>
        </p:nvSpPr>
        <p:spPr bwMode="auto">
          <a:xfrm rot="18805990">
            <a:off x="6306868" y="5477082"/>
            <a:ext cx="376862" cy="372930"/>
          </a:xfrm>
          <a:custGeom>
            <a:avLst/>
            <a:gdLst/>
            <a:ahLst/>
            <a:cxnLst/>
            <a:rect l="l" t="t" r="r" b="b"/>
            <a:pathLst>
              <a:path w="1807241" h="1788383" fill="norm" stroke="1" extrusionOk="0">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noAutofit/>
          </a:bodyP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solidFill>
                <a:schemeClr val="tx1"/>
              </a:solidFill>
            </a:endParaRPr>
          </a:p>
        </p:txBody>
      </p:sp>
      <p:sp>
        <p:nvSpPr>
          <p:cNvPr id="25" name="Round Same Side Corner Rectangle 11"/>
          <p:cNvSpPr>
            <a:spLocks noChangeAspect="1"/>
          </p:cNvSpPr>
          <p:nvPr/>
        </p:nvSpPr>
        <p:spPr bwMode="auto">
          <a:xfrm rot="9899999">
            <a:off x="5505091" y="4446566"/>
            <a:ext cx="396000" cy="336326"/>
          </a:xfrm>
          <a:custGeom>
            <a:avLst/>
            <a:gdLst/>
            <a:ahLst/>
            <a:cxnLst/>
            <a:rect l="l" t="t" r="r" b="b"/>
            <a:pathLst>
              <a:path w="2911009" h="2472345" fill="norm" stroke="1" extrusionOk="0">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noAutofit/>
          </a:bodyP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
        <p:nvSpPr>
          <p:cNvPr id="26" name="Rounded Rectangle 27"/>
          <p:cNvSpPr/>
          <p:nvPr/>
        </p:nvSpPr>
        <p:spPr bwMode="auto">
          <a:xfrm>
            <a:off x="5491303" y="2170380"/>
            <a:ext cx="346396" cy="266079"/>
          </a:xfrm>
          <a:custGeom>
            <a:avLst/>
            <a:gdLst/>
            <a:ahLst/>
            <a:cxnLst/>
            <a:rect l="l" t="t" r="r" b="b"/>
            <a:pathLst>
              <a:path w="3186824" h="2447912" fill="norm" stroke="1" extrusionOk="0">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noAutofit/>
          </a:bodyP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grpSp>
        <p:nvGrpSpPr>
          <p:cNvPr id="48" name="그룹 47"/>
          <p:cNvGrpSpPr/>
          <p:nvPr/>
        </p:nvGrpSpPr>
        <p:grpSpPr bwMode="auto">
          <a:xfrm>
            <a:off x="3598074" y="2909757"/>
            <a:ext cx="3394778" cy="896836"/>
            <a:chOff x="3230202" y="2918811"/>
            <a:chExt cx="3394778" cy="896836"/>
          </a:xfrm>
        </p:grpSpPr>
        <p:sp>
          <p:nvSpPr>
            <p:cNvPr id="9" name="Arrow: Pentagon 47"/>
            <p:cNvSpPr/>
            <p:nvPr/>
          </p:nvSpPr>
          <p:spPr bwMode="auto">
            <a:xfrm flipH="1">
              <a:off x="3230202" y="3023187"/>
              <a:ext cx="2836425" cy="710404"/>
            </a:xfrm>
            <a:prstGeom prst="homePlate">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3" name="Hexagon 5"/>
            <p:cNvSpPr/>
            <p:nvPr/>
          </p:nvSpPr>
          <p:spPr bwMode="auto">
            <a:xfrm rot="19799998">
              <a:off x="5584649" y="2918811"/>
              <a:ext cx="1040331" cy="89683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7" name="TextBox 26"/>
            <p:cNvSpPr txBox="1"/>
            <p:nvPr/>
          </p:nvSpPr>
          <p:spPr bwMode="auto">
            <a:xfrm>
              <a:off x="4277615" y="3224500"/>
              <a:ext cx="1180824" cy="307777"/>
            </a:xfrm>
            <a:prstGeom prst="rect">
              <a:avLst/>
            </a:prstGeom>
            <a:noFill/>
          </p:spPr>
          <p:txBody>
            <a:bodyPr wrap="square" rtlCol="0">
              <a:spAutoFit/>
            </a:bodyPr>
            <a:lstStyle/>
            <a:p>
              <a:pPr algn="ctr">
                <a:defRPr/>
              </a:pPr>
              <a:r>
                <a:rPr lang="en-US" sz="1400" b="1">
                  <a:solidFill>
                    <a:schemeClr val="bg1"/>
                  </a:solidFill>
                  <a:cs typeface="Arial"/>
                </a:rPr>
                <a:t>Option A</a:t>
              </a:r>
              <a:endParaRPr lang="ko-KR" sz="1400" b="1">
                <a:solidFill>
                  <a:schemeClr val="bg1"/>
                </a:solidFill>
                <a:cs typeface="Arial"/>
              </a:endParaRPr>
            </a:p>
          </p:txBody>
        </p:sp>
      </p:grpSp>
      <p:grpSp>
        <p:nvGrpSpPr>
          <p:cNvPr id="31" name="Group 76"/>
          <p:cNvGrpSpPr/>
          <p:nvPr/>
        </p:nvGrpSpPr>
        <p:grpSpPr bwMode="auto">
          <a:xfrm>
            <a:off x="7129741" y="2889793"/>
            <a:ext cx="4354053" cy="1219234"/>
            <a:chOff x="0" y="0"/>
            <a:chExt cx="4354053" cy="1219234"/>
          </a:xfrm>
        </p:grpSpPr>
        <p:sp>
          <p:nvSpPr>
            <p:cNvPr id="32" name="TextBox 31"/>
            <p:cNvSpPr txBox="1"/>
            <p:nvPr/>
          </p:nvSpPr>
          <p:spPr bwMode="auto">
            <a:xfrm flipH="0" flipV="0">
              <a:off x="0" y="152399"/>
              <a:ext cx="4354054" cy="1066835"/>
            </a:xfrm>
            <a:prstGeom prst="rect">
              <a:avLst/>
            </a:prstGeom>
            <a:noFill/>
          </p:spPr>
          <p:txBody>
            <a:bodyPr wrap="square" rtlCol="0">
              <a:spAutoFit/>
            </a:bodyPr>
            <a:lstStyle/>
            <a:p>
              <a:pPr>
                <a:defRPr/>
              </a:pPr>
              <a:r>
                <a:rPr lang="en-SG" sz="1600">
                  <a:latin typeface="Calibri-Bold"/>
                  <a:ea typeface="Times New Roman"/>
                  <a:cs typeface="Times New Roman"/>
                </a:rPr>
                <a:t>The game currently does not have a multiplayer mode and may not provide the experience for players who prefer to play with friends or compete with other players.</a:t>
              </a:r>
              <a:endParaRPr/>
            </a:p>
          </p:txBody>
        </p:sp>
        <p:sp>
          <p:nvSpPr>
            <p:cNvPr id="33" name="TextBox 32"/>
            <p:cNvSpPr txBox="1"/>
            <p:nvPr/>
          </p:nvSpPr>
          <p:spPr bwMode="auto">
            <a:xfrm>
              <a:off x="0" y="0"/>
              <a:ext cx="2266610" cy="304835"/>
            </a:xfrm>
            <a:prstGeom prst="rect">
              <a:avLst/>
            </a:prstGeom>
            <a:noFill/>
          </p:spPr>
          <p:txBody>
            <a:bodyPr wrap="square" rtlCol="0">
              <a:spAutoFit/>
            </a:bodyPr>
            <a:lstStyle/>
            <a:p>
              <a:pPr>
                <a:defRPr/>
              </a:pPr>
              <a:r>
                <a:rPr lang="en-US" sz="1400" b="1">
                  <a:solidFill>
                    <a:schemeClr val="tx1">
                      <a:lumMod val="75000"/>
                      <a:lumOff val="25000"/>
                    </a:schemeClr>
                  </a:solidFill>
                </a:rPr>
                <a:t>Multiplayer:</a:t>
              </a:r>
              <a:endParaRPr sz="1400" b="1">
                <a:solidFill>
                  <a:schemeClr val="tx1">
                    <a:lumMod val="75000"/>
                    <a:lumOff val="25000"/>
                  </a:schemeClr>
                </a:solidFill>
              </a:endParaRPr>
            </a:p>
          </p:txBody>
        </p:sp>
      </p:grpSp>
      <p:grpSp>
        <p:nvGrpSpPr>
          <p:cNvPr id="34" name="Group 79"/>
          <p:cNvGrpSpPr/>
          <p:nvPr/>
        </p:nvGrpSpPr>
        <p:grpSpPr bwMode="auto">
          <a:xfrm>
            <a:off x="105681" y="4145825"/>
            <a:ext cx="4900257" cy="1091863"/>
            <a:chOff x="0" y="0"/>
            <a:chExt cx="4900257" cy="1091863"/>
          </a:xfrm>
        </p:grpSpPr>
        <p:sp>
          <p:nvSpPr>
            <p:cNvPr id="35" name="TextBox 34"/>
            <p:cNvSpPr txBox="1"/>
            <p:nvPr/>
          </p:nvSpPr>
          <p:spPr bwMode="auto">
            <a:xfrm flipH="0" flipV="0">
              <a:off x="0" y="268867"/>
              <a:ext cx="4899142" cy="822995"/>
            </a:xfrm>
            <a:prstGeom prst="rect">
              <a:avLst/>
            </a:prstGeom>
            <a:noFill/>
          </p:spPr>
          <p:txBody>
            <a:bodyPr wrap="square" rtlCol="0">
              <a:spAutoFit/>
            </a:bodyPr>
            <a:lstStyle/>
            <a:p>
              <a:pPr>
                <a:defRPr/>
              </a:pPr>
              <a:r>
                <a:rPr lang="en-SG" sz="1600">
                  <a:latin typeface="Calibri-Bold"/>
                  <a:ea typeface="Times New Roman"/>
                  <a:cs typeface="Times New Roman"/>
                </a:rPr>
                <a:t>The game currently does not have an option for in-game purchases, which may limit the players' ability to customize their gameplay experience.</a:t>
              </a:r>
              <a:endParaRPr/>
            </a:p>
          </p:txBody>
        </p:sp>
        <p:sp>
          <p:nvSpPr>
            <p:cNvPr id="36" name="TextBox 35"/>
            <p:cNvSpPr txBox="1"/>
            <p:nvPr/>
          </p:nvSpPr>
          <p:spPr bwMode="auto">
            <a:xfrm flipH="0" flipV="0">
              <a:off x="346363" y="0"/>
              <a:ext cx="4553893" cy="335315"/>
            </a:xfrm>
            <a:prstGeom prst="rect">
              <a:avLst/>
            </a:prstGeom>
            <a:noFill/>
          </p:spPr>
          <p:txBody>
            <a:bodyPr wrap="square" rtlCol="0">
              <a:spAutoFit/>
            </a:bodyPr>
            <a:lstStyle/>
            <a:p>
              <a:pPr algn="r">
                <a:defRPr/>
              </a:pPr>
              <a:r>
                <a:rPr lang="en-SG" sz="1600" b="1">
                  <a:latin typeface="Calibri-Bold"/>
                  <a:ea typeface="Times New Roman"/>
                  <a:cs typeface="Times New Roman"/>
                </a:rPr>
                <a:t>In-game purchas</a:t>
              </a:r>
              <a:endParaRPr sz="1400" b="1">
                <a:solidFill>
                  <a:schemeClr val="tx1">
                    <a:lumMod val="75000"/>
                    <a:lumOff val="25000"/>
                  </a:schemeClr>
                </a:solidFill>
              </a:endParaRPr>
            </a:p>
          </p:txBody>
        </p:sp>
      </p:grpSp>
      <p:grpSp>
        <p:nvGrpSpPr>
          <p:cNvPr id="37" name="Group 82"/>
          <p:cNvGrpSpPr/>
          <p:nvPr/>
        </p:nvGrpSpPr>
        <p:grpSpPr bwMode="auto">
          <a:xfrm>
            <a:off x="610314" y="5129153"/>
            <a:ext cx="2836532" cy="1548464"/>
            <a:chOff x="0" y="0"/>
            <a:chExt cx="2836532" cy="1548464"/>
          </a:xfrm>
        </p:grpSpPr>
        <p:sp>
          <p:nvSpPr>
            <p:cNvPr id="38" name="TextBox 37"/>
            <p:cNvSpPr txBox="1"/>
            <p:nvPr/>
          </p:nvSpPr>
          <p:spPr bwMode="auto">
            <a:xfrm>
              <a:off x="1" y="237789"/>
              <a:ext cx="2836531" cy="1310675"/>
            </a:xfrm>
            <a:prstGeom prst="rect">
              <a:avLst/>
            </a:prstGeom>
            <a:noFill/>
          </p:spPr>
          <p:txBody>
            <a:bodyPr wrap="square" rtlCol="0">
              <a:spAutoFit/>
            </a:bodyPr>
            <a:lstStyle/>
            <a:p>
              <a:pPr>
                <a:defRPr/>
              </a:pPr>
              <a:r>
                <a:rPr lang="en-SG" sz="1600">
                  <a:latin typeface="Calibri-Bold"/>
                  <a:ea typeface="Times New Roman"/>
                  <a:cs typeface="Times New Roman"/>
                </a:rPr>
                <a:t>The game currently does not have a leaderboard feature, which may limit the players' ability to compete with other players.</a:t>
              </a:r>
              <a:endParaRPr/>
            </a:p>
          </p:txBody>
        </p:sp>
        <p:sp>
          <p:nvSpPr>
            <p:cNvPr id="39" name="TextBox 38"/>
            <p:cNvSpPr txBox="1"/>
            <p:nvPr/>
          </p:nvSpPr>
          <p:spPr bwMode="auto">
            <a:xfrm>
              <a:off x="0" y="0"/>
              <a:ext cx="2836531" cy="304835"/>
            </a:xfrm>
            <a:prstGeom prst="rect">
              <a:avLst/>
            </a:prstGeom>
            <a:noFill/>
          </p:spPr>
          <p:txBody>
            <a:bodyPr wrap="square" rtlCol="0">
              <a:spAutoFit/>
            </a:bodyPr>
            <a:lstStyle/>
            <a:p>
              <a:pPr algn="r">
                <a:defRPr/>
              </a:pPr>
              <a:r>
                <a:rPr lang="en-US" sz="1400" b="1" i="0" u="none" strike="noStrike" cap="none" spc="0">
                  <a:solidFill>
                    <a:schemeClr val="tx1">
                      <a:lumMod val="75000"/>
                      <a:lumOff val="25000"/>
                    </a:schemeClr>
                  </a:solidFill>
                  <a:latin typeface="Arial"/>
                  <a:cs typeface="Arial"/>
                </a:rPr>
                <a:t>Leaderboard: </a:t>
              </a:r>
              <a:endParaRPr lang="ko-KR" sz="1400" b="1">
                <a:solidFill>
                  <a:schemeClr val="tx1">
                    <a:lumMod val="75000"/>
                    <a:lumOff val="25000"/>
                  </a:schemeClr>
                </a:solidFill>
                <a:cs typeface="Arial"/>
              </a:endParaRPr>
            </a:p>
          </p:txBody>
        </p:sp>
      </p:grpSp>
      <p:grpSp>
        <p:nvGrpSpPr>
          <p:cNvPr id="40" name="Group 85"/>
          <p:cNvGrpSpPr/>
          <p:nvPr/>
        </p:nvGrpSpPr>
        <p:grpSpPr bwMode="auto">
          <a:xfrm>
            <a:off x="8755407" y="1610785"/>
            <a:ext cx="2836568" cy="1304624"/>
            <a:chOff x="0" y="0"/>
            <a:chExt cx="2836568" cy="1304624"/>
          </a:xfrm>
        </p:grpSpPr>
        <p:sp>
          <p:nvSpPr>
            <p:cNvPr id="41" name="TextBox 40"/>
            <p:cNvSpPr txBox="1"/>
            <p:nvPr/>
          </p:nvSpPr>
          <p:spPr bwMode="auto">
            <a:xfrm>
              <a:off x="1" y="237789"/>
              <a:ext cx="2836567" cy="1066835"/>
            </a:xfrm>
            <a:prstGeom prst="rect">
              <a:avLst/>
            </a:prstGeom>
            <a:noFill/>
          </p:spPr>
          <p:txBody>
            <a:bodyPr wrap="square" rtlCol="0">
              <a:spAutoFit/>
            </a:bodyPr>
            <a:lstStyle/>
            <a:p>
              <a:pPr>
                <a:defRPr/>
              </a:pPr>
              <a:r>
                <a:rPr lang="en-SG" sz="1600">
                  <a:latin typeface="Calibri-Bold"/>
                  <a:ea typeface="Times New Roman"/>
                  <a:cs typeface="Times New Roman"/>
                </a:rPr>
                <a:t>Due to the limited resources and time, the game's graphics may not be fully optimized for performance on all devices.</a:t>
              </a:r>
              <a:endParaRPr lang="ko-KR" sz="1200">
                <a:solidFill>
                  <a:schemeClr val="tx1">
                    <a:lumMod val="75000"/>
                    <a:lumOff val="25000"/>
                  </a:schemeClr>
                </a:solidFill>
                <a:cs typeface="Arial"/>
              </a:endParaRPr>
            </a:p>
          </p:txBody>
        </p:sp>
        <p:sp>
          <p:nvSpPr>
            <p:cNvPr id="42" name="TextBox 41"/>
            <p:cNvSpPr txBox="1"/>
            <p:nvPr/>
          </p:nvSpPr>
          <p:spPr bwMode="auto">
            <a:xfrm>
              <a:off x="0" y="0"/>
              <a:ext cx="2836531" cy="304835"/>
            </a:xfrm>
            <a:prstGeom prst="rect">
              <a:avLst/>
            </a:prstGeom>
            <a:noFill/>
          </p:spPr>
          <p:txBody>
            <a:bodyPr wrap="square" rtlCol="0">
              <a:spAutoFit/>
            </a:bodyPr>
            <a:lstStyle/>
            <a:p>
              <a:pPr>
                <a:defRPr/>
              </a:pPr>
              <a:r>
                <a:rPr lang="en-SG" sz="1400" b="1" i="0" u="none" strike="noStrike" cap="none" spc="0">
                  <a:solidFill>
                    <a:schemeClr val="tx1"/>
                  </a:solidFill>
                  <a:latin typeface="Calibri-Bold"/>
                  <a:ea typeface="Times New Roman"/>
                  <a:cs typeface="Times New Roman"/>
                </a:rPr>
                <a:t>Graphic optimization:</a:t>
              </a:r>
              <a:endParaRPr b="1"/>
            </a:p>
          </p:txBody>
        </p:sp>
      </p:grpSp>
      <p:sp>
        <p:nvSpPr>
          <p:cNvPr id="23" name="Rounded Rectangle 5"/>
          <p:cNvSpPr/>
          <p:nvPr/>
        </p:nvSpPr>
        <p:spPr bwMode="auto">
          <a:xfrm flipH="1">
            <a:off x="6301657" y="3212134"/>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fill="norm" stroke="1" extrusionOk="0">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ko-K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Future Scope of the Project</a:t>
            </a:r>
            <a:endParaRPr/>
          </a:p>
        </p:txBody>
      </p:sp>
      <p:grpSp>
        <p:nvGrpSpPr>
          <p:cNvPr id="3" name="Group 35"/>
          <p:cNvGrpSpPr/>
          <p:nvPr/>
        </p:nvGrpSpPr>
        <p:grpSpPr bwMode="auto">
          <a:xfrm rot="5400000">
            <a:off x="1843937" y="1931449"/>
            <a:ext cx="4002253" cy="4081145"/>
            <a:chOff x="3822479" y="1985601"/>
            <a:chExt cx="4522603" cy="4611755"/>
          </a:xfrm>
        </p:grpSpPr>
        <p:sp>
          <p:nvSpPr>
            <p:cNvPr id="4" name="Block Arc 36"/>
            <p:cNvSpPr/>
            <p:nvPr/>
          </p:nvSpPr>
          <p:spPr bwMode="auto">
            <a:xfrm>
              <a:off x="3884865" y="2145510"/>
              <a:ext cx="4451847" cy="4451846"/>
            </a:xfrm>
            <a:prstGeom prst="blockArc">
              <a:avLst>
                <a:gd name="adj1" fmla="val 10800000"/>
                <a:gd name="adj2" fmla="val 21568928"/>
                <a:gd name="adj3" fmla="val 10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sz="2700">
                <a:solidFill>
                  <a:schemeClr val="tx1"/>
                </a:solidFill>
              </a:endParaRPr>
            </a:p>
          </p:txBody>
        </p:sp>
        <p:sp>
          <p:nvSpPr>
            <p:cNvPr id="5" name="Oval 37"/>
            <p:cNvSpPr/>
            <p:nvPr/>
          </p:nvSpPr>
          <p:spPr bwMode="auto">
            <a:xfrm rot="18000000">
              <a:off x="6556467" y="2025188"/>
              <a:ext cx="732250" cy="653074"/>
            </a:xfrm>
            <a:prstGeom prst="hexagon">
              <a:avLst>
                <a:gd name="adj" fmla="val 26954"/>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6" name="Oval 38"/>
            <p:cNvSpPr/>
            <p:nvPr/>
          </p:nvSpPr>
          <p:spPr bwMode="auto">
            <a:xfrm rot="18000000">
              <a:off x="5018489" y="2025188"/>
              <a:ext cx="732250" cy="653074"/>
            </a:xfrm>
            <a:prstGeom prst="hexagon">
              <a:avLst>
                <a:gd name="adj" fmla="val 28096"/>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7" name="Oval 39"/>
            <p:cNvSpPr/>
            <p:nvPr/>
          </p:nvSpPr>
          <p:spPr bwMode="auto">
            <a:xfrm rot="18000000">
              <a:off x="7652420" y="2988649"/>
              <a:ext cx="732250" cy="653074"/>
            </a:xfrm>
            <a:prstGeom prst="hexagon">
              <a:avLst>
                <a:gd name="adj" fmla="val 29568"/>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8" name="Oval 40"/>
            <p:cNvSpPr/>
            <p:nvPr/>
          </p:nvSpPr>
          <p:spPr bwMode="auto">
            <a:xfrm rot="18000000">
              <a:off x="3782891" y="2988649"/>
              <a:ext cx="732250" cy="653074"/>
            </a:xfrm>
            <a:prstGeom prst="hexagon">
              <a:avLst>
                <a:gd name="adj" fmla="val 29503"/>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
        <p:nvSpPr>
          <p:cNvPr id="9" name="Isosceles Triangle 41"/>
          <p:cNvSpPr/>
          <p:nvPr/>
        </p:nvSpPr>
        <p:spPr bwMode="auto">
          <a:xfrm>
            <a:off x="5446068" y="4544344"/>
            <a:ext cx="212128" cy="304708"/>
          </a:xfrm>
          <a:custGeom>
            <a:avLst/>
            <a:gdLst>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273826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67278 w 2736000"/>
              <a:gd name="connsiteY5" fmla="*/ 2273826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35821 w 2736000"/>
              <a:gd name="connsiteY1" fmla="*/ 2564417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98105 w 2736000"/>
              <a:gd name="connsiteY4" fmla="*/ 2565503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54231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45026 w 2736000"/>
              <a:gd name="connsiteY1" fmla="*/ 2558281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66505 w 2736000"/>
              <a:gd name="connsiteY1" fmla="*/ 257362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97963 w 2736000"/>
              <a:gd name="connsiteY0" fmla="*/ 2421112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97963 w 2736000"/>
              <a:gd name="connsiteY5" fmla="*/ 2421112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78778 w 2736000"/>
              <a:gd name="connsiteY1" fmla="*/ 2576692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63436 w 2736000"/>
              <a:gd name="connsiteY1" fmla="*/ 2564418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79552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79552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4231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32752 w 2736000"/>
              <a:gd name="connsiteY1" fmla="*/ 2552144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26615 w 2736000"/>
              <a:gd name="connsiteY1" fmla="*/ 2567486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 name="connsiteX0" fmla="*/ 1367278 w 2736000"/>
              <a:gd name="connsiteY0" fmla="*/ 2418044 h 3930092"/>
              <a:gd name="connsiteX1" fmla="*/ 1552576 w 2736000"/>
              <a:gd name="connsiteY1" fmla="*/ 2576139 h 3930092"/>
              <a:gd name="connsiteX2" fmla="*/ 2088000 w 2736000"/>
              <a:gd name="connsiteY2" fmla="*/ 3520946 h 3930092"/>
              <a:gd name="connsiteX3" fmla="*/ 648080 w 2736000"/>
              <a:gd name="connsiteY3" fmla="*/ 3506285 h 3930092"/>
              <a:gd name="connsiteX4" fmla="*/ 1182763 w 2736000"/>
              <a:gd name="connsiteY4" fmla="*/ 2571640 h 3930092"/>
              <a:gd name="connsiteX5" fmla="*/ 1367278 w 2736000"/>
              <a:gd name="connsiteY5" fmla="*/ 2418044 h 3930092"/>
              <a:gd name="connsiteX6" fmla="*/ 648003 w 2736000"/>
              <a:gd name="connsiteY6" fmla="*/ 793859 h 3930092"/>
              <a:gd name="connsiteX7" fmla="*/ 2087849 w 2736000"/>
              <a:gd name="connsiteY7" fmla="*/ 808518 h 3930092"/>
              <a:gd name="connsiteX8" fmla="*/ 1641214 w 2736000"/>
              <a:gd name="connsiteY8" fmla="*/ 1449982 h 3930092"/>
              <a:gd name="connsiteX9" fmla="*/ 1368003 w 2736000"/>
              <a:gd name="connsiteY9" fmla="*/ 1937706 h 3930092"/>
              <a:gd name="connsiteX10" fmla="*/ 1094068 w 2736000"/>
              <a:gd name="connsiteY10" fmla="*/ 1448735 h 3930092"/>
              <a:gd name="connsiteX11" fmla="*/ 648003 w 2736000"/>
              <a:gd name="connsiteY11" fmla="*/ 793859 h 3930092"/>
              <a:gd name="connsiteX12" fmla="*/ 516625 w 2736000"/>
              <a:gd name="connsiteY12" fmla="*/ 299874 h 3930092"/>
              <a:gd name="connsiteX13" fmla="*/ 516625 w 2736000"/>
              <a:gd name="connsiteY13" fmla="*/ 449580 h 3930092"/>
              <a:gd name="connsiteX14" fmla="*/ 1029987 w 2736000"/>
              <a:gd name="connsiteY14" fmla="*/ 1557992 h 3930092"/>
              <a:gd name="connsiteX15" fmla="*/ 1146996 w 2736000"/>
              <a:gd name="connsiteY15" fmla="*/ 2057479 h 3930092"/>
              <a:gd name="connsiteX16" fmla="*/ 1055065 w 2736000"/>
              <a:gd name="connsiteY16" fmla="*/ 2431585 h 3930092"/>
              <a:gd name="connsiteX17" fmla="*/ 539378 w 2736000"/>
              <a:gd name="connsiteY17" fmla="*/ 3468615 h 3930092"/>
              <a:gd name="connsiteX18" fmla="*/ 539378 w 2736000"/>
              <a:gd name="connsiteY18" fmla="*/ 3604591 h 3930092"/>
              <a:gd name="connsiteX19" fmla="*/ 2196077 w 2736000"/>
              <a:gd name="connsiteY19" fmla="*/ 3604591 h 3930092"/>
              <a:gd name="connsiteX20" fmla="*/ 2196077 w 2736000"/>
              <a:gd name="connsiteY20" fmla="*/ 3468615 h 3930092"/>
              <a:gd name="connsiteX21" fmla="*/ 1695313 w 2736000"/>
              <a:gd name="connsiteY21" fmla="*/ 2440912 h 3930092"/>
              <a:gd name="connsiteX22" fmla="*/ 1617547 w 2736000"/>
              <a:gd name="connsiteY22" fmla="*/ 2049252 h 3930092"/>
              <a:gd name="connsiteX23" fmla="*/ 1719395 w 2736000"/>
              <a:gd name="connsiteY23" fmla="*/ 1540961 h 3930092"/>
              <a:gd name="connsiteX24" fmla="*/ 2207952 w 2736000"/>
              <a:gd name="connsiteY24" fmla="*/ 449580 h 3930092"/>
              <a:gd name="connsiteX25" fmla="*/ 2207952 w 2736000"/>
              <a:gd name="connsiteY25" fmla="*/ 299874 h 3930092"/>
              <a:gd name="connsiteX26" fmla="*/ 516625 w 2736000"/>
              <a:gd name="connsiteY26" fmla="*/ 299874 h 3930092"/>
              <a:gd name="connsiteX27" fmla="*/ 144000 w 2736000"/>
              <a:gd name="connsiteY27" fmla="*/ 0 h 3930092"/>
              <a:gd name="connsiteX28" fmla="*/ 2592000 w 2736000"/>
              <a:gd name="connsiteY28" fmla="*/ 0 h 3930092"/>
              <a:gd name="connsiteX29" fmla="*/ 2736000 w 2736000"/>
              <a:gd name="connsiteY29" fmla="*/ 144000 h 3930092"/>
              <a:gd name="connsiteX30" fmla="*/ 2592000 w 2736000"/>
              <a:gd name="connsiteY30" fmla="*/ 288000 h 3930092"/>
              <a:gd name="connsiteX31" fmla="*/ 2396702 w 2736000"/>
              <a:gd name="connsiteY31" fmla="*/ 288000 h 3930092"/>
              <a:gd name="connsiteX32" fmla="*/ 2396702 w 2736000"/>
              <a:gd name="connsiteY32" fmla="*/ 413234 h 3930092"/>
              <a:gd name="connsiteX33" fmla="*/ 1815389 w 2736000"/>
              <a:gd name="connsiteY33" fmla="*/ 1665324 h 3930092"/>
              <a:gd name="connsiteX34" fmla="*/ 1753098 w 2736000"/>
              <a:gd name="connsiteY34" fmla="*/ 1974987 h 3930092"/>
              <a:gd name="connsiteX35" fmla="*/ 1825752 w 2736000"/>
              <a:gd name="connsiteY35" fmla="*/ 2312143 h 3930092"/>
              <a:gd name="connsiteX36" fmla="*/ 2395980 w 2736000"/>
              <a:gd name="connsiteY36" fmla="*/ 3557007 h 3930092"/>
              <a:gd name="connsiteX37" fmla="*/ 2395980 w 2736000"/>
              <a:gd name="connsiteY37" fmla="*/ 3642092 h 3930092"/>
              <a:gd name="connsiteX38" fmla="*/ 2592000 w 2736000"/>
              <a:gd name="connsiteY38" fmla="*/ 3642092 h 3930092"/>
              <a:gd name="connsiteX39" fmla="*/ 2736000 w 2736000"/>
              <a:gd name="connsiteY39" fmla="*/ 3786092 h 3930092"/>
              <a:gd name="connsiteX40" fmla="*/ 2592000 w 2736000"/>
              <a:gd name="connsiteY40" fmla="*/ 3930092 h 3930092"/>
              <a:gd name="connsiteX41" fmla="*/ 144000 w 2736000"/>
              <a:gd name="connsiteY41" fmla="*/ 3930092 h 3930092"/>
              <a:gd name="connsiteX42" fmla="*/ 0 w 2736000"/>
              <a:gd name="connsiteY42" fmla="*/ 3786092 h 3930092"/>
              <a:gd name="connsiteX43" fmla="*/ 144000 w 2736000"/>
              <a:gd name="connsiteY43" fmla="*/ 3642092 h 3930092"/>
              <a:gd name="connsiteX44" fmla="*/ 338578 w 2736000"/>
              <a:gd name="connsiteY44" fmla="*/ 3642092 h 3930092"/>
              <a:gd name="connsiteX45" fmla="*/ 338578 w 2736000"/>
              <a:gd name="connsiteY45" fmla="*/ 3557007 h 3930092"/>
              <a:gd name="connsiteX46" fmla="*/ 951672 w 2736000"/>
              <a:gd name="connsiteY46" fmla="*/ 2284199 h 3930092"/>
              <a:gd name="connsiteX47" fmla="*/ 1012216 w 2736000"/>
              <a:gd name="connsiteY47" fmla="*/ 1995181 h 3930092"/>
              <a:gd name="connsiteX48" fmla="*/ 943195 w 2736000"/>
              <a:gd name="connsiteY48" fmla="*/ 1693402 h 3930092"/>
              <a:gd name="connsiteX49" fmla="*/ 339300 w 2736000"/>
              <a:gd name="connsiteY49" fmla="*/ 413234 h 3930092"/>
              <a:gd name="connsiteX50" fmla="*/ 339300 w 2736000"/>
              <a:gd name="connsiteY50" fmla="*/ 288000 h 3930092"/>
              <a:gd name="connsiteX51" fmla="*/ 144000 w 2736000"/>
              <a:gd name="connsiteY51" fmla="*/ 288000 h 3930092"/>
              <a:gd name="connsiteX52" fmla="*/ 0 w 2736000"/>
              <a:gd name="connsiteY52" fmla="*/ 144000 h 3930092"/>
              <a:gd name="connsiteX53" fmla="*/ 144000 w 2736000"/>
              <a:gd name="connsiteY53" fmla="*/ 0 h 393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736000" h="3930092" fill="norm" stroke="1" extrusionOk="0">
                <a:moveTo>
                  <a:pt x="1367278" y="2418044"/>
                </a:moveTo>
                <a:cubicBezTo>
                  <a:pt x="1475622" y="2496498"/>
                  <a:pt x="1442256" y="2523346"/>
                  <a:pt x="1552576" y="2576139"/>
                </a:cubicBezTo>
                <a:cubicBezTo>
                  <a:pt x="1866725" y="2636040"/>
                  <a:pt x="2088000" y="3057033"/>
                  <a:pt x="2088000" y="3520946"/>
                </a:cubicBezTo>
                <a:lnTo>
                  <a:pt x="648080" y="3506285"/>
                </a:lnTo>
                <a:cubicBezTo>
                  <a:pt x="653073" y="3048089"/>
                  <a:pt x="871005" y="2673776"/>
                  <a:pt x="1182763" y="2571640"/>
                </a:cubicBezTo>
                <a:cubicBezTo>
                  <a:pt x="1280064" y="2508169"/>
                  <a:pt x="1254632" y="2499927"/>
                  <a:pt x="1367278" y="2418044"/>
                </a:cubicBezTo>
                <a:close/>
                <a:moveTo>
                  <a:pt x="648003" y="793859"/>
                </a:moveTo>
                <a:lnTo>
                  <a:pt x="2087849" y="808518"/>
                </a:lnTo>
                <a:cubicBezTo>
                  <a:pt x="2081743" y="1099400"/>
                  <a:pt x="1898532" y="1346081"/>
                  <a:pt x="1641214" y="1449982"/>
                </a:cubicBezTo>
                <a:cubicBezTo>
                  <a:pt x="1581100" y="1476031"/>
                  <a:pt x="1454311" y="1749732"/>
                  <a:pt x="1368003" y="1937706"/>
                </a:cubicBezTo>
                <a:cubicBezTo>
                  <a:pt x="1290978" y="1744554"/>
                  <a:pt x="1168712" y="1479962"/>
                  <a:pt x="1094068" y="1448735"/>
                </a:cubicBezTo>
                <a:cubicBezTo>
                  <a:pt x="831917" y="1343398"/>
                  <a:pt x="648003" y="1089607"/>
                  <a:pt x="648003" y="793859"/>
                </a:cubicBezTo>
                <a:close/>
                <a:moveTo>
                  <a:pt x="516625" y="299874"/>
                </a:moveTo>
                <a:lnTo>
                  <a:pt x="516625" y="449580"/>
                </a:lnTo>
                <a:cubicBezTo>
                  <a:pt x="516625" y="947043"/>
                  <a:pt x="728081" y="1374116"/>
                  <a:pt x="1029987" y="1557992"/>
                </a:cubicBezTo>
                <a:cubicBezTo>
                  <a:pt x="1152140" y="1645374"/>
                  <a:pt x="1146996" y="1879118"/>
                  <a:pt x="1146996" y="2057479"/>
                </a:cubicBezTo>
                <a:cubicBezTo>
                  <a:pt x="1146996" y="2199170"/>
                  <a:pt x="1165085" y="2330604"/>
                  <a:pt x="1055065" y="2431585"/>
                </a:cubicBezTo>
                <a:cubicBezTo>
                  <a:pt x="746548" y="2590263"/>
                  <a:pt x="539378" y="3004916"/>
                  <a:pt x="539378" y="3468615"/>
                </a:cubicBezTo>
                <a:lnTo>
                  <a:pt x="539378" y="3604591"/>
                </a:lnTo>
                <a:lnTo>
                  <a:pt x="2196077" y="3604591"/>
                </a:lnTo>
                <a:lnTo>
                  <a:pt x="2196077" y="3468615"/>
                </a:lnTo>
                <a:cubicBezTo>
                  <a:pt x="2196077" y="3023625"/>
                  <a:pt x="1980552" y="2629673"/>
                  <a:pt x="1695313" y="2440912"/>
                </a:cubicBezTo>
                <a:cubicBezTo>
                  <a:pt x="1597256" y="2355530"/>
                  <a:pt x="1621109" y="2199255"/>
                  <a:pt x="1617547" y="2049252"/>
                </a:cubicBezTo>
                <a:cubicBezTo>
                  <a:pt x="1614246" y="1910233"/>
                  <a:pt x="1594005" y="1638458"/>
                  <a:pt x="1719395" y="1540961"/>
                </a:cubicBezTo>
                <a:cubicBezTo>
                  <a:pt x="2008283" y="1349911"/>
                  <a:pt x="2207952" y="932979"/>
                  <a:pt x="2207952" y="449580"/>
                </a:cubicBezTo>
                <a:lnTo>
                  <a:pt x="2207952" y="299874"/>
                </a:lnTo>
                <a:lnTo>
                  <a:pt x="516625" y="299874"/>
                </a:lnTo>
                <a:close/>
                <a:moveTo>
                  <a:pt x="144000" y="0"/>
                </a:moveTo>
                <a:lnTo>
                  <a:pt x="2592000" y="0"/>
                </a:lnTo>
                <a:cubicBezTo>
                  <a:pt x="2671529" y="0"/>
                  <a:pt x="2736000" y="64471"/>
                  <a:pt x="2736000" y="144000"/>
                </a:cubicBezTo>
                <a:cubicBezTo>
                  <a:pt x="2736000" y="223529"/>
                  <a:pt x="2671529" y="288000"/>
                  <a:pt x="2592000" y="288000"/>
                </a:cubicBezTo>
                <a:lnTo>
                  <a:pt x="2396702" y="288000"/>
                </a:lnTo>
                <a:lnTo>
                  <a:pt x="2396702" y="413234"/>
                </a:lnTo>
                <a:cubicBezTo>
                  <a:pt x="2396702" y="964640"/>
                  <a:pt x="2159804" y="1441170"/>
                  <a:pt x="1815389" y="1665324"/>
                </a:cubicBezTo>
                <a:cubicBezTo>
                  <a:pt x="1718143" y="1767020"/>
                  <a:pt x="1749155" y="1822697"/>
                  <a:pt x="1753098" y="1974987"/>
                </a:cubicBezTo>
                <a:cubicBezTo>
                  <a:pt x="1757412" y="2141597"/>
                  <a:pt x="1739638" y="2200230"/>
                  <a:pt x="1825752" y="2312143"/>
                </a:cubicBezTo>
                <a:cubicBezTo>
                  <a:pt x="2164142" y="2539312"/>
                  <a:pt x="2395980" y="3011520"/>
                  <a:pt x="2395980" y="3557007"/>
                </a:cubicBezTo>
                <a:lnTo>
                  <a:pt x="2395980" y="3642092"/>
                </a:lnTo>
                <a:lnTo>
                  <a:pt x="2592000" y="3642092"/>
                </a:lnTo>
                <a:cubicBezTo>
                  <a:pt x="2671529" y="3642092"/>
                  <a:pt x="2736000" y="3706563"/>
                  <a:pt x="2736000" y="3786092"/>
                </a:cubicBezTo>
                <a:cubicBezTo>
                  <a:pt x="2736000" y="3865621"/>
                  <a:pt x="2671529" y="3930092"/>
                  <a:pt x="2592000" y="3930092"/>
                </a:cubicBezTo>
                <a:lnTo>
                  <a:pt x="144000" y="3930092"/>
                </a:lnTo>
                <a:cubicBezTo>
                  <a:pt x="64471" y="3930092"/>
                  <a:pt x="0" y="3865621"/>
                  <a:pt x="0" y="3786092"/>
                </a:cubicBezTo>
                <a:cubicBezTo>
                  <a:pt x="0" y="3706563"/>
                  <a:pt x="64471" y="3642092"/>
                  <a:pt x="144000" y="3642092"/>
                </a:cubicBezTo>
                <a:lnTo>
                  <a:pt x="338578" y="3642092"/>
                </a:lnTo>
                <a:lnTo>
                  <a:pt x="338578" y="3557007"/>
                </a:lnTo>
                <a:cubicBezTo>
                  <a:pt x="338578" y="2988551"/>
                  <a:pt x="590352" y="2499674"/>
                  <a:pt x="951672" y="2284199"/>
                </a:cubicBezTo>
                <a:cubicBezTo>
                  <a:pt x="1026597" y="2195332"/>
                  <a:pt x="1008559" y="2142287"/>
                  <a:pt x="1012216" y="1995181"/>
                </a:cubicBezTo>
                <a:cubicBezTo>
                  <a:pt x="1001243" y="1843296"/>
                  <a:pt x="1013640" y="1774963"/>
                  <a:pt x="943195" y="1693402"/>
                </a:cubicBezTo>
                <a:cubicBezTo>
                  <a:pt x="584785" y="1476413"/>
                  <a:pt x="339300" y="978710"/>
                  <a:pt x="339300" y="413234"/>
                </a:cubicBezTo>
                <a:lnTo>
                  <a:pt x="339300" y="288000"/>
                </a:lnTo>
                <a:lnTo>
                  <a:pt x="144000" y="288000"/>
                </a:lnTo>
                <a:cubicBezTo>
                  <a:pt x="64471" y="288000"/>
                  <a:pt x="0" y="223529"/>
                  <a:pt x="0" y="144000"/>
                </a:cubicBezTo>
                <a:cubicBezTo>
                  <a:pt x="0" y="64471"/>
                  <a:pt x="64471" y="0"/>
                  <a:pt x="1440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sz="2700"/>
          </a:p>
        </p:txBody>
      </p:sp>
      <p:sp>
        <p:nvSpPr>
          <p:cNvPr id="10" name="Isosceles Triangle 22"/>
          <p:cNvSpPr/>
          <p:nvPr/>
        </p:nvSpPr>
        <p:spPr bwMode="auto">
          <a:xfrm rot="19799998">
            <a:off x="5433101" y="3204187"/>
            <a:ext cx="298273" cy="298221"/>
          </a:xfrm>
          <a:custGeom>
            <a:avLst/>
            <a:gdLst/>
            <a:ahLst/>
            <a:cxnLst/>
            <a:rect l="l" t="t" r="r" b="b"/>
            <a:pathLst>
              <a:path w="3948369" h="3947711" fill="norm" stroke="1" extrusionOk="0">
                <a:moveTo>
                  <a:pt x="1024184" y="1327019"/>
                </a:moveTo>
                <a:cubicBezTo>
                  <a:pt x="953964" y="1286477"/>
                  <a:pt x="864174" y="1310536"/>
                  <a:pt x="823632" y="1380756"/>
                </a:cubicBezTo>
                <a:cubicBezTo>
                  <a:pt x="783091" y="1450976"/>
                  <a:pt x="807150" y="1540767"/>
                  <a:pt x="877370" y="1581308"/>
                </a:cubicBezTo>
                <a:cubicBezTo>
                  <a:pt x="947590" y="1621850"/>
                  <a:pt x="1037380" y="1597790"/>
                  <a:pt x="1077922" y="1527570"/>
                </a:cubicBezTo>
                <a:cubicBezTo>
                  <a:pt x="1118463" y="1457350"/>
                  <a:pt x="1094404" y="1367560"/>
                  <a:pt x="1024184" y="1327019"/>
                </a:cubicBezTo>
                <a:close/>
                <a:moveTo>
                  <a:pt x="3610643" y="2228121"/>
                </a:moveTo>
                <a:cubicBezTo>
                  <a:pt x="3600833" y="2220477"/>
                  <a:pt x="3589363" y="2214630"/>
                  <a:pt x="3576595" y="2211209"/>
                </a:cubicBezTo>
                <a:cubicBezTo>
                  <a:pt x="3525522" y="2197524"/>
                  <a:pt x="3473024" y="2227833"/>
                  <a:pt x="3459339" y="2278906"/>
                </a:cubicBezTo>
                <a:cubicBezTo>
                  <a:pt x="3445654" y="2329979"/>
                  <a:pt x="3475964" y="2382476"/>
                  <a:pt x="3527037" y="2396161"/>
                </a:cubicBezTo>
                <a:cubicBezTo>
                  <a:pt x="3578110" y="2409846"/>
                  <a:pt x="3630607" y="2379537"/>
                  <a:pt x="3644292" y="2328464"/>
                </a:cubicBezTo>
                <a:cubicBezTo>
                  <a:pt x="3654556" y="2290159"/>
                  <a:pt x="3640073" y="2251053"/>
                  <a:pt x="3610643" y="2228121"/>
                </a:cubicBezTo>
                <a:close/>
                <a:moveTo>
                  <a:pt x="3948369" y="2177025"/>
                </a:moveTo>
                <a:lnTo>
                  <a:pt x="3902391" y="2247588"/>
                </a:lnTo>
                <a:cubicBezTo>
                  <a:pt x="3840166" y="2207044"/>
                  <a:pt x="3769677" y="2184131"/>
                  <a:pt x="3697935" y="2180296"/>
                </a:cubicBezTo>
                <a:cubicBezTo>
                  <a:pt x="3737123" y="2226403"/>
                  <a:pt x="3753617" y="2290363"/>
                  <a:pt x="3736768" y="2353243"/>
                </a:cubicBezTo>
                <a:cubicBezTo>
                  <a:pt x="3709398" y="2455390"/>
                  <a:pt x="3604404" y="2516008"/>
                  <a:pt x="3502258" y="2488638"/>
                </a:cubicBezTo>
                <a:cubicBezTo>
                  <a:pt x="3400111" y="2461268"/>
                  <a:pt x="3339493" y="2356274"/>
                  <a:pt x="3366863" y="2254127"/>
                </a:cubicBezTo>
                <a:cubicBezTo>
                  <a:pt x="3381032" y="2201247"/>
                  <a:pt x="3416004" y="2159497"/>
                  <a:pt x="3460818" y="2135698"/>
                </a:cubicBezTo>
                <a:cubicBezTo>
                  <a:pt x="3436032" y="2129730"/>
                  <a:pt x="3409996" y="2129302"/>
                  <a:pt x="3383900" y="2133133"/>
                </a:cubicBezTo>
                <a:cubicBezTo>
                  <a:pt x="3331988" y="2140756"/>
                  <a:pt x="3285146" y="2164460"/>
                  <a:pt x="3249703" y="2200200"/>
                </a:cubicBezTo>
                <a:cubicBezTo>
                  <a:pt x="3299772" y="2410806"/>
                  <a:pt x="3262997" y="2663063"/>
                  <a:pt x="3111944" y="2983361"/>
                </a:cubicBezTo>
                <a:cubicBezTo>
                  <a:pt x="2900481" y="3337269"/>
                  <a:pt x="2604169" y="3479398"/>
                  <a:pt x="2264290" y="3473876"/>
                </a:cubicBezTo>
                <a:lnTo>
                  <a:pt x="1854414" y="3947711"/>
                </a:lnTo>
                <a:lnTo>
                  <a:pt x="1615515" y="3809782"/>
                </a:lnTo>
                <a:lnTo>
                  <a:pt x="1764774" y="3379707"/>
                </a:lnTo>
                <a:cubicBezTo>
                  <a:pt x="1587770" y="3319643"/>
                  <a:pt x="1405350" y="3232972"/>
                  <a:pt x="1221865" y="3127037"/>
                </a:cubicBezTo>
                <a:cubicBezTo>
                  <a:pt x="1120271" y="3068382"/>
                  <a:pt x="1025311" y="3004264"/>
                  <a:pt x="938291" y="2935309"/>
                </a:cubicBezTo>
                <a:lnTo>
                  <a:pt x="509476" y="3157353"/>
                </a:lnTo>
                <a:lnTo>
                  <a:pt x="247593" y="2999226"/>
                </a:lnTo>
                <a:lnTo>
                  <a:pt x="599626" y="2603610"/>
                </a:lnTo>
                <a:cubicBezTo>
                  <a:pt x="384783" y="2338553"/>
                  <a:pt x="289709" y="2193107"/>
                  <a:pt x="174176" y="1843897"/>
                </a:cubicBezTo>
                <a:lnTo>
                  <a:pt x="0" y="1381252"/>
                </a:lnTo>
                <a:lnTo>
                  <a:pt x="107522" y="1111013"/>
                </a:lnTo>
                <a:cubicBezTo>
                  <a:pt x="159316" y="1021302"/>
                  <a:pt x="259400" y="1099908"/>
                  <a:pt x="349113" y="1151702"/>
                </a:cubicBezTo>
                <a:lnTo>
                  <a:pt x="486246" y="1217020"/>
                </a:lnTo>
                <a:cubicBezTo>
                  <a:pt x="628225" y="1148493"/>
                  <a:pt x="768311" y="1094036"/>
                  <a:pt x="908721" y="1057007"/>
                </a:cubicBezTo>
                <a:cubicBezTo>
                  <a:pt x="1011476" y="947354"/>
                  <a:pt x="1021990" y="857768"/>
                  <a:pt x="976491" y="611195"/>
                </a:cubicBezTo>
                <a:cubicBezTo>
                  <a:pt x="1335325" y="817429"/>
                  <a:pt x="1326102" y="899150"/>
                  <a:pt x="1389221" y="1007976"/>
                </a:cubicBezTo>
                <a:cubicBezTo>
                  <a:pt x="1615807" y="1002289"/>
                  <a:pt x="1836555" y="1044211"/>
                  <a:pt x="2066828" y="1133629"/>
                </a:cubicBezTo>
                <a:cubicBezTo>
                  <a:pt x="2047082" y="1203277"/>
                  <a:pt x="2048342" y="1275855"/>
                  <a:pt x="2067080" y="1343672"/>
                </a:cubicBezTo>
                <a:cubicBezTo>
                  <a:pt x="2009772" y="1325329"/>
                  <a:pt x="1950048" y="1312156"/>
                  <a:pt x="1888409" y="1302802"/>
                </a:cubicBezTo>
                <a:lnTo>
                  <a:pt x="1831983" y="1466454"/>
                </a:lnTo>
                <a:cubicBezTo>
                  <a:pt x="2171713" y="1545279"/>
                  <a:pt x="2334158" y="1639067"/>
                  <a:pt x="2533793" y="1871644"/>
                </a:cubicBezTo>
                <a:lnTo>
                  <a:pt x="2655130" y="1752801"/>
                </a:lnTo>
                <a:cubicBezTo>
                  <a:pt x="2623271" y="1710443"/>
                  <a:pt x="2589631" y="1671169"/>
                  <a:pt x="2553401" y="1635762"/>
                </a:cubicBezTo>
                <a:cubicBezTo>
                  <a:pt x="2626342" y="1620812"/>
                  <a:pt x="2694472" y="1585039"/>
                  <a:pt x="2748239" y="1530606"/>
                </a:cubicBezTo>
                <a:cubicBezTo>
                  <a:pt x="2959801" y="1699876"/>
                  <a:pt x="3152007" y="1908367"/>
                  <a:pt x="3223775" y="2111154"/>
                </a:cubicBezTo>
                <a:cubicBezTo>
                  <a:pt x="3265103" y="2076949"/>
                  <a:pt x="3316077" y="2055387"/>
                  <a:pt x="3371292" y="2047279"/>
                </a:cubicBezTo>
                <a:cubicBezTo>
                  <a:pt x="3454199" y="2035105"/>
                  <a:pt x="3536665" y="2054733"/>
                  <a:pt x="3603728" y="2099347"/>
                </a:cubicBezTo>
                <a:cubicBezTo>
                  <a:pt x="3679156" y="2088543"/>
                  <a:pt x="3756158" y="2095770"/>
                  <a:pt x="3828792" y="2119628"/>
                </a:cubicBezTo>
                <a:cubicBezTo>
                  <a:pt x="3870454" y="2133311"/>
                  <a:pt x="3910678" y="2152466"/>
                  <a:pt x="3948369" y="2177025"/>
                </a:cubicBezTo>
                <a:close/>
                <a:moveTo>
                  <a:pt x="2661401" y="883270"/>
                </a:moveTo>
                <a:cubicBezTo>
                  <a:pt x="2838812" y="985699"/>
                  <a:pt x="2899598" y="1212554"/>
                  <a:pt x="2797170" y="1389966"/>
                </a:cubicBezTo>
                <a:cubicBezTo>
                  <a:pt x="2694741" y="1567377"/>
                  <a:pt x="2467885" y="1628163"/>
                  <a:pt x="2290474" y="1525735"/>
                </a:cubicBezTo>
                <a:cubicBezTo>
                  <a:pt x="2113063" y="1423306"/>
                  <a:pt x="2052277" y="1196450"/>
                  <a:pt x="2154705" y="1019039"/>
                </a:cubicBezTo>
                <a:cubicBezTo>
                  <a:pt x="2257134" y="841627"/>
                  <a:pt x="2483990" y="780842"/>
                  <a:pt x="2661401" y="883270"/>
                </a:cubicBezTo>
                <a:close/>
                <a:moveTo>
                  <a:pt x="2494139" y="49756"/>
                </a:moveTo>
                <a:cubicBezTo>
                  <a:pt x="2671551" y="152184"/>
                  <a:pt x="2732337" y="379040"/>
                  <a:pt x="2629908" y="556451"/>
                </a:cubicBezTo>
                <a:cubicBezTo>
                  <a:pt x="2527480" y="733863"/>
                  <a:pt x="2300624" y="794648"/>
                  <a:pt x="2123212" y="692220"/>
                </a:cubicBezTo>
                <a:cubicBezTo>
                  <a:pt x="1945801" y="589791"/>
                  <a:pt x="1885015" y="362936"/>
                  <a:pt x="1987444" y="185524"/>
                </a:cubicBezTo>
                <a:cubicBezTo>
                  <a:pt x="2089872" y="8113"/>
                  <a:pt x="2316728" y="-52673"/>
                  <a:pt x="2494139" y="4975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1" name="Rounded Rectangle 9"/>
          <p:cNvSpPr/>
          <p:nvPr/>
        </p:nvSpPr>
        <p:spPr bwMode="auto">
          <a:xfrm>
            <a:off x="4560896" y="2102916"/>
            <a:ext cx="296262" cy="296262"/>
          </a:xfrm>
          <a:custGeom>
            <a:avLst/>
            <a:gdLst/>
            <a:ahLst/>
            <a:cxnLst/>
            <a:rect l="l" t="t" r="r" b="b"/>
            <a:pathLst>
              <a:path w="3960440" h="3960000" fill="norm" stroke="1" extrusionOk="0">
                <a:moveTo>
                  <a:pt x="1588743" y="1414211"/>
                </a:moveTo>
                <a:cubicBezTo>
                  <a:pt x="1540407" y="1411706"/>
                  <a:pt x="1506842" y="1440258"/>
                  <a:pt x="1506842" y="1478573"/>
                </a:cubicBezTo>
                <a:lnTo>
                  <a:pt x="1506842" y="2462752"/>
                </a:lnTo>
                <a:cubicBezTo>
                  <a:pt x="1506842" y="2484086"/>
                  <a:pt x="1516471" y="2503171"/>
                  <a:pt x="1532201" y="2515206"/>
                </a:cubicBezTo>
                <a:cubicBezTo>
                  <a:pt x="1552351" y="2541621"/>
                  <a:pt x="1589483" y="2548946"/>
                  <a:pt x="1619199" y="2531790"/>
                </a:cubicBezTo>
                <a:lnTo>
                  <a:pt x="2471524" y="2039700"/>
                </a:lnTo>
                <a:cubicBezTo>
                  <a:pt x="2509339" y="2017643"/>
                  <a:pt x="2509577" y="1945490"/>
                  <a:pt x="2464719" y="1913406"/>
                </a:cubicBezTo>
                <a:cubicBezTo>
                  <a:pt x="2315501" y="1808322"/>
                  <a:pt x="1748389" y="1486683"/>
                  <a:pt x="1588743" y="1414211"/>
                </a:cubicBezTo>
                <a:close/>
                <a:moveTo>
                  <a:pt x="1982320" y="904379"/>
                </a:moveTo>
                <a:cubicBezTo>
                  <a:pt x="2575020" y="904379"/>
                  <a:pt x="3055498" y="1384857"/>
                  <a:pt x="3055498" y="1977557"/>
                </a:cubicBezTo>
                <a:cubicBezTo>
                  <a:pt x="3055498" y="2570257"/>
                  <a:pt x="2575020" y="3050735"/>
                  <a:pt x="1982320" y="3050735"/>
                </a:cubicBezTo>
                <a:cubicBezTo>
                  <a:pt x="1389620" y="3050735"/>
                  <a:pt x="909142" y="2570257"/>
                  <a:pt x="909142" y="1977557"/>
                </a:cubicBezTo>
                <a:cubicBezTo>
                  <a:pt x="909142" y="1384857"/>
                  <a:pt x="1389620" y="904379"/>
                  <a:pt x="1982320" y="904379"/>
                </a:cubicBezTo>
                <a:close/>
                <a:moveTo>
                  <a:pt x="1982320" y="537397"/>
                </a:moveTo>
                <a:cubicBezTo>
                  <a:pt x="1186942" y="537397"/>
                  <a:pt x="542160" y="1182179"/>
                  <a:pt x="542160" y="1977557"/>
                </a:cubicBezTo>
                <a:cubicBezTo>
                  <a:pt x="542160" y="2772935"/>
                  <a:pt x="1186942" y="3417717"/>
                  <a:pt x="1982320" y="3417717"/>
                </a:cubicBezTo>
                <a:cubicBezTo>
                  <a:pt x="2777698" y="3417717"/>
                  <a:pt x="3422480" y="2772935"/>
                  <a:pt x="3422480" y="1977557"/>
                </a:cubicBezTo>
                <a:cubicBezTo>
                  <a:pt x="3422480" y="1182179"/>
                  <a:pt x="2777698" y="537397"/>
                  <a:pt x="1982320" y="537397"/>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sz="2700">
              <a:solidFill>
                <a:schemeClr val="tx1"/>
              </a:solidFill>
            </a:endParaRPr>
          </a:p>
        </p:txBody>
      </p:sp>
      <p:sp>
        <p:nvSpPr>
          <p:cNvPr id="12" name="Freeform 39"/>
          <p:cNvSpPr>
            <a:spLocks noChangeAspect="1"/>
          </p:cNvSpPr>
          <p:nvPr/>
        </p:nvSpPr>
        <p:spPr bwMode="auto">
          <a:xfrm rot="8580000">
            <a:off x="4560502" y="5536049"/>
            <a:ext cx="297051" cy="296262"/>
          </a:xfrm>
          <a:custGeom>
            <a:avLst/>
            <a:gdLst/>
            <a:ahLst/>
            <a:cxnLst/>
            <a:rect l="l" t="t" r="r" b="b"/>
            <a:pathLst>
              <a:path w="3872365" h="3862045" fill="norm" stroke="1" extrusionOk="0">
                <a:moveTo>
                  <a:pt x="1786489" y="808318"/>
                </a:moveTo>
                <a:cubicBezTo>
                  <a:pt x="1525809" y="610106"/>
                  <a:pt x="1257124" y="397966"/>
                  <a:pt x="1040385" y="230829"/>
                </a:cubicBezTo>
                <a:cubicBezTo>
                  <a:pt x="1905215" y="-194386"/>
                  <a:pt x="2650439" y="24572"/>
                  <a:pt x="3162062" y="429660"/>
                </a:cubicBezTo>
                <a:cubicBezTo>
                  <a:pt x="3007351" y="875340"/>
                  <a:pt x="2905932" y="1443216"/>
                  <a:pt x="2745609" y="1410478"/>
                </a:cubicBezTo>
                <a:cubicBezTo>
                  <a:pt x="2633182" y="1430335"/>
                  <a:pt x="2220955" y="1138671"/>
                  <a:pt x="1786489" y="808318"/>
                </a:cubicBezTo>
                <a:close/>
                <a:moveTo>
                  <a:pt x="2701004" y="2590217"/>
                </a:moveTo>
                <a:cubicBezTo>
                  <a:pt x="2682933" y="2576481"/>
                  <a:pt x="2672282" y="2559744"/>
                  <a:pt x="2670336" y="2539383"/>
                </a:cubicBezTo>
                <a:cubicBezTo>
                  <a:pt x="2587360" y="2376647"/>
                  <a:pt x="3042640" y="1246798"/>
                  <a:pt x="3299881" y="563773"/>
                </a:cubicBezTo>
                <a:cubicBezTo>
                  <a:pt x="3959368" y="1266493"/>
                  <a:pt x="3967860" y="2043171"/>
                  <a:pt x="3730056" y="2650875"/>
                </a:cubicBezTo>
                <a:cubicBezTo>
                  <a:pt x="3317547" y="2635434"/>
                  <a:pt x="2827499" y="2686366"/>
                  <a:pt x="2701004" y="2590217"/>
                </a:cubicBezTo>
                <a:close/>
                <a:moveTo>
                  <a:pt x="19691" y="2248546"/>
                </a:moveTo>
                <a:cubicBezTo>
                  <a:pt x="-100797" y="1292396"/>
                  <a:pt x="348853" y="659059"/>
                  <a:pt x="898439" y="307194"/>
                </a:cubicBezTo>
                <a:cubicBezTo>
                  <a:pt x="1269469" y="598575"/>
                  <a:pt x="1773388" y="879352"/>
                  <a:pt x="1690237" y="1020281"/>
                </a:cubicBezTo>
                <a:cubicBezTo>
                  <a:pt x="1661713" y="1200709"/>
                  <a:pt x="629275" y="1847170"/>
                  <a:pt x="19691" y="2248546"/>
                </a:cubicBezTo>
                <a:close/>
                <a:moveTo>
                  <a:pt x="1805382" y="3858278"/>
                </a:moveTo>
                <a:cubicBezTo>
                  <a:pt x="1676483" y="3404460"/>
                  <a:pt x="1433840" y="2881111"/>
                  <a:pt x="1583946" y="2815971"/>
                </a:cubicBezTo>
                <a:cubicBezTo>
                  <a:pt x="1713076" y="2686769"/>
                  <a:pt x="2928316" y="2770622"/>
                  <a:pt x="3657403" y="2804207"/>
                </a:cubicBezTo>
                <a:cubicBezTo>
                  <a:pt x="3192869" y="3648569"/>
                  <a:pt x="2456828" y="3896652"/>
                  <a:pt x="1805382" y="3858278"/>
                </a:cubicBezTo>
                <a:close/>
                <a:moveTo>
                  <a:pt x="762284" y="3480575"/>
                </a:moveTo>
                <a:cubicBezTo>
                  <a:pt x="380940" y="3198297"/>
                  <a:pt x="161300" y="2806810"/>
                  <a:pt x="58293" y="2412172"/>
                </a:cubicBezTo>
                <a:cubicBezTo>
                  <a:pt x="450067" y="2149344"/>
                  <a:pt x="872820" y="1756853"/>
                  <a:pt x="981158" y="1879484"/>
                </a:cubicBezTo>
                <a:cubicBezTo>
                  <a:pt x="1143940" y="1962367"/>
                  <a:pt x="1439720" y="3144041"/>
                  <a:pt x="1633080" y="3847823"/>
                </a:cubicBezTo>
                <a:cubicBezTo>
                  <a:pt x="1278110" y="3779994"/>
                  <a:pt x="991090" y="3649942"/>
                  <a:pt x="762284" y="3480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sz="2700">
              <a:solidFill>
                <a:schemeClr val="tx1"/>
              </a:solidFill>
            </a:endParaRPr>
          </a:p>
        </p:txBody>
      </p:sp>
      <p:sp>
        <p:nvSpPr>
          <p:cNvPr id="20" name="Freeform: Shape 52"/>
          <p:cNvSpPr/>
          <p:nvPr/>
        </p:nvSpPr>
        <p:spPr bwMode="auto">
          <a:xfrm flipH="1">
            <a:off x="592883" y="3501515"/>
            <a:ext cx="2961739" cy="2591385"/>
          </a:xfrm>
          <a:custGeom>
            <a:avLst/>
            <a:gdLst>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56709 w 2456709"/>
              <a:gd name="connsiteY47" fmla="*/ 1522716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51505"/>
              <a:gd name="connsiteX1" fmla="*/ 1515914 w 2456709"/>
              <a:gd name="connsiteY1" fmla="*/ 966706 h 2151505"/>
              <a:gd name="connsiteX2" fmla="*/ 1484278 w 2456709"/>
              <a:gd name="connsiteY2" fmla="*/ 999848 h 2151505"/>
              <a:gd name="connsiteX3" fmla="*/ 1565627 w 2456709"/>
              <a:gd name="connsiteY3" fmla="*/ 1082703 h 2151505"/>
              <a:gd name="connsiteX4" fmla="*/ 1514407 w 2456709"/>
              <a:gd name="connsiteY4" fmla="*/ 1221297 h 2151505"/>
              <a:gd name="connsiteX5" fmla="*/ 1478252 w 2456709"/>
              <a:gd name="connsiteY5" fmla="*/ 1358385 h 2151505"/>
              <a:gd name="connsiteX6" fmla="*/ 1383346 w 2456709"/>
              <a:gd name="connsiteY6" fmla="*/ 807021 h 2151505"/>
              <a:gd name="connsiteX7" fmla="*/ 1761468 w 2456709"/>
              <a:gd name="connsiteY7" fmla="*/ 743750 h 2151505"/>
              <a:gd name="connsiteX8" fmla="*/ 1687651 w 2456709"/>
              <a:gd name="connsiteY8" fmla="*/ 1423162 h 2151505"/>
              <a:gd name="connsiteX9" fmla="*/ 1680119 w 2456709"/>
              <a:gd name="connsiteY9" fmla="*/ 1191168 h 2151505"/>
              <a:gd name="connsiteX10" fmla="*/ 1633419 w 2456709"/>
              <a:gd name="connsiteY10" fmla="*/ 1075171 h 2151505"/>
              <a:gd name="connsiteX11" fmla="*/ 1662042 w 2456709"/>
              <a:gd name="connsiteY11" fmla="*/ 984784 h 2151505"/>
              <a:gd name="connsiteX12" fmla="*/ 1625887 w 2456709"/>
              <a:gd name="connsiteY12" fmla="*/ 957667 h 2151505"/>
              <a:gd name="connsiteX13" fmla="*/ 1761468 w 2456709"/>
              <a:gd name="connsiteY13" fmla="*/ 743750 h 2151505"/>
              <a:gd name="connsiteX14" fmla="*/ 1545748 w 2456709"/>
              <a:gd name="connsiteY14" fmla="*/ 613 h 2151505"/>
              <a:gd name="connsiteX15" fmla="*/ 1274671 w 2456709"/>
              <a:gd name="connsiteY15" fmla="*/ 379829 h 2151505"/>
              <a:gd name="connsiteX16" fmla="*/ 1297433 w 2456709"/>
              <a:gd name="connsiteY16" fmla="*/ 552863 h 2151505"/>
              <a:gd name="connsiteX17" fmla="*/ 1346415 w 2456709"/>
              <a:gd name="connsiteY17" fmla="*/ 595059 h 2151505"/>
              <a:gd name="connsiteX18" fmla="*/ 1367372 w 2456709"/>
              <a:gd name="connsiteY18" fmla="*/ 752432 h 2151505"/>
              <a:gd name="connsiteX19" fmla="*/ 1274686 w 2456709"/>
              <a:gd name="connsiteY19" fmla="*/ 869532 h 2151505"/>
              <a:gd name="connsiteX20" fmla="*/ 959345 w 2456709"/>
              <a:gd name="connsiteY20" fmla="*/ 1000520 h 2151505"/>
              <a:gd name="connsiteX21" fmla="*/ 838918 w 2456709"/>
              <a:gd name="connsiteY21" fmla="*/ 1316294 h 2151505"/>
              <a:gd name="connsiteX22" fmla="*/ 850387 w 2456709"/>
              <a:gd name="connsiteY22" fmla="*/ 1389231 h 2151505"/>
              <a:gd name="connsiteX23" fmla="*/ 741400 w 2456709"/>
              <a:gd name="connsiteY23" fmla="*/ 1570558 h 2151505"/>
              <a:gd name="connsiteX24" fmla="*/ 697265 w 2456709"/>
              <a:gd name="connsiteY24" fmla="*/ 1680275 h 2151505"/>
              <a:gd name="connsiteX25" fmla="*/ 563833 w 2456709"/>
              <a:gd name="connsiteY25" fmla="*/ 1671728 h 2151505"/>
              <a:gd name="connsiteX26" fmla="*/ 366099 w 2456709"/>
              <a:gd name="connsiteY26" fmla="*/ 1578836 h 2151505"/>
              <a:gd name="connsiteX27" fmla="*/ 318787 w 2456709"/>
              <a:gd name="connsiteY27" fmla="*/ 1453889 h 2151505"/>
              <a:gd name="connsiteX28" fmla="*/ 204385 w 2456709"/>
              <a:gd name="connsiteY28" fmla="*/ 1217853 h 2151505"/>
              <a:gd name="connsiteX29" fmla="*/ 191722 w 2456709"/>
              <a:gd name="connsiteY29" fmla="*/ 1409725 h 2151505"/>
              <a:gd name="connsiteX30" fmla="*/ 7382 w 2456709"/>
              <a:gd name="connsiteY30" fmla="*/ 1338578 h 2151505"/>
              <a:gd name="connsiteX31" fmla="*/ 17480 w 2456709"/>
              <a:gd name="connsiteY31" fmla="*/ 1406115 h 2151505"/>
              <a:gd name="connsiteX32" fmla="*/ 41091 w 2456709"/>
              <a:gd name="connsiteY32" fmla="*/ 1503005 h 2151505"/>
              <a:gd name="connsiteX33" fmla="*/ 73994 w 2456709"/>
              <a:gd name="connsiteY33" fmla="*/ 1575361 h 2151505"/>
              <a:gd name="connsiteX34" fmla="*/ 132030 w 2456709"/>
              <a:gd name="connsiteY34" fmla="*/ 1631293 h 2151505"/>
              <a:gd name="connsiteX35" fmla="*/ 273712 w 2456709"/>
              <a:gd name="connsiteY35" fmla="*/ 1741935 h 2151505"/>
              <a:gd name="connsiteX36" fmla="*/ 280648 w 2456709"/>
              <a:gd name="connsiteY36" fmla="*/ 1944801 h 2151505"/>
              <a:gd name="connsiteX37" fmla="*/ 371006 w 2456709"/>
              <a:gd name="connsiteY37" fmla="*/ 1983565 h 2151505"/>
              <a:gd name="connsiteX38" fmla="*/ 464779 w 2456709"/>
              <a:gd name="connsiteY38" fmla="*/ 2027684 h 2151505"/>
              <a:gd name="connsiteX39" fmla="*/ 746098 w 2456709"/>
              <a:gd name="connsiteY39" fmla="*/ 2074878 h 2151505"/>
              <a:gd name="connsiteX40" fmla="*/ 951067 w 2456709"/>
              <a:gd name="connsiteY40" fmla="*/ 2005998 h 2151505"/>
              <a:gd name="connsiteX41" fmla="*/ 956794 w 2456709"/>
              <a:gd name="connsiteY41" fmla="*/ 2137120 h 2151505"/>
              <a:gd name="connsiteX42" fmla="*/ 2191985 w 2456709"/>
              <a:gd name="connsiteY42" fmla="*/ 2139983 h 2151505"/>
              <a:gd name="connsiteX43" fmla="*/ 2202531 w 2456709"/>
              <a:gd name="connsiteY43" fmla="*/ 2017901 h 2151505"/>
              <a:gd name="connsiteX44" fmla="*/ 2281195 w 2456709"/>
              <a:gd name="connsiteY44" fmla="*/ 2082992 h 2151505"/>
              <a:gd name="connsiteX45" fmla="*/ 2415672 w 2456709"/>
              <a:gd name="connsiteY45" fmla="*/ 2147815 h 2151505"/>
              <a:gd name="connsiteX46" fmla="*/ 2456709 w 2456709"/>
              <a:gd name="connsiteY46" fmla="*/ 2151505 h 2151505"/>
              <a:gd name="connsiteX47" fmla="*/ 2418609 w 2456709"/>
              <a:gd name="connsiteY47" fmla="*/ 1646541 h 2151505"/>
              <a:gd name="connsiteX48" fmla="*/ 2453749 w 2456709"/>
              <a:gd name="connsiteY48" fmla="*/ 1508485 h 2151505"/>
              <a:gd name="connsiteX49" fmla="*/ 2440223 w 2456709"/>
              <a:gd name="connsiteY49" fmla="*/ 1390737 h 2151505"/>
              <a:gd name="connsiteX50" fmla="*/ 2375729 w 2456709"/>
              <a:gd name="connsiteY50" fmla="*/ 1183801 h 2151505"/>
              <a:gd name="connsiteX51" fmla="*/ 2342855 w 2456709"/>
              <a:gd name="connsiteY51" fmla="*/ 1049949 h 2151505"/>
              <a:gd name="connsiteX52" fmla="*/ 2216849 w 2456709"/>
              <a:gd name="connsiteY52" fmla="*/ 909625 h 2151505"/>
              <a:gd name="connsiteX53" fmla="*/ 1996340 w 2456709"/>
              <a:gd name="connsiteY53" fmla="*/ 846622 h 2151505"/>
              <a:gd name="connsiteX54" fmla="*/ 1873198 w 2456709"/>
              <a:gd name="connsiteY54" fmla="*/ 806530 h 2151505"/>
              <a:gd name="connsiteX55" fmla="*/ 1744478 w 2456709"/>
              <a:gd name="connsiteY55" fmla="*/ 695291 h 2151505"/>
              <a:gd name="connsiteX56" fmla="*/ 1764076 w 2456709"/>
              <a:gd name="connsiteY56" fmla="*/ 584498 h 2151505"/>
              <a:gd name="connsiteX57" fmla="*/ 1790641 w 2456709"/>
              <a:gd name="connsiteY57" fmla="*/ 540901 h 2151505"/>
              <a:gd name="connsiteX58" fmla="*/ 1821203 w 2456709"/>
              <a:gd name="connsiteY58" fmla="*/ 408317 h 2151505"/>
              <a:gd name="connsiteX59" fmla="*/ 1812227 w 2456709"/>
              <a:gd name="connsiteY59" fmla="*/ 159443 h 2151505"/>
              <a:gd name="connsiteX60" fmla="*/ 1545748 w 2456709"/>
              <a:gd name="connsiteY60" fmla="*/ 613 h 215150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18609 w 2456709"/>
              <a:gd name="connsiteY47" fmla="*/ 16465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02531 w 2456709"/>
              <a:gd name="connsiteY43" fmla="*/ 2017901 h 2147815"/>
              <a:gd name="connsiteX44" fmla="*/ 2281195 w 2456709"/>
              <a:gd name="connsiteY44" fmla="*/ 2082992 h 2147815"/>
              <a:gd name="connsiteX45" fmla="*/ 2415672 w 2456709"/>
              <a:gd name="connsiteY45" fmla="*/ 2147815 h 2147815"/>
              <a:gd name="connsiteX46" fmla="*/ 2456709 w 2456709"/>
              <a:gd name="connsiteY46" fmla="*/ 1865755 h 2147815"/>
              <a:gd name="connsiteX47" fmla="*/ 2456709 w 2456709"/>
              <a:gd name="connsiteY47" fmla="*/ 1684641 h 2147815"/>
              <a:gd name="connsiteX48" fmla="*/ 2453749 w 2456709"/>
              <a:gd name="connsiteY48" fmla="*/ 1508485 h 2147815"/>
              <a:gd name="connsiteX49" fmla="*/ 2440223 w 2456709"/>
              <a:gd name="connsiteY49" fmla="*/ 1390737 h 2147815"/>
              <a:gd name="connsiteX50" fmla="*/ 2375729 w 2456709"/>
              <a:gd name="connsiteY50" fmla="*/ 1183801 h 2147815"/>
              <a:gd name="connsiteX51" fmla="*/ 2342855 w 2456709"/>
              <a:gd name="connsiteY51" fmla="*/ 1049949 h 2147815"/>
              <a:gd name="connsiteX52" fmla="*/ 2216849 w 2456709"/>
              <a:gd name="connsiteY52" fmla="*/ 909625 h 2147815"/>
              <a:gd name="connsiteX53" fmla="*/ 1996340 w 2456709"/>
              <a:gd name="connsiteY53" fmla="*/ 846622 h 2147815"/>
              <a:gd name="connsiteX54" fmla="*/ 1873198 w 2456709"/>
              <a:gd name="connsiteY54" fmla="*/ 806530 h 2147815"/>
              <a:gd name="connsiteX55" fmla="*/ 1744478 w 2456709"/>
              <a:gd name="connsiteY55" fmla="*/ 695291 h 2147815"/>
              <a:gd name="connsiteX56" fmla="*/ 1764076 w 2456709"/>
              <a:gd name="connsiteY56" fmla="*/ 584498 h 2147815"/>
              <a:gd name="connsiteX57" fmla="*/ 1790641 w 2456709"/>
              <a:gd name="connsiteY57" fmla="*/ 540901 h 2147815"/>
              <a:gd name="connsiteX58" fmla="*/ 1821203 w 2456709"/>
              <a:gd name="connsiteY58" fmla="*/ 408317 h 2147815"/>
              <a:gd name="connsiteX59" fmla="*/ 1812227 w 2456709"/>
              <a:gd name="connsiteY59" fmla="*/ 159443 h 2147815"/>
              <a:gd name="connsiteX60" fmla="*/ 1545748 w 2456709"/>
              <a:gd name="connsiteY60" fmla="*/ 613 h 2147815"/>
              <a:gd name="connsiteX0" fmla="*/ 1383346 w 2456709"/>
              <a:gd name="connsiteY0" fmla="*/ 807021 h 2147815"/>
              <a:gd name="connsiteX1" fmla="*/ 1515914 w 2456709"/>
              <a:gd name="connsiteY1" fmla="*/ 966706 h 2147815"/>
              <a:gd name="connsiteX2" fmla="*/ 1484278 w 2456709"/>
              <a:gd name="connsiteY2" fmla="*/ 999848 h 2147815"/>
              <a:gd name="connsiteX3" fmla="*/ 1565627 w 2456709"/>
              <a:gd name="connsiteY3" fmla="*/ 1082703 h 2147815"/>
              <a:gd name="connsiteX4" fmla="*/ 1514407 w 2456709"/>
              <a:gd name="connsiteY4" fmla="*/ 1221297 h 2147815"/>
              <a:gd name="connsiteX5" fmla="*/ 1478252 w 2456709"/>
              <a:gd name="connsiteY5" fmla="*/ 1358385 h 2147815"/>
              <a:gd name="connsiteX6" fmla="*/ 1383346 w 2456709"/>
              <a:gd name="connsiteY6" fmla="*/ 807021 h 2147815"/>
              <a:gd name="connsiteX7" fmla="*/ 1761468 w 2456709"/>
              <a:gd name="connsiteY7" fmla="*/ 743750 h 2147815"/>
              <a:gd name="connsiteX8" fmla="*/ 1687651 w 2456709"/>
              <a:gd name="connsiteY8" fmla="*/ 1423162 h 2147815"/>
              <a:gd name="connsiteX9" fmla="*/ 1680119 w 2456709"/>
              <a:gd name="connsiteY9" fmla="*/ 1191168 h 2147815"/>
              <a:gd name="connsiteX10" fmla="*/ 1633419 w 2456709"/>
              <a:gd name="connsiteY10" fmla="*/ 1075171 h 2147815"/>
              <a:gd name="connsiteX11" fmla="*/ 1662042 w 2456709"/>
              <a:gd name="connsiteY11" fmla="*/ 984784 h 2147815"/>
              <a:gd name="connsiteX12" fmla="*/ 1625887 w 2456709"/>
              <a:gd name="connsiteY12" fmla="*/ 957667 h 2147815"/>
              <a:gd name="connsiteX13" fmla="*/ 1761468 w 2456709"/>
              <a:gd name="connsiteY13" fmla="*/ 743750 h 2147815"/>
              <a:gd name="connsiteX14" fmla="*/ 1545748 w 2456709"/>
              <a:gd name="connsiteY14" fmla="*/ 613 h 2147815"/>
              <a:gd name="connsiteX15" fmla="*/ 1274671 w 2456709"/>
              <a:gd name="connsiteY15" fmla="*/ 379829 h 2147815"/>
              <a:gd name="connsiteX16" fmla="*/ 1297433 w 2456709"/>
              <a:gd name="connsiteY16" fmla="*/ 552863 h 2147815"/>
              <a:gd name="connsiteX17" fmla="*/ 1346415 w 2456709"/>
              <a:gd name="connsiteY17" fmla="*/ 595059 h 2147815"/>
              <a:gd name="connsiteX18" fmla="*/ 1367372 w 2456709"/>
              <a:gd name="connsiteY18" fmla="*/ 752432 h 2147815"/>
              <a:gd name="connsiteX19" fmla="*/ 1274686 w 2456709"/>
              <a:gd name="connsiteY19" fmla="*/ 869532 h 2147815"/>
              <a:gd name="connsiteX20" fmla="*/ 959345 w 2456709"/>
              <a:gd name="connsiteY20" fmla="*/ 1000520 h 2147815"/>
              <a:gd name="connsiteX21" fmla="*/ 838918 w 2456709"/>
              <a:gd name="connsiteY21" fmla="*/ 1316294 h 2147815"/>
              <a:gd name="connsiteX22" fmla="*/ 850387 w 2456709"/>
              <a:gd name="connsiteY22" fmla="*/ 1389231 h 2147815"/>
              <a:gd name="connsiteX23" fmla="*/ 741400 w 2456709"/>
              <a:gd name="connsiteY23" fmla="*/ 1570558 h 2147815"/>
              <a:gd name="connsiteX24" fmla="*/ 697265 w 2456709"/>
              <a:gd name="connsiteY24" fmla="*/ 1680275 h 2147815"/>
              <a:gd name="connsiteX25" fmla="*/ 563833 w 2456709"/>
              <a:gd name="connsiteY25" fmla="*/ 1671728 h 2147815"/>
              <a:gd name="connsiteX26" fmla="*/ 366099 w 2456709"/>
              <a:gd name="connsiteY26" fmla="*/ 1578836 h 2147815"/>
              <a:gd name="connsiteX27" fmla="*/ 318787 w 2456709"/>
              <a:gd name="connsiteY27" fmla="*/ 1453889 h 2147815"/>
              <a:gd name="connsiteX28" fmla="*/ 204385 w 2456709"/>
              <a:gd name="connsiteY28" fmla="*/ 1217853 h 2147815"/>
              <a:gd name="connsiteX29" fmla="*/ 191722 w 2456709"/>
              <a:gd name="connsiteY29" fmla="*/ 1409725 h 2147815"/>
              <a:gd name="connsiteX30" fmla="*/ 7382 w 2456709"/>
              <a:gd name="connsiteY30" fmla="*/ 1338578 h 2147815"/>
              <a:gd name="connsiteX31" fmla="*/ 17480 w 2456709"/>
              <a:gd name="connsiteY31" fmla="*/ 1406115 h 2147815"/>
              <a:gd name="connsiteX32" fmla="*/ 41091 w 2456709"/>
              <a:gd name="connsiteY32" fmla="*/ 1503005 h 2147815"/>
              <a:gd name="connsiteX33" fmla="*/ 73994 w 2456709"/>
              <a:gd name="connsiteY33" fmla="*/ 1575361 h 2147815"/>
              <a:gd name="connsiteX34" fmla="*/ 132030 w 2456709"/>
              <a:gd name="connsiteY34" fmla="*/ 1631293 h 2147815"/>
              <a:gd name="connsiteX35" fmla="*/ 273712 w 2456709"/>
              <a:gd name="connsiteY35" fmla="*/ 1741935 h 2147815"/>
              <a:gd name="connsiteX36" fmla="*/ 280648 w 2456709"/>
              <a:gd name="connsiteY36" fmla="*/ 1944801 h 2147815"/>
              <a:gd name="connsiteX37" fmla="*/ 371006 w 2456709"/>
              <a:gd name="connsiteY37" fmla="*/ 1983565 h 2147815"/>
              <a:gd name="connsiteX38" fmla="*/ 464779 w 2456709"/>
              <a:gd name="connsiteY38" fmla="*/ 2027684 h 2147815"/>
              <a:gd name="connsiteX39" fmla="*/ 746098 w 2456709"/>
              <a:gd name="connsiteY39" fmla="*/ 2074878 h 2147815"/>
              <a:gd name="connsiteX40" fmla="*/ 951067 w 2456709"/>
              <a:gd name="connsiteY40" fmla="*/ 2005998 h 2147815"/>
              <a:gd name="connsiteX41" fmla="*/ 956794 w 2456709"/>
              <a:gd name="connsiteY41" fmla="*/ 2137120 h 2147815"/>
              <a:gd name="connsiteX42" fmla="*/ 2191985 w 2456709"/>
              <a:gd name="connsiteY42" fmla="*/ 2139983 h 2147815"/>
              <a:gd name="connsiteX43" fmla="*/ 2281195 w 2456709"/>
              <a:gd name="connsiteY43" fmla="*/ 2082992 h 2147815"/>
              <a:gd name="connsiteX44" fmla="*/ 2415672 w 2456709"/>
              <a:gd name="connsiteY44" fmla="*/ 2147815 h 2147815"/>
              <a:gd name="connsiteX45" fmla="*/ 2456709 w 2456709"/>
              <a:gd name="connsiteY45" fmla="*/ 1865755 h 2147815"/>
              <a:gd name="connsiteX46" fmla="*/ 2456709 w 2456709"/>
              <a:gd name="connsiteY46" fmla="*/ 1684641 h 2147815"/>
              <a:gd name="connsiteX47" fmla="*/ 2453749 w 2456709"/>
              <a:gd name="connsiteY47" fmla="*/ 1508485 h 2147815"/>
              <a:gd name="connsiteX48" fmla="*/ 2440223 w 2456709"/>
              <a:gd name="connsiteY48" fmla="*/ 1390737 h 2147815"/>
              <a:gd name="connsiteX49" fmla="*/ 2375729 w 2456709"/>
              <a:gd name="connsiteY49" fmla="*/ 1183801 h 2147815"/>
              <a:gd name="connsiteX50" fmla="*/ 2342855 w 2456709"/>
              <a:gd name="connsiteY50" fmla="*/ 1049949 h 2147815"/>
              <a:gd name="connsiteX51" fmla="*/ 2216849 w 2456709"/>
              <a:gd name="connsiteY51" fmla="*/ 909625 h 2147815"/>
              <a:gd name="connsiteX52" fmla="*/ 1996340 w 2456709"/>
              <a:gd name="connsiteY52" fmla="*/ 846622 h 2147815"/>
              <a:gd name="connsiteX53" fmla="*/ 1873198 w 2456709"/>
              <a:gd name="connsiteY53" fmla="*/ 806530 h 2147815"/>
              <a:gd name="connsiteX54" fmla="*/ 1744478 w 2456709"/>
              <a:gd name="connsiteY54" fmla="*/ 695291 h 2147815"/>
              <a:gd name="connsiteX55" fmla="*/ 1764076 w 2456709"/>
              <a:gd name="connsiteY55" fmla="*/ 584498 h 2147815"/>
              <a:gd name="connsiteX56" fmla="*/ 1790641 w 2456709"/>
              <a:gd name="connsiteY56" fmla="*/ 540901 h 2147815"/>
              <a:gd name="connsiteX57" fmla="*/ 1821203 w 2456709"/>
              <a:gd name="connsiteY57" fmla="*/ 408317 h 2147815"/>
              <a:gd name="connsiteX58" fmla="*/ 1812227 w 2456709"/>
              <a:gd name="connsiteY58" fmla="*/ 159443 h 2147815"/>
              <a:gd name="connsiteX59" fmla="*/ 1545748 w 2456709"/>
              <a:gd name="connsiteY59" fmla="*/ 613 h 2147815"/>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66619"/>
              <a:gd name="connsiteX1" fmla="*/ 1515914 w 2456709"/>
              <a:gd name="connsiteY1" fmla="*/ 966706 h 2166619"/>
              <a:gd name="connsiteX2" fmla="*/ 1484278 w 2456709"/>
              <a:gd name="connsiteY2" fmla="*/ 999848 h 2166619"/>
              <a:gd name="connsiteX3" fmla="*/ 1565627 w 2456709"/>
              <a:gd name="connsiteY3" fmla="*/ 1082703 h 2166619"/>
              <a:gd name="connsiteX4" fmla="*/ 1514407 w 2456709"/>
              <a:gd name="connsiteY4" fmla="*/ 1221297 h 2166619"/>
              <a:gd name="connsiteX5" fmla="*/ 1478252 w 2456709"/>
              <a:gd name="connsiteY5" fmla="*/ 1358385 h 2166619"/>
              <a:gd name="connsiteX6" fmla="*/ 1383346 w 2456709"/>
              <a:gd name="connsiteY6" fmla="*/ 807021 h 2166619"/>
              <a:gd name="connsiteX7" fmla="*/ 1761468 w 2456709"/>
              <a:gd name="connsiteY7" fmla="*/ 743750 h 2166619"/>
              <a:gd name="connsiteX8" fmla="*/ 1687651 w 2456709"/>
              <a:gd name="connsiteY8" fmla="*/ 1423162 h 2166619"/>
              <a:gd name="connsiteX9" fmla="*/ 1680119 w 2456709"/>
              <a:gd name="connsiteY9" fmla="*/ 1191168 h 2166619"/>
              <a:gd name="connsiteX10" fmla="*/ 1633419 w 2456709"/>
              <a:gd name="connsiteY10" fmla="*/ 1075171 h 2166619"/>
              <a:gd name="connsiteX11" fmla="*/ 1662042 w 2456709"/>
              <a:gd name="connsiteY11" fmla="*/ 984784 h 2166619"/>
              <a:gd name="connsiteX12" fmla="*/ 1625887 w 2456709"/>
              <a:gd name="connsiteY12" fmla="*/ 957667 h 2166619"/>
              <a:gd name="connsiteX13" fmla="*/ 1761468 w 2456709"/>
              <a:gd name="connsiteY13" fmla="*/ 743750 h 2166619"/>
              <a:gd name="connsiteX14" fmla="*/ 1545748 w 2456709"/>
              <a:gd name="connsiteY14" fmla="*/ 613 h 2166619"/>
              <a:gd name="connsiteX15" fmla="*/ 1274671 w 2456709"/>
              <a:gd name="connsiteY15" fmla="*/ 379829 h 2166619"/>
              <a:gd name="connsiteX16" fmla="*/ 1297433 w 2456709"/>
              <a:gd name="connsiteY16" fmla="*/ 552863 h 2166619"/>
              <a:gd name="connsiteX17" fmla="*/ 1346415 w 2456709"/>
              <a:gd name="connsiteY17" fmla="*/ 595059 h 2166619"/>
              <a:gd name="connsiteX18" fmla="*/ 1367372 w 2456709"/>
              <a:gd name="connsiteY18" fmla="*/ 752432 h 2166619"/>
              <a:gd name="connsiteX19" fmla="*/ 1274686 w 2456709"/>
              <a:gd name="connsiteY19" fmla="*/ 869532 h 2166619"/>
              <a:gd name="connsiteX20" fmla="*/ 959345 w 2456709"/>
              <a:gd name="connsiteY20" fmla="*/ 1000520 h 2166619"/>
              <a:gd name="connsiteX21" fmla="*/ 838918 w 2456709"/>
              <a:gd name="connsiteY21" fmla="*/ 1316294 h 2166619"/>
              <a:gd name="connsiteX22" fmla="*/ 850387 w 2456709"/>
              <a:gd name="connsiteY22" fmla="*/ 1389231 h 2166619"/>
              <a:gd name="connsiteX23" fmla="*/ 741400 w 2456709"/>
              <a:gd name="connsiteY23" fmla="*/ 1570558 h 2166619"/>
              <a:gd name="connsiteX24" fmla="*/ 697265 w 2456709"/>
              <a:gd name="connsiteY24" fmla="*/ 1680275 h 2166619"/>
              <a:gd name="connsiteX25" fmla="*/ 563833 w 2456709"/>
              <a:gd name="connsiteY25" fmla="*/ 1671728 h 2166619"/>
              <a:gd name="connsiteX26" fmla="*/ 366099 w 2456709"/>
              <a:gd name="connsiteY26" fmla="*/ 1578836 h 2166619"/>
              <a:gd name="connsiteX27" fmla="*/ 318787 w 2456709"/>
              <a:gd name="connsiteY27" fmla="*/ 1453889 h 2166619"/>
              <a:gd name="connsiteX28" fmla="*/ 204385 w 2456709"/>
              <a:gd name="connsiteY28" fmla="*/ 1217853 h 2166619"/>
              <a:gd name="connsiteX29" fmla="*/ 191722 w 2456709"/>
              <a:gd name="connsiteY29" fmla="*/ 1409725 h 2166619"/>
              <a:gd name="connsiteX30" fmla="*/ 7382 w 2456709"/>
              <a:gd name="connsiteY30" fmla="*/ 1338578 h 2166619"/>
              <a:gd name="connsiteX31" fmla="*/ 17480 w 2456709"/>
              <a:gd name="connsiteY31" fmla="*/ 1406115 h 2166619"/>
              <a:gd name="connsiteX32" fmla="*/ 41091 w 2456709"/>
              <a:gd name="connsiteY32" fmla="*/ 1503005 h 2166619"/>
              <a:gd name="connsiteX33" fmla="*/ 73994 w 2456709"/>
              <a:gd name="connsiteY33" fmla="*/ 1575361 h 2166619"/>
              <a:gd name="connsiteX34" fmla="*/ 132030 w 2456709"/>
              <a:gd name="connsiteY34" fmla="*/ 1631293 h 2166619"/>
              <a:gd name="connsiteX35" fmla="*/ 273712 w 2456709"/>
              <a:gd name="connsiteY35" fmla="*/ 1741935 h 2166619"/>
              <a:gd name="connsiteX36" fmla="*/ 280648 w 2456709"/>
              <a:gd name="connsiteY36" fmla="*/ 1944801 h 2166619"/>
              <a:gd name="connsiteX37" fmla="*/ 371006 w 2456709"/>
              <a:gd name="connsiteY37" fmla="*/ 1983565 h 2166619"/>
              <a:gd name="connsiteX38" fmla="*/ 464779 w 2456709"/>
              <a:gd name="connsiteY38" fmla="*/ 2027684 h 2166619"/>
              <a:gd name="connsiteX39" fmla="*/ 746098 w 2456709"/>
              <a:gd name="connsiteY39" fmla="*/ 2074878 h 2166619"/>
              <a:gd name="connsiteX40" fmla="*/ 951067 w 2456709"/>
              <a:gd name="connsiteY40" fmla="*/ 2005998 h 2166619"/>
              <a:gd name="connsiteX41" fmla="*/ 956794 w 2456709"/>
              <a:gd name="connsiteY41" fmla="*/ 2137120 h 2166619"/>
              <a:gd name="connsiteX42" fmla="*/ 2191985 w 2456709"/>
              <a:gd name="connsiteY42" fmla="*/ 2139983 h 2166619"/>
              <a:gd name="connsiteX43" fmla="*/ 2415672 w 2456709"/>
              <a:gd name="connsiteY43" fmla="*/ 2147815 h 2166619"/>
              <a:gd name="connsiteX44" fmla="*/ 2456709 w 2456709"/>
              <a:gd name="connsiteY44" fmla="*/ 1865755 h 2166619"/>
              <a:gd name="connsiteX45" fmla="*/ 2456709 w 2456709"/>
              <a:gd name="connsiteY45" fmla="*/ 1684641 h 2166619"/>
              <a:gd name="connsiteX46" fmla="*/ 2453749 w 2456709"/>
              <a:gd name="connsiteY46" fmla="*/ 1508485 h 2166619"/>
              <a:gd name="connsiteX47" fmla="*/ 2440223 w 2456709"/>
              <a:gd name="connsiteY47" fmla="*/ 1390737 h 2166619"/>
              <a:gd name="connsiteX48" fmla="*/ 2375729 w 2456709"/>
              <a:gd name="connsiteY48" fmla="*/ 1183801 h 2166619"/>
              <a:gd name="connsiteX49" fmla="*/ 2342855 w 2456709"/>
              <a:gd name="connsiteY49" fmla="*/ 1049949 h 2166619"/>
              <a:gd name="connsiteX50" fmla="*/ 2216849 w 2456709"/>
              <a:gd name="connsiteY50" fmla="*/ 909625 h 2166619"/>
              <a:gd name="connsiteX51" fmla="*/ 1996340 w 2456709"/>
              <a:gd name="connsiteY51" fmla="*/ 846622 h 2166619"/>
              <a:gd name="connsiteX52" fmla="*/ 1873198 w 2456709"/>
              <a:gd name="connsiteY52" fmla="*/ 806530 h 2166619"/>
              <a:gd name="connsiteX53" fmla="*/ 1744478 w 2456709"/>
              <a:gd name="connsiteY53" fmla="*/ 695291 h 2166619"/>
              <a:gd name="connsiteX54" fmla="*/ 1764076 w 2456709"/>
              <a:gd name="connsiteY54" fmla="*/ 584498 h 2166619"/>
              <a:gd name="connsiteX55" fmla="*/ 1790641 w 2456709"/>
              <a:gd name="connsiteY55" fmla="*/ 540901 h 2166619"/>
              <a:gd name="connsiteX56" fmla="*/ 1821203 w 2456709"/>
              <a:gd name="connsiteY56" fmla="*/ 408317 h 2166619"/>
              <a:gd name="connsiteX57" fmla="*/ 1812227 w 2456709"/>
              <a:gd name="connsiteY57" fmla="*/ 159443 h 2166619"/>
              <a:gd name="connsiteX58" fmla="*/ 1545748 w 2456709"/>
              <a:gd name="connsiteY58" fmla="*/ 613 h 2166619"/>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1919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85504"/>
              <a:gd name="connsiteY0" fmla="*/ 807021 h 2149508"/>
              <a:gd name="connsiteX1" fmla="*/ 1515914 w 2485504"/>
              <a:gd name="connsiteY1" fmla="*/ 966706 h 2149508"/>
              <a:gd name="connsiteX2" fmla="*/ 1484278 w 2485504"/>
              <a:gd name="connsiteY2" fmla="*/ 999848 h 2149508"/>
              <a:gd name="connsiteX3" fmla="*/ 1565627 w 2485504"/>
              <a:gd name="connsiteY3" fmla="*/ 1082703 h 2149508"/>
              <a:gd name="connsiteX4" fmla="*/ 1514407 w 2485504"/>
              <a:gd name="connsiteY4" fmla="*/ 1221297 h 2149508"/>
              <a:gd name="connsiteX5" fmla="*/ 1478252 w 2485504"/>
              <a:gd name="connsiteY5" fmla="*/ 1358385 h 2149508"/>
              <a:gd name="connsiteX6" fmla="*/ 1383346 w 2485504"/>
              <a:gd name="connsiteY6" fmla="*/ 807021 h 2149508"/>
              <a:gd name="connsiteX7" fmla="*/ 1761468 w 2485504"/>
              <a:gd name="connsiteY7" fmla="*/ 743750 h 2149508"/>
              <a:gd name="connsiteX8" fmla="*/ 1687651 w 2485504"/>
              <a:gd name="connsiteY8" fmla="*/ 1423162 h 2149508"/>
              <a:gd name="connsiteX9" fmla="*/ 1680119 w 2485504"/>
              <a:gd name="connsiteY9" fmla="*/ 1191168 h 2149508"/>
              <a:gd name="connsiteX10" fmla="*/ 1633419 w 2485504"/>
              <a:gd name="connsiteY10" fmla="*/ 1075171 h 2149508"/>
              <a:gd name="connsiteX11" fmla="*/ 1662042 w 2485504"/>
              <a:gd name="connsiteY11" fmla="*/ 984784 h 2149508"/>
              <a:gd name="connsiteX12" fmla="*/ 1625887 w 2485504"/>
              <a:gd name="connsiteY12" fmla="*/ 957667 h 2149508"/>
              <a:gd name="connsiteX13" fmla="*/ 1761468 w 2485504"/>
              <a:gd name="connsiteY13" fmla="*/ 743750 h 2149508"/>
              <a:gd name="connsiteX14" fmla="*/ 1545748 w 2485504"/>
              <a:gd name="connsiteY14" fmla="*/ 613 h 2149508"/>
              <a:gd name="connsiteX15" fmla="*/ 1274671 w 2485504"/>
              <a:gd name="connsiteY15" fmla="*/ 379829 h 2149508"/>
              <a:gd name="connsiteX16" fmla="*/ 1297433 w 2485504"/>
              <a:gd name="connsiteY16" fmla="*/ 552863 h 2149508"/>
              <a:gd name="connsiteX17" fmla="*/ 1346415 w 2485504"/>
              <a:gd name="connsiteY17" fmla="*/ 595059 h 2149508"/>
              <a:gd name="connsiteX18" fmla="*/ 1367372 w 2485504"/>
              <a:gd name="connsiteY18" fmla="*/ 752432 h 2149508"/>
              <a:gd name="connsiteX19" fmla="*/ 1274686 w 2485504"/>
              <a:gd name="connsiteY19" fmla="*/ 869532 h 2149508"/>
              <a:gd name="connsiteX20" fmla="*/ 959345 w 2485504"/>
              <a:gd name="connsiteY20" fmla="*/ 1000520 h 2149508"/>
              <a:gd name="connsiteX21" fmla="*/ 838918 w 2485504"/>
              <a:gd name="connsiteY21" fmla="*/ 1316294 h 2149508"/>
              <a:gd name="connsiteX22" fmla="*/ 850387 w 2485504"/>
              <a:gd name="connsiteY22" fmla="*/ 1389231 h 2149508"/>
              <a:gd name="connsiteX23" fmla="*/ 741400 w 2485504"/>
              <a:gd name="connsiteY23" fmla="*/ 1570558 h 2149508"/>
              <a:gd name="connsiteX24" fmla="*/ 697265 w 2485504"/>
              <a:gd name="connsiteY24" fmla="*/ 1680275 h 2149508"/>
              <a:gd name="connsiteX25" fmla="*/ 563833 w 2485504"/>
              <a:gd name="connsiteY25" fmla="*/ 1671728 h 2149508"/>
              <a:gd name="connsiteX26" fmla="*/ 366099 w 2485504"/>
              <a:gd name="connsiteY26" fmla="*/ 1578836 h 2149508"/>
              <a:gd name="connsiteX27" fmla="*/ 318787 w 2485504"/>
              <a:gd name="connsiteY27" fmla="*/ 1453889 h 2149508"/>
              <a:gd name="connsiteX28" fmla="*/ 204385 w 2485504"/>
              <a:gd name="connsiteY28" fmla="*/ 1217853 h 2149508"/>
              <a:gd name="connsiteX29" fmla="*/ 191722 w 2485504"/>
              <a:gd name="connsiteY29" fmla="*/ 1409725 h 2149508"/>
              <a:gd name="connsiteX30" fmla="*/ 7382 w 2485504"/>
              <a:gd name="connsiteY30" fmla="*/ 1338578 h 2149508"/>
              <a:gd name="connsiteX31" fmla="*/ 17480 w 2485504"/>
              <a:gd name="connsiteY31" fmla="*/ 1406115 h 2149508"/>
              <a:gd name="connsiteX32" fmla="*/ 41091 w 2485504"/>
              <a:gd name="connsiteY32" fmla="*/ 1503005 h 2149508"/>
              <a:gd name="connsiteX33" fmla="*/ 73994 w 2485504"/>
              <a:gd name="connsiteY33" fmla="*/ 1575361 h 2149508"/>
              <a:gd name="connsiteX34" fmla="*/ 132030 w 2485504"/>
              <a:gd name="connsiteY34" fmla="*/ 1631293 h 2149508"/>
              <a:gd name="connsiteX35" fmla="*/ 273712 w 2485504"/>
              <a:gd name="connsiteY35" fmla="*/ 1741935 h 2149508"/>
              <a:gd name="connsiteX36" fmla="*/ 280648 w 2485504"/>
              <a:gd name="connsiteY36" fmla="*/ 1944801 h 2149508"/>
              <a:gd name="connsiteX37" fmla="*/ 371006 w 2485504"/>
              <a:gd name="connsiteY37" fmla="*/ 1983565 h 2149508"/>
              <a:gd name="connsiteX38" fmla="*/ 464779 w 2485504"/>
              <a:gd name="connsiteY38" fmla="*/ 2027684 h 2149508"/>
              <a:gd name="connsiteX39" fmla="*/ 746098 w 2485504"/>
              <a:gd name="connsiteY39" fmla="*/ 2074878 h 2149508"/>
              <a:gd name="connsiteX40" fmla="*/ 951067 w 2485504"/>
              <a:gd name="connsiteY40" fmla="*/ 2005998 h 2149508"/>
              <a:gd name="connsiteX41" fmla="*/ 956794 w 2485504"/>
              <a:gd name="connsiteY41" fmla="*/ 2137120 h 2149508"/>
              <a:gd name="connsiteX42" fmla="*/ 2353910 w 2485504"/>
              <a:gd name="connsiteY42" fmla="*/ 2149508 h 2149508"/>
              <a:gd name="connsiteX43" fmla="*/ 2456709 w 2485504"/>
              <a:gd name="connsiteY43" fmla="*/ 1865755 h 2149508"/>
              <a:gd name="connsiteX44" fmla="*/ 2456709 w 2485504"/>
              <a:gd name="connsiteY44" fmla="*/ 1684641 h 2149508"/>
              <a:gd name="connsiteX45" fmla="*/ 2453749 w 2485504"/>
              <a:gd name="connsiteY45" fmla="*/ 1508485 h 2149508"/>
              <a:gd name="connsiteX46" fmla="*/ 2440223 w 2485504"/>
              <a:gd name="connsiteY46" fmla="*/ 1390737 h 2149508"/>
              <a:gd name="connsiteX47" fmla="*/ 2375729 w 2485504"/>
              <a:gd name="connsiteY47" fmla="*/ 1183801 h 2149508"/>
              <a:gd name="connsiteX48" fmla="*/ 2342855 w 2485504"/>
              <a:gd name="connsiteY48" fmla="*/ 1049949 h 2149508"/>
              <a:gd name="connsiteX49" fmla="*/ 2216849 w 2485504"/>
              <a:gd name="connsiteY49" fmla="*/ 909625 h 2149508"/>
              <a:gd name="connsiteX50" fmla="*/ 1996340 w 2485504"/>
              <a:gd name="connsiteY50" fmla="*/ 846622 h 2149508"/>
              <a:gd name="connsiteX51" fmla="*/ 1873198 w 2485504"/>
              <a:gd name="connsiteY51" fmla="*/ 806530 h 2149508"/>
              <a:gd name="connsiteX52" fmla="*/ 1744478 w 2485504"/>
              <a:gd name="connsiteY52" fmla="*/ 695291 h 2149508"/>
              <a:gd name="connsiteX53" fmla="*/ 1764076 w 2485504"/>
              <a:gd name="connsiteY53" fmla="*/ 584498 h 2149508"/>
              <a:gd name="connsiteX54" fmla="*/ 1790641 w 2485504"/>
              <a:gd name="connsiteY54" fmla="*/ 540901 h 2149508"/>
              <a:gd name="connsiteX55" fmla="*/ 1821203 w 2485504"/>
              <a:gd name="connsiteY55" fmla="*/ 408317 h 2149508"/>
              <a:gd name="connsiteX56" fmla="*/ 1812227 w 2485504"/>
              <a:gd name="connsiteY56" fmla="*/ 159443 h 2149508"/>
              <a:gd name="connsiteX57" fmla="*/ 1545748 w 2485504"/>
              <a:gd name="connsiteY57" fmla="*/ 613 h 2149508"/>
              <a:gd name="connsiteX0" fmla="*/ 1383346 w 2504195"/>
              <a:gd name="connsiteY0" fmla="*/ 807021 h 2139983"/>
              <a:gd name="connsiteX1" fmla="*/ 1515914 w 2504195"/>
              <a:gd name="connsiteY1" fmla="*/ 966706 h 2139983"/>
              <a:gd name="connsiteX2" fmla="*/ 1484278 w 2504195"/>
              <a:gd name="connsiteY2" fmla="*/ 999848 h 2139983"/>
              <a:gd name="connsiteX3" fmla="*/ 1565627 w 2504195"/>
              <a:gd name="connsiteY3" fmla="*/ 1082703 h 2139983"/>
              <a:gd name="connsiteX4" fmla="*/ 1514407 w 2504195"/>
              <a:gd name="connsiteY4" fmla="*/ 1221297 h 2139983"/>
              <a:gd name="connsiteX5" fmla="*/ 1478252 w 2504195"/>
              <a:gd name="connsiteY5" fmla="*/ 1358385 h 2139983"/>
              <a:gd name="connsiteX6" fmla="*/ 1383346 w 2504195"/>
              <a:gd name="connsiteY6" fmla="*/ 807021 h 2139983"/>
              <a:gd name="connsiteX7" fmla="*/ 1761468 w 2504195"/>
              <a:gd name="connsiteY7" fmla="*/ 743750 h 2139983"/>
              <a:gd name="connsiteX8" fmla="*/ 1687651 w 2504195"/>
              <a:gd name="connsiteY8" fmla="*/ 1423162 h 2139983"/>
              <a:gd name="connsiteX9" fmla="*/ 1680119 w 2504195"/>
              <a:gd name="connsiteY9" fmla="*/ 1191168 h 2139983"/>
              <a:gd name="connsiteX10" fmla="*/ 1633419 w 2504195"/>
              <a:gd name="connsiteY10" fmla="*/ 1075171 h 2139983"/>
              <a:gd name="connsiteX11" fmla="*/ 1662042 w 2504195"/>
              <a:gd name="connsiteY11" fmla="*/ 984784 h 2139983"/>
              <a:gd name="connsiteX12" fmla="*/ 1625887 w 2504195"/>
              <a:gd name="connsiteY12" fmla="*/ 957667 h 2139983"/>
              <a:gd name="connsiteX13" fmla="*/ 1761468 w 2504195"/>
              <a:gd name="connsiteY13" fmla="*/ 743750 h 2139983"/>
              <a:gd name="connsiteX14" fmla="*/ 1545748 w 2504195"/>
              <a:gd name="connsiteY14" fmla="*/ 613 h 2139983"/>
              <a:gd name="connsiteX15" fmla="*/ 1274671 w 2504195"/>
              <a:gd name="connsiteY15" fmla="*/ 379829 h 2139983"/>
              <a:gd name="connsiteX16" fmla="*/ 1297433 w 2504195"/>
              <a:gd name="connsiteY16" fmla="*/ 552863 h 2139983"/>
              <a:gd name="connsiteX17" fmla="*/ 1346415 w 2504195"/>
              <a:gd name="connsiteY17" fmla="*/ 595059 h 2139983"/>
              <a:gd name="connsiteX18" fmla="*/ 1367372 w 2504195"/>
              <a:gd name="connsiteY18" fmla="*/ 752432 h 2139983"/>
              <a:gd name="connsiteX19" fmla="*/ 1274686 w 2504195"/>
              <a:gd name="connsiteY19" fmla="*/ 869532 h 2139983"/>
              <a:gd name="connsiteX20" fmla="*/ 959345 w 2504195"/>
              <a:gd name="connsiteY20" fmla="*/ 1000520 h 2139983"/>
              <a:gd name="connsiteX21" fmla="*/ 838918 w 2504195"/>
              <a:gd name="connsiteY21" fmla="*/ 1316294 h 2139983"/>
              <a:gd name="connsiteX22" fmla="*/ 850387 w 2504195"/>
              <a:gd name="connsiteY22" fmla="*/ 1389231 h 2139983"/>
              <a:gd name="connsiteX23" fmla="*/ 741400 w 2504195"/>
              <a:gd name="connsiteY23" fmla="*/ 1570558 h 2139983"/>
              <a:gd name="connsiteX24" fmla="*/ 697265 w 2504195"/>
              <a:gd name="connsiteY24" fmla="*/ 1680275 h 2139983"/>
              <a:gd name="connsiteX25" fmla="*/ 563833 w 2504195"/>
              <a:gd name="connsiteY25" fmla="*/ 1671728 h 2139983"/>
              <a:gd name="connsiteX26" fmla="*/ 366099 w 2504195"/>
              <a:gd name="connsiteY26" fmla="*/ 1578836 h 2139983"/>
              <a:gd name="connsiteX27" fmla="*/ 318787 w 2504195"/>
              <a:gd name="connsiteY27" fmla="*/ 1453889 h 2139983"/>
              <a:gd name="connsiteX28" fmla="*/ 204385 w 2504195"/>
              <a:gd name="connsiteY28" fmla="*/ 1217853 h 2139983"/>
              <a:gd name="connsiteX29" fmla="*/ 191722 w 2504195"/>
              <a:gd name="connsiteY29" fmla="*/ 1409725 h 2139983"/>
              <a:gd name="connsiteX30" fmla="*/ 7382 w 2504195"/>
              <a:gd name="connsiteY30" fmla="*/ 1338578 h 2139983"/>
              <a:gd name="connsiteX31" fmla="*/ 17480 w 2504195"/>
              <a:gd name="connsiteY31" fmla="*/ 1406115 h 2139983"/>
              <a:gd name="connsiteX32" fmla="*/ 41091 w 2504195"/>
              <a:gd name="connsiteY32" fmla="*/ 1503005 h 2139983"/>
              <a:gd name="connsiteX33" fmla="*/ 73994 w 2504195"/>
              <a:gd name="connsiteY33" fmla="*/ 1575361 h 2139983"/>
              <a:gd name="connsiteX34" fmla="*/ 132030 w 2504195"/>
              <a:gd name="connsiteY34" fmla="*/ 1631293 h 2139983"/>
              <a:gd name="connsiteX35" fmla="*/ 273712 w 2504195"/>
              <a:gd name="connsiteY35" fmla="*/ 1741935 h 2139983"/>
              <a:gd name="connsiteX36" fmla="*/ 280648 w 2504195"/>
              <a:gd name="connsiteY36" fmla="*/ 1944801 h 2139983"/>
              <a:gd name="connsiteX37" fmla="*/ 371006 w 2504195"/>
              <a:gd name="connsiteY37" fmla="*/ 1983565 h 2139983"/>
              <a:gd name="connsiteX38" fmla="*/ 464779 w 2504195"/>
              <a:gd name="connsiteY38" fmla="*/ 2027684 h 2139983"/>
              <a:gd name="connsiteX39" fmla="*/ 746098 w 2504195"/>
              <a:gd name="connsiteY39" fmla="*/ 2074878 h 2139983"/>
              <a:gd name="connsiteX40" fmla="*/ 951067 w 2504195"/>
              <a:gd name="connsiteY40" fmla="*/ 2005998 h 2139983"/>
              <a:gd name="connsiteX41" fmla="*/ 956794 w 2504195"/>
              <a:gd name="connsiteY41" fmla="*/ 2137120 h 2139983"/>
              <a:gd name="connsiteX42" fmla="*/ 2382485 w 2504195"/>
              <a:gd name="connsiteY42" fmla="*/ 2139983 h 2139983"/>
              <a:gd name="connsiteX43" fmla="*/ 2456709 w 2504195"/>
              <a:gd name="connsiteY43" fmla="*/ 1865755 h 2139983"/>
              <a:gd name="connsiteX44" fmla="*/ 2456709 w 2504195"/>
              <a:gd name="connsiteY44" fmla="*/ 1684641 h 2139983"/>
              <a:gd name="connsiteX45" fmla="*/ 2453749 w 2504195"/>
              <a:gd name="connsiteY45" fmla="*/ 1508485 h 2139983"/>
              <a:gd name="connsiteX46" fmla="*/ 2440223 w 2504195"/>
              <a:gd name="connsiteY46" fmla="*/ 1390737 h 2139983"/>
              <a:gd name="connsiteX47" fmla="*/ 2375729 w 2504195"/>
              <a:gd name="connsiteY47" fmla="*/ 1183801 h 2139983"/>
              <a:gd name="connsiteX48" fmla="*/ 2342855 w 2504195"/>
              <a:gd name="connsiteY48" fmla="*/ 1049949 h 2139983"/>
              <a:gd name="connsiteX49" fmla="*/ 2216849 w 2504195"/>
              <a:gd name="connsiteY49" fmla="*/ 909625 h 2139983"/>
              <a:gd name="connsiteX50" fmla="*/ 1996340 w 2504195"/>
              <a:gd name="connsiteY50" fmla="*/ 846622 h 2139983"/>
              <a:gd name="connsiteX51" fmla="*/ 1873198 w 2504195"/>
              <a:gd name="connsiteY51" fmla="*/ 806530 h 2139983"/>
              <a:gd name="connsiteX52" fmla="*/ 1744478 w 2504195"/>
              <a:gd name="connsiteY52" fmla="*/ 695291 h 2139983"/>
              <a:gd name="connsiteX53" fmla="*/ 1764076 w 2504195"/>
              <a:gd name="connsiteY53" fmla="*/ 584498 h 2139983"/>
              <a:gd name="connsiteX54" fmla="*/ 1790641 w 2504195"/>
              <a:gd name="connsiteY54" fmla="*/ 540901 h 2139983"/>
              <a:gd name="connsiteX55" fmla="*/ 1821203 w 2504195"/>
              <a:gd name="connsiteY55" fmla="*/ 408317 h 2139983"/>
              <a:gd name="connsiteX56" fmla="*/ 1812227 w 2504195"/>
              <a:gd name="connsiteY56" fmla="*/ 159443 h 2139983"/>
              <a:gd name="connsiteX57" fmla="*/ 1545748 w 2504195"/>
              <a:gd name="connsiteY57" fmla="*/ 613 h 2139983"/>
              <a:gd name="connsiteX0" fmla="*/ 1383346 w 2456709"/>
              <a:gd name="connsiteY0" fmla="*/ 807021 h 2139983"/>
              <a:gd name="connsiteX1" fmla="*/ 1515914 w 2456709"/>
              <a:gd name="connsiteY1" fmla="*/ 966706 h 2139983"/>
              <a:gd name="connsiteX2" fmla="*/ 1484278 w 2456709"/>
              <a:gd name="connsiteY2" fmla="*/ 999848 h 2139983"/>
              <a:gd name="connsiteX3" fmla="*/ 1565627 w 2456709"/>
              <a:gd name="connsiteY3" fmla="*/ 1082703 h 2139983"/>
              <a:gd name="connsiteX4" fmla="*/ 1514407 w 2456709"/>
              <a:gd name="connsiteY4" fmla="*/ 1221297 h 2139983"/>
              <a:gd name="connsiteX5" fmla="*/ 1478252 w 2456709"/>
              <a:gd name="connsiteY5" fmla="*/ 1358385 h 2139983"/>
              <a:gd name="connsiteX6" fmla="*/ 1383346 w 2456709"/>
              <a:gd name="connsiteY6" fmla="*/ 807021 h 2139983"/>
              <a:gd name="connsiteX7" fmla="*/ 1761468 w 2456709"/>
              <a:gd name="connsiteY7" fmla="*/ 743750 h 2139983"/>
              <a:gd name="connsiteX8" fmla="*/ 1687651 w 2456709"/>
              <a:gd name="connsiteY8" fmla="*/ 1423162 h 2139983"/>
              <a:gd name="connsiteX9" fmla="*/ 1680119 w 2456709"/>
              <a:gd name="connsiteY9" fmla="*/ 1191168 h 2139983"/>
              <a:gd name="connsiteX10" fmla="*/ 1633419 w 2456709"/>
              <a:gd name="connsiteY10" fmla="*/ 1075171 h 2139983"/>
              <a:gd name="connsiteX11" fmla="*/ 1662042 w 2456709"/>
              <a:gd name="connsiteY11" fmla="*/ 984784 h 2139983"/>
              <a:gd name="connsiteX12" fmla="*/ 1625887 w 2456709"/>
              <a:gd name="connsiteY12" fmla="*/ 957667 h 2139983"/>
              <a:gd name="connsiteX13" fmla="*/ 1761468 w 2456709"/>
              <a:gd name="connsiteY13" fmla="*/ 743750 h 2139983"/>
              <a:gd name="connsiteX14" fmla="*/ 1545748 w 2456709"/>
              <a:gd name="connsiteY14" fmla="*/ 613 h 2139983"/>
              <a:gd name="connsiteX15" fmla="*/ 1274671 w 2456709"/>
              <a:gd name="connsiteY15" fmla="*/ 379829 h 2139983"/>
              <a:gd name="connsiteX16" fmla="*/ 1297433 w 2456709"/>
              <a:gd name="connsiteY16" fmla="*/ 552863 h 2139983"/>
              <a:gd name="connsiteX17" fmla="*/ 1346415 w 2456709"/>
              <a:gd name="connsiteY17" fmla="*/ 595059 h 2139983"/>
              <a:gd name="connsiteX18" fmla="*/ 1367372 w 2456709"/>
              <a:gd name="connsiteY18" fmla="*/ 752432 h 2139983"/>
              <a:gd name="connsiteX19" fmla="*/ 1274686 w 2456709"/>
              <a:gd name="connsiteY19" fmla="*/ 869532 h 2139983"/>
              <a:gd name="connsiteX20" fmla="*/ 959345 w 2456709"/>
              <a:gd name="connsiteY20" fmla="*/ 1000520 h 2139983"/>
              <a:gd name="connsiteX21" fmla="*/ 838918 w 2456709"/>
              <a:gd name="connsiteY21" fmla="*/ 1316294 h 2139983"/>
              <a:gd name="connsiteX22" fmla="*/ 850387 w 2456709"/>
              <a:gd name="connsiteY22" fmla="*/ 1389231 h 2139983"/>
              <a:gd name="connsiteX23" fmla="*/ 741400 w 2456709"/>
              <a:gd name="connsiteY23" fmla="*/ 1570558 h 2139983"/>
              <a:gd name="connsiteX24" fmla="*/ 697265 w 2456709"/>
              <a:gd name="connsiteY24" fmla="*/ 1680275 h 2139983"/>
              <a:gd name="connsiteX25" fmla="*/ 563833 w 2456709"/>
              <a:gd name="connsiteY25" fmla="*/ 1671728 h 2139983"/>
              <a:gd name="connsiteX26" fmla="*/ 366099 w 2456709"/>
              <a:gd name="connsiteY26" fmla="*/ 1578836 h 2139983"/>
              <a:gd name="connsiteX27" fmla="*/ 318787 w 2456709"/>
              <a:gd name="connsiteY27" fmla="*/ 1453889 h 2139983"/>
              <a:gd name="connsiteX28" fmla="*/ 204385 w 2456709"/>
              <a:gd name="connsiteY28" fmla="*/ 1217853 h 2139983"/>
              <a:gd name="connsiteX29" fmla="*/ 191722 w 2456709"/>
              <a:gd name="connsiteY29" fmla="*/ 1409725 h 2139983"/>
              <a:gd name="connsiteX30" fmla="*/ 7382 w 2456709"/>
              <a:gd name="connsiteY30" fmla="*/ 1338578 h 2139983"/>
              <a:gd name="connsiteX31" fmla="*/ 17480 w 2456709"/>
              <a:gd name="connsiteY31" fmla="*/ 1406115 h 2139983"/>
              <a:gd name="connsiteX32" fmla="*/ 41091 w 2456709"/>
              <a:gd name="connsiteY32" fmla="*/ 1503005 h 2139983"/>
              <a:gd name="connsiteX33" fmla="*/ 73994 w 2456709"/>
              <a:gd name="connsiteY33" fmla="*/ 1575361 h 2139983"/>
              <a:gd name="connsiteX34" fmla="*/ 132030 w 2456709"/>
              <a:gd name="connsiteY34" fmla="*/ 1631293 h 2139983"/>
              <a:gd name="connsiteX35" fmla="*/ 273712 w 2456709"/>
              <a:gd name="connsiteY35" fmla="*/ 1741935 h 2139983"/>
              <a:gd name="connsiteX36" fmla="*/ 280648 w 2456709"/>
              <a:gd name="connsiteY36" fmla="*/ 1944801 h 2139983"/>
              <a:gd name="connsiteX37" fmla="*/ 371006 w 2456709"/>
              <a:gd name="connsiteY37" fmla="*/ 1983565 h 2139983"/>
              <a:gd name="connsiteX38" fmla="*/ 464779 w 2456709"/>
              <a:gd name="connsiteY38" fmla="*/ 2027684 h 2139983"/>
              <a:gd name="connsiteX39" fmla="*/ 746098 w 2456709"/>
              <a:gd name="connsiteY39" fmla="*/ 2074878 h 2139983"/>
              <a:gd name="connsiteX40" fmla="*/ 951067 w 2456709"/>
              <a:gd name="connsiteY40" fmla="*/ 2005998 h 2139983"/>
              <a:gd name="connsiteX41" fmla="*/ 956794 w 2456709"/>
              <a:gd name="connsiteY41" fmla="*/ 2137120 h 2139983"/>
              <a:gd name="connsiteX42" fmla="*/ 2382485 w 2456709"/>
              <a:gd name="connsiteY42" fmla="*/ 2139983 h 2139983"/>
              <a:gd name="connsiteX43" fmla="*/ 2456709 w 2456709"/>
              <a:gd name="connsiteY43" fmla="*/ 1865755 h 2139983"/>
              <a:gd name="connsiteX44" fmla="*/ 2456709 w 2456709"/>
              <a:gd name="connsiteY44" fmla="*/ 1684641 h 2139983"/>
              <a:gd name="connsiteX45" fmla="*/ 2453749 w 2456709"/>
              <a:gd name="connsiteY45" fmla="*/ 1508485 h 2139983"/>
              <a:gd name="connsiteX46" fmla="*/ 2440223 w 2456709"/>
              <a:gd name="connsiteY46" fmla="*/ 1390737 h 2139983"/>
              <a:gd name="connsiteX47" fmla="*/ 2375729 w 2456709"/>
              <a:gd name="connsiteY47" fmla="*/ 1183801 h 2139983"/>
              <a:gd name="connsiteX48" fmla="*/ 2342855 w 2456709"/>
              <a:gd name="connsiteY48" fmla="*/ 1049949 h 2139983"/>
              <a:gd name="connsiteX49" fmla="*/ 2216849 w 2456709"/>
              <a:gd name="connsiteY49" fmla="*/ 909625 h 2139983"/>
              <a:gd name="connsiteX50" fmla="*/ 1996340 w 2456709"/>
              <a:gd name="connsiteY50" fmla="*/ 846622 h 2139983"/>
              <a:gd name="connsiteX51" fmla="*/ 1873198 w 2456709"/>
              <a:gd name="connsiteY51" fmla="*/ 806530 h 2139983"/>
              <a:gd name="connsiteX52" fmla="*/ 1744478 w 2456709"/>
              <a:gd name="connsiteY52" fmla="*/ 695291 h 2139983"/>
              <a:gd name="connsiteX53" fmla="*/ 1764076 w 2456709"/>
              <a:gd name="connsiteY53" fmla="*/ 584498 h 2139983"/>
              <a:gd name="connsiteX54" fmla="*/ 1790641 w 2456709"/>
              <a:gd name="connsiteY54" fmla="*/ 540901 h 2139983"/>
              <a:gd name="connsiteX55" fmla="*/ 1821203 w 2456709"/>
              <a:gd name="connsiteY55" fmla="*/ 408317 h 2139983"/>
              <a:gd name="connsiteX56" fmla="*/ 1812227 w 2456709"/>
              <a:gd name="connsiteY56" fmla="*/ 159443 h 2139983"/>
              <a:gd name="connsiteX57" fmla="*/ 1545748 w 2456709"/>
              <a:gd name="connsiteY57" fmla="*/ 613 h 2139983"/>
              <a:gd name="connsiteX0" fmla="*/ 1383346 w 2456709"/>
              <a:gd name="connsiteY0" fmla="*/ 807021 h 2149508"/>
              <a:gd name="connsiteX1" fmla="*/ 1515914 w 2456709"/>
              <a:gd name="connsiteY1" fmla="*/ 966706 h 2149508"/>
              <a:gd name="connsiteX2" fmla="*/ 1484278 w 2456709"/>
              <a:gd name="connsiteY2" fmla="*/ 999848 h 2149508"/>
              <a:gd name="connsiteX3" fmla="*/ 1565627 w 2456709"/>
              <a:gd name="connsiteY3" fmla="*/ 1082703 h 2149508"/>
              <a:gd name="connsiteX4" fmla="*/ 1514407 w 2456709"/>
              <a:gd name="connsiteY4" fmla="*/ 1221297 h 2149508"/>
              <a:gd name="connsiteX5" fmla="*/ 1478252 w 2456709"/>
              <a:gd name="connsiteY5" fmla="*/ 1358385 h 2149508"/>
              <a:gd name="connsiteX6" fmla="*/ 1383346 w 2456709"/>
              <a:gd name="connsiteY6" fmla="*/ 807021 h 2149508"/>
              <a:gd name="connsiteX7" fmla="*/ 1761468 w 2456709"/>
              <a:gd name="connsiteY7" fmla="*/ 743750 h 2149508"/>
              <a:gd name="connsiteX8" fmla="*/ 1687651 w 2456709"/>
              <a:gd name="connsiteY8" fmla="*/ 1423162 h 2149508"/>
              <a:gd name="connsiteX9" fmla="*/ 1680119 w 2456709"/>
              <a:gd name="connsiteY9" fmla="*/ 1191168 h 2149508"/>
              <a:gd name="connsiteX10" fmla="*/ 1633419 w 2456709"/>
              <a:gd name="connsiteY10" fmla="*/ 1075171 h 2149508"/>
              <a:gd name="connsiteX11" fmla="*/ 1662042 w 2456709"/>
              <a:gd name="connsiteY11" fmla="*/ 984784 h 2149508"/>
              <a:gd name="connsiteX12" fmla="*/ 1625887 w 2456709"/>
              <a:gd name="connsiteY12" fmla="*/ 957667 h 2149508"/>
              <a:gd name="connsiteX13" fmla="*/ 1761468 w 2456709"/>
              <a:gd name="connsiteY13" fmla="*/ 743750 h 2149508"/>
              <a:gd name="connsiteX14" fmla="*/ 1545748 w 2456709"/>
              <a:gd name="connsiteY14" fmla="*/ 613 h 2149508"/>
              <a:gd name="connsiteX15" fmla="*/ 1274671 w 2456709"/>
              <a:gd name="connsiteY15" fmla="*/ 379829 h 2149508"/>
              <a:gd name="connsiteX16" fmla="*/ 1297433 w 2456709"/>
              <a:gd name="connsiteY16" fmla="*/ 552863 h 2149508"/>
              <a:gd name="connsiteX17" fmla="*/ 1346415 w 2456709"/>
              <a:gd name="connsiteY17" fmla="*/ 595059 h 2149508"/>
              <a:gd name="connsiteX18" fmla="*/ 1367372 w 2456709"/>
              <a:gd name="connsiteY18" fmla="*/ 752432 h 2149508"/>
              <a:gd name="connsiteX19" fmla="*/ 1274686 w 2456709"/>
              <a:gd name="connsiteY19" fmla="*/ 869532 h 2149508"/>
              <a:gd name="connsiteX20" fmla="*/ 959345 w 2456709"/>
              <a:gd name="connsiteY20" fmla="*/ 1000520 h 2149508"/>
              <a:gd name="connsiteX21" fmla="*/ 838918 w 2456709"/>
              <a:gd name="connsiteY21" fmla="*/ 1316294 h 2149508"/>
              <a:gd name="connsiteX22" fmla="*/ 850387 w 2456709"/>
              <a:gd name="connsiteY22" fmla="*/ 1389231 h 2149508"/>
              <a:gd name="connsiteX23" fmla="*/ 741400 w 2456709"/>
              <a:gd name="connsiteY23" fmla="*/ 1570558 h 2149508"/>
              <a:gd name="connsiteX24" fmla="*/ 697265 w 2456709"/>
              <a:gd name="connsiteY24" fmla="*/ 1680275 h 2149508"/>
              <a:gd name="connsiteX25" fmla="*/ 563833 w 2456709"/>
              <a:gd name="connsiteY25" fmla="*/ 1671728 h 2149508"/>
              <a:gd name="connsiteX26" fmla="*/ 366099 w 2456709"/>
              <a:gd name="connsiteY26" fmla="*/ 1578836 h 2149508"/>
              <a:gd name="connsiteX27" fmla="*/ 318787 w 2456709"/>
              <a:gd name="connsiteY27" fmla="*/ 1453889 h 2149508"/>
              <a:gd name="connsiteX28" fmla="*/ 204385 w 2456709"/>
              <a:gd name="connsiteY28" fmla="*/ 1217853 h 2149508"/>
              <a:gd name="connsiteX29" fmla="*/ 191722 w 2456709"/>
              <a:gd name="connsiteY29" fmla="*/ 1409725 h 2149508"/>
              <a:gd name="connsiteX30" fmla="*/ 7382 w 2456709"/>
              <a:gd name="connsiteY30" fmla="*/ 1338578 h 2149508"/>
              <a:gd name="connsiteX31" fmla="*/ 17480 w 2456709"/>
              <a:gd name="connsiteY31" fmla="*/ 1406115 h 2149508"/>
              <a:gd name="connsiteX32" fmla="*/ 41091 w 2456709"/>
              <a:gd name="connsiteY32" fmla="*/ 1503005 h 2149508"/>
              <a:gd name="connsiteX33" fmla="*/ 73994 w 2456709"/>
              <a:gd name="connsiteY33" fmla="*/ 1575361 h 2149508"/>
              <a:gd name="connsiteX34" fmla="*/ 132030 w 2456709"/>
              <a:gd name="connsiteY34" fmla="*/ 1631293 h 2149508"/>
              <a:gd name="connsiteX35" fmla="*/ 273712 w 2456709"/>
              <a:gd name="connsiteY35" fmla="*/ 1741935 h 2149508"/>
              <a:gd name="connsiteX36" fmla="*/ 280648 w 2456709"/>
              <a:gd name="connsiteY36" fmla="*/ 1944801 h 2149508"/>
              <a:gd name="connsiteX37" fmla="*/ 371006 w 2456709"/>
              <a:gd name="connsiteY37" fmla="*/ 1983565 h 2149508"/>
              <a:gd name="connsiteX38" fmla="*/ 464779 w 2456709"/>
              <a:gd name="connsiteY38" fmla="*/ 2027684 h 2149508"/>
              <a:gd name="connsiteX39" fmla="*/ 746098 w 2456709"/>
              <a:gd name="connsiteY39" fmla="*/ 2074878 h 2149508"/>
              <a:gd name="connsiteX40" fmla="*/ 951067 w 2456709"/>
              <a:gd name="connsiteY40" fmla="*/ 2005998 h 2149508"/>
              <a:gd name="connsiteX41" fmla="*/ 956794 w 2456709"/>
              <a:gd name="connsiteY41" fmla="*/ 2137120 h 2149508"/>
              <a:gd name="connsiteX42" fmla="*/ 2420585 w 2456709"/>
              <a:gd name="connsiteY42" fmla="*/ 2149508 h 2149508"/>
              <a:gd name="connsiteX43" fmla="*/ 2456709 w 2456709"/>
              <a:gd name="connsiteY43" fmla="*/ 1865755 h 2149508"/>
              <a:gd name="connsiteX44" fmla="*/ 2456709 w 2456709"/>
              <a:gd name="connsiteY44" fmla="*/ 1684641 h 2149508"/>
              <a:gd name="connsiteX45" fmla="*/ 2453749 w 2456709"/>
              <a:gd name="connsiteY45" fmla="*/ 1508485 h 2149508"/>
              <a:gd name="connsiteX46" fmla="*/ 2440223 w 2456709"/>
              <a:gd name="connsiteY46" fmla="*/ 1390737 h 2149508"/>
              <a:gd name="connsiteX47" fmla="*/ 2375729 w 2456709"/>
              <a:gd name="connsiteY47" fmla="*/ 1183801 h 2149508"/>
              <a:gd name="connsiteX48" fmla="*/ 2342855 w 2456709"/>
              <a:gd name="connsiteY48" fmla="*/ 1049949 h 2149508"/>
              <a:gd name="connsiteX49" fmla="*/ 2216849 w 2456709"/>
              <a:gd name="connsiteY49" fmla="*/ 909625 h 2149508"/>
              <a:gd name="connsiteX50" fmla="*/ 1996340 w 2456709"/>
              <a:gd name="connsiteY50" fmla="*/ 846622 h 2149508"/>
              <a:gd name="connsiteX51" fmla="*/ 1873198 w 2456709"/>
              <a:gd name="connsiteY51" fmla="*/ 806530 h 2149508"/>
              <a:gd name="connsiteX52" fmla="*/ 1744478 w 2456709"/>
              <a:gd name="connsiteY52" fmla="*/ 695291 h 2149508"/>
              <a:gd name="connsiteX53" fmla="*/ 1764076 w 2456709"/>
              <a:gd name="connsiteY53" fmla="*/ 584498 h 2149508"/>
              <a:gd name="connsiteX54" fmla="*/ 1790641 w 2456709"/>
              <a:gd name="connsiteY54" fmla="*/ 540901 h 2149508"/>
              <a:gd name="connsiteX55" fmla="*/ 1821203 w 2456709"/>
              <a:gd name="connsiteY55" fmla="*/ 408317 h 2149508"/>
              <a:gd name="connsiteX56" fmla="*/ 1812227 w 2456709"/>
              <a:gd name="connsiteY56" fmla="*/ 159443 h 2149508"/>
              <a:gd name="connsiteX57" fmla="*/ 1545748 w 2456709"/>
              <a:gd name="connsiteY57" fmla="*/ 613 h 21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2456709" h="2149508" fill="norm" stroke="1" extrusionOk="0">
                <a:moveTo>
                  <a:pt x="1383346" y="807021"/>
                </a:moveTo>
                <a:cubicBezTo>
                  <a:pt x="1418496" y="872301"/>
                  <a:pt x="1456660" y="917997"/>
                  <a:pt x="1515914" y="966706"/>
                </a:cubicBezTo>
                <a:lnTo>
                  <a:pt x="1484278" y="999848"/>
                </a:lnTo>
                <a:cubicBezTo>
                  <a:pt x="1511395" y="1027466"/>
                  <a:pt x="1550562" y="1052072"/>
                  <a:pt x="1565627" y="1082703"/>
                </a:cubicBezTo>
                <a:cubicBezTo>
                  <a:pt x="1551567" y="1136434"/>
                  <a:pt x="1523948" y="1164554"/>
                  <a:pt x="1514407" y="1221297"/>
                </a:cubicBezTo>
                <a:cubicBezTo>
                  <a:pt x="1505369" y="1273019"/>
                  <a:pt x="1490304" y="1312689"/>
                  <a:pt x="1478252" y="1358385"/>
                </a:cubicBezTo>
                <a:cubicBezTo>
                  <a:pt x="1433059" y="1179116"/>
                  <a:pt x="1377320" y="998342"/>
                  <a:pt x="1383346" y="807021"/>
                </a:cubicBezTo>
                <a:close/>
                <a:moveTo>
                  <a:pt x="1761468" y="743750"/>
                </a:moveTo>
                <a:cubicBezTo>
                  <a:pt x="1799632" y="1046548"/>
                  <a:pt x="1742888" y="1218284"/>
                  <a:pt x="1687651" y="1423162"/>
                </a:cubicBezTo>
                <a:lnTo>
                  <a:pt x="1680119" y="1191168"/>
                </a:lnTo>
                <a:cubicBezTo>
                  <a:pt x="1679617" y="1144970"/>
                  <a:pt x="1665557" y="1116850"/>
                  <a:pt x="1633419" y="1075171"/>
                </a:cubicBezTo>
                <a:cubicBezTo>
                  <a:pt x="1642959" y="1045042"/>
                  <a:pt x="1644969" y="1017926"/>
                  <a:pt x="1662042" y="984784"/>
                </a:cubicBezTo>
                <a:lnTo>
                  <a:pt x="1625887" y="957667"/>
                </a:lnTo>
                <a:cubicBezTo>
                  <a:pt x="1671080" y="886362"/>
                  <a:pt x="1723806" y="848197"/>
                  <a:pt x="1761468" y="743750"/>
                </a:cubicBezTo>
                <a:close/>
                <a:moveTo>
                  <a:pt x="1545748" y="613"/>
                </a:moveTo>
                <a:cubicBezTo>
                  <a:pt x="1349805" y="-10582"/>
                  <a:pt x="1186387" y="132160"/>
                  <a:pt x="1274671" y="379829"/>
                </a:cubicBezTo>
                <a:cubicBezTo>
                  <a:pt x="1286779" y="436001"/>
                  <a:pt x="1283820" y="525314"/>
                  <a:pt x="1297433" y="552863"/>
                </a:cubicBezTo>
                <a:lnTo>
                  <a:pt x="1346415" y="595059"/>
                </a:lnTo>
                <a:cubicBezTo>
                  <a:pt x="1356916" y="651533"/>
                  <a:pt x="1408091" y="680893"/>
                  <a:pt x="1367372" y="752432"/>
                </a:cubicBezTo>
                <a:lnTo>
                  <a:pt x="1274686" y="869532"/>
                </a:lnTo>
                <a:lnTo>
                  <a:pt x="959345" y="1000520"/>
                </a:lnTo>
                <a:cubicBezTo>
                  <a:pt x="920709" y="1017901"/>
                  <a:pt x="894124" y="1164839"/>
                  <a:pt x="838918" y="1316294"/>
                </a:cubicBezTo>
                <a:cubicBezTo>
                  <a:pt x="824664" y="1366719"/>
                  <a:pt x="863134" y="1364416"/>
                  <a:pt x="850387" y="1389231"/>
                </a:cubicBezTo>
                <a:cubicBezTo>
                  <a:pt x="810041" y="1463733"/>
                  <a:pt x="778733" y="1506600"/>
                  <a:pt x="741400" y="1570558"/>
                </a:cubicBezTo>
                <a:cubicBezTo>
                  <a:pt x="732213" y="1603113"/>
                  <a:pt x="750141" y="1661279"/>
                  <a:pt x="697265" y="1680275"/>
                </a:cubicBezTo>
                <a:cubicBezTo>
                  <a:pt x="668926" y="1692115"/>
                  <a:pt x="638611" y="1671060"/>
                  <a:pt x="563833" y="1671728"/>
                </a:cubicBezTo>
                <a:cubicBezTo>
                  <a:pt x="483029" y="1666371"/>
                  <a:pt x="449121" y="1612129"/>
                  <a:pt x="366099" y="1578836"/>
                </a:cubicBezTo>
                <a:cubicBezTo>
                  <a:pt x="357861" y="1533170"/>
                  <a:pt x="348116" y="1495036"/>
                  <a:pt x="318787" y="1453889"/>
                </a:cubicBezTo>
                <a:cubicBezTo>
                  <a:pt x="263078" y="1368683"/>
                  <a:pt x="263107" y="1202127"/>
                  <a:pt x="204385" y="1217853"/>
                </a:cubicBezTo>
                <a:cubicBezTo>
                  <a:pt x="138902" y="1241135"/>
                  <a:pt x="242142" y="1393974"/>
                  <a:pt x="191722" y="1409725"/>
                </a:cubicBezTo>
                <a:cubicBezTo>
                  <a:pt x="112198" y="1447272"/>
                  <a:pt x="29661" y="1317602"/>
                  <a:pt x="7382" y="1338578"/>
                </a:cubicBezTo>
                <a:cubicBezTo>
                  <a:pt x="-15364" y="1354562"/>
                  <a:pt x="22149" y="1387118"/>
                  <a:pt x="17480" y="1406115"/>
                </a:cubicBezTo>
                <a:cubicBezTo>
                  <a:pt x="18076" y="1436030"/>
                  <a:pt x="24140" y="1488105"/>
                  <a:pt x="41091" y="1503005"/>
                </a:cubicBezTo>
                <a:cubicBezTo>
                  <a:pt x="83653" y="1537490"/>
                  <a:pt x="60093" y="1553728"/>
                  <a:pt x="73994" y="1575361"/>
                </a:cubicBezTo>
                <a:cubicBezTo>
                  <a:pt x="91833" y="1609069"/>
                  <a:pt x="117204" y="1615662"/>
                  <a:pt x="132030" y="1631293"/>
                </a:cubicBezTo>
                <a:cubicBezTo>
                  <a:pt x="173232" y="1680225"/>
                  <a:pt x="217446" y="1711081"/>
                  <a:pt x="273712" y="1741935"/>
                </a:cubicBezTo>
                <a:cubicBezTo>
                  <a:pt x="257445" y="1817591"/>
                  <a:pt x="280345" y="1918857"/>
                  <a:pt x="280648" y="1944801"/>
                </a:cubicBezTo>
                <a:cubicBezTo>
                  <a:pt x="292846" y="1984319"/>
                  <a:pt x="318473" y="1976279"/>
                  <a:pt x="371006" y="1983565"/>
                </a:cubicBezTo>
                <a:cubicBezTo>
                  <a:pt x="406967" y="1978800"/>
                  <a:pt x="386446" y="2018240"/>
                  <a:pt x="464779" y="2027684"/>
                </a:cubicBezTo>
                <a:cubicBezTo>
                  <a:pt x="517376" y="2048437"/>
                  <a:pt x="610646" y="2061658"/>
                  <a:pt x="746098" y="2074878"/>
                </a:cubicBezTo>
                <a:cubicBezTo>
                  <a:pt x="833503" y="2084558"/>
                  <a:pt x="898311" y="2038499"/>
                  <a:pt x="951067" y="2005998"/>
                </a:cubicBezTo>
                <a:lnTo>
                  <a:pt x="956794" y="2137120"/>
                </a:lnTo>
                <a:lnTo>
                  <a:pt x="2420585" y="2149508"/>
                </a:lnTo>
                <a:cubicBezTo>
                  <a:pt x="2489596" y="2075706"/>
                  <a:pt x="2412588" y="1941645"/>
                  <a:pt x="2456709" y="1865755"/>
                </a:cubicBezTo>
                <a:lnTo>
                  <a:pt x="2456709" y="1684641"/>
                </a:lnTo>
                <a:cubicBezTo>
                  <a:pt x="2455722" y="1679897"/>
                  <a:pt x="2454736" y="1513229"/>
                  <a:pt x="2453749" y="1508485"/>
                </a:cubicBezTo>
                <a:cubicBezTo>
                  <a:pt x="2445600" y="1473630"/>
                  <a:pt x="2438769" y="1436326"/>
                  <a:pt x="2440223" y="1390737"/>
                </a:cubicBezTo>
                <a:cubicBezTo>
                  <a:pt x="2442828" y="1202748"/>
                  <a:pt x="2367098" y="1237715"/>
                  <a:pt x="2375729" y="1183801"/>
                </a:cubicBezTo>
                <a:cubicBezTo>
                  <a:pt x="2384856" y="1091981"/>
                  <a:pt x="2351805" y="1126705"/>
                  <a:pt x="2342855" y="1049949"/>
                </a:cubicBezTo>
                <a:cubicBezTo>
                  <a:pt x="2333996" y="979072"/>
                  <a:pt x="2310070" y="944348"/>
                  <a:pt x="2216849" y="909625"/>
                </a:cubicBezTo>
                <a:cubicBezTo>
                  <a:pt x="2134307" y="879586"/>
                  <a:pt x="2083401" y="863104"/>
                  <a:pt x="1996340" y="846622"/>
                </a:cubicBezTo>
                <a:cubicBezTo>
                  <a:pt x="1935709" y="830245"/>
                  <a:pt x="1917258" y="827426"/>
                  <a:pt x="1873198" y="806530"/>
                </a:cubicBezTo>
                <a:cubicBezTo>
                  <a:pt x="1827279" y="787527"/>
                  <a:pt x="1784372" y="739903"/>
                  <a:pt x="1744478" y="695291"/>
                </a:cubicBezTo>
                <a:cubicBezTo>
                  <a:pt x="1720379" y="668905"/>
                  <a:pt x="1750513" y="625948"/>
                  <a:pt x="1764076" y="584498"/>
                </a:cubicBezTo>
                <a:lnTo>
                  <a:pt x="1790641" y="540901"/>
                </a:lnTo>
                <a:cubicBezTo>
                  <a:pt x="1842005" y="495200"/>
                  <a:pt x="1858720" y="416358"/>
                  <a:pt x="1821203" y="408317"/>
                </a:cubicBezTo>
                <a:cubicBezTo>
                  <a:pt x="1842438" y="335863"/>
                  <a:pt x="1875477" y="268943"/>
                  <a:pt x="1812227" y="159443"/>
                </a:cubicBezTo>
                <a:cubicBezTo>
                  <a:pt x="1762948" y="73645"/>
                  <a:pt x="1779735" y="1034"/>
                  <a:pt x="1545748" y="613"/>
                </a:cubicBezTo>
                <a:close/>
              </a:path>
            </a:pathLst>
          </a:custGeom>
          <a:solidFill>
            <a:schemeClr val="bg1"/>
          </a:solidFill>
          <a:ln w="444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noAutofit/>
          </a:bodyPr>
          <a:lstStyle/>
          <a:p>
            <a:pPr algn="ctr">
              <a:defRPr/>
            </a:pPr>
            <a:endParaRPr lang="ko-KR" sz="2700">
              <a:solidFill>
                <a:schemeClr val="bg1"/>
              </a:solidFill>
            </a:endParaRPr>
          </a:p>
        </p:txBody>
      </p:sp>
      <p:sp>
        <p:nvSpPr>
          <p:cNvPr id="21" name="Freeform: Shape 53"/>
          <p:cNvSpPr/>
          <p:nvPr/>
        </p:nvSpPr>
        <p:spPr bwMode="auto">
          <a:xfrm>
            <a:off x="6324600" y="1812798"/>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fill="norm" stroke="1" extrusionOk="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2" name="Freeform: Shape 54"/>
          <p:cNvSpPr/>
          <p:nvPr/>
        </p:nvSpPr>
        <p:spPr bwMode="auto">
          <a:xfrm>
            <a:off x="7095577" y="2980709"/>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fill="norm" stroke="1" extrusionOk="0">
                <a:moveTo>
                  <a:pt x="4095750" y="0"/>
                </a:moveTo>
                <a:lnTo>
                  <a:pt x="0" y="0"/>
                </a:lnTo>
                <a:lnTo>
                  <a:pt x="0" y="800100"/>
                </a:lnTo>
                <a:lnTo>
                  <a:pt x="4086225" y="800100"/>
                </a:lnTo>
              </a:path>
            </a:pathLst>
          </a:cu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3" name="Freeform: Shape 55"/>
          <p:cNvSpPr/>
          <p:nvPr/>
        </p:nvSpPr>
        <p:spPr bwMode="auto">
          <a:xfrm>
            <a:off x="7084676" y="4148620"/>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fill="norm" stroke="1" extrusionOk="0">
                <a:moveTo>
                  <a:pt x="4095750" y="0"/>
                </a:moveTo>
                <a:lnTo>
                  <a:pt x="0" y="0"/>
                </a:lnTo>
                <a:lnTo>
                  <a:pt x="0" y="800100"/>
                </a:lnTo>
                <a:lnTo>
                  <a:pt x="4086225" y="800100"/>
                </a:ln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 name="Freeform: Shape 56"/>
          <p:cNvSpPr/>
          <p:nvPr/>
        </p:nvSpPr>
        <p:spPr bwMode="auto">
          <a:xfrm>
            <a:off x="6324600" y="5316532"/>
            <a:ext cx="4451846" cy="80010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fill="norm" stroke="1" extrusionOk="0">
                <a:moveTo>
                  <a:pt x="4095750" y="0"/>
                </a:moveTo>
                <a:lnTo>
                  <a:pt x="0" y="0"/>
                </a:lnTo>
                <a:lnTo>
                  <a:pt x="0" y="800100"/>
                </a:lnTo>
                <a:lnTo>
                  <a:pt x="4086225" y="800100"/>
                </a:lnTo>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25" name="Group 57"/>
          <p:cNvGrpSpPr/>
          <p:nvPr/>
        </p:nvGrpSpPr>
        <p:grpSpPr bwMode="auto">
          <a:xfrm>
            <a:off x="6520618" y="1853379"/>
            <a:ext cx="5015974" cy="708784"/>
            <a:chOff x="0" y="0"/>
            <a:chExt cx="5015974" cy="708784"/>
          </a:xfrm>
        </p:grpSpPr>
        <p:sp>
          <p:nvSpPr>
            <p:cNvPr id="26" name="TextBox 25"/>
            <p:cNvSpPr txBox="1"/>
            <p:nvPr/>
          </p:nvSpPr>
          <p:spPr bwMode="auto">
            <a:xfrm flipH="0" flipV="0">
              <a:off x="0" y="251548"/>
              <a:ext cx="5015974" cy="457235"/>
            </a:xfrm>
            <a:prstGeom prst="rect">
              <a:avLst/>
            </a:prstGeom>
            <a:noFill/>
          </p:spPr>
          <p:txBody>
            <a:bodyPr wrap="square" rtlCol="0">
              <a:spAutoFit/>
            </a:bodyPr>
            <a:lstStyle/>
            <a:p>
              <a:pPr>
                <a:defRPr/>
              </a:pPr>
              <a:r>
                <a:rPr lang="en-US" sz="1200" b="0" i="0" u="none" strike="noStrike" cap="none" spc="0">
                  <a:solidFill>
                    <a:schemeClr val="tx1">
                      <a:lumMod val="75000"/>
                      <a:lumOff val="25000"/>
                    </a:schemeClr>
                  </a:solidFill>
                  <a:latin typeface="Arial"/>
                  <a:cs typeface="Arial"/>
                </a:rPr>
                <a:t>The game could be expanded to include additional levels and challenges, providing players with even more gameplay options.</a:t>
              </a:r>
              <a:endParaRPr/>
            </a:p>
          </p:txBody>
        </p:sp>
        <p:sp>
          <p:nvSpPr>
            <p:cNvPr id="27" name="TextBox 26"/>
            <p:cNvSpPr txBox="1"/>
            <p:nvPr/>
          </p:nvSpPr>
          <p:spPr bwMode="auto">
            <a:xfrm>
              <a:off x="35089" y="0"/>
              <a:ext cx="4025642" cy="320075"/>
            </a:xfrm>
            <a:prstGeom prst="rect">
              <a:avLst/>
            </a:prstGeom>
            <a:noFill/>
          </p:spPr>
          <p:txBody>
            <a:bodyPr wrap="square" rtlCol="0">
              <a:spAutoFit/>
            </a:bodyPr>
            <a:lstStyle/>
            <a:p>
              <a:pPr>
                <a:defRPr/>
              </a:pPr>
              <a:r>
                <a:rPr lang="en-SG" sz="1500">
                  <a:latin typeface="Calibri-Bold"/>
                  <a:ea typeface="Times New Roman"/>
                  <a:cs typeface="Times New Roman"/>
                </a:rPr>
                <a:t>Additional Levels:</a:t>
              </a:r>
              <a:endParaRPr/>
            </a:p>
          </p:txBody>
        </p:sp>
      </p:grpSp>
      <p:grpSp>
        <p:nvGrpSpPr>
          <p:cNvPr id="28" name="Group 60"/>
          <p:cNvGrpSpPr/>
          <p:nvPr/>
        </p:nvGrpSpPr>
        <p:grpSpPr bwMode="auto">
          <a:xfrm>
            <a:off x="7309255" y="3020301"/>
            <a:ext cx="4642134" cy="800224"/>
            <a:chOff x="0" y="0"/>
            <a:chExt cx="4642134" cy="800224"/>
          </a:xfrm>
        </p:grpSpPr>
        <p:sp>
          <p:nvSpPr>
            <p:cNvPr id="29" name="TextBox 28"/>
            <p:cNvSpPr txBox="1"/>
            <p:nvPr/>
          </p:nvSpPr>
          <p:spPr bwMode="auto">
            <a:xfrm flipH="0" flipV="0">
              <a:off x="0" y="251548"/>
              <a:ext cx="4642134" cy="548675"/>
            </a:xfrm>
            <a:prstGeom prst="rect">
              <a:avLst/>
            </a:prstGeom>
            <a:noFill/>
          </p:spPr>
          <p:txBody>
            <a:bodyPr wrap="square" rtlCol="0">
              <a:spAutoFit/>
            </a:bodyPr>
            <a:lstStyle/>
            <a:p>
              <a:pPr>
                <a:defRPr/>
              </a:pPr>
              <a:r>
                <a:rPr lang="en-SG" sz="1500">
                  <a:latin typeface="Calibri-Bold"/>
                  <a:ea typeface="Times New Roman"/>
                  <a:cs typeface="Times New Roman"/>
                </a:rPr>
                <a:t>The game could be adapted to be played on mobile platforms, making it accessible to a wider audience.</a:t>
              </a:r>
              <a:endParaRPr/>
            </a:p>
          </p:txBody>
        </p:sp>
        <p:sp>
          <p:nvSpPr>
            <p:cNvPr id="30" name="TextBox 29"/>
            <p:cNvSpPr txBox="1"/>
            <p:nvPr/>
          </p:nvSpPr>
          <p:spPr bwMode="auto">
            <a:xfrm>
              <a:off x="35089" y="0"/>
              <a:ext cx="4025642" cy="320075"/>
            </a:xfrm>
            <a:prstGeom prst="rect">
              <a:avLst/>
            </a:prstGeom>
            <a:noFill/>
          </p:spPr>
          <p:txBody>
            <a:bodyPr wrap="square" rtlCol="0">
              <a:spAutoFit/>
            </a:bodyPr>
            <a:lstStyle/>
            <a:p>
              <a:pPr>
                <a:defRPr/>
              </a:pPr>
              <a:r>
                <a:rPr lang="en-SG" sz="1500">
                  <a:latin typeface="Calibri-Bold"/>
                  <a:ea typeface="Times New Roman"/>
                  <a:cs typeface="Times New Roman"/>
                </a:rPr>
                <a:t>Mobile Platforms: </a:t>
              </a:r>
              <a:endParaRPr/>
            </a:p>
          </p:txBody>
        </p:sp>
      </p:grpSp>
      <p:grpSp>
        <p:nvGrpSpPr>
          <p:cNvPr id="31" name="Group 63"/>
          <p:cNvGrpSpPr/>
          <p:nvPr/>
        </p:nvGrpSpPr>
        <p:grpSpPr bwMode="auto">
          <a:xfrm>
            <a:off x="7309255" y="4187224"/>
            <a:ext cx="4060876" cy="708784"/>
            <a:chOff x="0" y="0"/>
            <a:chExt cx="4060876" cy="708784"/>
          </a:xfrm>
        </p:grpSpPr>
        <p:sp>
          <p:nvSpPr>
            <p:cNvPr id="32" name="TextBox 31"/>
            <p:cNvSpPr txBox="1"/>
            <p:nvPr/>
          </p:nvSpPr>
          <p:spPr bwMode="auto">
            <a:xfrm>
              <a:off x="0" y="251548"/>
              <a:ext cx="4060876" cy="457235"/>
            </a:xfrm>
            <a:prstGeom prst="rect">
              <a:avLst/>
            </a:prstGeom>
            <a:noFill/>
          </p:spPr>
          <p:txBody>
            <a:bodyPr wrap="square" rtlCol="0">
              <a:spAutoFit/>
            </a:bodyPr>
            <a:lstStyle/>
            <a:p>
              <a:pPr>
                <a:defRPr/>
              </a:pPr>
              <a:r>
                <a:rPr lang="en-US" sz="1200" b="1" i="0" u="none" strike="noStrike" cap="none" spc="0">
                  <a:solidFill>
                    <a:schemeClr val="tx1">
                      <a:lumMod val="75000"/>
                      <a:lumOff val="25000"/>
                    </a:schemeClr>
                  </a:solidFill>
                  <a:latin typeface="Arial"/>
                  <a:cs typeface="Arial"/>
                </a:rPr>
                <a:t>The graphics of the game could be improved with the latest technology to enhance the gaming experience.</a:t>
              </a:r>
              <a:endParaRPr b="1"/>
            </a:p>
          </p:txBody>
        </p:sp>
        <p:sp>
          <p:nvSpPr>
            <p:cNvPr id="33" name="TextBox 32"/>
            <p:cNvSpPr txBox="1"/>
            <p:nvPr/>
          </p:nvSpPr>
          <p:spPr bwMode="auto">
            <a:xfrm>
              <a:off x="35089" y="0"/>
              <a:ext cx="4025642" cy="320075"/>
            </a:xfrm>
            <a:prstGeom prst="rect">
              <a:avLst/>
            </a:prstGeom>
            <a:noFill/>
          </p:spPr>
          <p:txBody>
            <a:bodyPr wrap="square" rtlCol="0">
              <a:spAutoFit/>
            </a:bodyPr>
            <a:lstStyle/>
            <a:p>
              <a:pPr>
                <a:defRPr/>
              </a:pPr>
              <a:r>
                <a:rPr lang="en-SG" sz="1500">
                  <a:latin typeface="Calibri-Bold"/>
                  <a:ea typeface="Times New Roman"/>
                  <a:cs typeface="Times New Roman"/>
                </a:rPr>
                <a:t>Improved Graphics:</a:t>
              </a:r>
              <a:endParaRPr/>
            </a:p>
          </p:txBody>
        </p:sp>
      </p:grpSp>
      <p:grpSp>
        <p:nvGrpSpPr>
          <p:cNvPr id="34" name="Group 66"/>
          <p:cNvGrpSpPr/>
          <p:nvPr/>
        </p:nvGrpSpPr>
        <p:grpSpPr bwMode="auto">
          <a:xfrm>
            <a:off x="6520618" y="5354147"/>
            <a:ext cx="4963179" cy="800224"/>
            <a:chOff x="0" y="0"/>
            <a:chExt cx="4963179" cy="800224"/>
          </a:xfrm>
        </p:grpSpPr>
        <p:sp>
          <p:nvSpPr>
            <p:cNvPr id="35" name="TextBox 34"/>
            <p:cNvSpPr txBox="1"/>
            <p:nvPr/>
          </p:nvSpPr>
          <p:spPr bwMode="auto">
            <a:xfrm flipH="0" flipV="0">
              <a:off x="0" y="251548"/>
              <a:ext cx="4963179" cy="548675"/>
            </a:xfrm>
            <a:prstGeom prst="rect">
              <a:avLst/>
            </a:prstGeom>
            <a:noFill/>
          </p:spPr>
          <p:txBody>
            <a:bodyPr wrap="square" rtlCol="0">
              <a:spAutoFit/>
            </a:bodyPr>
            <a:lstStyle/>
            <a:p>
              <a:pPr>
                <a:defRPr/>
              </a:pPr>
              <a:r>
                <a:rPr lang="en-SG" sz="1500">
                  <a:latin typeface="Calibri-Bold"/>
                  <a:ea typeface="Times New Roman"/>
                  <a:cs typeface="Times New Roman"/>
                </a:rPr>
                <a:t>The game could have an option for cloud saving, to allow players to access their progress and settings from any device.</a:t>
              </a:r>
              <a:endParaRPr/>
            </a:p>
          </p:txBody>
        </p:sp>
        <p:sp>
          <p:nvSpPr>
            <p:cNvPr id="36" name="TextBox 35"/>
            <p:cNvSpPr txBox="1"/>
            <p:nvPr/>
          </p:nvSpPr>
          <p:spPr bwMode="auto">
            <a:xfrm>
              <a:off x="35089" y="0"/>
              <a:ext cx="4025642" cy="320075"/>
            </a:xfrm>
            <a:prstGeom prst="rect">
              <a:avLst/>
            </a:prstGeom>
            <a:noFill/>
          </p:spPr>
          <p:txBody>
            <a:bodyPr wrap="square" rtlCol="0">
              <a:spAutoFit/>
            </a:bodyPr>
            <a:lstStyle/>
            <a:p>
              <a:pPr>
                <a:defRPr/>
              </a:pPr>
              <a:r>
                <a:rPr lang="en-SG" sz="1500">
                  <a:latin typeface="Calibri-Bold"/>
                  <a:ea typeface="Times New Roman"/>
                  <a:cs typeface="Times New Roman"/>
                </a:rPr>
                <a:t>Cloud saving:</a:t>
              </a:r>
              <a:endParaRPr/>
            </a:p>
          </p:txBody>
        </p:sp>
      </p:grpSp>
      <p:grpSp>
        <p:nvGrpSpPr>
          <p:cNvPr id="37" name="Group 158"/>
          <p:cNvGrpSpPr/>
          <p:nvPr/>
        </p:nvGrpSpPr>
        <p:grpSpPr bwMode="auto">
          <a:xfrm>
            <a:off x="2911334" y="2941045"/>
            <a:ext cx="1564233" cy="1971873"/>
            <a:chOff x="6804248" y="2144238"/>
            <a:chExt cx="1305367" cy="1645545"/>
          </a:xfrm>
          <a:solidFill>
            <a:schemeClr val="accent3">
              <a:lumMod val="75000"/>
            </a:schemeClr>
          </a:solidFill>
        </p:grpSpPr>
        <p:sp>
          <p:nvSpPr>
            <p:cNvPr id="38" name="Oval 1"/>
            <p:cNvSpPr/>
            <p:nvPr/>
          </p:nvSpPr>
          <p:spPr bwMode="auto">
            <a:xfrm flipH="1">
              <a:off x="7253541" y="3472481"/>
              <a:ext cx="406780" cy="72647"/>
            </a:xfrm>
            <a:custGeom>
              <a:avLst/>
              <a:gdLst/>
              <a:ahLst/>
              <a:cxnLst/>
              <a:rect l="l" t="t" r="r" b="b"/>
              <a:pathLst>
                <a:path w="920008" h="164304" fill="norm" stroke="1" extrusionOk="0">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39" name="Oval 1"/>
            <p:cNvSpPr/>
            <p:nvPr/>
          </p:nvSpPr>
          <p:spPr bwMode="auto">
            <a:xfrm flipH="1">
              <a:off x="7297125" y="3673561"/>
              <a:ext cx="319612" cy="116222"/>
            </a:xfrm>
            <a:custGeom>
              <a:avLst/>
              <a:gdLst/>
              <a:ahLst/>
              <a:cxnLst/>
              <a:rect l="l" t="t" r="r" b="b"/>
              <a:pathLst>
                <a:path w="722862" h="262858" fill="norm" stroke="1" extrusionOk="0">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0" name="Oval 1"/>
            <p:cNvSpPr/>
            <p:nvPr/>
          </p:nvSpPr>
          <p:spPr bwMode="auto">
            <a:xfrm flipH="1">
              <a:off x="7268070" y="3573021"/>
              <a:ext cx="377724" cy="72647"/>
            </a:xfrm>
            <a:custGeom>
              <a:avLst/>
              <a:gdLst/>
              <a:ahLst/>
              <a:cxnLst/>
              <a:rect l="l" t="t" r="r" b="b"/>
              <a:pathLst>
                <a:path w="854293" h="164306" fill="norm" stroke="1" extrusionOk="0">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1" name="Oval 1"/>
            <p:cNvSpPr/>
            <p:nvPr/>
          </p:nvSpPr>
          <p:spPr bwMode="auto">
            <a:xfrm flipH="1">
              <a:off x="7239014" y="3371941"/>
              <a:ext cx="435836" cy="72647"/>
            </a:xfrm>
            <a:custGeom>
              <a:avLst/>
              <a:gdLst/>
              <a:ahLst/>
              <a:cxnLst/>
              <a:rect l="l" t="t" r="r" b="b"/>
              <a:pathLst>
                <a:path w="985723" h="164305" fill="norm" stroke="1" extrusionOk="0">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2" name="Oval 1"/>
            <p:cNvSpPr/>
            <p:nvPr/>
          </p:nvSpPr>
          <p:spPr bwMode="auto">
            <a:xfrm flipH="1">
              <a:off x="6804248" y="2144238"/>
              <a:ext cx="1305367" cy="580151"/>
            </a:xfrm>
            <a:custGeom>
              <a:avLst/>
              <a:gdLst/>
              <a:ahLst/>
              <a:cxnLst/>
              <a:rect l="l" t="t" r="r" b="b"/>
              <a:pathLst>
                <a:path w="2952328" h="1312117" fill="norm" stroke="1" extrusionOk="0">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3" name="Oval 1"/>
            <p:cNvSpPr/>
            <p:nvPr/>
          </p:nvSpPr>
          <p:spPr bwMode="auto">
            <a:xfrm flipH="1">
              <a:off x="7023065" y="2349405"/>
              <a:ext cx="867733" cy="957278"/>
            </a:xfrm>
            <a:custGeom>
              <a:avLst/>
              <a:gdLst/>
              <a:ahLst/>
              <a:cxnLst/>
              <a:rect l="l" t="t" r="r" b="b"/>
              <a:pathLst>
                <a:path w="1962541" h="2165060" fill="norm" stroke="1" extrusionOk="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44" name="Oval 1"/>
            <p:cNvSpPr/>
            <p:nvPr/>
          </p:nvSpPr>
          <p:spPr bwMode="auto">
            <a:xfrm>
              <a:off x="7295982" y="2781927"/>
              <a:ext cx="314505" cy="479278"/>
            </a:xfrm>
            <a:custGeom>
              <a:avLst/>
              <a:gdLst/>
              <a:ahLst/>
              <a:cxnLst/>
              <a:rect l="l" t="t" r="r" b="b"/>
              <a:pathLst>
                <a:path w="652160" h="993834" fill="norm" stroke="1" extrusionOk="0">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61233443" name="TextBox 2"/>
          <p:cNvSpPr txBox="1"/>
          <p:nvPr/>
        </p:nvSpPr>
        <p:spPr bwMode="auto">
          <a:xfrm>
            <a:off x="4106050" y="473363"/>
            <a:ext cx="3894049" cy="914436"/>
          </a:xfrm>
          <a:prstGeom prst="rect">
            <a:avLst/>
          </a:prstGeom>
          <a:noFill/>
        </p:spPr>
        <p:txBody>
          <a:bodyPr wrap="square" rtlCol="0" anchor="ctr">
            <a:spAutoFit/>
          </a:bodyPr>
          <a:lstStyle/>
          <a:p>
            <a:pPr>
              <a:defRPr/>
            </a:pPr>
            <a:r>
              <a:rPr lang="en-US" sz="5400" b="0" i="0" u="none" strike="noStrike" cap="none" spc="0">
                <a:solidFill>
                  <a:schemeClr val="bg1"/>
                </a:solidFill>
                <a:latin typeface="Arial"/>
                <a:cs typeface="Arial"/>
              </a:rPr>
              <a:t>Conclusion</a:t>
            </a:r>
            <a:endParaRPr lang="ko-KR" sz="5400">
              <a:solidFill>
                <a:schemeClr val="bg1"/>
              </a:solidFill>
              <a:latin typeface="Arial"/>
              <a:cs typeface="Arial"/>
            </a:endParaRPr>
          </a:p>
        </p:txBody>
      </p:sp>
      <p:sp>
        <p:nvSpPr>
          <p:cNvPr id="1271237271" name="TextBox 5"/>
          <p:cNvSpPr txBox="1"/>
          <p:nvPr/>
        </p:nvSpPr>
        <p:spPr bwMode="auto">
          <a:xfrm flipH="0" flipV="0">
            <a:off x="2886757" y="2338630"/>
            <a:ext cx="7575305" cy="3017555"/>
          </a:xfrm>
          <a:prstGeom prst="rect">
            <a:avLst/>
          </a:prstGeom>
          <a:noFill/>
        </p:spPr>
        <p:txBody>
          <a:bodyPr wrap="square" rtlCol="0" anchor="ctr">
            <a:spAutoFit/>
          </a:bodyPr>
          <a:lstStyle/>
          <a:p>
            <a:pPr>
              <a:defRPr/>
            </a:pPr>
            <a:r>
              <a:rPr lang="en-GB" sz="2400" b="1" i="0" u="none" strike="noStrike" cap="none" spc="0">
                <a:solidFill>
                  <a:schemeClr val="accent1"/>
                </a:solidFill>
                <a:latin typeface="Arial"/>
                <a:cs typeface="Arial"/>
              </a:rPr>
              <a:t>This project was a valuable learning experience for the team members and has resulted in a game that is challenging, engaging, and visually stunning. The team members are proud of the work they have accomplished and look forward to the future development of "Null Void" and other similar projects. Thanks for joining us on this journey, we can't wait for you all to play the game!</a:t>
            </a:r>
            <a:endParaRPr sz="2400" b="1">
              <a:solidFill>
                <a:schemeClr val="accent1"/>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Group 1"/>
          <p:cNvGrpSpPr/>
          <p:nvPr/>
        </p:nvGrpSpPr>
        <p:grpSpPr bwMode="auto">
          <a:xfrm>
            <a:off x="6348548" y="2815672"/>
            <a:ext cx="4973842" cy="1270330"/>
            <a:chOff x="0" y="0"/>
            <a:chExt cx="4973842" cy="1270330"/>
          </a:xfrm>
        </p:grpSpPr>
        <p:sp>
          <p:nvSpPr>
            <p:cNvPr id="4" name="TextBox 3"/>
            <p:cNvSpPr txBox="1"/>
            <p:nvPr/>
          </p:nvSpPr>
          <p:spPr bwMode="auto">
            <a:xfrm>
              <a:off x="0" y="0"/>
              <a:ext cx="4972592" cy="923330"/>
            </a:xfrm>
            <a:prstGeom prst="rect">
              <a:avLst/>
            </a:prstGeom>
            <a:noFill/>
          </p:spPr>
          <p:txBody>
            <a:bodyPr wrap="square" rtlCol="0" anchor="ctr">
              <a:spAutoFit/>
            </a:bodyPr>
            <a:lstStyle/>
            <a:p>
              <a:pPr>
                <a:defRPr/>
              </a:pPr>
              <a:r>
                <a:rPr lang="en-US" sz="5400">
                  <a:solidFill>
                    <a:schemeClr val="bg1"/>
                  </a:solidFill>
                  <a:cs typeface="Arial"/>
                </a:rPr>
                <a:t>THANK YOU</a:t>
              </a:r>
              <a:endParaRPr lang="ko-KR" sz="5400">
                <a:solidFill>
                  <a:schemeClr val="bg1"/>
                </a:solidFill>
                <a:cs typeface="Arial"/>
              </a:endParaRPr>
            </a:p>
          </p:txBody>
        </p:sp>
        <p:sp>
          <p:nvSpPr>
            <p:cNvPr id="5" name="TextBox 4"/>
            <p:cNvSpPr txBox="1"/>
            <p:nvPr/>
          </p:nvSpPr>
          <p:spPr bwMode="auto">
            <a:xfrm>
              <a:off x="49" y="896914"/>
              <a:ext cx="4973792" cy="373414"/>
            </a:xfrm>
            <a:prstGeom prst="rect">
              <a:avLst/>
            </a:prstGeom>
            <a:noFill/>
          </p:spPr>
          <p:txBody>
            <a:bodyPr wrap="square" rtlCol="0" anchor="ctr">
              <a:spAutoFit/>
            </a:bodyPr>
            <a:lstStyle/>
            <a:p>
              <a:pPr>
                <a:defRPr/>
              </a:pPr>
              <a:endParaRPr lang="ko-KR" sz="1850">
                <a:solidFill>
                  <a:schemeClr val="bg1"/>
                </a:solidFill>
                <a:cs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 name="TextBox 7"/>
          <p:cNvSpPr txBox="1"/>
          <p:nvPr/>
        </p:nvSpPr>
        <p:spPr bwMode="auto">
          <a:xfrm flipH="0" flipV="0">
            <a:off x="3961365" y="1802340"/>
            <a:ext cx="3558072" cy="822996"/>
          </a:xfrm>
          <a:prstGeom prst="rect">
            <a:avLst/>
          </a:prstGeom>
          <a:noFill/>
        </p:spPr>
        <p:txBody>
          <a:bodyPr wrap="square" lIns="108000" rIns="108000" rtlCol="0">
            <a:spAutoFit/>
          </a:bodyPr>
          <a:lstStyle/>
          <a:p>
            <a:pPr algn="ctr">
              <a:defRPr/>
            </a:pPr>
            <a:r>
              <a:rPr lang="en-US" sz="4800" b="1">
                <a:solidFill>
                  <a:schemeClr val="bg1"/>
                </a:solidFill>
                <a:cs typeface="Arial"/>
              </a:rPr>
              <a:t>Supervisor</a:t>
            </a:r>
            <a:endParaRPr lang="ko-KR" sz="2400" b="1">
              <a:solidFill>
                <a:schemeClr val="bg1"/>
              </a:solidFill>
              <a:cs typeface="Arial"/>
            </a:endParaRPr>
          </a:p>
        </p:txBody>
      </p:sp>
      <p:sp>
        <p:nvSpPr>
          <p:cNvPr id="9" name="TextBox 8"/>
          <p:cNvSpPr txBox="1"/>
          <p:nvPr/>
        </p:nvSpPr>
        <p:spPr bwMode="auto">
          <a:xfrm flipH="0" flipV="0">
            <a:off x="3597369" y="3069698"/>
            <a:ext cx="4286065" cy="1767875"/>
          </a:xfrm>
          <a:prstGeom prst="rect">
            <a:avLst/>
          </a:prstGeom>
          <a:noFill/>
        </p:spPr>
        <p:txBody>
          <a:bodyPr wrap="square" lIns="0" rtlCol="0">
            <a:spAutoFit/>
          </a:bodyPr>
          <a:lstStyle/>
          <a:p>
            <a:pPr algn="ctr">
              <a:lnSpc>
                <a:spcPct val="100000"/>
              </a:lnSpc>
              <a:defRPr/>
            </a:pPr>
            <a:r>
              <a:rPr sz="2200">
                <a:solidFill>
                  <a:schemeClr val="bg1"/>
                </a:solidFill>
              </a:rPr>
              <a:t>Md Nagrul Islam</a:t>
            </a:r>
            <a:endParaRPr sz="2200">
              <a:solidFill>
                <a:schemeClr val="bg1"/>
              </a:solidFill>
            </a:endParaRPr>
          </a:p>
          <a:p>
            <a:pPr algn="ctr">
              <a:lnSpc>
                <a:spcPct val="100000"/>
              </a:lnSpc>
              <a:defRPr/>
            </a:pPr>
            <a:r>
              <a:rPr sz="2200">
                <a:solidFill>
                  <a:schemeClr val="bg1"/>
                </a:solidFill>
              </a:rPr>
              <a:t>Lecturer</a:t>
            </a:r>
            <a:endParaRPr sz="2200">
              <a:solidFill>
                <a:schemeClr val="bg1"/>
              </a:solidFill>
            </a:endParaRPr>
          </a:p>
          <a:p>
            <a:pPr algn="ctr">
              <a:lnSpc>
                <a:spcPct val="100000"/>
              </a:lnSpc>
              <a:defRPr/>
            </a:pPr>
            <a:r>
              <a:rPr sz="2200">
                <a:solidFill>
                  <a:schemeClr val="bg1"/>
                </a:solidFill>
              </a:rPr>
              <a:t>Department of Computer Science &amp; Engineering</a:t>
            </a:r>
            <a:endParaRPr sz="2200">
              <a:solidFill>
                <a:schemeClr val="bg1"/>
              </a:solidFill>
            </a:endParaRPr>
          </a:p>
          <a:p>
            <a:pPr algn="ctr">
              <a:defRPr/>
            </a:pPr>
            <a:r>
              <a:rPr sz="2200">
                <a:solidFill>
                  <a:schemeClr val="bg1"/>
                </a:solidFill>
              </a:rPr>
              <a:t>Mymensingh Engineering College</a:t>
            </a:r>
            <a:endParaRPr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a:t>Introduction</a:t>
            </a:r>
            <a:endParaRPr/>
          </a:p>
        </p:txBody>
      </p:sp>
      <p:sp>
        <p:nvSpPr>
          <p:cNvPr id="1268683195" name=""/>
          <p:cNvSpPr txBox="1"/>
          <p:nvPr/>
        </p:nvSpPr>
        <p:spPr bwMode="auto">
          <a:xfrm flipH="0" flipV="0">
            <a:off x="3268623" y="2025649"/>
            <a:ext cx="6086694" cy="283467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2000" b="1">
              <a:solidFill>
                <a:schemeClr val="tx1"/>
              </a:solidFill>
            </a:endParaRPr>
          </a:p>
          <a:p>
            <a:pPr algn="ctr">
              <a:defRPr/>
            </a:pPr>
            <a:r>
              <a:rPr sz="2000" b="1" i="0" u="none">
                <a:solidFill>
                  <a:schemeClr val="tx1"/>
                </a:solidFill>
                <a:latin typeface="Arial"/>
                <a:ea typeface="Arial"/>
                <a:cs typeface="Arial"/>
              </a:rPr>
              <a:t>Null Void is a 3rd person platformer game that will test your skills and dexterity. It is made using the Unreal Engine 5 game engine, Blueprint scripting system, and C++ programming language. It is a project undertaken by a team of dedicated students in Mymensingh Engineering College as part of the Application Development Lab course.</a:t>
            </a:r>
            <a:endParaRPr sz="2000" b="1">
              <a:solidFill>
                <a:schemeClr val="tx1"/>
              </a:solidFill>
            </a:endParaRPr>
          </a:p>
        </p:txBody>
      </p:sp>
      <p:grpSp>
        <p:nvGrpSpPr>
          <p:cNvPr id="505993084" name="그룹 72"/>
          <p:cNvGrpSpPr/>
          <p:nvPr/>
        </p:nvGrpSpPr>
        <p:grpSpPr bwMode="auto">
          <a:xfrm>
            <a:off x="2370681" y="1063755"/>
            <a:ext cx="7929311" cy="4745455"/>
            <a:chOff x="0" y="0"/>
            <a:chExt cx="7929311" cy="4745455"/>
          </a:xfrm>
        </p:grpSpPr>
        <p:grpSp>
          <p:nvGrpSpPr>
            <p:cNvPr id="975860220" name="그룹 9"/>
            <p:cNvGrpSpPr/>
            <p:nvPr/>
          </p:nvGrpSpPr>
          <p:grpSpPr bwMode="auto">
            <a:xfrm flipH="1">
              <a:off x="0" y="0"/>
              <a:ext cx="4777693" cy="4623158"/>
              <a:chOff x="0" y="0"/>
              <a:chExt cx="4777693" cy="4623158"/>
            </a:xfrm>
          </p:grpSpPr>
          <p:sp>
            <p:nvSpPr>
              <p:cNvPr id="165394783" name="Block Arc 23"/>
              <p:cNvSpPr/>
              <p:nvPr/>
            </p:nvSpPr>
            <p:spPr bwMode="auto">
              <a:xfrm>
                <a:off x="0" y="0"/>
                <a:ext cx="4623158" cy="4623158"/>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30864735" name="Oval 24"/>
              <p:cNvSpPr/>
              <p:nvPr/>
            </p:nvSpPr>
            <p:spPr bwMode="auto">
              <a:xfrm rot="1799969">
                <a:off x="3853855" y="613949"/>
                <a:ext cx="324000" cy="288031"/>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108480156" name="Oval 25"/>
              <p:cNvSpPr/>
              <p:nvPr/>
            </p:nvSpPr>
            <p:spPr bwMode="auto">
              <a:xfrm rot="1799969">
                <a:off x="4453693" y="2241766"/>
                <a:ext cx="324000" cy="288031"/>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817060583" name="Oval 26"/>
              <p:cNvSpPr/>
              <p:nvPr/>
            </p:nvSpPr>
            <p:spPr bwMode="auto">
              <a:xfrm rot="1799969">
                <a:off x="3853855" y="3794648"/>
                <a:ext cx="324000" cy="288031"/>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nvGrpSpPr>
            <p:cNvPr id="826298606" name="그룹 9"/>
            <p:cNvGrpSpPr/>
            <p:nvPr/>
          </p:nvGrpSpPr>
          <p:grpSpPr bwMode="auto">
            <a:xfrm>
              <a:off x="3154974" y="122296"/>
              <a:ext cx="4774336" cy="4623158"/>
              <a:chOff x="0" y="0"/>
              <a:chExt cx="4774336" cy="4623158"/>
            </a:xfrm>
          </p:grpSpPr>
          <p:sp>
            <p:nvSpPr>
              <p:cNvPr id="2054804940" name="Block Arc 46"/>
              <p:cNvSpPr/>
              <p:nvPr/>
            </p:nvSpPr>
            <p:spPr bwMode="auto">
              <a:xfrm>
                <a:off x="0" y="0"/>
                <a:ext cx="4623158" cy="4623158"/>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821162135" name="Oval 47"/>
              <p:cNvSpPr/>
              <p:nvPr/>
            </p:nvSpPr>
            <p:spPr bwMode="auto">
              <a:xfrm rot="19799977">
                <a:off x="3778372" y="589709"/>
                <a:ext cx="324000" cy="288031"/>
              </a:xfrm>
              <a:prstGeom prst="hexagon">
                <a:avLst>
                  <a:gd name="adj" fmla="val 25957"/>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34988999" name="Oval 48"/>
              <p:cNvSpPr/>
              <p:nvPr/>
            </p:nvSpPr>
            <p:spPr bwMode="auto">
              <a:xfrm rot="19799977">
                <a:off x="4450336" y="2165787"/>
                <a:ext cx="324000" cy="288031"/>
              </a:xfrm>
              <a:prstGeom prst="hexagon">
                <a:avLst>
                  <a:gd name="adj" fmla="val 2933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187025001" name="Oval 49"/>
              <p:cNvSpPr/>
              <p:nvPr/>
            </p:nvSpPr>
            <p:spPr bwMode="auto">
              <a:xfrm rot="19799977">
                <a:off x="3778374" y="3846976"/>
                <a:ext cx="324000" cy="288031"/>
              </a:xfrm>
              <a:prstGeom prst="hexagon">
                <a:avLst>
                  <a:gd name="adj" fmla="val 2873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Contents</a:t>
            </a:r>
            <a:endParaRPr/>
          </a:p>
        </p:txBody>
      </p:sp>
      <p:cxnSp>
        <p:nvCxnSpPr>
          <p:cNvPr id="33" name="Straight Arrow Connector 78"/>
          <p:cNvCxnSpPr>
            <a:cxnSpLocks/>
          </p:cNvCxnSpPr>
          <p:nvPr/>
        </p:nvCxnSpPr>
        <p:spPr bwMode="auto">
          <a:xfrm>
            <a:off x="5467730" y="2965876"/>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79"/>
          <p:cNvCxnSpPr>
            <a:cxnSpLocks/>
          </p:cNvCxnSpPr>
          <p:nvPr/>
        </p:nvCxnSpPr>
        <p:spPr bwMode="auto">
          <a:xfrm>
            <a:off x="8048250" y="2965876"/>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80"/>
          <p:cNvCxnSpPr>
            <a:cxnSpLocks/>
          </p:cNvCxnSpPr>
          <p:nvPr/>
        </p:nvCxnSpPr>
        <p:spPr bwMode="auto">
          <a:xfrm>
            <a:off x="10628771" y="2965876"/>
            <a:ext cx="0" cy="1737360"/>
          </a:xfrm>
          <a:prstGeom prst="straightConnector1">
            <a:avLst/>
          </a:prstGeom>
          <a:ln w="25400">
            <a:solidFill>
              <a:schemeClr val="accent4"/>
            </a:solidFill>
            <a:tailEnd type="oval"/>
          </a:ln>
        </p:spPr>
        <p:style>
          <a:lnRef idx="1">
            <a:schemeClr val="accent1"/>
          </a:lnRef>
          <a:fillRef idx="0">
            <a:schemeClr val="accent1"/>
          </a:fillRef>
          <a:effectRef idx="0">
            <a:schemeClr val="accent1"/>
          </a:effectRef>
          <a:fontRef idx="minor">
            <a:schemeClr val="tx1"/>
          </a:fontRef>
        </p:style>
      </p:cxnSp>
      <p:grpSp>
        <p:nvGrpSpPr>
          <p:cNvPr id="36" name="Group 26"/>
          <p:cNvGrpSpPr/>
          <p:nvPr/>
        </p:nvGrpSpPr>
        <p:grpSpPr bwMode="auto">
          <a:xfrm>
            <a:off x="1111175" y="2016657"/>
            <a:ext cx="10003371" cy="971551"/>
            <a:chOff x="978847" y="2647949"/>
            <a:chExt cx="10003371" cy="971551"/>
          </a:xfrm>
        </p:grpSpPr>
        <p:sp>
          <p:nvSpPr>
            <p:cNvPr id="37" name="Freeform: Shape 14"/>
            <p:cNvSpPr/>
            <p:nvPr/>
          </p:nvSpPr>
          <p:spPr bwMode="auto">
            <a:xfrm rot="16199998">
              <a:off x="4322069" y="2736057"/>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38" name="Freeform: Shape 18"/>
            <p:cNvSpPr/>
            <p:nvPr/>
          </p:nvSpPr>
          <p:spPr bwMode="auto">
            <a:xfrm rot="16199998">
              <a:off x="5613719" y="2736058"/>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39" name="Freeform: Shape 21"/>
            <p:cNvSpPr/>
            <p:nvPr/>
          </p:nvSpPr>
          <p:spPr bwMode="auto">
            <a:xfrm rot="16199998">
              <a:off x="6905369" y="2736058"/>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0" name="Freeform: Shape 22"/>
            <p:cNvSpPr/>
            <p:nvPr/>
          </p:nvSpPr>
          <p:spPr bwMode="auto">
            <a:xfrm rot="16199998">
              <a:off x="8197019" y="2736057"/>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1" name="Freeform: Shape 25"/>
            <p:cNvSpPr/>
            <p:nvPr/>
          </p:nvSpPr>
          <p:spPr bwMode="auto">
            <a:xfrm rot="16199998">
              <a:off x="9488669" y="2736057"/>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2" name="Freeform: Shape 8"/>
            <p:cNvSpPr/>
            <p:nvPr/>
          </p:nvSpPr>
          <p:spPr bwMode="auto">
            <a:xfrm rot="16199998">
              <a:off x="1748497" y="2736058"/>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3" name="Freeform: Shape 10"/>
            <p:cNvSpPr/>
            <p:nvPr/>
          </p:nvSpPr>
          <p:spPr bwMode="auto">
            <a:xfrm rot="16199998">
              <a:off x="3030419" y="2736058"/>
              <a:ext cx="723900" cy="795336"/>
            </a:xfrm>
            <a:custGeom>
              <a:avLst/>
              <a:gdLst>
                <a:gd name="connsiteX0" fmla="*/ 0 w 723900"/>
                <a:gd name="connsiteY0" fmla="*/ 0 h 795336"/>
                <a:gd name="connsiteX1" fmla="*/ 723900 w 723900"/>
                <a:gd name="connsiteY1" fmla="*/ 0 h 795336"/>
                <a:gd name="connsiteX2" fmla="*/ 723900 w 723900"/>
                <a:gd name="connsiteY2" fmla="*/ 78973 h 795336"/>
                <a:gd name="connsiteX3" fmla="*/ 678448 w 723900"/>
                <a:gd name="connsiteY3" fmla="*/ 116474 h 795336"/>
                <a:gd name="connsiteX4" fmla="*/ 561974 w 723900"/>
                <a:gd name="connsiteY4" fmla="*/ 397668 h 795336"/>
                <a:gd name="connsiteX5" fmla="*/ 678448 w 723900"/>
                <a:gd name="connsiteY5" fmla="*/ 678862 h 795336"/>
                <a:gd name="connsiteX6" fmla="*/ 723900 w 723900"/>
                <a:gd name="connsiteY6" fmla="*/ 716363 h 795336"/>
                <a:gd name="connsiteX7" fmla="*/ 723900 w 723900"/>
                <a:gd name="connsiteY7" fmla="*/ 795336 h 795336"/>
                <a:gd name="connsiteX8" fmla="*/ 0 w 723900"/>
                <a:gd name="connsiteY8" fmla="*/ 795336 h 795336"/>
                <a:gd name="connsiteX9" fmla="*/ 0 w 723900"/>
                <a:gd name="connsiteY9" fmla="*/ 712345 h 795336"/>
                <a:gd name="connsiteX10" fmla="*/ 40582 w 723900"/>
                <a:gd name="connsiteY10" fmla="*/ 678862 h 795336"/>
                <a:gd name="connsiteX11" fmla="*/ 157056 w 723900"/>
                <a:gd name="connsiteY11" fmla="*/ 397668 h 795336"/>
                <a:gd name="connsiteX12" fmla="*/ 40582 w 723900"/>
                <a:gd name="connsiteY12" fmla="*/ 116474 h 795336"/>
                <a:gd name="connsiteX13" fmla="*/ 0 w 723900"/>
                <a:gd name="connsiteY13" fmla="*/ 82991 h 79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23900" h="795336" fill="norm" stroke="1" extrusionOk="0">
                  <a:moveTo>
                    <a:pt x="0" y="0"/>
                  </a:moveTo>
                  <a:lnTo>
                    <a:pt x="723900" y="0"/>
                  </a:lnTo>
                  <a:lnTo>
                    <a:pt x="723900" y="78973"/>
                  </a:lnTo>
                  <a:lnTo>
                    <a:pt x="678448" y="116474"/>
                  </a:lnTo>
                  <a:cubicBezTo>
                    <a:pt x="606485" y="188438"/>
                    <a:pt x="561974" y="287855"/>
                    <a:pt x="561974" y="397668"/>
                  </a:cubicBezTo>
                  <a:cubicBezTo>
                    <a:pt x="561974" y="507481"/>
                    <a:pt x="606485" y="606898"/>
                    <a:pt x="678448" y="678862"/>
                  </a:cubicBezTo>
                  <a:lnTo>
                    <a:pt x="723900" y="716363"/>
                  </a:lnTo>
                  <a:lnTo>
                    <a:pt x="723900" y="795336"/>
                  </a:lnTo>
                  <a:lnTo>
                    <a:pt x="0" y="795336"/>
                  </a:lnTo>
                  <a:lnTo>
                    <a:pt x="0" y="712345"/>
                  </a:lnTo>
                  <a:lnTo>
                    <a:pt x="40582" y="678862"/>
                  </a:lnTo>
                  <a:cubicBezTo>
                    <a:pt x="112546" y="606898"/>
                    <a:pt x="157056" y="507481"/>
                    <a:pt x="157056" y="397668"/>
                  </a:cubicBezTo>
                  <a:cubicBezTo>
                    <a:pt x="157056" y="287855"/>
                    <a:pt x="112546" y="188438"/>
                    <a:pt x="40582" y="116474"/>
                  </a:cubicBezTo>
                  <a:lnTo>
                    <a:pt x="0" y="8299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44" name="Oval 3"/>
            <p:cNvSpPr/>
            <p:nvPr/>
          </p:nvSpPr>
          <p:spPr bwMode="auto">
            <a:xfrm rot="16199998">
              <a:off x="978847" y="2647951"/>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5" name="Oval 4"/>
            <p:cNvSpPr/>
            <p:nvPr/>
          </p:nvSpPr>
          <p:spPr bwMode="auto">
            <a:xfrm rot="16199998">
              <a:off x="2260769" y="2647951"/>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6" name="Oval 12"/>
            <p:cNvSpPr/>
            <p:nvPr/>
          </p:nvSpPr>
          <p:spPr bwMode="auto">
            <a:xfrm rot="16199998">
              <a:off x="3552419" y="2647951"/>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7" name="Oval 13"/>
            <p:cNvSpPr/>
            <p:nvPr/>
          </p:nvSpPr>
          <p:spPr bwMode="auto">
            <a:xfrm rot="16199998">
              <a:off x="4844069" y="2647951"/>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8" name="Oval 19"/>
            <p:cNvSpPr/>
            <p:nvPr/>
          </p:nvSpPr>
          <p:spPr bwMode="auto">
            <a:xfrm rot="16199998">
              <a:off x="6135719" y="2647951"/>
              <a:ext cx="971550" cy="9715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49" name="Oval 20"/>
            <p:cNvSpPr/>
            <p:nvPr/>
          </p:nvSpPr>
          <p:spPr bwMode="auto">
            <a:xfrm rot="16199998">
              <a:off x="7427369" y="2647949"/>
              <a:ext cx="971550" cy="9715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0" name="Oval 23"/>
            <p:cNvSpPr/>
            <p:nvPr/>
          </p:nvSpPr>
          <p:spPr bwMode="auto">
            <a:xfrm rot="16199998">
              <a:off x="8719019" y="2647949"/>
              <a:ext cx="971550" cy="9715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1" name="Oval 24"/>
            <p:cNvSpPr/>
            <p:nvPr/>
          </p:nvSpPr>
          <p:spPr bwMode="auto">
            <a:xfrm rot="16199998">
              <a:off x="10010668" y="2647949"/>
              <a:ext cx="971550" cy="9715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sp>
        <p:nvSpPr>
          <p:cNvPr id="52" name="직사각형 113"/>
          <p:cNvSpPr>
            <a:spLocks noChangeArrowheads="1"/>
          </p:cNvSpPr>
          <p:nvPr/>
        </p:nvSpPr>
        <p:spPr bwMode="auto">
          <a:xfrm>
            <a:off x="10192230" y="2321336"/>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8</a:t>
            </a:r>
            <a:endParaRPr lang="ko-KR" sz="2000">
              <a:solidFill>
                <a:schemeClr val="bg1"/>
              </a:solidFill>
            </a:endParaRPr>
          </a:p>
        </p:txBody>
      </p:sp>
      <p:sp>
        <p:nvSpPr>
          <p:cNvPr id="53" name="직사각형 113"/>
          <p:cNvSpPr>
            <a:spLocks noChangeArrowheads="1"/>
          </p:cNvSpPr>
          <p:nvPr/>
        </p:nvSpPr>
        <p:spPr bwMode="auto">
          <a:xfrm>
            <a:off x="8901563" y="2302376"/>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7</a:t>
            </a:r>
            <a:endParaRPr lang="ko-KR" sz="2000">
              <a:solidFill>
                <a:schemeClr val="bg1"/>
              </a:solidFill>
            </a:endParaRPr>
          </a:p>
        </p:txBody>
      </p:sp>
      <p:sp>
        <p:nvSpPr>
          <p:cNvPr id="54" name="직사각형 113"/>
          <p:cNvSpPr>
            <a:spLocks noChangeArrowheads="1"/>
          </p:cNvSpPr>
          <p:nvPr/>
        </p:nvSpPr>
        <p:spPr bwMode="auto">
          <a:xfrm>
            <a:off x="7610898" y="2292822"/>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6</a:t>
            </a:r>
            <a:endParaRPr lang="ko-KR" sz="2000">
              <a:solidFill>
                <a:schemeClr val="bg1"/>
              </a:solidFill>
            </a:endParaRPr>
          </a:p>
        </p:txBody>
      </p:sp>
      <p:sp>
        <p:nvSpPr>
          <p:cNvPr id="55" name="직사각형 113"/>
          <p:cNvSpPr>
            <a:spLocks noChangeArrowheads="1"/>
          </p:cNvSpPr>
          <p:nvPr/>
        </p:nvSpPr>
        <p:spPr bwMode="auto">
          <a:xfrm>
            <a:off x="6320233" y="2292822"/>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5</a:t>
            </a:r>
            <a:endParaRPr lang="ko-KR" sz="2000">
              <a:solidFill>
                <a:schemeClr val="bg1"/>
              </a:solidFill>
            </a:endParaRPr>
          </a:p>
        </p:txBody>
      </p:sp>
      <p:sp>
        <p:nvSpPr>
          <p:cNvPr id="56" name="직사각형 113"/>
          <p:cNvSpPr>
            <a:spLocks noChangeArrowheads="1"/>
          </p:cNvSpPr>
          <p:nvPr/>
        </p:nvSpPr>
        <p:spPr bwMode="auto">
          <a:xfrm>
            <a:off x="5029569" y="2292822"/>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4</a:t>
            </a:r>
            <a:endParaRPr lang="ko-KR" sz="2000">
              <a:solidFill>
                <a:schemeClr val="bg1"/>
              </a:solidFill>
            </a:endParaRPr>
          </a:p>
        </p:txBody>
      </p:sp>
      <p:sp>
        <p:nvSpPr>
          <p:cNvPr id="57" name="직사각형 113"/>
          <p:cNvSpPr>
            <a:spLocks noChangeArrowheads="1"/>
          </p:cNvSpPr>
          <p:nvPr/>
        </p:nvSpPr>
        <p:spPr bwMode="auto">
          <a:xfrm>
            <a:off x="3738903" y="2292822"/>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3</a:t>
            </a:r>
            <a:endParaRPr lang="ko-KR" sz="2000">
              <a:solidFill>
                <a:schemeClr val="bg1"/>
              </a:solidFill>
            </a:endParaRPr>
          </a:p>
        </p:txBody>
      </p:sp>
      <p:sp>
        <p:nvSpPr>
          <p:cNvPr id="58" name="직사각형 113"/>
          <p:cNvSpPr>
            <a:spLocks noChangeArrowheads="1"/>
          </p:cNvSpPr>
          <p:nvPr/>
        </p:nvSpPr>
        <p:spPr bwMode="auto">
          <a:xfrm>
            <a:off x="2448238" y="2292822"/>
            <a:ext cx="866259"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2</a:t>
            </a:r>
            <a:endParaRPr lang="ko-KR" sz="2000">
              <a:solidFill>
                <a:schemeClr val="bg1"/>
              </a:solidFill>
            </a:endParaRPr>
          </a:p>
        </p:txBody>
      </p:sp>
      <p:sp>
        <p:nvSpPr>
          <p:cNvPr id="59" name="직사각형 113"/>
          <p:cNvSpPr>
            <a:spLocks noChangeArrowheads="1"/>
          </p:cNvSpPr>
          <p:nvPr/>
        </p:nvSpPr>
        <p:spPr bwMode="auto">
          <a:xfrm>
            <a:off x="1157573" y="2292822"/>
            <a:ext cx="866655" cy="396275"/>
          </a:xfrm>
          <a:prstGeom prst="rect">
            <a:avLst/>
          </a:prstGeom>
          <a:noFill/>
          <a:ln w="9525">
            <a:noFill/>
            <a:miter lim="800000"/>
            <a:headEnd/>
            <a:tailEnd/>
          </a:ln>
        </p:spPr>
        <p:txBody>
          <a:bodyPr wrap="square">
            <a:spAutoFit/>
          </a:bodyPr>
          <a:lstStyle>
            <a:defPPr>
              <a:defRPr lang="ko-K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r>
              <a:rPr lang="en-US" sz="2000" b="1">
                <a:solidFill>
                  <a:schemeClr val="bg1"/>
                </a:solidFill>
                <a:cs typeface="Arial"/>
              </a:rPr>
              <a:t>1</a:t>
            </a:r>
            <a:endParaRPr lang="ko-KR" sz="2000">
              <a:solidFill>
                <a:schemeClr val="bg1"/>
              </a:solidFill>
            </a:endParaRPr>
          </a:p>
        </p:txBody>
      </p:sp>
      <p:cxnSp>
        <p:nvCxnSpPr>
          <p:cNvPr id="61" name="Straight Arrow Connector 74"/>
          <p:cNvCxnSpPr>
            <a:cxnSpLocks/>
          </p:cNvCxnSpPr>
          <p:nvPr/>
        </p:nvCxnSpPr>
        <p:spPr bwMode="auto">
          <a:xfrm>
            <a:off x="4177470" y="2965876"/>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62" name="Straight Arrow Connector 75"/>
          <p:cNvCxnSpPr>
            <a:cxnSpLocks/>
          </p:cNvCxnSpPr>
          <p:nvPr/>
        </p:nvCxnSpPr>
        <p:spPr bwMode="auto">
          <a:xfrm>
            <a:off x="6757990" y="2965876"/>
            <a:ext cx="0" cy="330056"/>
          </a:xfrm>
          <a:prstGeom prst="straightConnector1">
            <a:avLst/>
          </a:prstGeom>
          <a:ln w="25400">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76"/>
          <p:cNvCxnSpPr>
            <a:cxnSpLocks/>
          </p:cNvCxnSpPr>
          <p:nvPr/>
        </p:nvCxnSpPr>
        <p:spPr bwMode="auto">
          <a:xfrm>
            <a:off x="9338510" y="2965876"/>
            <a:ext cx="0" cy="330056"/>
          </a:xfrm>
          <a:prstGeom prst="straightConnector1">
            <a:avLst/>
          </a:prstGeom>
          <a:ln w="25400">
            <a:solidFill>
              <a:schemeClr val="accent3"/>
            </a:solidFill>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77"/>
          <p:cNvCxnSpPr>
            <a:cxnSpLocks/>
          </p:cNvCxnSpPr>
          <p:nvPr/>
        </p:nvCxnSpPr>
        <p:spPr bwMode="auto">
          <a:xfrm>
            <a:off x="2887209" y="2965876"/>
            <a:ext cx="0" cy="1737360"/>
          </a:xfrm>
          <a:prstGeom prst="straightConnector1">
            <a:avLst/>
          </a:prstGeom>
          <a:ln w="254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60" name="Straight Arrow Connector 72"/>
          <p:cNvCxnSpPr>
            <a:cxnSpLocks/>
          </p:cNvCxnSpPr>
          <p:nvPr/>
        </p:nvCxnSpPr>
        <p:spPr bwMode="auto">
          <a:xfrm>
            <a:off x="1596950" y="2965876"/>
            <a:ext cx="0" cy="330056"/>
          </a:xfrm>
          <a:prstGeom prst="straightConnector1">
            <a:avLst/>
          </a:prstGeom>
          <a:ln w="25400">
            <a:tailEnd type="oval"/>
          </a:ln>
        </p:spPr>
        <p:style>
          <a:lnRef idx="1">
            <a:schemeClr val="accent1"/>
          </a:lnRef>
          <a:fillRef idx="0">
            <a:schemeClr val="accent1"/>
          </a:fillRef>
          <a:effectRef idx="0">
            <a:schemeClr val="accent1"/>
          </a:effectRef>
          <a:fontRef idx="minor">
            <a:schemeClr val="tx1"/>
          </a:fontRef>
        </p:style>
      </p:cxnSp>
      <p:grpSp>
        <p:nvGrpSpPr>
          <p:cNvPr id="7" name="그룹 6"/>
          <p:cNvGrpSpPr/>
          <p:nvPr/>
        </p:nvGrpSpPr>
        <p:grpSpPr bwMode="auto">
          <a:xfrm>
            <a:off x="733730" y="3201837"/>
            <a:ext cx="1726437" cy="1576261"/>
            <a:chOff x="0" y="0"/>
            <a:chExt cx="1726437" cy="1576261"/>
          </a:xfrm>
        </p:grpSpPr>
        <p:sp>
          <p:nvSpPr>
            <p:cNvPr id="108"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6" name="그룹 5"/>
            <p:cNvGrpSpPr/>
            <p:nvPr/>
          </p:nvGrpSpPr>
          <p:grpSpPr bwMode="auto">
            <a:xfrm>
              <a:off x="116551" y="0"/>
              <a:ext cx="1481453" cy="774394"/>
              <a:chOff x="0" y="0"/>
              <a:chExt cx="1481453" cy="774394"/>
            </a:xfrm>
          </p:grpSpPr>
          <p:sp>
            <p:nvSpPr>
              <p:cNvPr id="109" name="Freeform: Shape 73"/>
              <p:cNvSpPr/>
              <p:nvPr/>
            </p:nvSpPr>
            <p:spPr bwMode="auto">
              <a:xfrm>
                <a:off x="44187" y="0"/>
                <a:ext cx="1387807" cy="405523"/>
              </a:xfrm>
              <a:prstGeom prst="triangle">
                <a:avLst>
                  <a:gd name="adj" fmla="val 50000"/>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10" name="Group 37"/>
              <p:cNvGrpSpPr/>
              <p:nvPr/>
            </p:nvGrpSpPr>
            <p:grpSpPr bwMode="auto">
              <a:xfrm>
                <a:off x="0" y="134538"/>
                <a:ext cx="1481453" cy="639855"/>
                <a:chOff x="0" y="0"/>
                <a:chExt cx="1481453" cy="639855"/>
              </a:xfrm>
              <a:noFill/>
            </p:grpSpPr>
            <p:sp>
              <p:nvSpPr>
                <p:cNvPr id="111" name="TextBox 110"/>
                <p:cNvSpPr txBox="1"/>
                <p:nvPr/>
              </p:nvSpPr>
              <p:spPr bwMode="auto">
                <a:xfrm>
                  <a:off x="0" y="0"/>
                  <a:ext cx="1481453"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12" name="TextBox 111"/>
                <p:cNvSpPr txBox="1"/>
                <p:nvPr/>
              </p:nvSpPr>
              <p:spPr bwMode="auto">
                <a:xfrm>
                  <a:off x="0" y="365499"/>
                  <a:ext cx="1480841" cy="274356"/>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Introduction</a:t>
                  </a:r>
                  <a:endParaRPr lang="ko-KR" sz="1200">
                    <a:solidFill>
                      <a:schemeClr val="tx1">
                        <a:lumMod val="85000"/>
                        <a:lumOff val="15000"/>
                      </a:schemeClr>
                    </a:solidFill>
                    <a:cs typeface="Arial"/>
                  </a:endParaRPr>
                </a:p>
              </p:txBody>
            </p:sp>
          </p:grpSp>
        </p:grpSp>
      </p:grpSp>
      <p:grpSp>
        <p:nvGrpSpPr>
          <p:cNvPr id="132" name="그룹 131"/>
          <p:cNvGrpSpPr/>
          <p:nvPr/>
        </p:nvGrpSpPr>
        <p:grpSpPr bwMode="auto">
          <a:xfrm>
            <a:off x="5893582" y="3201837"/>
            <a:ext cx="1726437" cy="1576261"/>
            <a:chOff x="0" y="0"/>
            <a:chExt cx="1726437" cy="1576261"/>
          </a:xfrm>
        </p:grpSpPr>
        <p:sp>
          <p:nvSpPr>
            <p:cNvPr id="133"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34" name="그룹 133"/>
            <p:cNvGrpSpPr/>
            <p:nvPr/>
          </p:nvGrpSpPr>
          <p:grpSpPr bwMode="auto">
            <a:xfrm>
              <a:off x="116551" y="0"/>
              <a:ext cx="1480877" cy="957274"/>
              <a:chOff x="0" y="0"/>
              <a:chExt cx="1480877" cy="957274"/>
            </a:xfrm>
          </p:grpSpPr>
          <p:sp>
            <p:nvSpPr>
              <p:cNvPr id="135" name="Freeform: Shape 73"/>
              <p:cNvSpPr/>
              <p:nvPr/>
            </p:nvSpPr>
            <p:spPr bwMode="auto">
              <a:xfrm>
                <a:off x="44187" y="0"/>
                <a:ext cx="1387807" cy="405523"/>
              </a:xfrm>
              <a:prstGeom prst="triangle">
                <a:avLst>
                  <a:gd name="adj" fmla="val 50000"/>
                </a:avLst>
              </a:pr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36" name="Group 37"/>
              <p:cNvGrpSpPr/>
              <p:nvPr/>
            </p:nvGrpSpPr>
            <p:grpSpPr bwMode="auto">
              <a:xfrm>
                <a:off x="0" y="134538"/>
                <a:ext cx="1480877" cy="822735"/>
                <a:chOff x="0" y="0"/>
                <a:chExt cx="1480877" cy="822735"/>
              </a:xfrm>
              <a:noFill/>
            </p:grpSpPr>
            <p:sp>
              <p:nvSpPr>
                <p:cNvPr id="137" name="TextBox 136"/>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38" name="TextBox 137"/>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Results </a:t>
                  </a:r>
                  <a:r>
                    <a:rPr lang="en-SG" sz="1200" b="0" i="0" u="none" strike="noStrike" cap="none" spc="0">
                      <a:solidFill>
                        <a:schemeClr val="tx1"/>
                      </a:solidFill>
                      <a:latin typeface="+mn-lt"/>
                      <a:ea typeface="+mn-ea"/>
                      <a:cs typeface="+mn-cs"/>
                    </a:rPr>
                    <a:t>&amp; </a:t>
                  </a:r>
                  <a:r>
                    <a:rPr lang="en-SG" sz="1200" b="0" i="0" u="none" strike="noStrike" cap="none" spc="0">
                      <a:solidFill>
                        <a:schemeClr val="tx1"/>
                      </a:solidFill>
                      <a:latin typeface="+mn-lt"/>
                      <a:ea typeface="+mn-ea"/>
                      <a:cs typeface="+mn-cs"/>
                    </a:rPr>
                    <a:t>Discussion</a:t>
                  </a:r>
                  <a:endParaRPr/>
                </a:p>
              </p:txBody>
            </p:sp>
          </p:grpSp>
        </p:grpSp>
      </p:grpSp>
      <p:grpSp>
        <p:nvGrpSpPr>
          <p:cNvPr id="139" name="그룹 138"/>
          <p:cNvGrpSpPr/>
          <p:nvPr/>
        </p:nvGrpSpPr>
        <p:grpSpPr bwMode="auto">
          <a:xfrm>
            <a:off x="8473509" y="3201837"/>
            <a:ext cx="1726437" cy="1576261"/>
            <a:chOff x="0" y="0"/>
            <a:chExt cx="1726437" cy="1576261"/>
          </a:xfrm>
        </p:grpSpPr>
        <p:sp>
          <p:nvSpPr>
            <p:cNvPr id="140"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41" name="그룹 140"/>
            <p:cNvGrpSpPr/>
            <p:nvPr/>
          </p:nvGrpSpPr>
          <p:grpSpPr bwMode="auto">
            <a:xfrm>
              <a:off x="116551" y="0"/>
              <a:ext cx="1480877" cy="957274"/>
              <a:chOff x="0" y="0"/>
              <a:chExt cx="1480877" cy="957274"/>
            </a:xfrm>
          </p:grpSpPr>
          <p:sp>
            <p:nvSpPr>
              <p:cNvPr id="142" name="Freeform: Shape 73"/>
              <p:cNvSpPr/>
              <p:nvPr/>
            </p:nvSpPr>
            <p:spPr bwMode="auto">
              <a:xfrm>
                <a:off x="44187" y="0"/>
                <a:ext cx="1387807" cy="405523"/>
              </a:xfrm>
              <a:prstGeom prst="triangle">
                <a:avLst>
                  <a:gd name="adj" fmla="val 50000"/>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43" name="Group 37"/>
              <p:cNvGrpSpPr/>
              <p:nvPr/>
            </p:nvGrpSpPr>
            <p:grpSpPr bwMode="auto">
              <a:xfrm>
                <a:off x="0" y="134538"/>
                <a:ext cx="1480877" cy="822735"/>
                <a:chOff x="0" y="0"/>
                <a:chExt cx="1480877" cy="822735"/>
              </a:xfrm>
              <a:noFill/>
            </p:grpSpPr>
            <p:sp>
              <p:nvSpPr>
                <p:cNvPr id="144" name="TextBox 143"/>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45" name="TextBox 144"/>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Future </a:t>
                  </a:r>
                  <a:r>
                    <a:rPr lang="en-SG" sz="1200" b="0" i="0" u="none" strike="noStrike" cap="none" spc="0">
                      <a:solidFill>
                        <a:schemeClr val="tx1"/>
                      </a:solidFill>
                      <a:latin typeface="+mn-lt"/>
                      <a:ea typeface="+mn-ea"/>
                      <a:cs typeface="+mn-cs"/>
                    </a:rPr>
                    <a:t>Scope of the Project</a:t>
                  </a:r>
                  <a:endParaRPr/>
                </a:p>
              </p:txBody>
            </p:sp>
          </p:grpSp>
        </p:grpSp>
      </p:grpSp>
      <p:grpSp>
        <p:nvGrpSpPr>
          <p:cNvPr id="146" name="그룹 145"/>
          <p:cNvGrpSpPr/>
          <p:nvPr/>
        </p:nvGrpSpPr>
        <p:grpSpPr bwMode="auto">
          <a:xfrm>
            <a:off x="3313656" y="3201837"/>
            <a:ext cx="1726437" cy="1576261"/>
            <a:chOff x="0" y="0"/>
            <a:chExt cx="1726437" cy="1576261"/>
          </a:xfrm>
        </p:grpSpPr>
        <p:sp>
          <p:nvSpPr>
            <p:cNvPr id="147"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48" name="그룹 147"/>
            <p:cNvGrpSpPr/>
            <p:nvPr/>
          </p:nvGrpSpPr>
          <p:grpSpPr bwMode="auto">
            <a:xfrm>
              <a:off x="116551" y="0"/>
              <a:ext cx="1480877" cy="957274"/>
              <a:chOff x="0" y="0"/>
              <a:chExt cx="1480877" cy="957274"/>
            </a:xfrm>
          </p:grpSpPr>
          <p:sp>
            <p:nvSpPr>
              <p:cNvPr id="149" name="Freeform: Shape 73"/>
              <p:cNvSpPr/>
              <p:nvPr/>
            </p:nvSpPr>
            <p:spPr bwMode="auto">
              <a:xfrm>
                <a:off x="44187" y="0"/>
                <a:ext cx="1387807" cy="405523"/>
              </a:xfrm>
              <a:prstGeom prst="triangle">
                <a:avLst>
                  <a:gd name="adj" fmla="val 50000"/>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50" name="Group 37"/>
              <p:cNvGrpSpPr/>
              <p:nvPr/>
            </p:nvGrpSpPr>
            <p:grpSpPr bwMode="auto">
              <a:xfrm>
                <a:off x="0" y="134538"/>
                <a:ext cx="1480877" cy="822735"/>
                <a:chOff x="0" y="0"/>
                <a:chExt cx="1480877" cy="822735"/>
              </a:xfrm>
              <a:noFill/>
            </p:grpSpPr>
            <p:sp>
              <p:nvSpPr>
                <p:cNvPr id="151" name="TextBox 150"/>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52" name="TextBox 151"/>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Platforms </a:t>
                  </a:r>
                  <a:r>
                    <a:rPr lang="en-SG" sz="1200" b="0" i="0" u="none" strike="noStrike" cap="none" spc="0">
                      <a:solidFill>
                        <a:schemeClr val="tx1"/>
                      </a:solidFill>
                      <a:latin typeface="+mn-lt"/>
                      <a:ea typeface="+mn-ea"/>
                      <a:cs typeface="+mn-cs"/>
                    </a:rPr>
                    <a:t>&amp; </a:t>
                  </a:r>
                  <a:r>
                    <a:rPr lang="en-SG" sz="1200" b="0" i="0" u="none" strike="noStrike" cap="none" spc="0">
                      <a:solidFill>
                        <a:schemeClr val="tx1"/>
                      </a:solidFill>
                      <a:latin typeface="+mn-lt"/>
                      <a:ea typeface="+mn-ea"/>
                      <a:cs typeface="+mn-cs"/>
                    </a:rPr>
                    <a:t>Requirements</a:t>
                  </a:r>
                  <a:endParaRPr/>
                </a:p>
              </p:txBody>
            </p:sp>
          </p:grpSp>
        </p:grpSp>
      </p:grpSp>
      <p:grpSp>
        <p:nvGrpSpPr>
          <p:cNvPr id="153" name="그룹 152"/>
          <p:cNvGrpSpPr/>
          <p:nvPr/>
        </p:nvGrpSpPr>
        <p:grpSpPr bwMode="auto">
          <a:xfrm>
            <a:off x="2023693" y="4594824"/>
            <a:ext cx="1726437" cy="1576261"/>
            <a:chOff x="0" y="0"/>
            <a:chExt cx="1726437" cy="1576261"/>
          </a:xfrm>
        </p:grpSpPr>
        <p:sp>
          <p:nvSpPr>
            <p:cNvPr id="154"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55" name="그룹 154"/>
            <p:cNvGrpSpPr/>
            <p:nvPr/>
          </p:nvGrpSpPr>
          <p:grpSpPr bwMode="auto">
            <a:xfrm>
              <a:off x="116551" y="0"/>
              <a:ext cx="1480877" cy="957274"/>
              <a:chOff x="0" y="0"/>
              <a:chExt cx="1480877" cy="957274"/>
            </a:xfrm>
          </p:grpSpPr>
          <p:sp>
            <p:nvSpPr>
              <p:cNvPr id="156" name="Freeform: Shape 73"/>
              <p:cNvSpPr/>
              <p:nvPr/>
            </p:nvSpPr>
            <p:spPr bwMode="auto">
              <a:xfrm>
                <a:off x="44187" y="0"/>
                <a:ext cx="1387807" cy="405523"/>
              </a:xfrm>
              <a:prstGeom prst="triangle">
                <a:avLst>
                  <a:gd name="adj" fmla="val 50000"/>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57" name="Group 37"/>
              <p:cNvGrpSpPr/>
              <p:nvPr/>
            </p:nvGrpSpPr>
            <p:grpSpPr bwMode="auto">
              <a:xfrm>
                <a:off x="0" y="134538"/>
                <a:ext cx="1480877" cy="822735"/>
                <a:chOff x="0" y="0"/>
                <a:chExt cx="1480877" cy="822735"/>
              </a:xfrm>
              <a:noFill/>
            </p:grpSpPr>
            <p:sp>
              <p:nvSpPr>
                <p:cNvPr id="158" name="TextBox 157"/>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59" name="TextBox 158"/>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Purpose </a:t>
                  </a:r>
                  <a:r>
                    <a:rPr lang="en-SG" sz="1200" b="0" i="0" u="none" strike="noStrike" cap="none" spc="0">
                      <a:solidFill>
                        <a:schemeClr val="tx1"/>
                      </a:solidFill>
                      <a:latin typeface="+mn-lt"/>
                      <a:ea typeface="+mn-ea"/>
                      <a:cs typeface="+mn-cs"/>
                    </a:rPr>
                    <a:t>of the Project</a:t>
                  </a:r>
                  <a:endParaRPr/>
                </a:p>
              </p:txBody>
            </p:sp>
          </p:grpSp>
        </p:grpSp>
      </p:grpSp>
      <p:grpSp>
        <p:nvGrpSpPr>
          <p:cNvPr id="160" name="그룹 159"/>
          <p:cNvGrpSpPr/>
          <p:nvPr/>
        </p:nvGrpSpPr>
        <p:grpSpPr bwMode="auto">
          <a:xfrm>
            <a:off x="4603619" y="4594824"/>
            <a:ext cx="1726437" cy="1576261"/>
            <a:chOff x="0" y="0"/>
            <a:chExt cx="1726437" cy="1576261"/>
          </a:xfrm>
        </p:grpSpPr>
        <p:sp>
          <p:nvSpPr>
            <p:cNvPr id="161"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62" name="그룹 161"/>
            <p:cNvGrpSpPr/>
            <p:nvPr/>
          </p:nvGrpSpPr>
          <p:grpSpPr bwMode="auto">
            <a:xfrm>
              <a:off x="116551" y="0"/>
              <a:ext cx="1480877" cy="957274"/>
              <a:chOff x="0" y="0"/>
              <a:chExt cx="1480877" cy="957274"/>
            </a:xfrm>
          </p:grpSpPr>
          <p:sp>
            <p:nvSpPr>
              <p:cNvPr id="163" name="Freeform: Shape 73"/>
              <p:cNvSpPr/>
              <p:nvPr/>
            </p:nvSpPr>
            <p:spPr bwMode="auto">
              <a:xfrm>
                <a:off x="44187" y="0"/>
                <a:ext cx="1387807" cy="405523"/>
              </a:xfrm>
              <a:prstGeom prst="triangle">
                <a:avLst>
                  <a:gd name="adj" fmla="val 50000"/>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64" name="Group 37"/>
              <p:cNvGrpSpPr/>
              <p:nvPr/>
            </p:nvGrpSpPr>
            <p:grpSpPr bwMode="auto">
              <a:xfrm>
                <a:off x="0" y="134538"/>
                <a:ext cx="1480877" cy="822735"/>
                <a:chOff x="0" y="0"/>
                <a:chExt cx="1480877" cy="822735"/>
              </a:xfrm>
              <a:noFill/>
            </p:grpSpPr>
            <p:sp>
              <p:nvSpPr>
                <p:cNvPr id="165" name="TextBox 164"/>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66" name="TextBox 165"/>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Methodology &amp; Design</a:t>
                  </a:r>
                  <a:endParaRPr/>
                </a:p>
              </p:txBody>
            </p:sp>
          </p:grpSp>
        </p:grpSp>
      </p:grpSp>
      <p:grpSp>
        <p:nvGrpSpPr>
          <p:cNvPr id="167" name="그룹 166"/>
          <p:cNvGrpSpPr/>
          <p:nvPr/>
        </p:nvGrpSpPr>
        <p:grpSpPr bwMode="auto">
          <a:xfrm>
            <a:off x="7183545" y="4594824"/>
            <a:ext cx="1726437" cy="1576261"/>
            <a:chOff x="0" y="0"/>
            <a:chExt cx="1726437" cy="1576261"/>
          </a:xfrm>
        </p:grpSpPr>
        <p:sp>
          <p:nvSpPr>
            <p:cNvPr id="168"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69" name="그룹 168"/>
            <p:cNvGrpSpPr/>
            <p:nvPr/>
          </p:nvGrpSpPr>
          <p:grpSpPr bwMode="auto">
            <a:xfrm>
              <a:off x="116551" y="0"/>
              <a:ext cx="1480877" cy="957274"/>
              <a:chOff x="0" y="0"/>
              <a:chExt cx="1480877" cy="957274"/>
            </a:xfrm>
          </p:grpSpPr>
          <p:sp>
            <p:nvSpPr>
              <p:cNvPr id="170" name="Freeform: Shape 73"/>
              <p:cNvSpPr/>
              <p:nvPr/>
            </p:nvSpPr>
            <p:spPr bwMode="auto">
              <a:xfrm>
                <a:off x="44187" y="0"/>
                <a:ext cx="1387807" cy="405523"/>
              </a:xfrm>
              <a:prstGeom prst="triangle">
                <a:avLst>
                  <a:gd name="adj" fmla="val 50000"/>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71" name="Group 37"/>
              <p:cNvGrpSpPr/>
              <p:nvPr/>
            </p:nvGrpSpPr>
            <p:grpSpPr bwMode="auto">
              <a:xfrm>
                <a:off x="0" y="134538"/>
                <a:ext cx="1480877" cy="822735"/>
                <a:chOff x="0" y="0"/>
                <a:chExt cx="1480877" cy="822735"/>
              </a:xfrm>
              <a:noFill/>
            </p:grpSpPr>
            <p:sp>
              <p:nvSpPr>
                <p:cNvPr id="172" name="TextBox 171"/>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73" name="TextBox 172"/>
                <p:cNvSpPr txBox="1"/>
                <p:nvPr/>
              </p:nvSpPr>
              <p:spPr bwMode="auto">
                <a:xfrm>
                  <a:off x="0" y="365499"/>
                  <a:ext cx="1480877" cy="457235"/>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Limitations </a:t>
                  </a:r>
                  <a:r>
                    <a:rPr lang="en-SG" sz="1200" b="0" i="0" u="none" strike="noStrike" cap="none" spc="0">
                      <a:solidFill>
                        <a:schemeClr val="tx1"/>
                      </a:solidFill>
                      <a:latin typeface="+mn-lt"/>
                      <a:ea typeface="+mn-ea"/>
                      <a:cs typeface="+mn-cs"/>
                    </a:rPr>
                    <a:t>of </a:t>
                  </a:r>
                  <a:r>
                    <a:rPr lang="en-SG" sz="1200" b="0" i="0" u="none" strike="noStrike" cap="none" spc="0">
                      <a:solidFill>
                        <a:schemeClr val="tx1"/>
                      </a:solidFill>
                      <a:latin typeface="+mn-lt"/>
                      <a:ea typeface="+mn-ea"/>
                      <a:cs typeface="+mn-cs"/>
                    </a:rPr>
                    <a:t>the </a:t>
                  </a:r>
                  <a:r>
                    <a:rPr lang="en-SG" sz="1200" b="0" i="0" u="none" strike="noStrike" cap="none" spc="0">
                      <a:solidFill>
                        <a:schemeClr val="tx1"/>
                      </a:solidFill>
                      <a:latin typeface="+mn-lt"/>
                      <a:ea typeface="+mn-ea"/>
                      <a:cs typeface="+mn-cs"/>
                    </a:rPr>
                    <a:t>game</a:t>
                  </a:r>
                  <a:endParaRPr/>
                </a:p>
              </p:txBody>
            </p:sp>
          </p:grpSp>
        </p:grpSp>
      </p:grpSp>
      <p:grpSp>
        <p:nvGrpSpPr>
          <p:cNvPr id="174" name="그룹 173"/>
          <p:cNvGrpSpPr/>
          <p:nvPr/>
        </p:nvGrpSpPr>
        <p:grpSpPr bwMode="auto">
          <a:xfrm>
            <a:off x="9763468" y="4594824"/>
            <a:ext cx="1726437" cy="1576261"/>
            <a:chOff x="0" y="0"/>
            <a:chExt cx="1726437" cy="1576261"/>
          </a:xfrm>
        </p:grpSpPr>
        <p:sp>
          <p:nvSpPr>
            <p:cNvPr id="175" name="Hexagon 5"/>
            <p:cNvSpPr/>
            <p:nvPr/>
          </p:nvSpPr>
          <p:spPr bwMode="auto">
            <a:xfrm rot="19799998">
              <a:off x="0" y="87953"/>
              <a:ext cx="1726438" cy="1488308"/>
            </a:xfrm>
            <a:prstGeom prst="hexagon">
              <a:avLst>
                <a:gd name="adj" fmla="val 28647"/>
                <a:gd name="vf" fmla="val 115470"/>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grpSp>
          <p:nvGrpSpPr>
            <p:cNvPr id="176" name="그룹 175"/>
            <p:cNvGrpSpPr/>
            <p:nvPr/>
          </p:nvGrpSpPr>
          <p:grpSpPr bwMode="auto">
            <a:xfrm>
              <a:off x="116551" y="0"/>
              <a:ext cx="1480841" cy="774394"/>
              <a:chOff x="0" y="0"/>
              <a:chExt cx="1480841" cy="774394"/>
            </a:xfrm>
          </p:grpSpPr>
          <p:sp>
            <p:nvSpPr>
              <p:cNvPr id="177" name="Freeform: Shape 73"/>
              <p:cNvSpPr/>
              <p:nvPr/>
            </p:nvSpPr>
            <p:spPr bwMode="auto">
              <a:xfrm>
                <a:off x="44187" y="0"/>
                <a:ext cx="1387807" cy="405523"/>
              </a:xfrm>
              <a:prstGeom prst="triangle">
                <a:avLst>
                  <a:gd name="adj" fmla="val 50000"/>
                </a:avLst>
              </a:pr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grpSp>
            <p:nvGrpSpPr>
              <p:cNvPr id="178" name="Group 37"/>
              <p:cNvGrpSpPr/>
              <p:nvPr/>
            </p:nvGrpSpPr>
            <p:grpSpPr bwMode="auto">
              <a:xfrm>
                <a:off x="0" y="134538"/>
                <a:ext cx="1480841" cy="639855"/>
                <a:chOff x="0" y="0"/>
                <a:chExt cx="1480841" cy="639855"/>
              </a:xfrm>
              <a:noFill/>
            </p:grpSpPr>
            <p:sp>
              <p:nvSpPr>
                <p:cNvPr id="179" name="TextBox 178"/>
                <p:cNvSpPr txBox="1"/>
                <p:nvPr/>
              </p:nvSpPr>
              <p:spPr bwMode="auto">
                <a:xfrm>
                  <a:off x="0" y="0"/>
                  <a:ext cx="1480806" cy="304835"/>
                </a:xfrm>
                <a:prstGeom prst="rect">
                  <a:avLst/>
                </a:prstGeom>
                <a:grpFill/>
              </p:spPr>
              <p:txBody>
                <a:bodyPr wrap="square" rtlCol="0">
                  <a:spAutoFit/>
                </a:bodyPr>
                <a:lstStyle/>
                <a:p>
                  <a:pPr algn="ctr">
                    <a:defRPr/>
                  </a:pPr>
                  <a:endParaRPr lang="ko-KR" sz="1400">
                    <a:solidFill>
                      <a:schemeClr val="bg1"/>
                    </a:solidFill>
                    <a:cs typeface="Arial"/>
                  </a:endParaRPr>
                </a:p>
              </p:txBody>
            </p:sp>
            <p:sp>
              <p:nvSpPr>
                <p:cNvPr id="180" name="TextBox 179"/>
                <p:cNvSpPr txBox="1"/>
                <p:nvPr/>
              </p:nvSpPr>
              <p:spPr bwMode="auto">
                <a:xfrm>
                  <a:off x="0" y="365499"/>
                  <a:ext cx="1480841" cy="274356"/>
                </a:xfrm>
                <a:prstGeom prst="rect">
                  <a:avLst/>
                </a:prstGeom>
                <a:grpFill/>
              </p:spPr>
              <p:txBody>
                <a:bodyPr wrap="square" rtlCol="0">
                  <a:spAutoFit/>
                </a:bodyPr>
                <a:lstStyle/>
                <a:p>
                  <a:pPr algn="ctr">
                    <a:defRPr/>
                  </a:pPr>
                  <a:r>
                    <a:rPr lang="en-SG" sz="1200" b="0" i="0" u="none" strike="noStrike" cap="none" spc="0">
                      <a:solidFill>
                        <a:schemeClr val="tx1"/>
                      </a:solidFill>
                      <a:latin typeface="+mn-lt"/>
                      <a:ea typeface="+mn-ea"/>
                      <a:cs typeface="+mn-cs"/>
                    </a:rPr>
                    <a:t>Conclusion</a:t>
                  </a:r>
                  <a:endParaRPr lang="ko-KR" sz="1200">
                    <a:solidFill>
                      <a:schemeClr val="tx1">
                        <a:lumMod val="85000"/>
                        <a:lumOff val="15000"/>
                      </a:schemeClr>
                    </a:solidFill>
                    <a:cs typeface="Arial"/>
                  </a:endParaRPr>
                </a:p>
              </p:txBody>
            </p:sp>
          </p:grpSp>
        </p:gr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55920"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Purpose</a:t>
            </a:r>
            <a:r>
              <a:rPr lang="en-US" sz="5400" b="0" i="0" u="none" strike="noStrike" cap="none" spc="0">
                <a:solidFill>
                  <a:schemeClr val="tx1">
                    <a:lumMod val="85000"/>
                    <a:lumOff val="15000"/>
                  </a:schemeClr>
                </a:solidFill>
                <a:latin typeface="Arial"/>
                <a:cs typeface="Arial"/>
              </a:rPr>
              <a:t> of the project</a:t>
            </a:r>
            <a:endParaRPr/>
          </a:p>
        </p:txBody>
      </p:sp>
      <p:grpSp>
        <p:nvGrpSpPr>
          <p:cNvPr id="1686188819" name="그룹 71"/>
          <p:cNvGrpSpPr/>
          <p:nvPr/>
        </p:nvGrpSpPr>
        <p:grpSpPr bwMode="auto">
          <a:xfrm>
            <a:off x="4404636" y="1700021"/>
            <a:ext cx="3499461" cy="4623159"/>
            <a:chOff x="4208235" y="1329132"/>
            <a:chExt cx="3928039" cy="5189357"/>
          </a:xfrm>
        </p:grpSpPr>
        <p:grpSp>
          <p:nvGrpSpPr>
            <p:cNvPr id="332614033" name="Graphic 26"/>
            <p:cNvGrpSpPr/>
            <p:nvPr/>
          </p:nvGrpSpPr>
          <p:grpSpPr bwMode="auto">
            <a:xfrm>
              <a:off x="4208235" y="3329889"/>
              <a:ext cx="3928039" cy="3188599"/>
              <a:chOff x="1909259" y="41260"/>
              <a:chExt cx="8368214" cy="6792926"/>
            </a:xfrm>
          </p:grpSpPr>
          <p:sp>
            <p:nvSpPr>
              <p:cNvPr id="1630993676" name="Freeform: Shape 47"/>
              <p:cNvSpPr/>
              <p:nvPr/>
            </p:nvSpPr>
            <p:spPr bwMode="auto">
              <a:xfrm>
                <a:off x="3138486" y="1204912"/>
                <a:ext cx="2809874" cy="4229100"/>
              </a:xfrm>
              <a:custGeom>
                <a:avLst/>
                <a:gdLst>
                  <a:gd name="connsiteX0" fmla="*/ 2814638 w 2809875"/>
                  <a:gd name="connsiteY0" fmla="*/ 0 h 4229100"/>
                  <a:gd name="connsiteX1" fmla="*/ 2814638 w 2809875"/>
                  <a:gd name="connsiteY1" fmla="*/ 3486150 h 4229100"/>
                  <a:gd name="connsiteX2" fmla="*/ 0 w 2809875"/>
                  <a:gd name="connsiteY2" fmla="*/ 4229100 h 4229100"/>
                  <a:gd name="connsiteX3" fmla="*/ 71438 w 2809875"/>
                  <a:gd name="connsiteY3" fmla="*/ 1343025 h 4229100"/>
                </a:gdLst>
                <a:ahLst/>
                <a:cxnLst>
                  <a:cxn ang="0">
                    <a:pos x="connsiteX0" y="connsiteY0"/>
                  </a:cxn>
                  <a:cxn ang="0">
                    <a:pos x="connsiteX1" y="connsiteY1"/>
                  </a:cxn>
                  <a:cxn ang="0">
                    <a:pos x="connsiteX2" y="connsiteY2"/>
                  </a:cxn>
                  <a:cxn ang="0">
                    <a:pos x="connsiteX3" y="connsiteY3"/>
                  </a:cxn>
                </a:cxnLst>
                <a:rect l="l" t="t" r="r" b="b"/>
                <a:pathLst>
                  <a:path w="2809875" h="4229100" fill="norm" stroke="1" extrusionOk="0">
                    <a:moveTo>
                      <a:pt x="2814638" y="0"/>
                    </a:moveTo>
                    <a:lnTo>
                      <a:pt x="2814638" y="3486150"/>
                    </a:lnTo>
                    <a:lnTo>
                      <a:pt x="0" y="4229100"/>
                    </a:lnTo>
                    <a:lnTo>
                      <a:pt x="71438" y="1343025"/>
                    </a:lnTo>
                    <a:close/>
                  </a:path>
                </a:pathLst>
              </a:custGeom>
              <a:solidFill>
                <a:schemeClr val="accent3">
                  <a:lumMod val="50000"/>
                </a:schemeClr>
              </a:solidFill>
              <a:ln w="9525" cap="flat">
                <a:noFill/>
                <a:prstDash val="solid"/>
                <a:miter/>
              </a:ln>
            </p:spPr>
            <p:txBody>
              <a:bodyPr rtlCol="0" anchor="ctr"/>
              <a:lstStyle/>
              <a:p>
                <a:pPr>
                  <a:defRPr/>
                </a:pPr>
                <a:endParaRPr lang="en-US"/>
              </a:p>
            </p:txBody>
          </p:sp>
          <p:sp>
            <p:nvSpPr>
              <p:cNvPr id="1936190011" name="Freeform: Shape 48"/>
              <p:cNvSpPr/>
              <p:nvPr/>
            </p:nvSpPr>
            <p:spPr bwMode="auto">
              <a:xfrm>
                <a:off x="5930913" y="1207769"/>
                <a:ext cx="2743200" cy="4219574"/>
              </a:xfrm>
              <a:custGeom>
                <a:avLst/>
                <a:gdLst>
                  <a:gd name="connsiteX0" fmla="*/ 0 w 2743200"/>
                  <a:gd name="connsiteY0" fmla="*/ 0 h 4219575"/>
                  <a:gd name="connsiteX1" fmla="*/ 6668 w 2743200"/>
                  <a:gd name="connsiteY1" fmla="*/ 3486150 h 4219575"/>
                  <a:gd name="connsiteX2" fmla="*/ 2714625 w 2743200"/>
                  <a:gd name="connsiteY2" fmla="*/ 4226243 h 4219575"/>
                  <a:gd name="connsiteX3" fmla="*/ 2746058 w 2743200"/>
                  <a:gd name="connsiteY3" fmla="*/ 1337310 h 4219575"/>
                </a:gdLst>
                <a:ahLst/>
                <a:cxnLst>
                  <a:cxn ang="0">
                    <a:pos x="connsiteX0" y="connsiteY0"/>
                  </a:cxn>
                  <a:cxn ang="0">
                    <a:pos x="connsiteX1" y="connsiteY1"/>
                  </a:cxn>
                  <a:cxn ang="0">
                    <a:pos x="connsiteX2" y="connsiteY2"/>
                  </a:cxn>
                  <a:cxn ang="0">
                    <a:pos x="connsiteX3" y="connsiteY3"/>
                  </a:cxn>
                </a:cxnLst>
                <a:rect l="l" t="t" r="r" b="b"/>
                <a:pathLst>
                  <a:path w="2743200" h="4219575" fill="norm" stroke="1" extrusionOk="0">
                    <a:moveTo>
                      <a:pt x="0" y="0"/>
                    </a:moveTo>
                    <a:lnTo>
                      <a:pt x="6668" y="3486150"/>
                    </a:lnTo>
                    <a:lnTo>
                      <a:pt x="2714625" y="4226243"/>
                    </a:lnTo>
                    <a:lnTo>
                      <a:pt x="2746058" y="1337310"/>
                    </a:lnTo>
                    <a:close/>
                  </a:path>
                </a:pathLst>
              </a:custGeom>
              <a:solidFill>
                <a:schemeClr val="accent3">
                  <a:lumMod val="75000"/>
                </a:schemeClr>
              </a:solidFill>
              <a:ln w="9525" cap="flat">
                <a:noFill/>
                <a:prstDash val="solid"/>
                <a:miter/>
              </a:ln>
            </p:spPr>
            <p:txBody>
              <a:bodyPr rtlCol="0" anchor="ctr"/>
              <a:lstStyle/>
              <a:p>
                <a:pPr>
                  <a:defRPr/>
                </a:pPr>
                <a:endParaRPr lang="en-US"/>
              </a:p>
            </p:txBody>
          </p:sp>
          <p:sp>
            <p:nvSpPr>
              <p:cNvPr id="1185423313" name="Freeform: Shape 49"/>
              <p:cNvSpPr/>
              <p:nvPr/>
            </p:nvSpPr>
            <p:spPr bwMode="auto">
              <a:xfrm>
                <a:off x="2310762" y="41260"/>
                <a:ext cx="3638548" cy="2524125"/>
              </a:xfrm>
              <a:custGeom>
                <a:avLst/>
                <a:gdLst>
                  <a:gd name="connsiteX0" fmla="*/ 3642360 w 3638550"/>
                  <a:gd name="connsiteY0" fmla="*/ 1185863 h 2524125"/>
                  <a:gd name="connsiteX1" fmla="*/ 2727960 w 3638550"/>
                  <a:gd name="connsiteY1" fmla="*/ 0 h 2524125"/>
                  <a:gd name="connsiteX2" fmla="*/ 0 w 3638550"/>
                  <a:gd name="connsiteY2" fmla="*/ 1385888 h 2524125"/>
                  <a:gd name="connsiteX3" fmla="*/ 899160 w 3638550"/>
                  <a:gd name="connsiteY3" fmla="*/ 2528888 h 2524125"/>
                </a:gdLst>
                <a:ahLst/>
                <a:cxnLst>
                  <a:cxn ang="0">
                    <a:pos x="connsiteX0" y="connsiteY0"/>
                  </a:cxn>
                  <a:cxn ang="0">
                    <a:pos x="connsiteX1" y="connsiteY1"/>
                  </a:cxn>
                  <a:cxn ang="0">
                    <a:pos x="connsiteX2" y="connsiteY2"/>
                  </a:cxn>
                  <a:cxn ang="0">
                    <a:pos x="connsiteX3" y="connsiteY3"/>
                  </a:cxn>
                </a:cxnLst>
                <a:rect l="l" t="t" r="r" b="b"/>
                <a:pathLst>
                  <a:path w="3638550" h="2524125" fill="norm" stroke="1" extrusionOk="0">
                    <a:moveTo>
                      <a:pt x="3642360" y="1185863"/>
                    </a:moveTo>
                    <a:lnTo>
                      <a:pt x="2727960" y="0"/>
                    </a:lnTo>
                    <a:lnTo>
                      <a:pt x="0" y="1385888"/>
                    </a:lnTo>
                    <a:lnTo>
                      <a:pt x="899160" y="2528888"/>
                    </a:lnTo>
                    <a:close/>
                  </a:path>
                </a:pathLst>
              </a:custGeom>
              <a:solidFill>
                <a:schemeClr val="accent3"/>
              </a:solidFill>
              <a:ln w="9525" cap="flat">
                <a:noFill/>
                <a:prstDash val="solid"/>
                <a:miter/>
              </a:ln>
            </p:spPr>
            <p:txBody>
              <a:bodyPr rtlCol="0" anchor="ctr"/>
              <a:lstStyle/>
              <a:p>
                <a:pPr>
                  <a:defRPr/>
                </a:pPr>
                <a:endParaRPr lang="en-US"/>
              </a:p>
            </p:txBody>
          </p:sp>
          <p:sp>
            <p:nvSpPr>
              <p:cNvPr id="1555124562" name="Freeform: Shape 50"/>
              <p:cNvSpPr/>
              <p:nvPr/>
            </p:nvSpPr>
            <p:spPr bwMode="auto">
              <a:xfrm>
                <a:off x="5930913" y="41260"/>
                <a:ext cx="3629023" cy="2524125"/>
              </a:xfrm>
              <a:custGeom>
                <a:avLst/>
                <a:gdLst>
                  <a:gd name="connsiteX0" fmla="*/ 900113 w 3629025"/>
                  <a:gd name="connsiteY0" fmla="*/ 0 h 2524125"/>
                  <a:gd name="connsiteX1" fmla="*/ 0 w 3629025"/>
                  <a:gd name="connsiteY1" fmla="*/ 1185863 h 2524125"/>
                  <a:gd name="connsiteX2" fmla="*/ 2743200 w 3629025"/>
                  <a:gd name="connsiteY2" fmla="*/ 2528888 h 2524125"/>
                  <a:gd name="connsiteX3" fmla="*/ 3629025 w 3629025"/>
                  <a:gd name="connsiteY3" fmla="*/ 1385888 h 2524125"/>
                </a:gdLst>
                <a:ahLst/>
                <a:cxnLst>
                  <a:cxn ang="0">
                    <a:pos x="connsiteX0" y="connsiteY0"/>
                  </a:cxn>
                  <a:cxn ang="0">
                    <a:pos x="connsiteX1" y="connsiteY1"/>
                  </a:cxn>
                  <a:cxn ang="0">
                    <a:pos x="connsiteX2" y="connsiteY2"/>
                  </a:cxn>
                  <a:cxn ang="0">
                    <a:pos x="connsiteX3" y="connsiteY3"/>
                  </a:cxn>
                </a:cxnLst>
                <a:rect l="l" t="t" r="r" b="b"/>
                <a:pathLst>
                  <a:path w="3629025" h="2524125" fill="norm" stroke="1" extrusionOk="0">
                    <a:moveTo>
                      <a:pt x="900113" y="0"/>
                    </a:moveTo>
                    <a:lnTo>
                      <a:pt x="0" y="1185863"/>
                    </a:lnTo>
                    <a:lnTo>
                      <a:pt x="2743200" y="2528888"/>
                    </a:lnTo>
                    <a:lnTo>
                      <a:pt x="3629025" y="1385888"/>
                    </a:lnTo>
                    <a:close/>
                  </a:path>
                </a:pathLst>
              </a:custGeom>
              <a:solidFill>
                <a:schemeClr val="accent3"/>
              </a:solidFill>
              <a:ln w="9525" cap="flat">
                <a:noFill/>
                <a:prstDash val="solid"/>
                <a:miter/>
              </a:ln>
            </p:spPr>
            <p:txBody>
              <a:bodyPr rtlCol="0" anchor="ctr"/>
              <a:lstStyle/>
              <a:p>
                <a:pPr>
                  <a:defRPr/>
                </a:pPr>
                <a:endParaRPr lang="en-US"/>
              </a:p>
            </p:txBody>
          </p:sp>
          <p:sp>
            <p:nvSpPr>
              <p:cNvPr id="568318173" name="Freeform: Shape 51"/>
              <p:cNvSpPr/>
              <p:nvPr/>
            </p:nvSpPr>
            <p:spPr bwMode="auto">
              <a:xfrm>
                <a:off x="3138486" y="2547937"/>
                <a:ext cx="2809874" cy="4286250"/>
              </a:xfrm>
              <a:custGeom>
                <a:avLst/>
                <a:gdLst>
                  <a:gd name="connsiteX0" fmla="*/ 2814638 w 2809875"/>
                  <a:gd name="connsiteY0" fmla="*/ 1385888 h 4286250"/>
                  <a:gd name="connsiteX1" fmla="*/ 2814638 w 2809875"/>
                  <a:gd name="connsiteY1" fmla="*/ 4286250 h 4286250"/>
                  <a:gd name="connsiteX2" fmla="*/ 0 w 2809875"/>
                  <a:gd name="connsiteY2" fmla="*/ 2886075 h 4286250"/>
                  <a:gd name="connsiteX3" fmla="*/ 71438 w 2809875"/>
                  <a:gd name="connsiteY3" fmla="*/ 0 h 4286250"/>
                </a:gdLst>
                <a:ahLst/>
                <a:cxnLst>
                  <a:cxn ang="0">
                    <a:pos x="connsiteX0" y="connsiteY0"/>
                  </a:cxn>
                  <a:cxn ang="0">
                    <a:pos x="connsiteX1" y="connsiteY1"/>
                  </a:cxn>
                  <a:cxn ang="0">
                    <a:pos x="connsiteX2" y="connsiteY2"/>
                  </a:cxn>
                  <a:cxn ang="0">
                    <a:pos x="connsiteX3" y="connsiteY3"/>
                  </a:cxn>
                </a:cxnLst>
                <a:rect l="l" t="t" r="r" b="b"/>
                <a:pathLst>
                  <a:path w="2809875" h="4286250" fill="norm" stroke="1" extrusionOk="0">
                    <a:moveTo>
                      <a:pt x="2814638" y="1385888"/>
                    </a:moveTo>
                    <a:lnTo>
                      <a:pt x="2814638" y="4286250"/>
                    </a:lnTo>
                    <a:lnTo>
                      <a:pt x="0" y="2886075"/>
                    </a:lnTo>
                    <a:lnTo>
                      <a:pt x="71438" y="0"/>
                    </a:lnTo>
                    <a:close/>
                  </a:path>
                </a:pathLst>
              </a:custGeom>
              <a:solidFill>
                <a:schemeClr val="accent3">
                  <a:lumMod val="60000"/>
                  <a:lumOff val="40000"/>
                </a:schemeClr>
              </a:solidFill>
              <a:ln w="9525" cap="flat">
                <a:noFill/>
                <a:prstDash val="solid"/>
                <a:miter/>
              </a:ln>
            </p:spPr>
            <p:txBody>
              <a:bodyPr rtlCol="0" anchor="ctr"/>
              <a:lstStyle/>
              <a:p>
                <a:pPr>
                  <a:defRPr/>
                </a:pPr>
                <a:endParaRPr lang="en-US"/>
              </a:p>
            </p:txBody>
          </p:sp>
          <p:sp>
            <p:nvSpPr>
              <p:cNvPr id="1621033975" name="Freeform: Shape 52"/>
              <p:cNvSpPr/>
              <p:nvPr/>
            </p:nvSpPr>
            <p:spPr bwMode="auto">
              <a:xfrm>
                <a:off x="5930913" y="2547936"/>
                <a:ext cx="2743200" cy="4286248"/>
              </a:xfrm>
              <a:custGeom>
                <a:avLst/>
                <a:gdLst>
                  <a:gd name="connsiteX0" fmla="*/ 2714625 w 2743200"/>
                  <a:gd name="connsiteY0" fmla="*/ 2886075 h 4286250"/>
                  <a:gd name="connsiteX1" fmla="*/ 0 w 2743200"/>
                  <a:gd name="connsiteY1" fmla="*/ 4286250 h 4286250"/>
                  <a:gd name="connsiteX2" fmla="*/ 0 w 2743200"/>
                  <a:gd name="connsiteY2" fmla="*/ 1385888 h 4286250"/>
                  <a:gd name="connsiteX3" fmla="*/ 2743200 w 2743200"/>
                  <a:gd name="connsiteY3" fmla="*/ 0 h 4286250"/>
                </a:gdLst>
                <a:ahLst/>
                <a:cxnLst>
                  <a:cxn ang="0">
                    <a:pos x="connsiteX0" y="connsiteY0"/>
                  </a:cxn>
                  <a:cxn ang="0">
                    <a:pos x="connsiteX1" y="connsiteY1"/>
                  </a:cxn>
                  <a:cxn ang="0">
                    <a:pos x="connsiteX2" y="connsiteY2"/>
                  </a:cxn>
                  <a:cxn ang="0">
                    <a:pos x="connsiteX3" y="connsiteY3"/>
                  </a:cxn>
                </a:cxnLst>
                <a:rect l="l" t="t" r="r" b="b"/>
                <a:pathLst>
                  <a:path w="2743200" h="4286250" fill="norm" stroke="1" extrusionOk="0">
                    <a:moveTo>
                      <a:pt x="2714625" y="2886075"/>
                    </a:moveTo>
                    <a:lnTo>
                      <a:pt x="0" y="4286250"/>
                    </a:lnTo>
                    <a:lnTo>
                      <a:pt x="0" y="1385888"/>
                    </a:lnTo>
                    <a:lnTo>
                      <a:pt x="2743200" y="0"/>
                    </a:lnTo>
                    <a:close/>
                  </a:path>
                </a:pathLst>
              </a:custGeom>
              <a:solidFill>
                <a:schemeClr val="accent3">
                  <a:lumMod val="75000"/>
                </a:schemeClr>
              </a:solidFill>
              <a:ln w="9525" cap="flat">
                <a:noFill/>
                <a:prstDash val="solid"/>
                <a:miter/>
              </a:ln>
            </p:spPr>
            <p:txBody>
              <a:bodyPr rtlCol="0" anchor="ctr"/>
              <a:lstStyle/>
              <a:p>
                <a:pPr>
                  <a:defRPr/>
                </a:pPr>
                <a:endParaRPr lang="en-US"/>
              </a:p>
            </p:txBody>
          </p:sp>
          <p:sp>
            <p:nvSpPr>
              <p:cNvPr id="1990211551" name="Freeform: Shape 53"/>
              <p:cNvSpPr/>
              <p:nvPr/>
            </p:nvSpPr>
            <p:spPr bwMode="auto">
              <a:xfrm>
                <a:off x="5953124" y="2433637"/>
                <a:ext cx="4324349" cy="1495424"/>
              </a:xfrm>
              <a:custGeom>
                <a:avLst/>
                <a:gdLst>
                  <a:gd name="connsiteX0" fmla="*/ 0 w 4324350"/>
                  <a:gd name="connsiteY0" fmla="*/ 1500188 h 1495425"/>
                  <a:gd name="connsiteX1" fmla="*/ 1543050 w 4324350"/>
                  <a:gd name="connsiteY1" fmla="*/ 1427798 h 1495425"/>
                  <a:gd name="connsiteX2" fmla="*/ 4329113 w 4324350"/>
                  <a:gd name="connsiteY2" fmla="*/ 0 h 1495425"/>
                  <a:gd name="connsiteX3" fmla="*/ 2743200 w 4324350"/>
                  <a:gd name="connsiteY3" fmla="*/ 114300 h 1495425"/>
                </a:gdLst>
                <a:ahLst/>
                <a:cxnLst>
                  <a:cxn ang="0">
                    <a:pos x="connsiteX0" y="connsiteY0"/>
                  </a:cxn>
                  <a:cxn ang="0">
                    <a:pos x="connsiteX1" y="connsiteY1"/>
                  </a:cxn>
                  <a:cxn ang="0">
                    <a:pos x="connsiteX2" y="connsiteY2"/>
                  </a:cxn>
                  <a:cxn ang="0">
                    <a:pos x="connsiteX3" y="connsiteY3"/>
                  </a:cxn>
                </a:cxnLst>
                <a:rect l="l" t="t" r="r" b="b"/>
                <a:pathLst>
                  <a:path w="4324350" h="1495425" fill="norm" stroke="1" extrusionOk="0">
                    <a:moveTo>
                      <a:pt x="0" y="1500188"/>
                    </a:moveTo>
                    <a:lnTo>
                      <a:pt x="1543050" y="1427798"/>
                    </a:lnTo>
                    <a:lnTo>
                      <a:pt x="4329113" y="0"/>
                    </a:lnTo>
                    <a:lnTo>
                      <a:pt x="2743200" y="114300"/>
                    </a:lnTo>
                    <a:close/>
                  </a:path>
                </a:pathLst>
              </a:custGeom>
              <a:solidFill>
                <a:schemeClr val="accent3">
                  <a:lumMod val="40000"/>
                  <a:lumOff val="60000"/>
                </a:schemeClr>
              </a:solidFill>
              <a:ln w="9525" cap="flat">
                <a:noFill/>
                <a:prstDash val="solid"/>
                <a:miter/>
              </a:ln>
            </p:spPr>
            <p:txBody>
              <a:bodyPr rtlCol="0" anchor="ctr"/>
              <a:lstStyle/>
              <a:p>
                <a:pPr>
                  <a:defRPr/>
                </a:pPr>
                <a:endParaRPr lang="en-US"/>
              </a:p>
            </p:txBody>
          </p:sp>
          <p:sp>
            <p:nvSpPr>
              <p:cNvPr id="795701783" name="Freeform: Shape 54"/>
              <p:cNvSpPr/>
              <p:nvPr/>
            </p:nvSpPr>
            <p:spPr bwMode="auto">
              <a:xfrm>
                <a:off x="1909259" y="2433531"/>
                <a:ext cx="4038598" cy="1495424"/>
              </a:xfrm>
              <a:custGeom>
                <a:avLst/>
                <a:gdLst>
                  <a:gd name="connsiteX0" fmla="*/ 1300665 w 4038600"/>
                  <a:gd name="connsiteY0" fmla="*/ 114405 h 1495425"/>
                  <a:gd name="connsiteX1" fmla="*/ 4043865 w 4038600"/>
                  <a:gd name="connsiteY1" fmla="*/ 1500293 h 1495425"/>
                  <a:gd name="connsiteX2" fmla="*/ 2672265 w 4038600"/>
                  <a:gd name="connsiteY2" fmla="*/ 1427903 h 1495425"/>
                  <a:gd name="connsiteX3" fmla="*/ 502 w 4038600"/>
                  <a:gd name="connsiteY3" fmla="*/ 105 h 1495425"/>
                  <a:gd name="connsiteX4" fmla="*/ 1300665 w 4038600"/>
                  <a:gd name="connsiteY4" fmla="*/ 114405 h 149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1495425" fill="norm" stroke="1" extrusionOk="0">
                    <a:moveTo>
                      <a:pt x="1300665" y="114405"/>
                    </a:moveTo>
                    <a:lnTo>
                      <a:pt x="4043865" y="1500293"/>
                    </a:lnTo>
                    <a:lnTo>
                      <a:pt x="2672265" y="1427903"/>
                    </a:lnTo>
                    <a:cubicBezTo>
                      <a:pt x="2672265" y="1427903"/>
                      <a:pt x="-42360" y="-14182"/>
                      <a:pt x="502" y="105"/>
                    </a:cubicBezTo>
                    <a:cubicBezTo>
                      <a:pt x="43365" y="14393"/>
                      <a:pt x="1300665" y="114405"/>
                      <a:pt x="1300665" y="114405"/>
                    </a:cubicBezTo>
                    <a:close/>
                  </a:path>
                </a:pathLst>
              </a:custGeom>
              <a:solidFill>
                <a:schemeClr val="accent3">
                  <a:lumMod val="40000"/>
                  <a:lumOff val="60000"/>
                </a:schemeClr>
              </a:solidFill>
              <a:ln w="9525" cap="flat">
                <a:noFill/>
                <a:prstDash val="solid"/>
                <a:miter/>
              </a:ln>
            </p:spPr>
            <p:txBody>
              <a:bodyPr rtlCol="0" anchor="ctr"/>
              <a:lstStyle/>
              <a:p>
                <a:pPr>
                  <a:defRPr/>
                </a:pPr>
                <a:endParaRPr lang="en-US"/>
              </a:p>
            </p:txBody>
          </p:sp>
        </p:grpSp>
        <p:sp>
          <p:nvSpPr>
            <p:cNvPr id="1179948117" name="Freeform: Shape 393"/>
            <p:cNvSpPr/>
            <p:nvPr/>
          </p:nvSpPr>
          <p:spPr bwMode="auto">
            <a:xfrm>
              <a:off x="5191296" y="1329132"/>
              <a:ext cx="1809405" cy="2721294"/>
            </a:xfrm>
            <a:custGeom>
              <a:avLst/>
              <a:gdLst>
                <a:gd name="connsiteX0" fmla="*/ 1382768 w 2520742"/>
                <a:gd name="connsiteY0" fmla="*/ 3791123 h 3791122"/>
                <a:gd name="connsiteX1" fmla="*/ 1142742 w 2520742"/>
                <a:gd name="connsiteY1" fmla="*/ 3791123 h 3791122"/>
                <a:gd name="connsiteX2" fmla="*/ 1137277 w 2520742"/>
                <a:gd name="connsiteY2" fmla="*/ 3788846 h 3791122"/>
                <a:gd name="connsiteX3" fmla="*/ 1009293 w 2520742"/>
                <a:gd name="connsiteY3" fmla="*/ 3668605 h 3791122"/>
                <a:gd name="connsiteX4" fmla="*/ 976500 w 2520742"/>
                <a:gd name="connsiteY4" fmla="*/ 3640822 h 3791122"/>
                <a:gd name="connsiteX5" fmla="*/ 775188 w 2520742"/>
                <a:gd name="connsiteY5" fmla="*/ 3416282 h 3791122"/>
                <a:gd name="connsiteX6" fmla="*/ 771545 w 2520742"/>
                <a:gd name="connsiteY6" fmla="*/ 3403073 h 3791122"/>
                <a:gd name="connsiteX7" fmla="*/ 741029 w 2520742"/>
                <a:gd name="connsiteY7" fmla="*/ 3200395 h 3791122"/>
                <a:gd name="connsiteX8" fmla="*/ 737841 w 2520742"/>
                <a:gd name="connsiteY8" fmla="*/ 3138908 h 3791122"/>
                <a:gd name="connsiteX9" fmla="*/ 738752 w 2520742"/>
                <a:gd name="connsiteY9" fmla="*/ 2954448 h 3791122"/>
                <a:gd name="connsiteX10" fmla="*/ 739207 w 2520742"/>
                <a:gd name="connsiteY10" fmla="*/ 2936230 h 3791122"/>
                <a:gd name="connsiteX11" fmla="*/ 742395 w 2520742"/>
                <a:gd name="connsiteY11" fmla="*/ 2717155 h 3791122"/>
                <a:gd name="connsiteX12" fmla="*/ 742851 w 2520742"/>
                <a:gd name="connsiteY12" fmla="*/ 2696204 h 3791122"/>
                <a:gd name="connsiteX13" fmla="*/ 702771 w 2520742"/>
                <a:gd name="connsiteY13" fmla="*/ 2615588 h 3791122"/>
                <a:gd name="connsiteX14" fmla="*/ 645383 w 2520742"/>
                <a:gd name="connsiteY14" fmla="*/ 2476218 h 3791122"/>
                <a:gd name="connsiteX15" fmla="*/ 460467 w 2520742"/>
                <a:gd name="connsiteY15" fmla="*/ 2217063 h 3791122"/>
                <a:gd name="connsiteX16" fmla="*/ 266442 w 2520742"/>
                <a:gd name="connsiteY16" fmla="*/ 2001632 h 3791122"/>
                <a:gd name="connsiteX17" fmla="*/ 8198 w 2520742"/>
                <a:gd name="connsiteY17" fmla="*/ 1384487 h 3791122"/>
                <a:gd name="connsiteX18" fmla="*/ 0 w 2520742"/>
                <a:gd name="connsiteY18" fmla="*/ 1303871 h 3791122"/>
                <a:gd name="connsiteX19" fmla="*/ 0 w 2520742"/>
                <a:gd name="connsiteY19" fmla="*/ 1185453 h 3791122"/>
                <a:gd name="connsiteX20" fmla="*/ 2277 w 2520742"/>
                <a:gd name="connsiteY20" fmla="*/ 1172700 h 3791122"/>
                <a:gd name="connsiteX21" fmla="*/ 165331 w 2520742"/>
                <a:gd name="connsiteY21" fmla="*/ 622052 h 3791122"/>
                <a:gd name="connsiteX22" fmla="*/ 930499 w 2520742"/>
                <a:gd name="connsiteY22" fmla="*/ 38611 h 3791122"/>
                <a:gd name="connsiteX23" fmla="*/ 1477048 w 2520742"/>
                <a:gd name="connsiteY23" fmla="*/ 16294 h 3791122"/>
                <a:gd name="connsiteX24" fmla="*/ 2093281 w 2520742"/>
                <a:gd name="connsiteY24" fmla="*/ 298677 h 3791122"/>
                <a:gd name="connsiteX25" fmla="*/ 2513669 w 2520742"/>
                <a:gd name="connsiteY25" fmla="*/ 1388131 h 3791122"/>
                <a:gd name="connsiteX26" fmla="*/ 2264078 w 2520742"/>
                <a:gd name="connsiteY26" fmla="*/ 1993434 h 3791122"/>
                <a:gd name="connsiteX27" fmla="*/ 2075519 w 2520742"/>
                <a:gd name="connsiteY27" fmla="*/ 2202033 h 3791122"/>
                <a:gd name="connsiteX28" fmla="*/ 1829116 w 2520742"/>
                <a:gd name="connsiteY28" fmla="*/ 2589627 h 3791122"/>
                <a:gd name="connsiteX29" fmla="*/ 1779927 w 2520742"/>
                <a:gd name="connsiteY29" fmla="*/ 2695293 h 3791122"/>
                <a:gd name="connsiteX30" fmla="*/ 1780382 w 2520742"/>
                <a:gd name="connsiteY30" fmla="*/ 2718521 h 3791122"/>
                <a:gd name="connsiteX31" fmla="*/ 1784481 w 2520742"/>
                <a:gd name="connsiteY31" fmla="*/ 2932131 h 3791122"/>
                <a:gd name="connsiteX32" fmla="*/ 1783571 w 2520742"/>
                <a:gd name="connsiteY32" fmla="*/ 2955814 h 3791122"/>
                <a:gd name="connsiteX33" fmla="*/ 1783115 w 2520742"/>
                <a:gd name="connsiteY33" fmla="*/ 3141186 h 3791122"/>
                <a:gd name="connsiteX34" fmla="*/ 1780382 w 2520742"/>
                <a:gd name="connsiteY34" fmla="*/ 3197207 h 3791122"/>
                <a:gd name="connsiteX35" fmla="*/ 1750778 w 2520742"/>
                <a:gd name="connsiteY35" fmla="*/ 3402618 h 3791122"/>
                <a:gd name="connsiteX36" fmla="*/ 1747134 w 2520742"/>
                <a:gd name="connsiteY36" fmla="*/ 3415826 h 3791122"/>
                <a:gd name="connsiteX37" fmla="*/ 1543089 w 2520742"/>
                <a:gd name="connsiteY37" fmla="*/ 3640367 h 3791122"/>
                <a:gd name="connsiteX38" fmla="*/ 1512574 w 2520742"/>
                <a:gd name="connsiteY38" fmla="*/ 3667239 h 3791122"/>
                <a:gd name="connsiteX39" fmla="*/ 1399620 w 2520742"/>
                <a:gd name="connsiteY39" fmla="*/ 3786568 h 3791122"/>
                <a:gd name="connsiteX40" fmla="*/ 1382768 w 2520742"/>
                <a:gd name="connsiteY40" fmla="*/ 3791123 h 3791122"/>
                <a:gd name="connsiteX41" fmla="*/ 1561307 w 2520742"/>
                <a:gd name="connsiteY41" fmla="*/ 1757051 h 3791122"/>
                <a:gd name="connsiteX42" fmla="*/ 1573149 w 2520742"/>
                <a:gd name="connsiteY42" fmla="*/ 1704218 h 3791122"/>
                <a:gd name="connsiteX43" fmla="*/ 1716163 w 2520742"/>
                <a:gd name="connsiteY43" fmla="*/ 1844499 h 3791122"/>
                <a:gd name="connsiteX44" fmla="*/ 1791313 w 2520742"/>
                <a:gd name="connsiteY44" fmla="*/ 1818083 h 3791122"/>
                <a:gd name="connsiteX45" fmla="*/ 1839136 w 2520742"/>
                <a:gd name="connsiteY45" fmla="*/ 1725169 h 3791122"/>
                <a:gd name="connsiteX46" fmla="*/ 1785848 w 2520742"/>
                <a:gd name="connsiteY46" fmla="*/ 1624969 h 3791122"/>
                <a:gd name="connsiteX47" fmla="*/ 1744857 w 2520742"/>
                <a:gd name="connsiteY47" fmla="*/ 1595364 h 3791122"/>
                <a:gd name="connsiteX48" fmla="*/ 1748956 w 2520742"/>
                <a:gd name="connsiteY48" fmla="*/ 1542075 h 3791122"/>
                <a:gd name="connsiteX49" fmla="*/ 1650577 w 2520742"/>
                <a:gd name="connsiteY49" fmla="*/ 1467381 h 3791122"/>
                <a:gd name="connsiteX50" fmla="*/ 1572238 w 2520742"/>
                <a:gd name="connsiteY50" fmla="*/ 1504728 h 3791122"/>
                <a:gd name="connsiteX51" fmla="*/ 1540812 w 2520742"/>
                <a:gd name="connsiteY51" fmla="*/ 1486054 h 3791122"/>
                <a:gd name="connsiteX52" fmla="*/ 1470671 w 2520742"/>
                <a:gd name="connsiteY52" fmla="*/ 1474668 h 3791122"/>
                <a:gd name="connsiteX53" fmla="*/ 1369560 w 2520742"/>
                <a:gd name="connsiteY53" fmla="*/ 1547086 h 3791122"/>
                <a:gd name="connsiteX54" fmla="*/ 1383679 w 2520742"/>
                <a:gd name="connsiteY54" fmla="*/ 1800775 h 3791122"/>
                <a:gd name="connsiteX55" fmla="*/ 1411917 w 2520742"/>
                <a:gd name="connsiteY55" fmla="*/ 1838123 h 3791122"/>
                <a:gd name="connsiteX56" fmla="*/ 1352253 w 2520742"/>
                <a:gd name="connsiteY56" fmla="*/ 1940145 h 3791122"/>
                <a:gd name="connsiteX57" fmla="*/ 1368194 w 2520742"/>
                <a:gd name="connsiteY57" fmla="*/ 2159675 h 3791122"/>
                <a:gd name="connsiteX58" fmla="*/ 1528970 w 2520742"/>
                <a:gd name="connsiteY58" fmla="*/ 2227539 h 3791122"/>
                <a:gd name="connsiteX59" fmla="*/ 1645112 w 2520742"/>
                <a:gd name="connsiteY59" fmla="*/ 2163319 h 3791122"/>
                <a:gd name="connsiteX60" fmla="*/ 1666063 w 2520742"/>
                <a:gd name="connsiteY60" fmla="*/ 2159220 h 3791122"/>
                <a:gd name="connsiteX61" fmla="*/ 1721628 w 2520742"/>
                <a:gd name="connsiteY61" fmla="*/ 2173795 h 3791122"/>
                <a:gd name="connsiteX62" fmla="*/ 1866919 w 2520742"/>
                <a:gd name="connsiteY62" fmla="*/ 2113674 h 3791122"/>
                <a:gd name="connsiteX63" fmla="*/ 1891969 w 2520742"/>
                <a:gd name="connsiteY63" fmla="*/ 2032603 h 3791122"/>
                <a:gd name="connsiteX64" fmla="*/ 1891969 w 2520742"/>
                <a:gd name="connsiteY64" fmla="*/ 1965195 h 3791122"/>
                <a:gd name="connsiteX65" fmla="*/ 1931139 w 2520742"/>
                <a:gd name="connsiteY65" fmla="*/ 1971572 h 3791122"/>
                <a:gd name="connsiteX66" fmla="*/ 2122431 w 2520742"/>
                <a:gd name="connsiteY66" fmla="*/ 1813528 h 3791122"/>
                <a:gd name="connsiteX67" fmla="*/ 2116054 w 2520742"/>
                <a:gd name="connsiteY67" fmla="*/ 1712872 h 3791122"/>
                <a:gd name="connsiteX68" fmla="*/ 2116054 w 2520742"/>
                <a:gd name="connsiteY68" fmla="*/ 1712872 h 3791122"/>
                <a:gd name="connsiteX69" fmla="*/ 2124253 w 2520742"/>
                <a:gd name="connsiteY69" fmla="*/ 1709684 h 3791122"/>
                <a:gd name="connsiteX70" fmla="*/ 2252236 w 2520742"/>
                <a:gd name="connsiteY70" fmla="*/ 1617681 h 3791122"/>
                <a:gd name="connsiteX71" fmla="*/ 2280019 w 2520742"/>
                <a:gd name="connsiteY71" fmla="*/ 1238741 h 3791122"/>
                <a:gd name="connsiteX72" fmla="*/ 2123797 w 2520742"/>
                <a:gd name="connsiteY72" fmla="*/ 1150382 h 3791122"/>
                <a:gd name="connsiteX73" fmla="*/ 2015854 w 2520742"/>
                <a:gd name="connsiteY73" fmla="*/ 1284287 h 3791122"/>
                <a:gd name="connsiteX74" fmla="*/ 2029973 w 2520742"/>
                <a:gd name="connsiteY74" fmla="*/ 1335298 h 3791122"/>
                <a:gd name="connsiteX75" fmla="*/ 1925673 w 2520742"/>
                <a:gd name="connsiteY75" fmla="*/ 1309337 h 3791122"/>
                <a:gd name="connsiteX76" fmla="*/ 1784481 w 2520742"/>
                <a:gd name="connsiteY76" fmla="*/ 1359893 h 3791122"/>
                <a:gd name="connsiteX77" fmla="*/ 1753055 w 2520742"/>
                <a:gd name="connsiteY77" fmla="*/ 1423201 h 3791122"/>
                <a:gd name="connsiteX78" fmla="*/ 1758520 w 2520742"/>
                <a:gd name="connsiteY78" fmla="*/ 1441875 h 3791122"/>
                <a:gd name="connsiteX79" fmla="*/ 1807710 w 2520742"/>
                <a:gd name="connsiteY79" fmla="*/ 1548452 h 3791122"/>
                <a:gd name="connsiteX80" fmla="*/ 1823651 w 2520742"/>
                <a:gd name="connsiteY80" fmla="*/ 1580789 h 3791122"/>
                <a:gd name="connsiteX81" fmla="*/ 1888781 w 2520742"/>
                <a:gd name="connsiteY81" fmla="*/ 1767527 h 3791122"/>
                <a:gd name="connsiteX82" fmla="*/ 1743035 w 2520742"/>
                <a:gd name="connsiteY82" fmla="*/ 1895966 h 3791122"/>
                <a:gd name="connsiteX83" fmla="*/ 1710697 w 2520742"/>
                <a:gd name="connsiteY83" fmla="*/ 1926026 h 3791122"/>
                <a:gd name="connsiteX84" fmla="*/ 1588179 w 2520742"/>
                <a:gd name="connsiteY84" fmla="*/ 2056287 h 3791122"/>
                <a:gd name="connsiteX85" fmla="*/ 1568595 w 2520742"/>
                <a:gd name="connsiteY85" fmla="*/ 2005275 h 3791122"/>
                <a:gd name="connsiteX86" fmla="*/ 1662874 w 2520742"/>
                <a:gd name="connsiteY86" fmla="*/ 1871371 h 3791122"/>
                <a:gd name="connsiteX87" fmla="*/ 1561307 w 2520742"/>
                <a:gd name="connsiteY87" fmla="*/ 1757051 h 3791122"/>
                <a:gd name="connsiteX88" fmla="*/ 776555 w 2520742"/>
                <a:gd name="connsiteY88" fmla="*/ 1591265 h 3791122"/>
                <a:gd name="connsiteX89" fmla="*/ 709602 w 2520742"/>
                <a:gd name="connsiteY89" fmla="*/ 1654118 h 3791122"/>
                <a:gd name="connsiteX90" fmla="*/ 685919 w 2520742"/>
                <a:gd name="connsiteY90" fmla="*/ 1756596 h 3791122"/>
                <a:gd name="connsiteX91" fmla="*/ 805248 w 2520742"/>
                <a:gd name="connsiteY91" fmla="*/ 1843133 h 3791122"/>
                <a:gd name="connsiteX92" fmla="*/ 949173 w 2520742"/>
                <a:gd name="connsiteY92" fmla="*/ 1705585 h 3791122"/>
                <a:gd name="connsiteX93" fmla="*/ 960104 w 2520742"/>
                <a:gd name="connsiteY93" fmla="*/ 1756140 h 3791122"/>
                <a:gd name="connsiteX94" fmla="*/ 858992 w 2520742"/>
                <a:gd name="connsiteY94" fmla="*/ 1861806 h 3791122"/>
                <a:gd name="connsiteX95" fmla="*/ 953272 w 2520742"/>
                <a:gd name="connsiteY95" fmla="*/ 2004820 h 3791122"/>
                <a:gd name="connsiteX96" fmla="*/ 933232 w 2520742"/>
                <a:gd name="connsiteY96" fmla="*/ 2055376 h 3791122"/>
                <a:gd name="connsiteX97" fmla="*/ 804338 w 2520742"/>
                <a:gd name="connsiteY97" fmla="*/ 1901431 h 3791122"/>
                <a:gd name="connsiteX98" fmla="*/ 746494 w 2520742"/>
                <a:gd name="connsiteY98" fmla="*/ 1885946 h 3791122"/>
                <a:gd name="connsiteX99" fmla="*/ 627165 w 2520742"/>
                <a:gd name="connsiteY99" fmla="*/ 1711050 h 3791122"/>
                <a:gd name="connsiteX100" fmla="*/ 703681 w 2520742"/>
                <a:gd name="connsiteY100" fmla="*/ 1573502 h 3791122"/>
                <a:gd name="connsiteX101" fmla="*/ 712791 w 2520742"/>
                <a:gd name="connsiteY101" fmla="*/ 1557561 h 3791122"/>
                <a:gd name="connsiteX102" fmla="*/ 764257 w 2520742"/>
                <a:gd name="connsiteY102" fmla="*/ 1438231 h 3791122"/>
                <a:gd name="connsiteX103" fmla="*/ 768812 w 2520742"/>
                <a:gd name="connsiteY103" fmla="*/ 1426389 h 3791122"/>
                <a:gd name="connsiteX104" fmla="*/ 716890 w 2520742"/>
                <a:gd name="connsiteY104" fmla="*/ 1337120 h 3791122"/>
                <a:gd name="connsiteX105" fmla="*/ 578431 w 2520742"/>
                <a:gd name="connsiteY105" fmla="*/ 1310248 h 3791122"/>
                <a:gd name="connsiteX106" fmla="*/ 490527 w 2520742"/>
                <a:gd name="connsiteY106" fmla="*/ 1335298 h 3791122"/>
                <a:gd name="connsiteX107" fmla="*/ 503736 w 2520742"/>
                <a:gd name="connsiteY107" fmla="*/ 1290208 h 3791122"/>
                <a:gd name="connsiteX108" fmla="*/ 373930 w 2520742"/>
                <a:gd name="connsiteY108" fmla="*/ 1148561 h 3791122"/>
                <a:gd name="connsiteX109" fmla="*/ 227729 w 2520742"/>
                <a:gd name="connsiteY109" fmla="*/ 1266524 h 3791122"/>
                <a:gd name="connsiteX110" fmla="*/ 209966 w 2520742"/>
                <a:gd name="connsiteY110" fmla="*/ 1483777 h 3791122"/>
                <a:gd name="connsiteX111" fmla="*/ 379851 w 2520742"/>
                <a:gd name="connsiteY111" fmla="*/ 1701030 h 3791122"/>
                <a:gd name="connsiteX112" fmla="*/ 408090 w 2520742"/>
                <a:gd name="connsiteY112" fmla="*/ 1711961 h 3791122"/>
                <a:gd name="connsiteX113" fmla="*/ 398981 w 2520742"/>
                <a:gd name="connsiteY113" fmla="*/ 1763883 h 3791122"/>
                <a:gd name="connsiteX114" fmla="*/ 398525 w 2520742"/>
                <a:gd name="connsiteY114" fmla="*/ 1817172 h 3791122"/>
                <a:gd name="connsiteX115" fmla="*/ 564312 w 2520742"/>
                <a:gd name="connsiteY115" fmla="*/ 1971116 h 3791122"/>
                <a:gd name="connsiteX116" fmla="*/ 629442 w 2520742"/>
                <a:gd name="connsiteY116" fmla="*/ 1963829 h 3791122"/>
                <a:gd name="connsiteX117" fmla="*/ 628531 w 2520742"/>
                <a:gd name="connsiteY117" fmla="*/ 1979314 h 3791122"/>
                <a:gd name="connsiteX118" fmla="*/ 633086 w 2520742"/>
                <a:gd name="connsiteY118" fmla="*/ 2057198 h 3791122"/>
                <a:gd name="connsiteX119" fmla="*/ 745128 w 2520742"/>
                <a:gd name="connsiteY119" fmla="*/ 2171517 h 3791122"/>
                <a:gd name="connsiteX120" fmla="*/ 853982 w 2520742"/>
                <a:gd name="connsiteY120" fmla="*/ 2157398 h 3791122"/>
                <a:gd name="connsiteX121" fmla="*/ 877211 w 2520742"/>
                <a:gd name="connsiteY121" fmla="*/ 2162408 h 3791122"/>
                <a:gd name="connsiteX122" fmla="*/ 936876 w 2520742"/>
                <a:gd name="connsiteY122" fmla="*/ 2205677 h 3791122"/>
                <a:gd name="connsiteX123" fmla="*/ 1034799 w 2520742"/>
                <a:gd name="connsiteY123" fmla="*/ 2227539 h 3791122"/>
                <a:gd name="connsiteX124" fmla="*/ 1174169 w 2520742"/>
                <a:gd name="connsiteY124" fmla="*/ 2118684 h 3791122"/>
                <a:gd name="connsiteX125" fmla="*/ 1151851 w 2520742"/>
                <a:gd name="connsiteY125" fmla="*/ 1903253 h 3791122"/>
                <a:gd name="connsiteX126" fmla="*/ 1106761 w 2520742"/>
                <a:gd name="connsiteY126" fmla="*/ 1838123 h 3791122"/>
                <a:gd name="connsiteX127" fmla="*/ 1116326 w 2520742"/>
                <a:gd name="connsiteY127" fmla="*/ 1826736 h 3791122"/>
                <a:gd name="connsiteX128" fmla="*/ 1181912 w 2520742"/>
                <a:gd name="connsiteY128" fmla="*/ 1665504 h 3791122"/>
                <a:gd name="connsiteX129" fmla="*/ 1120880 w 2520742"/>
                <a:gd name="connsiteY129" fmla="*/ 1507916 h 3791122"/>
                <a:gd name="connsiteX130" fmla="*/ 966025 w 2520742"/>
                <a:gd name="connsiteY130" fmla="*/ 1491520 h 3791122"/>
                <a:gd name="connsiteX131" fmla="*/ 947807 w 2520742"/>
                <a:gd name="connsiteY131" fmla="*/ 1503817 h 3791122"/>
                <a:gd name="connsiteX132" fmla="*/ 878122 w 2520742"/>
                <a:gd name="connsiteY132" fmla="*/ 1466925 h 3791122"/>
                <a:gd name="connsiteX133" fmla="*/ 772456 w 2520742"/>
                <a:gd name="connsiteY133" fmla="*/ 1542531 h 3791122"/>
                <a:gd name="connsiteX134" fmla="*/ 776555 w 2520742"/>
                <a:gd name="connsiteY134" fmla="*/ 1591265 h 3791122"/>
                <a:gd name="connsiteX135" fmla="*/ 1617784 w 2520742"/>
                <a:gd name="connsiteY135" fmla="*/ 559199 h 3791122"/>
                <a:gd name="connsiteX136" fmla="*/ 1705687 w 2520742"/>
                <a:gd name="connsiteY136" fmla="*/ 673974 h 3791122"/>
                <a:gd name="connsiteX137" fmla="*/ 1827294 w 2520742"/>
                <a:gd name="connsiteY137" fmla="*/ 661677 h 3791122"/>
                <a:gd name="connsiteX138" fmla="*/ 1961199 w 2520742"/>
                <a:gd name="connsiteY138" fmla="*/ 534149 h 3791122"/>
                <a:gd name="connsiteX139" fmla="*/ 1931594 w 2520742"/>
                <a:gd name="connsiteY139" fmla="*/ 391591 h 3791122"/>
                <a:gd name="connsiteX140" fmla="*/ 1797690 w 2520742"/>
                <a:gd name="connsiteY140" fmla="*/ 358798 h 3791122"/>
                <a:gd name="connsiteX141" fmla="*/ 1781293 w 2520742"/>
                <a:gd name="connsiteY141" fmla="*/ 351966 h 3791122"/>
                <a:gd name="connsiteX142" fmla="*/ 1686103 w 2520742"/>
                <a:gd name="connsiteY142" fmla="*/ 245389 h 3791122"/>
                <a:gd name="connsiteX143" fmla="*/ 1579981 w 2520742"/>
                <a:gd name="connsiteY143" fmla="*/ 201210 h 3791122"/>
                <a:gd name="connsiteX144" fmla="*/ 1431958 w 2520742"/>
                <a:gd name="connsiteY144" fmla="*/ 279093 h 3791122"/>
                <a:gd name="connsiteX145" fmla="*/ 1404630 w 2520742"/>
                <a:gd name="connsiteY145" fmla="*/ 566031 h 3791122"/>
                <a:gd name="connsiteX146" fmla="*/ 1449265 w 2520742"/>
                <a:gd name="connsiteY146" fmla="*/ 651657 h 3791122"/>
                <a:gd name="connsiteX147" fmla="*/ 1373659 w 2520742"/>
                <a:gd name="connsiteY147" fmla="*/ 859345 h 3791122"/>
                <a:gd name="connsiteX148" fmla="*/ 1480236 w 2520742"/>
                <a:gd name="connsiteY148" fmla="*/ 1056103 h 3791122"/>
                <a:gd name="connsiteX149" fmla="*/ 1411462 w 2520742"/>
                <a:gd name="connsiteY149" fmla="*/ 1434588 h 3791122"/>
                <a:gd name="connsiteX150" fmla="*/ 1415561 w 2520742"/>
                <a:gd name="connsiteY150" fmla="*/ 1434132 h 3791122"/>
                <a:gd name="connsiteX151" fmla="*/ 1568139 w 2520742"/>
                <a:gd name="connsiteY151" fmla="*/ 1434588 h 3791122"/>
                <a:gd name="connsiteX152" fmla="*/ 1578615 w 2520742"/>
                <a:gd name="connsiteY152" fmla="*/ 1433221 h 3791122"/>
                <a:gd name="connsiteX153" fmla="*/ 1698400 w 2520742"/>
                <a:gd name="connsiteY153" fmla="*/ 1409537 h 3791122"/>
                <a:gd name="connsiteX154" fmla="*/ 1957555 w 2520742"/>
                <a:gd name="connsiteY154" fmla="*/ 1255593 h 3791122"/>
                <a:gd name="connsiteX155" fmla="*/ 1978506 w 2520742"/>
                <a:gd name="connsiteY155" fmla="*/ 1171333 h 3791122"/>
                <a:gd name="connsiteX156" fmla="*/ 1912009 w 2520742"/>
                <a:gd name="connsiteY156" fmla="*/ 1150382 h 3791122"/>
                <a:gd name="connsiteX157" fmla="*/ 1848701 w 2520742"/>
                <a:gd name="connsiteY157" fmla="*/ 1113035 h 3791122"/>
                <a:gd name="connsiteX158" fmla="*/ 1637824 w 2520742"/>
                <a:gd name="connsiteY158" fmla="*/ 1144006 h 3791122"/>
                <a:gd name="connsiteX159" fmla="*/ 1543089 w 2520742"/>
                <a:gd name="connsiteY159" fmla="*/ 1234642 h 3791122"/>
                <a:gd name="connsiteX160" fmla="*/ 1522593 w 2520742"/>
                <a:gd name="connsiteY160" fmla="*/ 1184542 h 3791122"/>
                <a:gd name="connsiteX161" fmla="*/ 1600021 w 2520742"/>
                <a:gd name="connsiteY161" fmla="*/ 1072044 h 3791122"/>
                <a:gd name="connsiteX162" fmla="*/ 1542634 w 2520742"/>
                <a:gd name="connsiteY162" fmla="*/ 948159 h 3791122"/>
                <a:gd name="connsiteX163" fmla="*/ 1573605 w 2520742"/>
                <a:gd name="connsiteY163" fmla="*/ 903069 h 3791122"/>
                <a:gd name="connsiteX164" fmla="*/ 1585447 w 2520742"/>
                <a:gd name="connsiteY164" fmla="*/ 911267 h 3791122"/>
                <a:gd name="connsiteX165" fmla="*/ 1655587 w 2520742"/>
                <a:gd name="connsiteY165" fmla="*/ 1071588 h 3791122"/>
                <a:gd name="connsiteX166" fmla="*/ 1661508 w 2520742"/>
                <a:gd name="connsiteY166" fmla="*/ 1090717 h 3791122"/>
                <a:gd name="connsiteX167" fmla="*/ 1809076 w 2520742"/>
                <a:gd name="connsiteY167" fmla="*/ 1074321 h 3791122"/>
                <a:gd name="connsiteX168" fmla="*/ 1811809 w 2520742"/>
                <a:gd name="connsiteY168" fmla="*/ 1054281 h 3791122"/>
                <a:gd name="connsiteX169" fmla="*/ 1800878 w 2520742"/>
                <a:gd name="connsiteY169" fmla="*/ 963189 h 3791122"/>
                <a:gd name="connsiteX170" fmla="*/ 1794502 w 2520742"/>
                <a:gd name="connsiteY170" fmla="*/ 948159 h 3791122"/>
                <a:gd name="connsiteX171" fmla="*/ 1733470 w 2520742"/>
                <a:gd name="connsiteY171" fmla="*/ 790116 h 3791122"/>
                <a:gd name="connsiteX172" fmla="*/ 1748045 w 2520742"/>
                <a:gd name="connsiteY172" fmla="*/ 733184 h 3791122"/>
                <a:gd name="connsiteX173" fmla="*/ 1645567 w 2520742"/>
                <a:gd name="connsiteY173" fmla="*/ 704945 h 3791122"/>
                <a:gd name="connsiteX174" fmla="*/ 1563129 w 2520742"/>
                <a:gd name="connsiteY174" fmla="*/ 573318 h 3791122"/>
                <a:gd name="connsiteX175" fmla="*/ 1543089 w 2520742"/>
                <a:gd name="connsiteY175" fmla="*/ 542803 h 3791122"/>
                <a:gd name="connsiteX176" fmla="*/ 1453820 w 2520742"/>
                <a:gd name="connsiteY176" fmla="*/ 433948 h 3791122"/>
                <a:gd name="connsiteX177" fmla="*/ 1506197 w 2520742"/>
                <a:gd name="connsiteY177" fmla="*/ 421651 h 3791122"/>
                <a:gd name="connsiteX178" fmla="*/ 1597289 w 2520742"/>
                <a:gd name="connsiteY178" fmla="*/ 501356 h 3791122"/>
                <a:gd name="connsiteX179" fmla="*/ 1711608 w 2520742"/>
                <a:gd name="connsiteY179" fmla="*/ 453077 h 3791122"/>
                <a:gd name="connsiteX180" fmla="*/ 1752599 w 2520742"/>
                <a:gd name="connsiteY180" fmla="*/ 489514 h 3791122"/>
                <a:gd name="connsiteX181" fmla="*/ 1617784 w 2520742"/>
                <a:gd name="connsiteY181" fmla="*/ 559199 h 3791122"/>
                <a:gd name="connsiteX182" fmla="*/ 1068047 w 2520742"/>
                <a:gd name="connsiteY182" fmla="*/ 433948 h 3791122"/>
                <a:gd name="connsiteX183" fmla="*/ 975134 w 2520742"/>
                <a:gd name="connsiteY183" fmla="*/ 544624 h 3791122"/>
                <a:gd name="connsiteX184" fmla="*/ 959193 w 2520742"/>
                <a:gd name="connsiteY184" fmla="*/ 566942 h 3791122"/>
                <a:gd name="connsiteX185" fmla="*/ 818457 w 2520742"/>
                <a:gd name="connsiteY185" fmla="*/ 726807 h 3791122"/>
                <a:gd name="connsiteX186" fmla="*/ 772000 w 2520742"/>
                <a:gd name="connsiteY186" fmla="*/ 734095 h 3791122"/>
                <a:gd name="connsiteX187" fmla="*/ 775644 w 2520742"/>
                <a:gd name="connsiteY187" fmla="*/ 744570 h 3791122"/>
                <a:gd name="connsiteX188" fmla="*/ 723722 w 2520742"/>
                <a:gd name="connsiteY188" fmla="*/ 949981 h 3791122"/>
                <a:gd name="connsiteX189" fmla="*/ 719622 w 2520742"/>
                <a:gd name="connsiteY189" fmla="*/ 962279 h 3791122"/>
                <a:gd name="connsiteX190" fmla="*/ 709147 w 2520742"/>
                <a:gd name="connsiteY190" fmla="*/ 1056103 h 3791122"/>
                <a:gd name="connsiteX191" fmla="*/ 710969 w 2520742"/>
                <a:gd name="connsiteY191" fmla="*/ 1071588 h 3791122"/>
                <a:gd name="connsiteX192" fmla="*/ 859903 w 2520742"/>
                <a:gd name="connsiteY192" fmla="*/ 1090262 h 3791122"/>
                <a:gd name="connsiteX193" fmla="*/ 865824 w 2520742"/>
                <a:gd name="connsiteY193" fmla="*/ 1077054 h 3791122"/>
                <a:gd name="connsiteX194" fmla="*/ 870834 w 2520742"/>
                <a:gd name="connsiteY194" fmla="*/ 1014201 h 3791122"/>
                <a:gd name="connsiteX195" fmla="*/ 947351 w 2520742"/>
                <a:gd name="connsiteY195" fmla="*/ 902614 h 3791122"/>
                <a:gd name="connsiteX196" fmla="*/ 978322 w 2520742"/>
                <a:gd name="connsiteY196" fmla="*/ 947704 h 3791122"/>
                <a:gd name="connsiteX197" fmla="*/ 920935 w 2520742"/>
                <a:gd name="connsiteY197" fmla="*/ 1070677 h 3791122"/>
                <a:gd name="connsiteX198" fmla="*/ 998362 w 2520742"/>
                <a:gd name="connsiteY198" fmla="*/ 1184086 h 3791122"/>
                <a:gd name="connsiteX199" fmla="*/ 977867 w 2520742"/>
                <a:gd name="connsiteY199" fmla="*/ 1234186 h 3791122"/>
                <a:gd name="connsiteX200" fmla="*/ 883132 w 2520742"/>
                <a:gd name="connsiteY200" fmla="*/ 1143550 h 3791122"/>
                <a:gd name="connsiteX201" fmla="*/ 669978 w 2520742"/>
                <a:gd name="connsiteY201" fmla="*/ 1110758 h 3791122"/>
                <a:gd name="connsiteX202" fmla="*/ 542450 w 2520742"/>
                <a:gd name="connsiteY202" fmla="*/ 1169512 h 3791122"/>
                <a:gd name="connsiteX203" fmla="*/ 564312 w 2520742"/>
                <a:gd name="connsiteY203" fmla="*/ 1256504 h 3791122"/>
                <a:gd name="connsiteX204" fmla="*/ 725088 w 2520742"/>
                <a:gd name="connsiteY204" fmla="*/ 1277000 h 3791122"/>
                <a:gd name="connsiteX205" fmla="*/ 822556 w 2520742"/>
                <a:gd name="connsiteY205" fmla="*/ 1408627 h 3791122"/>
                <a:gd name="connsiteX206" fmla="*/ 943707 w 2520742"/>
                <a:gd name="connsiteY206" fmla="*/ 1432766 h 3791122"/>
                <a:gd name="connsiteX207" fmla="*/ 958282 w 2520742"/>
                <a:gd name="connsiteY207" fmla="*/ 1432310 h 3791122"/>
                <a:gd name="connsiteX208" fmla="*/ 1024323 w 2520742"/>
                <a:gd name="connsiteY208" fmla="*/ 1420013 h 3791122"/>
                <a:gd name="connsiteX209" fmla="*/ 1113137 w 2520742"/>
                <a:gd name="connsiteY209" fmla="*/ 1430944 h 3791122"/>
                <a:gd name="connsiteX210" fmla="*/ 1151851 w 2520742"/>
                <a:gd name="connsiteY210" fmla="*/ 1273356 h 3791122"/>
                <a:gd name="connsiteX211" fmla="*/ 1042086 w 2520742"/>
                <a:gd name="connsiteY211" fmla="*/ 1055647 h 3791122"/>
                <a:gd name="connsiteX212" fmla="*/ 1072602 w 2520742"/>
                <a:gd name="connsiteY212" fmla="*/ 649379 h 3791122"/>
                <a:gd name="connsiteX213" fmla="*/ 1114048 w 2520742"/>
                <a:gd name="connsiteY213" fmla="*/ 569219 h 3791122"/>
                <a:gd name="connsiteX214" fmla="*/ 1095830 w 2520742"/>
                <a:gd name="connsiteY214" fmla="*/ 284103 h 3791122"/>
                <a:gd name="connsiteX215" fmla="*/ 995630 w 2520742"/>
                <a:gd name="connsiteY215" fmla="*/ 206220 h 3791122"/>
                <a:gd name="connsiteX216" fmla="*/ 860359 w 2520742"/>
                <a:gd name="connsiteY216" fmla="*/ 231725 h 3791122"/>
                <a:gd name="connsiteX217" fmla="*/ 741029 w 2520742"/>
                <a:gd name="connsiteY217" fmla="*/ 351510 h 3791122"/>
                <a:gd name="connsiteX218" fmla="*/ 721900 w 2520742"/>
                <a:gd name="connsiteY218" fmla="*/ 357887 h 3791122"/>
                <a:gd name="connsiteX219" fmla="*/ 631264 w 2520742"/>
                <a:gd name="connsiteY219" fmla="*/ 361986 h 3791122"/>
                <a:gd name="connsiteX220" fmla="*/ 579342 w 2520742"/>
                <a:gd name="connsiteY220" fmla="*/ 570585 h 3791122"/>
                <a:gd name="connsiteX221" fmla="*/ 772000 w 2520742"/>
                <a:gd name="connsiteY221" fmla="*/ 678984 h 3791122"/>
                <a:gd name="connsiteX222" fmla="*/ 904538 w 2520742"/>
                <a:gd name="connsiteY222" fmla="*/ 560565 h 3791122"/>
                <a:gd name="connsiteX223" fmla="*/ 769723 w 2520742"/>
                <a:gd name="connsiteY223" fmla="*/ 489059 h 3791122"/>
                <a:gd name="connsiteX224" fmla="*/ 809347 w 2520742"/>
                <a:gd name="connsiteY224" fmla="*/ 454444 h 3791122"/>
                <a:gd name="connsiteX225" fmla="*/ 1016581 w 2520742"/>
                <a:gd name="connsiteY225" fmla="*/ 422562 h 3791122"/>
                <a:gd name="connsiteX226" fmla="*/ 1068047 w 2520742"/>
                <a:gd name="connsiteY226" fmla="*/ 433948 h 3791122"/>
                <a:gd name="connsiteX227" fmla="*/ 637185 w 2520742"/>
                <a:gd name="connsiteY227" fmla="*/ 921743 h 3791122"/>
                <a:gd name="connsiteX228" fmla="*/ 676354 w 2520742"/>
                <a:gd name="connsiteY228" fmla="*/ 912178 h 3791122"/>
                <a:gd name="connsiteX229" fmla="*/ 736019 w 2520742"/>
                <a:gd name="connsiteY229" fmla="*/ 791938 h 3791122"/>
                <a:gd name="connsiteX230" fmla="*/ 671799 w 2520742"/>
                <a:gd name="connsiteY230" fmla="*/ 712688 h 3791122"/>
                <a:gd name="connsiteX231" fmla="*/ 514667 w 2520742"/>
                <a:gd name="connsiteY231" fmla="*/ 565120 h 3791122"/>
                <a:gd name="connsiteX232" fmla="*/ 506468 w 2520742"/>
                <a:gd name="connsiteY232" fmla="*/ 546902 h 3791122"/>
                <a:gd name="connsiteX233" fmla="*/ 383040 w 2520742"/>
                <a:gd name="connsiteY233" fmla="*/ 655756 h 3791122"/>
                <a:gd name="connsiteX234" fmla="*/ 423120 w 2520742"/>
                <a:gd name="connsiteY234" fmla="*/ 810156 h 3791122"/>
                <a:gd name="connsiteX235" fmla="*/ 431773 w 2520742"/>
                <a:gd name="connsiteY235" fmla="*/ 821998 h 3791122"/>
                <a:gd name="connsiteX236" fmla="*/ 242759 w 2520742"/>
                <a:gd name="connsiteY236" fmla="*/ 970932 h 3791122"/>
                <a:gd name="connsiteX237" fmla="*/ 275552 w 2520742"/>
                <a:gd name="connsiteY237" fmla="*/ 1126699 h 3791122"/>
                <a:gd name="connsiteX238" fmla="*/ 465933 w 2520742"/>
                <a:gd name="connsiteY238" fmla="*/ 1108025 h 3791122"/>
                <a:gd name="connsiteX239" fmla="*/ 640373 w 2520742"/>
                <a:gd name="connsiteY239" fmla="*/ 1064301 h 3791122"/>
                <a:gd name="connsiteX240" fmla="*/ 659502 w 2520742"/>
                <a:gd name="connsiteY240" fmla="*/ 955447 h 3791122"/>
                <a:gd name="connsiteX241" fmla="*/ 637185 w 2520742"/>
                <a:gd name="connsiteY241" fmla="*/ 921743 h 3791122"/>
                <a:gd name="connsiteX242" fmla="*/ 2016309 w 2520742"/>
                <a:gd name="connsiteY242" fmla="*/ 546902 h 3791122"/>
                <a:gd name="connsiteX243" fmla="*/ 2013121 w 2520742"/>
                <a:gd name="connsiteY243" fmla="*/ 552823 h 3791122"/>
                <a:gd name="connsiteX244" fmla="*/ 1842325 w 2520742"/>
                <a:gd name="connsiteY244" fmla="*/ 715876 h 3791122"/>
                <a:gd name="connsiteX245" fmla="*/ 1800878 w 2520742"/>
                <a:gd name="connsiteY245" fmla="*/ 751402 h 3791122"/>
                <a:gd name="connsiteX246" fmla="*/ 1785848 w 2520742"/>
                <a:gd name="connsiteY246" fmla="*/ 829741 h 3791122"/>
                <a:gd name="connsiteX247" fmla="*/ 1851434 w 2520742"/>
                <a:gd name="connsiteY247" fmla="*/ 913545 h 3791122"/>
                <a:gd name="connsiteX248" fmla="*/ 1886504 w 2520742"/>
                <a:gd name="connsiteY248" fmla="*/ 920376 h 3791122"/>
                <a:gd name="connsiteX249" fmla="*/ 1880127 w 2520742"/>
                <a:gd name="connsiteY249" fmla="*/ 929030 h 3791122"/>
                <a:gd name="connsiteX250" fmla="*/ 1853711 w 2520742"/>
                <a:gd name="connsiteY250" fmla="*/ 990517 h 3791122"/>
                <a:gd name="connsiteX251" fmla="*/ 1910643 w 2520742"/>
                <a:gd name="connsiteY251" fmla="*/ 1085252 h 3791122"/>
                <a:gd name="connsiteX252" fmla="*/ 2071419 w 2520742"/>
                <a:gd name="connsiteY252" fmla="*/ 1104381 h 3791122"/>
                <a:gd name="connsiteX253" fmla="*/ 2237206 w 2520742"/>
                <a:gd name="connsiteY253" fmla="*/ 1121689 h 3791122"/>
                <a:gd name="connsiteX254" fmla="*/ 2248137 w 2520742"/>
                <a:gd name="connsiteY254" fmla="*/ 1126243 h 3791122"/>
                <a:gd name="connsiteX255" fmla="*/ 2276831 w 2520742"/>
                <a:gd name="connsiteY255" fmla="*/ 958635 h 3791122"/>
                <a:gd name="connsiteX256" fmla="*/ 2092371 w 2520742"/>
                <a:gd name="connsiteY256" fmla="*/ 821998 h 3791122"/>
                <a:gd name="connsiteX257" fmla="*/ 2092371 w 2520742"/>
                <a:gd name="connsiteY257" fmla="*/ 820176 h 3791122"/>
                <a:gd name="connsiteX258" fmla="*/ 2096925 w 2520742"/>
                <a:gd name="connsiteY258" fmla="*/ 814255 h 3791122"/>
                <a:gd name="connsiteX259" fmla="*/ 2142471 w 2520742"/>
                <a:gd name="connsiteY259" fmla="*/ 691737 h 3791122"/>
                <a:gd name="connsiteX260" fmla="*/ 2016309 w 2520742"/>
                <a:gd name="connsiteY260" fmla="*/ 546902 h 379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2520742" h="3791122" fill="norm" stroke="1" extrusionOk="0">
                  <a:moveTo>
                    <a:pt x="1382768" y="3791123"/>
                  </a:moveTo>
                  <a:cubicBezTo>
                    <a:pt x="1302608" y="3791123"/>
                    <a:pt x="1222903" y="3791123"/>
                    <a:pt x="1142742" y="3791123"/>
                  </a:cubicBezTo>
                  <a:cubicBezTo>
                    <a:pt x="1140920" y="3790212"/>
                    <a:pt x="1139099" y="3789301"/>
                    <a:pt x="1137277" y="3788846"/>
                  </a:cubicBezTo>
                  <a:cubicBezTo>
                    <a:pt x="1068047" y="3779281"/>
                    <a:pt x="1022957" y="3736923"/>
                    <a:pt x="1009293" y="3668605"/>
                  </a:cubicBezTo>
                  <a:cubicBezTo>
                    <a:pt x="1003828" y="3642644"/>
                    <a:pt x="1003828" y="3642644"/>
                    <a:pt x="976500" y="3640822"/>
                  </a:cubicBezTo>
                  <a:cubicBezTo>
                    <a:pt x="855804" y="3633079"/>
                    <a:pt x="769723" y="3536522"/>
                    <a:pt x="775188" y="3416282"/>
                  </a:cubicBezTo>
                  <a:cubicBezTo>
                    <a:pt x="775188" y="3411727"/>
                    <a:pt x="774277" y="3406262"/>
                    <a:pt x="771545" y="3403073"/>
                  </a:cubicBezTo>
                  <a:cubicBezTo>
                    <a:pt x="715979" y="3342498"/>
                    <a:pt x="711880" y="3272813"/>
                    <a:pt x="741029" y="3200395"/>
                  </a:cubicBezTo>
                  <a:cubicBezTo>
                    <a:pt x="750594" y="3176711"/>
                    <a:pt x="750594" y="3161681"/>
                    <a:pt x="737841" y="3138908"/>
                  </a:cubicBezTo>
                  <a:cubicBezTo>
                    <a:pt x="704137" y="3078333"/>
                    <a:pt x="709602" y="3015935"/>
                    <a:pt x="738752" y="2954448"/>
                  </a:cubicBezTo>
                  <a:cubicBezTo>
                    <a:pt x="741029" y="2949438"/>
                    <a:pt x="741940" y="2940784"/>
                    <a:pt x="739207" y="2936230"/>
                  </a:cubicBezTo>
                  <a:cubicBezTo>
                    <a:pt x="693661" y="2862446"/>
                    <a:pt x="697760" y="2789573"/>
                    <a:pt x="742395" y="2717155"/>
                  </a:cubicBezTo>
                  <a:cubicBezTo>
                    <a:pt x="747405" y="2709412"/>
                    <a:pt x="746950" y="2704402"/>
                    <a:pt x="742851" y="2696204"/>
                  </a:cubicBezTo>
                  <a:cubicBezTo>
                    <a:pt x="728732" y="2669787"/>
                    <a:pt x="714612" y="2642915"/>
                    <a:pt x="702771" y="2615588"/>
                  </a:cubicBezTo>
                  <a:cubicBezTo>
                    <a:pt x="682730" y="2569587"/>
                    <a:pt x="666789" y="2521764"/>
                    <a:pt x="645383" y="2476218"/>
                  </a:cubicBezTo>
                  <a:cubicBezTo>
                    <a:pt x="599382" y="2378750"/>
                    <a:pt x="531974" y="2296313"/>
                    <a:pt x="460467" y="2217063"/>
                  </a:cubicBezTo>
                  <a:cubicBezTo>
                    <a:pt x="395792" y="2145101"/>
                    <a:pt x="327929" y="2076327"/>
                    <a:pt x="266442" y="2001632"/>
                  </a:cubicBezTo>
                  <a:cubicBezTo>
                    <a:pt x="117963" y="1822637"/>
                    <a:pt x="33248" y="1615860"/>
                    <a:pt x="8198" y="1384487"/>
                  </a:cubicBezTo>
                  <a:cubicBezTo>
                    <a:pt x="5465" y="1357615"/>
                    <a:pt x="2733" y="1330743"/>
                    <a:pt x="0" y="1303871"/>
                  </a:cubicBezTo>
                  <a:cubicBezTo>
                    <a:pt x="0" y="1264247"/>
                    <a:pt x="0" y="1225077"/>
                    <a:pt x="0" y="1185453"/>
                  </a:cubicBezTo>
                  <a:cubicBezTo>
                    <a:pt x="911" y="1181354"/>
                    <a:pt x="1822" y="1176799"/>
                    <a:pt x="2277" y="1172700"/>
                  </a:cubicBezTo>
                  <a:cubicBezTo>
                    <a:pt x="14119" y="976398"/>
                    <a:pt x="66952" y="791938"/>
                    <a:pt x="165331" y="622052"/>
                  </a:cubicBezTo>
                  <a:cubicBezTo>
                    <a:pt x="339316" y="321906"/>
                    <a:pt x="592550" y="123782"/>
                    <a:pt x="930499" y="38611"/>
                  </a:cubicBezTo>
                  <a:cubicBezTo>
                    <a:pt x="1110860" y="-6934"/>
                    <a:pt x="1293954" y="-9212"/>
                    <a:pt x="1477048" y="16294"/>
                  </a:cubicBezTo>
                  <a:cubicBezTo>
                    <a:pt x="1710242" y="48631"/>
                    <a:pt x="1918841" y="140634"/>
                    <a:pt x="2093281" y="298677"/>
                  </a:cubicBezTo>
                  <a:cubicBezTo>
                    <a:pt x="2414379" y="590626"/>
                    <a:pt x="2555115" y="955902"/>
                    <a:pt x="2513669" y="1388131"/>
                  </a:cubicBezTo>
                  <a:cubicBezTo>
                    <a:pt x="2491806" y="1614038"/>
                    <a:pt x="2406181" y="1816716"/>
                    <a:pt x="2264078" y="1993434"/>
                  </a:cubicBezTo>
                  <a:cubicBezTo>
                    <a:pt x="2205324" y="2066307"/>
                    <a:pt x="2140194" y="2134170"/>
                    <a:pt x="2075519" y="2202033"/>
                  </a:cubicBezTo>
                  <a:cubicBezTo>
                    <a:pt x="1967575" y="2314986"/>
                    <a:pt x="1880583" y="2440693"/>
                    <a:pt x="1829116" y="2589627"/>
                  </a:cubicBezTo>
                  <a:cubicBezTo>
                    <a:pt x="1816363" y="2626064"/>
                    <a:pt x="1797234" y="2660678"/>
                    <a:pt x="1779927" y="2695293"/>
                  </a:cubicBezTo>
                  <a:cubicBezTo>
                    <a:pt x="1775372" y="2704402"/>
                    <a:pt x="1774917" y="2709868"/>
                    <a:pt x="1780382" y="2718521"/>
                  </a:cubicBezTo>
                  <a:cubicBezTo>
                    <a:pt x="1823195" y="2788662"/>
                    <a:pt x="1827750" y="2860168"/>
                    <a:pt x="1784481" y="2932131"/>
                  </a:cubicBezTo>
                  <a:cubicBezTo>
                    <a:pt x="1779016" y="2941240"/>
                    <a:pt x="1779016" y="2946705"/>
                    <a:pt x="1783571" y="2955814"/>
                  </a:cubicBezTo>
                  <a:cubicBezTo>
                    <a:pt x="1813631" y="3017757"/>
                    <a:pt x="1818185" y="3081065"/>
                    <a:pt x="1783115" y="3141186"/>
                  </a:cubicBezTo>
                  <a:cubicBezTo>
                    <a:pt x="1770818" y="3162137"/>
                    <a:pt x="1771729" y="3175800"/>
                    <a:pt x="1780382" y="3197207"/>
                  </a:cubicBezTo>
                  <a:cubicBezTo>
                    <a:pt x="1809987" y="3270536"/>
                    <a:pt x="1807254" y="3340676"/>
                    <a:pt x="1750778" y="3402618"/>
                  </a:cubicBezTo>
                  <a:cubicBezTo>
                    <a:pt x="1748045" y="3405806"/>
                    <a:pt x="1746679" y="3411727"/>
                    <a:pt x="1747134" y="3415826"/>
                  </a:cubicBezTo>
                  <a:cubicBezTo>
                    <a:pt x="1756699" y="3511928"/>
                    <a:pt x="1682004" y="3631257"/>
                    <a:pt x="1543089" y="3640367"/>
                  </a:cubicBezTo>
                  <a:cubicBezTo>
                    <a:pt x="1517584" y="3642188"/>
                    <a:pt x="1517584" y="3642188"/>
                    <a:pt x="1512574" y="3667239"/>
                  </a:cubicBezTo>
                  <a:cubicBezTo>
                    <a:pt x="1499365" y="3730092"/>
                    <a:pt x="1462929" y="3770627"/>
                    <a:pt x="1399620" y="3786568"/>
                  </a:cubicBezTo>
                  <a:cubicBezTo>
                    <a:pt x="1394155" y="3788390"/>
                    <a:pt x="1388234" y="3789757"/>
                    <a:pt x="1382768" y="3791123"/>
                  </a:cubicBezTo>
                  <a:close/>
                  <a:moveTo>
                    <a:pt x="1561307" y="1757051"/>
                  </a:moveTo>
                  <a:cubicBezTo>
                    <a:pt x="1565407" y="1739289"/>
                    <a:pt x="1569050" y="1721981"/>
                    <a:pt x="1573149" y="1704218"/>
                  </a:cubicBezTo>
                  <a:cubicBezTo>
                    <a:pt x="1649666" y="1722892"/>
                    <a:pt x="1697034" y="1768893"/>
                    <a:pt x="1716163" y="1844499"/>
                  </a:cubicBezTo>
                  <a:cubicBezTo>
                    <a:pt x="1743946" y="1841311"/>
                    <a:pt x="1769451" y="1833568"/>
                    <a:pt x="1791313" y="1818083"/>
                  </a:cubicBezTo>
                  <a:cubicBezTo>
                    <a:pt x="1823195" y="1795765"/>
                    <a:pt x="1840503" y="1765249"/>
                    <a:pt x="1839136" y="1725169"/>
                  </a:cubicBezTo>
                  <a:cubicBezTo>
                    <a:pt x="1837314" y="1683267"/>
                    <a:pt x="1816363" y="1651385"/>
                    <a:pt x="1785848" y="1624969"/>
                  </a:cubicBezTo>
                  <a:cubicBezTo>
                    <a:pt x="1773095" y="1614038"/>
                    <a:pt x="1758065" y="1604929"/>
                    <a:pt x="1744857" y="1595364"/>
                  </a:cubicBezTo>
                  <a:cubicBezTo>
                    <a:pt x="1746223" y="1577146"/>
                    <a:pt x="1749411" y="1559838"/>
                    <a:pt x="1748956" y="1542075"/>
                  </a:cubicBezTo>
                  <a:cubicBezTo>
                    <a:pt x="1747134" y="1483322"/>
                    <a:pt x="1707054" y="1451440"/>
                    <a:pt x="1650577" y="1467381"/>
                  </a:cubicBezTo>
                  <a:cubicBezTo>
                    <a:pt x="1623705" y="1475123"/>
                    <a:pt x="1599566" y="1491520"/>
                    <a:pt x="1572238" y="1504728"/>
                  </a:cubicBezTo>
                  <a:cubicBezTo>
                    <a:pt x="1564496" y="1500174"/>
                    <a:pt x="1553109" y="1491975"/>
                    <a:pt x="1540812" y="1486054"/>
                  </a:cubicBezTo>
                  <a:cubicBezTo>
                    <a:pt x="1518950" y="1475123"/>
                    <a:pt x="1495266" y="1470569"/>
                    <a:pt x="1470671" y="1474668"/>
                  </a:cubicBezTo>
                  <a:cubicBezTo>
                    <a:pt x="1425126" y="1482411"/>
                    <a:pt x="1391877" y="1508372"/>
                    <a:pt x="1369560" y="1547086"/>
                  </a:cubicBezTo>
                  <a:cubicBezTo>
                    <a:pt x="1319915" y="1634078"/>
                    <a:pt x="1331301" y="1718793"/>
                    <a:pt x="1383679" y="1800775"/>
                  </a:cubicBezTo>
                  <a:cubicBezTo>
                    <a:pt x="1392788" y="1815350"/>
                    <a:pt x="1404175" y="1828103"/>
                    <a:pt x="1411917" y="1838123"/>
                  </a:cubicBezTo>
                  <a:cubicBezTo>
                    <a:pt x="1390966" y="1873193"/>
                    <a:pt x="1367283" y="1904619"/>
                    <a:pt x="1352253" y="1940145"/>
                  </a:cubicBezTo>
                  <a:cubicBezTo>
                    <a:pt x="1319915" y="2015295"/>
                    <a:pt x="1319915" y="2090446"/>
                    <a:pt x="1368194" y="2159675"/>
                  </a:cubicBezTo>
                  <a:cubicBezTo>
                    <a:pt x="1406907" y="2214786"/>
                    <a:pt x="1461107" y="2239380"/>
                    <a:pt x="1528970" y="2227539"/>
                  </a:cubicBezTo>
                  <a:cubicBezTo>
                    <a:pt x="1574516" y="2219796"/>
                    <a:pt x="1611863" y="2195201"/>
                    <a:pt x="1645112" y="2163319"/>
                  </a:cubicBezTo>
                  <a:cubicBezTo>
                    <a:pt x="1651943" y="2156943"/>
                    <a:pt x="1656953" y="2156032"/>
                    <a:pt x="1666063" y="2159220"/>
                  </a:cubicBezTo>
                  <a:cubicBezTo>
                    <a:pt x="1684281" y="2165141"/>
                    <a:pt x="1702955" y="2170151"/>
                    <a:pt x="1721628" y="2173795"/>
                  </a:cubicBezTo>
                  <a:cubicBezTo>
                    <a:pt x="1782204" y="2184270"/>
                    <a:pt x="1837770" y="2161497"/>
                    <a:pt x="1866919" y="2113674"/>
                  </a:cubicBezTo>
                  <a:cubicBezTo>
                    <a:pt x="1882405" y="2089080"/>
                    <a:pt x="1890603" y="2061752"/>
                    <a:pt x="1891969" y="2032603"/>
                  </a:cubicBezTo>
                  <a:cubicBezTo>
                    <a:pt x="1892880" y="2010286"/>
                    <a:pt x="1891969" y="1987513"/>
                    <a:pt x="1891969" y="1965195"/>
                  </a:cubicBezTo>
                  <a:cubicBezTo>
                    <a:pt x="1905633" y="1967472"/>
                    <a:pt x="1918386" y="1969750"/>
                    <a:pt x="1931139" y="1971572"/>
                  </a:cubicBezTo>
                  <a:cubicBezTo>
                    <a:pt x="2033617" y="1986602"/>
                    <a:pt x="2119243" y="1916917"/>
                    <a:pt x="2122431" y="1813528"/>
                  </a:cubicBezTo>
                  <a:cubicBezTo>
                    <a:pt x="2123342" y="1780735"/>
                    <a:pt x="2118332" y="1747487"/>
                    <a:pt x="2116054" y="1712872"/>
                  </a:cubicBezTo>
                  <a:cubicBezTo>
                    <a:pt x="2114233" y="1713783"/>
                    <a:pt x="2115143" y="1713327"/>
                    <a:pt x="2116054" y="1712872"/>
                  </a:cubicBezTo>
                  <a:cubicBezTo>
                    <a:pt x="2118787" y="1711961"/>
                    <a:pt x="2121520" y="1711050"/>
                    <a:pt x="2124253" y="1709684"/>
                  </a:cubicBezTo>
                  <a:cubicBezTo>
                    <a:pt x="2175264" y="1690555"/>
                    <a:pt x="2218532" y="1660494"/>
                    <a:pt x="2252236" y="1617681"/>
                  </a:cubicBezTo>
                  <a:cubicBezTo>
                    <a:pt x="2331030" y="1517481"/>
                    <a:pt x="2343783" y="1349417"/>
                    <a:pt x="2280019" y="1238741"/>
                  </a:cubicBezTo>
                  <a:cubicBezTo>
                    <a:pt x="2245404" y="1178621"/>
                    <a:pt x="2193027" y="1149016"/>
                    <a:pt x="2123797" y="1150382"/>
                  </a:cubicBezTo>
                  <a:cubicBezTo>
                    <a:pt x="2045003" y="1151749"/>
                    <a:pt x="2000368" y="1206859"/>
                    <a:pt x="2015854" y="1284287"/>
                  </a:cubicBezTo>
                  <a:cubicBezTo>
                    <a:pt x="2019497" y="1302960"/>
                    <a:pt x="2025874" y="1320723"/>
                    <a:pt x="2029973" y="1335298"/>
                  </a:cubicBezTo>
                  <a:cubicBezTo>
                    <a:pt x="1996269" y="1326644"/>
                    <a:pt x="1961199" y="1314802"/>
                    <a:pt x="1925673" y="1309337"/>
                  </a:cubicBezTo>
                  <a:cubicBezTo>
                    <a:pt x="1870563" y="1300683"/>
                    <a:pt x="1819552" y="1312070"/>
                    <a:pt x="1784481" y="1359893"/>
                  </a:cubicBezTo>
                  <a:cubicBezTo>
                    <a:pt x="1770818" y="1378566"/>
                    <a:pt x="1763075" y="1401795"/>
                    <a:pt x="1753055" y="1423201"/>
                  </a:cubicBezTo>
                  <a:cubicBezTo>
                    <a:pt x="1749411" y="1430488"/>
                    <a:pt x="1751233" y="1435954"/>
                    <a:pt x="1758520" y="1441875"/>
                  </a:cubicBezTo>
                  <a:cubicBezTo>
                    <a:pt x="1790858" y="1469658"/>
                    <a:pt x="1807710" y="1506094"/>
                    <a:pt x="1807710" y="1548452"/>
                  </a:cubicBezTo>
                  <a:cubicBezTo>
                    <a:pt x="1807710" y="1563938"/>
                    <a:pt x="1812720" y="1571680"/>
                    <a:pt x="1823651" y="1580789"/>
                  </a:cubicBezTo>
                  <a:cubicBezTo>
                    <a:pt x="1882405" y="1629979"/>
                    <a:pt x="1908821" y="1691921"/>
                    <a:pt x="1888781" y="1767527"/>
                  </a:cubicBezTo>
                  <a:cubicBezTo>
                    <a:pt x="1869196" y="1841311"/>
                    <a:pt x="1815453" y="1880936"/>
                    <a:pt x="1743035" y="1895966"/>
                  </a:cubicBezTo>
                  <a:cubicBezTo>
                    <a:pt x="1723450" y="1900065"/>
                    <a:pt x="1716163" y="1906441"/>
                    <a:pt x="1710697" y="1926026"/>
                  </a:cubicBezTo>
                  <a:cubicBezTo>
                    <a:pt x="1692935" y="1989334"/>
                    <a:pt x="1649211" y="2030326"/>
                    <a:pt x="1588179" y="2056287"/>
                  </a:cubicBezTo>
                  <a:cubicBezTo>
                    <a:pt x="1581348" y="2038524"/>
                    <a:pt x="1574971" y="2022127"/>
                    <a:pt x="1568595" y="2005275"/>
                  </a:cubicBezTo>
                  <a:cubicBezTo>
                    <a:pt x="1625982" y="1977948"/>
                    <a:pt x="1664241" y="1936501"/>
                    <a:pt x="1662874" y="1871371"/>
                  </a:cubicBezTo>
                  <a:cubicBezTo>
                    <a:pt x="1661508" y="1807607"/>
                    <a:pt x="1618695" y="1775270"/>
                    <a:pt x="1561307" y="1757051"/>
                  </a:cubicBezTo>
                  <a:close/>
                  <a:moveTo>
                    <a:pt x="776555" y="1591265"/>
                  </a:moveTo>
                  <a:cubicBezTo>
                    <a:pt x="752871" y="1613127"/>
                    <a:pt x="728732" y="1631345"/>
                    <a:pt x="709602" y="1654118"/>
                  </a:cubicBezTo>
                  <a:cubicBezTo>
                    <a:pt x="685008" y="1683267"/>
                    <a:pt x="675899" y="1718793"/>
                    <a:pt x="685919" y="1756596"/>
                  </a:cubicBezTo>
                  <a:cubicBezTo>
                    <a:pt x="698671" y="1805330"/>
                    <a:pt x="750138" y="1842222"/>
                    <a:pt x="805248" y="1843133"/>
                  </a:cubicBezTo>
                  <a:cubicBezTo>
                    <a:pt x="838041" y="1757507"/>
                    <a:pt x="887686" y="1710139"/>
                    <a:pt x="949173" y="1705585"/>
                  </a:cubicBezTo>
                  <a:cubicBezTo>
                    <a:pt x="952817" y="1722437"/>
                    <a:pt x="956460" y="1739744"/>
                    <a:pt x="960104" y="1756140"/>
                  </a:cubicBezTo>
                  <a:cubicBezTo>
                    <a:pt x="891330" y="1784834"/>
                    <a:pt x="862181" y="1813528"/>
                    <a:pt x="858992" y="1861806"/>
                  </a:cubicBezTo>
                  <a:cubicBezTo>
                    <a:pt x="854438" y="1931947"/>
                    <a:pt x="893607" y="1975671"/>
                    <a:pt x="953272" y="2004820"/>
                  </a:cubicBezTo>
                  <a:cubicBezTo>
                    <a:pt x="946440" y="2021672"/>
                    <a:pt x="940064" y="2038068"/>
                    <a:pt x="933232" y="2055376"/>
                  </a:cubicBezTo>
                  <a:cubicBezTo>
                    <a:pt x="862636" y="2024860"/>
                    <a:pt x="818001" y="1974304"/>
                    <a:pt x="804338" y="1901431"/>
                  </a:cubicBezTo>
                  <a:cubicBezTo>
                    <a:pt x="783386" y="1895966"/>
                    <a:pt x="764713" y="1892322"/>
                    <a:pt x="746494" y="1885946"/>
                  </a:cubicBezTo>
                  <a:cubicBezTo>
                    <a:pt x="669522" y="1859074"/>
                    <a:pt x="623521" y="1792577"/>
                    <a:pt x="627165" y="1711050"/>
                  </a:cubicBezTo>
                  <a:cubicBezTo>
                    <a:pt x="629897" y="1653207"/>
                    <a:pt x="659047" y="1609028"/>
                    <a:pt x="703681" y="1573502"/>
                  </a:cubicBezTo>
                  <a:cubicBezTo>
                    <a:pt x="708236" y="1569858"/>
                    <a:pt x="712791" y="1563027"/>
                    <a:pt x="712791" y="1557561"/>
                  </a:cubicBezTo>
                  <a:cubicBezTo>
                    <a:pt x="711880" y="1509738"/>
                    <a:pt x="728276" y="1470113"/>
                    <a:pt x="764257" y="1438231"/>
                  </a:cubicBezTo>
                  <a:cubicBezTo>
                    <a:pt x="766990" y="1435499"/>
                    <a:pt x="769723" y="1429578"/>
                    <a:pt x="768812" y="1426389"/>
                  </a:cubicBezTo>
                  <a:cubicBezTo>
                    <a:pt x="759703" y="1391775"/>
                    <a:pt x="745128" y="1360348"/>
                    <a:pt x="716890" y="1337120"/>
                  </a:cubicBezTo>
                  <a:cubicBezTo>
                    <a:pt x="675899" y="1302960"/>
                    <a:pt x="627620" y="1300228"/>
                    <a:pt x="578431" y="1310248"/>
                  </a:cubicBezTo>
                  <a:cubicBezTo>
                    <a:pt x="548371" y="1316624"/>
                    <a:pt x="519221" y="1327100"/>
                    <a:pt x="490527" y="1335298"/>
                  </a:cubicBezTo>
                  <a:cubicBezTo>
                    <a:pt x="494627" y="1321179"/>
                    <a:pt x="500092" y="1305693"/>
                    <a:pt x="503736" y="1290208"/>
                  </a:cubicBezTo>
                  <a:cubicBezTo>
                    <a:pt x="524231" y="1201394"/>
                    <a:pt x="464111" y="1135352"/>
                    <a:pt x="373930" y="1148561"/>
                  </a:cubicBezTo>
                  <a:cubicBezTo>
                    <a:pt x="302424" y="1159036"/>
                    <a:pt x="256422" y="1203215"/>
                    <a:pt x="227729" y="1266524"/>
                  </a:cubicBezTo>
                  <a:cubicBezTo>
                    <a:pt x="195847" y="1336664"/>
                    <a:pt x="195391" y="1409993"/>
                    <a:pt x="209966" y="1483777"/>
                  </a:cubicBezTo>
                  <a:cubicBezTo>
                    <a:pt x="229550" y="1584433"/>
                    <a:pt x="283750" y="1659584"/>
                    <a:pt x="379851" y="1701030"/>
                  </a:cubicBezTo>
                  <a:cubicBezTo>
                    <a:pt x="389416" y="1705129"/>
                    <a:pt x="398981" y="1708317"/>
                    <a:pt x="408090" y="1711961"/>
                  </a:cubicBezTo>
                  <a:cubicBezTo>
                    <a:pt x="404901" y="1730179"/>
                    <a:pt x="400802" y="1747031"/>
                    <a:pt x="398981" y="1763883"/>
                  </a:cubicBezTo>
                  <a:cubicBezTo>
                    <a:pt x="397614" y="1781646"/>
                    <a:pt x="397159" y="1799409"/>
                    <a:pt x="398525" y="1817172"/>
                  </a:cubicBezTo>
                  <a:cubicBezTo>
                    <a:pt x="404901" y="1908718"/>
                    <a:pt x="473220" y="1972027"/>
                    <a:pt x="564312" y="1971116"/>
                  </a:cubicBezTo>
                  <a:cubicBezTo>
                    <a:pt x="585718" y="1971116"/>
                    <a:pt x="607125" y="1966562"/>
                    <a:pt x="629442" y="1963829"/>
                  </a:cubicBezTo>
                  <a:cubicBezTo>
                    <a:pt x="628986" y="1968839"/>
                    <a:pt x="628531" y="1973849"/>
                    <a:pt x="628531" y="1979314"/>
                  </a:cubicBezTo>
                  <a:cubicBezTo>
                    <a:pt x="629897" y="2005275"/>
                    <a:pt x="628076" y="2031692"/>
                    <a:pt x="633086" y="2057198"/>
                  </a:cubicBezTo>
                  <a:cubicBezTo>
                    <a:pt x="644472" y="2120506"/>
                    <a:pt x="685463" y="2161953"/>
                    <a:pt x="745128" y="2171517"/>
                  </a:cubicBezTo>
                  <a:cubicBezTo>
                    <a:pt x="782476" y="2177438"/>
                    <a:pt x="818912" y="2171062"/>
                    <a:pt x="853982" y="2157398"/>
                  </a:cubicBezTo>
                  <a:cubicBezTo>
                    <a:pt x="864002" y="2153755"/>
                    <a:pt x="869468" y="2156032"/>
                    <a:pt x="877211" y="2162408"/>
                  </a:cubicBezTo>
                  <a:cubicBezTo>
                    <a:pt x="896340" y="2177894"/>
                    <a:pt x="915925" y="2192924"/>
                    <a:pt x="936876" y="2205677"/>
                  </a:cubicBezTo>
                  <a:cubicBezTo>
                    <a:pt x="966936" y="2222984"/>
                    <a:pt x="999729" y="2231638"/>
                    <a:pt x="1034799" y="2227539"/>
                  </a:cubicBezTo>
                  <a:cubicBezTo>
                    <a:pt x="1103117" y="2219796"/>
                    <a:pt x="1148663" y="2180627"/>
                    <a:pt x="1174169" y="2118684"/>
                  </a:cubicBezTo>
                  <a:cubicBezTo>
                    <a:pt x="1204684" y="2043534"/>
                    <a:pt x="1191476" y="1971572"/>
                    <a:pt x="1151851" y="1903253"/>
                  </a:cubicBezTo>
                  <a:cubicBezTo>
                    <a:pt x="1138643" y="1880936"/>
                    <a:pt x="1122247" y="1860440"/>
                    <a:pt x="1106761" y="1838123"/>
                  </a:cubicBezTo>
                  <a:cubicBezTo>
                    <a:pt x="1109494" y="1834935"/>
                    <a:pt x="1113137" y="1830835"/>
                    <a:pt x="1116326" y="1826736"/>
                  </a:cubicBezTo>
                  <a:cubicBezTo>
                    <a:pt x="1155495" y="1780280"/>
                    <a:pt x="1180090" y="1727447"/>
                    <a:pt x="1181912" y="1665504"/>
                  </a:cubicBezTo>
                  <a:cubicBezTo>
                    <a:pt x="1183733" y="1604473"/>
                    <a:pt x="1165971" y="1550729"/>
                    <a:pt x="1120880" y="1507916"/>
                  </a:cubicBezTo>
                  <a:cubicBezTo>
                    <a:pt x="1076701" y="1465559"/>
                    <a:pt x="1017491" y="1459638"/>
                    <a:pt x="966025" y="1491520"/>
                  </a:cubicBezTo>
                  <a:cubicBezTo>
                    <a:pt x="958737" y="1496074"/>
                    <a:pt x="951450" y="1501084"/>
                    <a:pt x="947807" y="1503817"/>
                  </a:cubicBezTo>
                  <a:cubicBezTo>
                    <a:pt x="923212" y="1490609"/>
                    <a:pt x="901805" y="1475123"/>
                    <a:pt x="878122" y="1466925"/>
                  </a:cubicBezTo>
                  <a:cubicBezTo>
                    <a:pt x="818457" y="1445974"/>
                    <a:pt x="772911" y="1479678"/>
                    <a:pt x="772456" y="1542531"/>
                  </a:cubicBezTo>
                  <a:cubicBezTo>
                    <a:pt x="772911" y="1561205"/>
                    <a:pt x="775188" y="1578057"/>
                    <a:pt x="776555" y="1591265"/>
                  </a:cubicBezTo>
                  <a:close/>
                  <a:moveTo>
                    <a:pt x="1617784" y="559199"/>
                  </a:moveTo>
                  <a:cubicBezTo>
                    <a:pt x="1614596" y="608388"/>
                    <a:pt x="1655132" y="661221"/>
                    <a:pt x="1705687" y="673974"/>
                  </a:cubicBezTo>
                  <a:cubicBezTo>
                    <a:pt x="1747589" y="684450"/>
                    <a:pt x="1788125" y="677618"/>
                    <a:pt x="1827294" y="661677"/>
                  </a:cubicBezTo>
                  <a:cubicBezTo>
                    <a:pt x="1888326" y="636627"/>
                    <a:pt x="1937971" y="597913"/>
                    <a:pt x="1961199" y="534149"/>
                  </a:cubicBezTo>
                  <a:cubicBezTo>
                    <a:pt x="1980328" y="481316"/>
                    <a:pt x="1969397" y="432582"/>
                    <a:pt x="1931594" y="391591"/>
                  </a:cubicBezTo>
                  <a:cubicBezTo>
                    <a:pt x="1895158" y="351966"/>
                    <a:pt x="1848701" y="342401"/>
                    <a:pt x="1797690" y="358798"/>
                  </a:cubicBezTo>
                  <a:cubicBezTo>
                    <a:pt x="1788581" y="361986"/>
                    <a:pt x="1785392" y="357887"/>
                    <a:pt x="1781293" y="351966"/>
                  </a:cubicBezTo>
                  <a:cubicBezTo>
                    <a:pt x="1753966" y="312341"/>
                    <a:pt x="1724361" y="274994"/>
                    <a:pt x="1686103" y="245389"/>
                  </a:cubicBezTo>
                  <a:cubicBezTo>
                    <a:pt x="1654676" y="221250"/>
                    <a:pt x="1620517" y="202576"/>
                    <a:pt x="1579981" y="201210"/>
                  </a:cubicBezTo>
                  <a:cubicBezTo>
                    <a:pt x="1516217" y="198932"/>
                    <a:pt x="1467483" y="228537"/>
                    <a:pt x="1431958" y="279093"/>
                  </a:cubicBezTo>
                  <a:cubicBezTo>
                    <a:pt x="1368649" y="368818"/>
                    <a:pt x="1365461" y="466286"/>
                    <a:pt x="1404630" y="566031"/>
                  </a:cubicBezTo>
                  <a:cubicBezTo>
                    <a:pt x="1416472" y="595636"/>
                    <a:pt x="1433779" y="622508"/>
                    <a:pt x="1449265" y="651657"/>
                  </a:cubicBezTo>
                  <a:cubicBezTo>
                    <a:pt x="1397798" y="709044"/>
                    <a:pt x="1367283" y="777363"/>
                    <a:pt x="1373659" y="859345"/>
                  </a:cubicBezTo>
                  <a:cubicBezTo>
                    <a:pt x="1380035" y="940417"/>
                    <a:pt x="1421482" y="1003270"/>
                    <a:pt x="1480236" y="1056103"/>
                  </a:cubicBezTo>
                  <a:cubicBezTo>
                    <a:pt x="1355896" y="1164046"/>
                    <a:pt x="1340866" y="1329832"/>
                    <a:pt x="1411462" y="1434588"/>
                  </a:cubicBezTo>
                  <a:cubicBezTo>
                    <a:pt x="1412828" y="1434588"/>
                    <a:pt x="1414195" y="1434588"/>
                    <a:pt x="1415561" y="1434132"/>
                  </a:cubicBezTo>
                  <a:cubicBezTo>
                    <a:pt x="1466572" y="1415458"/>
                    <a:pt x="1517584" y="1413181"/>
                    <a:pt x="1568139" y="1434588"/>
                  </a:cubicBezTo>
                  <a:cubicBezTo>
                    <a:pt x="1570872" y="1435954"/>
                    <a:pt x="1575882" y="1435043"/>
                    <a:pt x="1578615" y="1433221"/>
                  </a:cubicBezTo>
                  <a:cubicBezTo>
                    <a:pt x="1615507" y="1409537"/>
                    <a:pt x="1655587" y="1402250"/>
                    <a:pt x="1698400" y="1409537"/>
                  </a:cubicBezTo>
                  <a:cubicBezTo>
                    <a:pt x="1740758" y="1281099"/>
                    <a:pt x="1830483" y="1234186"/>
                    <a:pt x="1957555" y="1255593"/>
                  </a:cubicBezTo>
                  <a:cubicBezTo>
                    <a:pt x="1964842" y="1226444"/>
                    <a:pt x="1971674" y="1198205"/>
                    <a:pt x="1978506" y="1171333"/>
                  </a:cubicBezTo>
                  <a:cubicBezTo>
                    <a:pt x="1957555" y="1164957"/>
                    <a:pt x="1933871" y="1160402"/>
                    <a:pt x="1912009" y="1150382"/>
                  </a:cubicBezTo>
                  <a:cubicBezTo>
                    <a:pt x="1890148" y="1140362"/>
                    <a:pt x="1870107" y="1125788"/>
                    <a:pt x="1848701" y="1113035"/>
                  </a:cubicBezTo>
                  <a:cubicBezTo>
                    <a:pt x="1794046" y="1172700"/>
                    <a:pt x="1717529" y="1189552"/>
                    <a:pt x="1637824" y="1144006"/>
                  </a:cubicBezTo>
                  <a:cubicBezTo>
                    <a:pt x="1616873" y="1184542"/>
                    <a:pt x="1587268" y="1215968"/>
                    <a:pt x="1543089" y="1234642"/>
                  </a:cubicBezTo>
                  <a:cubicBezTo>
                    <a:pt x="1536257" y="1217790"/>
                    <a:pt x="1529425" y="1201394"/>
                    <a:pt x="1522593" y="1184542"/>
                  </a:cubicBezTo>
                  <a:cubicBezTo>
                    <a:pt x="1569506" y="1160858"/>
                    <a:pt x="1595011" y="1122599"/>
                    <a:pt x="1600021" y="1072044"/>
                  </a:cubicBezTo>
                  <a:cubicBezTo>
                    <a:pt x="1605487" y="1020122"/>
                    <a:pt x="1584536" y="979130"/>
                    <a:pt x="1542634" y="948159"/>
                  </a:cubicBezTo>
                  <a:cubicBezTo>
                    <a:pt x="1553109" y="932674"/>
                    <a:pt x="1563129" y="918099"/>
                    <a:pt x="1573605" y="903069"/>
                  </a:cubicBezTo>
                  <a:cubicBezTo>
                    <a:pt x="1578159" y="906257"/>
                    <a:pt x="1582258" y="908535"/>
                    <a:pt x="1585447" y="911267"/>
                  </a:cubicBezTo>
                  <a:cubicBezTo>
                    <a:pt x="1635091" y="953169"/>
                    <a:pt x="1657864" y="1006913"/>
                    <a:pt x="1655587" y="1071588"/>
                  </a:cubicBezTo>
                  <a:cubicBezTo>
                    <a:pt x="1655132" y="1077965"/>
                    <a:pt x="1656953" y="1087074"/>
                    <a:pt x="1661508" y="1090717"/>
                  </a:cubicBezTo>
                  <a:cubicBezTo>
                    <a:pt x="1708420" y="1128065"/>
                    <a:pt x="1771729" y="1120778"/>
                    <a:pt x="1809076" y="1074321"/>
                  </a:cubicBezTo>
                  <a:cubicBezTo>
                    <a:pt x="1814086" y="1067945"/>
                    <a:pt x="1815453" y="1062479"/>
                    <a:pt x="1811809" y="1054281"/>
                  </a:cubicBezTo>
                  <a:cubicBezTo>
                    <a:pt x="1798601" y="1025132"/>
                    <a:pt x="1795412" y="994616"/>
                    <a:pt x="1800878" y="963189"/>
                  </a:cubicBezTo>
                  <a:cubicBezTo>
                    <a:pt x="1801789" y="958635"/>
                    <a:pt x="1798145" y="950892"/>
                    <a:pt x="1794502" y="948159"/>
                  </a:cubicBezTo>
                  <a:cubicBezTo>
                    <a:pt x="1741213" y="908079"/>
                    <a:pt x="1724361" y="853880"/>
                    <a:pt x="1733470" y="790116"/>
                  </a:cubicBezTo>
                  <a:cubicBezTo>
                    <a:pt x="1736203" y="770987"/>
                    <a:pt x="1743035" y="752313"/>
                    <a:pt x="1748045" y="733184"/>
                  </a:cubicBezTo>
                  <a:cubicBezTo>
                    <a:pt x="1712064" y="731362"/>
                    <a:pt x="1676994" y="724074"/>
                    <a:pt x="1645567" y="704945"/>
                  </a:cubicBezTo>
                  <a:cubicBezTo>
                    <a:pt x="1596378" y="674885"/>
                    <a:pt x="1569506" y="630250"/>
                    <a:pt x="1563129" y="573318"/>
                  </a:cubicBezTo>
                  <a:cubicBezTo>
                    <a:pt x="1561307" y="558744"/>
                    <a:pt x="1558575" y="549634"/>
                    <a:pt x="1543089" y="542803"/>
                  </a:cubicBezTo>
                  <a:cubicBezTo>
                    <a:pt x="1496177" y="522307"/>
                    <a:pt x="1467483" y="484959"/>
                    <a:pt x="1453820" y="433948"/>
                  </a:cubicBezTo>
                  <a:cubicBezTo>
                    <a:pt x="1472038" y="429849"/>
                    <a:pt x="1488890" y="425750"/>
                    <a:pt x="1506197" y="421651"/>
                  </a:cubicBezTo>
                  <a:cubicBezTo>
                    <a:pt x="1519405" y="469018"/>
                    <a:pt x="1549010" y="497257"/>
                    <a:pt x="1597289" y="501356"/>
                  </a:cubicBezTo>
                  <a:cubicBezTo>
                    <a:pt x="1643290" y="505455"/>
                    <a:pt x="1680182" y="485415"/>
                    <a:pt x="1711608" y="453077"/>
                  </a:cubicBezTo>
                  <a:cubicBezTo>
                    <a:pt x="1725727" y="465375"/>
                    <a:pt x="1738936" y="477217"/>
                    <a:pt x="1752599" y="489514"/>
                  </a:cubicBezTo>
                  <a:cubicBezTo>
                    <a:pt x="1715707" y="530505"/>
                    <a:pt x="1671528" y="554189"/>
                    <a:pt x="1617784" y="559199"/>
                  </a:cubicBezTo>
                  <a:close/>
                  <a:moveTo>
                    <a:pt x="1068047" y="433948"/>
                  </a:moveTo>
                  <a:cubicBezTo>
                    <a:pt x="1053928" y="486781"/>
                    <a:pt x="1023412" y="523673"/>
                    <a:pt x="975134" y="544624"/>
                  </a:cubicBezTo>
                  <a:cubicBezTo>
                    <a:pt x="963748" y="549634"/>
                    <a:pt x="960104" y="555555"/>
                    <a:pt x="959193" y="566942"/>
                  </a:cubicBezTo>
                  <a:cubicBezTo>
                    <a:pt x="952817" y="648013"/>
                    <a:pt x="898617" y="709500"/>
                    <a:pt x="818457" y="726807"/>
                  </a:cubicBezTo>
                  <a:cubicBezTo>
                    <a:pt x="803427" y="729995"/>
                    <a:pt x="787941" y="731817"/>
                    <a:pt x="772000" y="734095"/>
                  </a:cubicBezTo>
                  <a:cubicBezTo>
                    <a:pt x="773366" y="738194"/>
                    <a:pt x="774733" y="741382"/>
                    <a:pt x="775644" y="744570"/>
                  </a:cubicBezTo>
                  <a:cubicBezTo>
                    <a:pt x="806615" y="821998"/>
                    <a:pt x="787486" y="908535"/>
                    <a:pt x="723722" y="949981"/>
                  </a:cubicBezTo>
                  <a:cubicBezTo>
                    <a:pt x="720989" y="951803"/>
                    <a:pt x="719167" y="958635"/>
                    <a:pt x="719622" y="962279"/>
                  </a:cubicBezTo>
                  <a:cubicBezTo>
                    <a:pt x="725999" y="994616"/>
                    <a:pt x="721900" y="1026043"/>
                    <a:pt x="709147" y="1056103"/>
                  </a:cubicBezTo>
                  <a:cubicBezTo>
                    <a:pt x="707325" y="1060202"/>
                    <a:pt x="708236" y="1067945"/>
                    <a:pt x="710969" y="1071588"/>
                  </a:cubicBezTo>
                  <a:cubicBezTo>
                    <a:pt x="746039" y="1119867"/>
                    <a:pt x="813447" y="1128520"/>
                    <a:pt x="859903" y="1090262"/>
                  </a:cubicBezTo>
                  <a:cubicBezTo>
                    <a:pt x="863091" y="1087529"/>
                    <a:pt x="865369" y="1081608"/>
                    <a:pt x="865824" y="1077054"/>
                  </a:cubicBezTo>
                  <a:cubicBezTo>
                    <a:pt x="867646" y="1056103"/>
                    <a:pt x="866280" y="1034241"/>
                    <a:pt x="870834" y="1014201"/>
                  </a:cubicBezTo>
                  <a:cubicBezTo>
                    <a:pt x="881310" y="968199"/>
                    <a:pt x="906360" y="930852"/>
                    <a:pt x="947351" y="902614"/>
                  </a:cubicBezTo>
                  <a:cubicBezTo>
                    <a:pt x="957827" y="918099"/>
                    <a:pt x="967847" y="932674"/>
                    <a:pt x="978322" y="947704"/>
                  </a:cubicBezTo>
                  <a:cubicBezTo>
                    <a:pt x="936420" y="978675"/>
                    <a:pt x="915925" y="1019666"/>
                    <a:pt x="920935" y="1070677"/>
                  </a:cubicBezTo>
                  <a:cubicBezTo>
                    <a:pt x="925945" y="1121689"/>
                    <a:pt x="951906" y="1159947"/>
                    <a:pt x="998362" y="1184086"/>
                  </a:cubicBezTo>
                  <a:cubicBezTo>
                    <a:pt x="991530" y="1200938"/>
                    <a:pt x="984699" y="1217335"/>
                    <a:pt x="977867" y="1234186"/>
                  </a:cubicBezTo>
                  <a:cubicBezTo>
                    <a:pt x="933687" y="1215513"/>
                    <a:pt x="904083" y="1183631"/>
                    <a:pt x="883132" y="1143550"/>
                  </a:cubicBezTo>
                  <a:cubicBezTo>
                    <a:pt x="804338" y="1188641"/>
                    <a:pt x="728276" y="1173611"/>
                    <a:pt x="669978" y="1110758"/>
                  </a:cubicBezTo>
                  <a:cubicBezTo>
                    <a:pt x="633541" y="1145372"/>
                    <a:pt x="589362" y="1163591"/>
                    <a:pt x="542450" y="1169512"/>
                  </a:cubicBezTo>
                  <a:cubicBezTo>
                    <a:pt x="549737" y="1198661"/>
                    <a:pt x="557024" y="1226899"/>
                    <a:pt x="564312" y="1256504"/>
                  </a:cubicBezTo>
                  <a:cubicBezTo>
                    <a:pt x="618511" y="1245118"/>
                    <a:pt x="673621" y="1247850"/>
                    <a:pt x="725088" y="1277000"/>
                  </a:cubicBezTo>
                  <a:cubicBezTo>
                    <a:pt x="777010" y="1306604"/>
                    <a:pt x="806159" y="1353061"/>
                    <a:pt x="822556" y="1408627"/>
                  </a:cubicBezTo>
                  <a:cubicBezTo>
                    <a:pt x="869923" y="1403617"/>
                    <a:pt x="900439" y="1406805"/>
                    <a:pt x="943707" y="1432766"/>
                  </a:cubicBezTo>
                  <a:cubicBezTo>
                    <a:pt x="947351" y="1435043"/>
                    <a:pt x="953727" y="1433221"/>
                    <a:pt x="958282" y="1432310"/>
                  </a:cubicBezTo>
                  <a:cubicBezTo>
                    <a:pt x="980599" y="1428211"/>
                    <a:pt x="1002461" y="1419558"/>
                    <a:pt x="1024323" y="1420013"/>
                  </a:cubicBezTo>
                  <a:cubicBezTo>
                    <a:pt x="1053473" y="1420013"/>
                    <a:pt x="1082166" y="1426845"/>
                    <a:pt x="1113137" y="1430944"/>
                  </a:cubicBezTo>
                  <a:cubicBezTo>
                    <a:pt x="1142287" y="1384487"/>
                    <a:pt x="1155495" y="1330743"/>
                    <a:pt x="1151851" y="1273356"/>
                  </a:cubicBezTo>
                  <a:cubicBezTo>
                    <a:pt x="1146386" y="1184997"/>
                    <a:pt x="1106761" y="1113490"/>
                    <a:pt x="1042086" y="1055647"/>
                  </a:cubicBezTo>
                  <a:cubicBezTo>
                    <a:pt x="1165060" y="950437"/>
                    <a:pt x="1192387" y="782373"/>
                    <a:pt x="1072602" y="649379"/>
                  </a:cubicBezTo>
                  <a:cubicBezTo>
                    <a:pt x="1086721" y="622052"/>
                    <a:pt x="1103117" y="596546"/>
                    <a:pt x="1114048" y="569219"/>
                  </a:cubicBezTo>
                  <a:cubicBezTo>
                    <a:pt x="1152307" y="471751"/>
                    <a:pt x="1151396" y="375650"/>
                    <a:pt x="1095830" y="284103"/>
                  </a:cubicBezTo>
                  <a:cubicBezTo>
                    <a:pt x="1072602" y="245844"/>
                    <a:pt x="1039809" y="218062"/>
                    <a:pt x="995630" y="206220"/>
                  </a:cubicBezTo>
                  <a:cubicBezTo>
                    <a:pt x="946440" y="193011"/>
                    <a:pt x="901805" y="205764"/>
                    <a:pt x="860359" y="231725"/>
                  </a:cubicBezTo>
                  <a:cubicBezTo>
                    <a:pt x="811169" y="261785"/>
                    <a:pt x="773822" y="304598"/>
                    <a:pt x="741029" y="351510"/>
                  </a:cubicBezTo>
                  <a:cubicBezTo>
                    <a:pt x="735563" y="359253"/>
                    <a:pt x="731009" y="361075"/>
                    <a:pt x="721900" y="357887"/>
                  </a:cubicBezTo>
                  <a:cubicBezTo>
                    <a:pt x="691384" y="347411"/>
                    <a:pt x="660868" y="348322"/>
                    <a:pt x="631264" y="361986"/>
                  </a:cubicBezTo>
                  <a:cubicBezTo>
                    <a:pt x="553381" y="397512"/>
                    <a:pt x="527875" y="496346"/>
                    <a:pt x="579342" y="570585"/>
                  </a:cubicBezTo>
                  <a:cubicBezTo>
                    <a:pt x="625343" y="637538"/>
                    <a:pt x="691384" y="673519"/>
                    <a:pt x="772000" y="678984"/>
                  </a:cubicBezTo>
                  <a:cubicBezTo>
                    <a:pt x="845784" y="683994"/>
                    <a:pt x="901805" y="632072"/>
                    <a:pt x="904538" y="560565"/>
                  </a:cubicBezTo>
                  <a:cubicBezTo>
                    <a:pt x="835309" y="545535"/>
                    <a:pt x="793406" y="523673"/>
                    <a:pt x="769723" y="489059"/>
                  </a:cubicBezTo>
                  <a:cubicBezTo>
                    <a:pt x="782931" y="477672"/>
                    <a:pt x="796139" y="465830"/>
                    <a:pt x="809347" y="454444"/>
                  </a:cubicBezTo>
                  <a:cubicBezTo>
                    <a:pt x="878122" y="527772"/>
                    <a:pt x="990619" y="517752"/>
                    <a:pt x="1016581" y="422562"/>
                  </a:cubicBezTo>
                  <a:cubicBezTo>
                    <a:pt x="1032977" y="425750"/>
                    <a:pt x="1049829" y="429849"/>
                    <a:pt x="1068047" y="433948"/>
                  </a:cubicBezTo>
                  <a:close/>
                  <a:moveTo>
                    <a:pt x="637185" y="921743"/>
                  </a:moveTo>
                  <a:cubicBezTo>
                    <a:pt x="650848" y="918555"/>
                    <a:pt x="664057" y="917188"/>
                    <a:pt x="676354" y="912178"/>
                  </a:cubicBezTo>
                  <a:cubicBezTo>
                    <a:pt x="720078" y="894871"/>
                    <a:pt x="746039" y="841582"/>
                    <a:pt x="736019" y="791938"/>
                  </a:cubicBezTo>
                  <a:cubicBezTo>
                    <a:pt x="728276" y="754590"/>
                    <a:pt x="710058" y="727263"/>
                    <a:pt x="671799" y="712688"/>
                  </a:cubicBezTo>
                  <a:cubicBezTo>
                    <a:pt x="599382" y="685361"/>
                    <a:pt x="546093" y="636627"/>
                    <a:pt x="514667" y="565120"/>
                  </a:cubicBezTo>
                  <a:cubicBezTo>
                    <a:pt x="511934" y="558744"/>
                    <a:pt x="509201" y="552823"/>
                    <a:pt x="506468" y="546902"/>
                  </a:cubicBezTo>
                  <a:cubicBezTo>
                    <a:pt x="437694" y="554644"/>
                    <a:pt x="392149" y="594725"/>
                    <a:pt x="383040" y="655756"/>
                  </a:cubicBezTo>
                  <a:cubicBezTo>
                    <a:pt x="374386" y="712688"/>
                    <a:pt x="388960" y="764155"/>
                    <a:pt x="423120" y="810156"/>
                  </a:cubicBezTo>
                  <a:cubicBezTo>
                    <a:pt x="425853" y="813800"/>
                    <a:pt x="428585" y="817899"/>
                    <a:pt x="431773" y="821998"/>
                  </a:cubicBezTo>
                  <a:cubicBezTo>
                    <a:pt x="334761" y="829741"/>
                    <a:pt x="270997" y="879385"/>
                    <a:pt x="242759" y="970932"/>
                  </a:cubicBezTo>
                  <a:cubicBezTo>
                    <a:pt x="224996" y="1027864"/>
                    <a:pt x="238204" y="1080242"/>
                    <a:pt x="275552" y="1126699"/>
                  </a:cubicBezTo>
                  <a:cubicBezTo>
                    <a:pt x="354346" y="1091173"/>
                    <a:pt x="382129" y="1087985"/>
                    <a:pt x="465933" y="1108025"/>
                  </a:cubicBezTo>
                  <a:cubicBezTo>
                    <a:pt x="531974" y="1123966"/>
                    <a:pt x="590273" y="1109391"/>
                    <a:pt x="640373" y="1064301"/>
                  </a:cubicBezTo>
                  <a:cubicBezTo>
                    <a:pt x="673621" y="1034696"/>
                    <a:pt x="679998" y="995071"/>
                    <a:pt x="659502" y="955447"/>
                  </a:cubicBezTo>
                  <a:cubicBezTo>
                    <a:pt x="652215" y="943605"/>
                    <a:pt x="644017" y="932674"/>
                    <a:pt x="637185" y="921743"/>
                  </a:cubicBezTo>
                  <a:close/>
                  <a:moveTo>
                    <a:pt x="2016309" y="546902"/>
                  </a:moveTo>
                  <a:cubicBezTo>
                    <a:pt x="2015398" y="548723"/>
                    <a:pt x="2014032" y="551001"/>
                    <a:pt x="2013121" y="552823"/>
                  </a:cubicBezTo>
                  <a:cubicBezTo>
                    <a:pt x="1981239" y="633438"/>
                    <a:pt x="1922485" y="686272"/>
                    <a:pt x="1842325" y="715876"/>
                  </a:cubicBezTo>
                  <a:cubicBezTo>
                    <a:pt x="1823195" y="722708"/>
                    <a:pt x="1810898" y="735461"/>
                    <a:pt x="1800878" y="751402"/>
                  </a:cubicBezTo>
                  <a:cubicBezTo>
                    <a:pt x="1785848" y="775541"/>
                    <a:pt x="1781749" y="802413"/>
                    <a:pt x="1785848" y="829741"/>
                  </a:cubicBezTo>
                  <a:cubicBezTo>
                    <a:pt x="1791769" y="869365"/>
                    <a:pt x="1811809" y="899881"/>
                    <a:pt x="1851434" y="913545"/>
                  </a:cubicBezTo>
                  <a:cubicBezTo>
                    <a:pt x="1862365" y="917188"/>
                    <a:pt x="1873751" y="918099"/>
                    <a:pt x="1886504" y="920376"/>
                  </a:cubicBezTo>
                  <a:cubicBezTo>
                    <a:pt x="1884227" y="923565"/>
                    <a:pt x="1881949" y="926297"/>
                    <a:pt x="1880127" y="929030"/>
                  </a:cubicBezTo>
                  <a:cubicBezTo>
                    <a:pt x="1866464" y="947248"/>
                    <a:pt x="1855077" y="967289"/>
                    <a:pt x="1853711" y="990517"/>
                  </a:cubicBezTo>
                  <a:cubicBezTo>
                    <a:pt x="1850978" y="1035152"/>
                    <a:pt x="1875117" y="1064301"/>
                    <a:pt x="1910643" y="1085252"/>
                  </a:cubicBezTo>
                  <a:cubicBezTo>
                    <a:pt x="1961199" y="1114857"/>
                    <a:pt x="2014943" y="1120778"/>
                    <a:pt x="2071419" y="1104381"/>
                  </a:cubicBezTo>
                  <a:cubicBezTo>
                    <a:pt x="2128807" y="1087529"/>
                    <a:pt x="2184373" y="1092084"/>
                    <a:pt x="2237206" y="1121689"/>
                  </a:cubicBezTo>
                  <a:cubicBezTo>
                    <a:pt x="2240394" y="1123510"/>
                    <a:pt x="2244038" y="1124877"/>
                    <a:pt x="2248137" y="1126243"/>
                  </a:cubicBezTo>
                  <a:cubicBezTo>
                    <a:pt x="2288217" y="1074776"/>
                    <a:pt x="2298693" y="1018755"/>
                    <a:pt x="2276831" y="958635"/>
                  </a:cubicBezTo>
                  <a:cubicBezTo>
                    <a:pt x="2245404" y="873920"/>
                    <a:pt x="2183007" y="827919"/>
                    <a:pt x="2092371" y="821998"/>
                  </a:cubicBezTo>
                  <a:cubicBezTo>
                    <a:pt x="2092371" y="821087"/>
                    <a:pt x="2092371" y="820176"/>
                    <a:pt x="2092371" y="820176"/>
                  </a:cubicBezTo>
                  <a:cubicBezTo>
                    <a:pt x="2093737" y="818354"/>
                    <a:pt x="2095103" y="816077"/>
                    <a:pt x="2096925" y="814255"/>
                  </a:cubicBezTo>
                  <a:cubicBezTo>
                    <a:pt x="2125619" y="778274"/>
                    <a:pt x="2140649" y="737738"/>
                    <a:pt x="2142471" y="691737"/>
                  </a:cubicBezTo>
                  <a:cubicBezTo>
                    <a:pt x="2145204" y="611121"/>
                    <a:pt x="2096470" y="554644"/>
                    <a:pt x="2016309" y="546902"/>
                  </a:cubicBezTo>
                  <a:close/>
                </a:path>
              </a:pathLst>
            </a:custGeom>
            <a:solidFill>
              <a:schemeClr val="accent1"/>
            </a:solidFill>
            <a:ln w="4539" cap="flat">
              <a:noFill/>
              <a:prstDash val="solid"/>
              <a:miter/>
            </a:ln>
          </p:spPr>
          <p:txBody>
            <a:bodyPr rtlCol="0" anchor="ctr"/>
            <a:lstStyle/>
            <a:p>
              <a:pPr>
                <a:defRPr/>
              </a:pPr>
              <a:endParaRPr lang="en-US"/>
            </a:p>
          </p:txBody>
        </p:sp>
      </p:grpSp>
      <p:grpSp>
        <p:nvGrpSpPr>
          <p:cNvPr id="68673749" name="그룹 72"/>
          <p:cNvGrpSpPr/>
          <p:nvPr/>
        </p:nvGrpSpPr>
        <p:grpSpPr bwMode="auto">
          <a:xfrm>
            <a:off x="3731780" y="1551177"/>
            <a:ext cx="4774336" cy="4623158"/>
            <a:chOff x="3731780" y="1551177"/>
            <a:chExt cx="4774336" cy="4623158"/>
          </a:xfrm>
        </p:grpSpPr>
        <p:grpSp>
          <p:nvGrpSpPr>
            <p:cNvPr id="64689777" name="그룹 9"/>
            <p:cNvGrpSpPr/>
            <p:nvPr/>
          </p:nvGrpSpPr>
          <p:grpSpPr bwMode="auto">
            <a:xfrm flipH="1">
              <a:off x="3735930" y="1551177"/>
              <a:ext cx="4730068" cy="4623158"/>
              <a:chOff x="924227" y="1606108"/>
              <a:chExt cx="4730068" cy="4623158"/>
            </a:xfrm>
          </p:grpSpPr>
          <p:sp>
            <p:nvSpPr>
              <p:cNvPr id="630906089" name="Block Arc 23"/>
              <p:cNvSpPr/>
              <p:nvPr/>
            </p:nvSpPr>
            <p:spPr bwMode="auto">
              <a:xfrm>
                <a:off x="924227" y="1606108"/>
                <a:ext cx="4623158" cy="4623158"/>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2087013569" name="Oval 24"/>
              <p:cNvSpPr/>
              <p:nvPr/>
            </p:nvSpPr>
            <p:spPr bwMode="auto">
              <a:xfrm rot="1799969">
                <a:off x="4658333" y="2195820"/>
                <a:ext cx="324000" cy="288031"/>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999764222" name="Oval 25"/>
              <p:cNvSpPr/>
              <p:nvPr/>
            </p:nvSpPr>
            <p:spPr bwMode="auto">
              <a:xfrm rot="1799969">
                <a:off x="5330297" y="3771896"/>
                <a:ext cx="324000" cy="288031"/>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581398963" name="Oval 26"/>
              <p:cNvSpPr/>
              <p:nvPr/>
            </p:nvSpPr>
            <p:spPr bwMode="auto">
              <a:xfrm rot="1799969">
                <a:off x="4658335" y="5453085"/>
                <a:ext cx="324000" cy="288031"/>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nvGrpSpPr>
            <p:cNvPr id="1959575537" name="그룹 9"/>
            <p:cNvGrpSpPr/>
            <p:nvPr/>
          </p:nvGrpSpPr>
          <p:grpSpPr bwMode="auto">
            <a:xfrm>
              <a:off x="3731780" y="1551177"/>
              <a:ext cx="4774336" cy="4623158"/>
              <a:chOff x="924227" y="1606108"/>
              <a:chExt cx="4774336" cy="4623158"/>
            </a:xfrm>
          </p:grpSpPr>
          <p:sp>
            <p:nvSpPr>
              <p:cNvPr id="1721115812" name="Block Arc 46"/>
              <p:cNvSpPr/>
              <p:nvPr/>
            </p:nvSpPr>
            <p:spPr bwMode="auto">
              <a:xfrm>
                <a:off x="924227" y="1606108"/>
                <a:ext cx="4623158" cy="4623158"/>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solidFill>
                    <a:schemeClr val="tx1"/>
                  </a:solidFill>
                </a:endParaRPr>
              </a:p>
            </p:txBody>
          </p:sp>
          <p:sp>
            <p:nvSpPr>
              <p:cNvPr id="1370713620" name="Oval 47"/>
              <p:cNvSpPr/>
              <p:nvPr/>
            </p:nvSpPr>
            <p:spPr bwMode="auto">
              <a:xfrm rot="19799977">
                <a:off x="4702601" y="2195820"/>
                <a:ext cx="324000" cy="288031"/>
              </a:xfrm>
              <a:prstGeom prst="hexagon">
                <a:avLst>
                  <a:gd name="adj" fmla="val 25957"/>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1523995430" name="Oval 48"/>
              <p:cNvSpPr/>
              <p:nvPr/>
            </p:nvSpPr>
            <p:spPr bwMode="auto">
              <a:xfrm rot="19799977">
                <a:off x="5374566" y="3771896"/>
                <a:ext cx="324000" cy="288031"/>
              </a:xfrm>
              <a:prstGeom prst="hexagon">
                <a:avLst>
                  <a:gd name="adj" fmla="val 2933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2007598248" name="Oval 49"/>
              <p:cNvSpPr/>
              <p:nvPr/>
            </p:nvSpPr>
            <p:spPr bwMode="auto">
              <a:xfrm rot="19799977">
                <a:off x="4702603" y="5453085"/>
                <a:ext cx="324000" cy="288031"/>
              </a:xfrm>
              <a:prstGeom prst="hexagon">
                <a:avLst>
                  <a:gd name="adj" fmla="val 2873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grpSp>
      </p:grpSp>
      <p:sp>
        <p:nvSpPr>
          <p:cNvPr id="184430467" name="TextBox 62"/>
          <p:cNvSpPr txBox="1"/>
          <p:nvPr/>
        </p:nvSpPr>
        <p:spPr bwMode="auto">
          <a:xfrm rot="0" flipH="1" flipV="0">
            <a:off x="844444" y="2284200"/>
            <a:ext cx="2841107" cy="115827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To help the team members develop their skills in game development and create a challenging and engaging game</a:t>
            </a:r>
            <a:r>
              <a:rPr lang="en-US" sz="1400" b="1">
                <a:solidFill>
                  <a:schemeClr val="tx1">
                    <a:lumMod val="75000"/>
                    <a:lumOff val="25000"/>
                  </a:schemeClr>
                </a:solidFill>
                <a:cs typeface="Arial"/>
              </a:rPr>
              <a:t>.</a:t>
            </a:r>
            <a:endParaRPr lang="ko-KR" sz="1400" b="1">
              <a:solidFill>
                <a:schemeClr val="tx1">
                  <a:lumMod val="75000"/>
                  <a:lumOff val="25000"/>
                </a:schemeClr>
              </a:solidFill>
              <a:cs typeface="Arial"/>
            </a:endParaRPr>
          </a:p>
        </p:txBody>
      </p:sp>
      <p:sp>
        <p:nvSpPr>
          <p:cNvPr id="634876131" name="TextBox 62"/>
          <p:cNvSpPr txBox="1"/>
          <p:nvPr/>
        </p:nvSpPr>
        <p:spPr bwMode="auto">
          <a:xfrm rot="0" flipH="1" flipV="0">
            <a:off x="917287" y="4424463"/>
            <a:ext cx="2841143" cy="115827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To demonstrate the team members' ability to work together effectively and efficiently to create a high-quality game</a:t>
            </a:r>
            <a:endParaRPr lang="ko-KR" sz="1400" b="1">
              <a:solidFill>
                <a:schemeClr val="tx1">
                  <a:lumMod val="75000"/>
                  <a:lumOff val="25000"/>
                </a:schemeClr>
              </a:solidFill>
              <a:cs typeface="Arial"/>
            </a:endParaRPr>
          </a:p>
        </p:txBody>
      </p:sp>
      <p:sp>
        <p:nvSpPr>
          <p:cNvPr id="742518735" name="TextBox 64"/>
          <p:cNvSpPr txBox="1"/>
          <p:nvPr/>
        </p:nvSpPr>
        <p:spPr bwMode="auto">
          <a:xfrm rot="0" flipH="1" flipV="0">
            <a:off x="6002319" y="7088382"/>
            <a:ext cx="3484977" cy="646330"/>
          </a:xfrm>
          <a:prstGeom prst="rect">
            <a:avLst/>
          </a:prstGeom>
          <a:noFill/>
        </p:spPr>
        <p:txBody>
          <a:bodyPr wrap="square" rtlCol="0">
            <a:spAutoFit/>
          </a:bodyPr>
          <a:lstStyle/>
          <a:p>
            <a:pPr algn="r">
              <a:defRPr/>
            </a:pPr>
            <a:r>
              <a:rPr lang="en-US" sz="1200">
                <a:solidFill>
                  <a:schemeClr val="tx1">
                    <a:lumMod val="75000"/>
                    <a:lumOff val="25000"/>
                  </a:schemeClr>
                </a:solidFill>
                <a:cs typeface="Arial"/>
              </a:rPr>
              <a:t>You can simply impress your audience and add a unique zing and appeal to your Presentations.  </a:t>
            </a:r>
            <a:endParaRPr lang="ko-KR" sz="1200">
              <a:solidFill>
                <a:schemeClr val="tx1">
                  <a:lumMod val="75000"/>
                  <a:lumOff val="25000"/>
                </a:schemeClr>
              </a:solidFill>
              <a:cs typeface="Arial"/>
            </a:endParaRPr>
          </a:p>
        </p:txBody>
      </p:sp>
      <p:sp>
        <p:nvSpPr>
          <p:cNvPr id="1412417553" name="TextBox 62"/>
          <p:cNvSpPr txBox="1"/>
          <p:nvPr/>
        </p:nvSpPr>
        <p:spPr bwMode="auto">
          <a:xfrm rot="0" flipH="1" flipV="0">
            <a:off x="8387187" y="2496983"/>
            <a:ext cx="2841143" cy="158499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To provide the team members with an opportunity to apply their knowledge of programming, game development, and project management in a real-world setting</a:t>
            </a:r>
            <a:endParaRPr lang="ko-KR" sz="1400" b="1">
              <a:solidFill>
                <a:schemeClr val="tx1">
                  <a:lumMod val="75000"/>
                  <a:lumOff val="25000"/>
                </a:schemeClr>
              </a:solidFill>
              <a:cs typeface="Arial"/>
            </a:endParaRPr>
          </a:p>
        </p:txBody>
      </p:sp>
      <p:sp>
        <p:nvSpPr>
          <p:cNvPr id="1228677825" name="TextBox 62"/>
          <p:cNvSpPr txBox="1"/>
          <p:nvPr/>
        </p:nvSpPr>
        <p:spPr bwMode="auto">
          <a:xfrm rot="0" flipH="1" flipV="0">
            <a:off x="8460030" y="4637247"/>
            <a:ext cx="2841143" cy="731556"/>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To create a game that can be enjoyed by players of all skill levels</a:t>
            </a:r>
            <a:endParaRPr lang="ko-KR" sz="1400" b="1">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 name="TextBox 20"/>
          <p:cNvSpPr txBox="1"/>
          <p:nvPr/>
        </p:nvSpPr>
        <p:spPr bwMode="auto">
          <a:xfrm>
            <a:off x="1151659" y="1259481"/>
            <a:ext cx="884257" cy="817806"/>
          </a:xfrm>
          <a:custGeom>
            <a:avLst/>
            <a:gdLst/>
            <a:ahLst/>
            <a:cxnLst/>
            <a:rect l="l" t="t" r="r" b="b"/>
            <a:pathLst>
              <a:path w="103794" h="95994" fill="norm" stroke="1" extrusionOk="0">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noAutofit/>
          </a:bodyPr>
          <a:lstStyle/>
          <a:p>
            <a:pPr>
              <a:defRPr/>
            </a:pPr>
            <a:endParaRPr lang="ko-KR" sz="3200">
              <a:solidFill>
                <a:schemeClr val="accent6"/>
              </a:solidFill>
            </a:endParaRPr>
          </a:p>
        </p:txBody>
      </p:sp>
      <p:sp>
        <p:nvSpPr>
          <p:cNvPr id="22" name="직사각형 1"/>
          <p:cNvSpPr/>
          <p:nvPr/>
        </p:nvSpPr>
        <p:spPr bwMode="auto">
          <a:xfrm flipH="0" flipV="0">
            <a:off x="2499805" y="1747638"/>
            <a:ext cx="5121591" cy="4206275"/>
          </a:xfrm>
          <a:prstGeom prst="rect">
            <a:avLst/>
          </a:prstGeom>
        </p:spPr>
        <p:txBody>
          <a:bodyPr wrap="square">
            <a:spAutoFit/>
          </a:bodyPr>
          <a:lstStyle/>
          <a:p>
            <a:pPr>
              <a:buFont typeface="Wingdings"/>
              <a:buChar char="Ø"/>
              <a:defRPr/>
            </a:pPr>
            <a:r>
              <a:rPr lang="en-SG" sz="1800" b="1" i="0" u="none" strike="noStrike" cap="none" spc="0">
                <a:solidFill>
                  <a:srgbClr val="7030A0"/>
                </a:solidFill>
                <a:latin typeface="+mn-lt"/>
                <a:ea typeface="+mn-ea"/>
                <a:cs typeface="+mn-cs"/>
              </a:rPr>
              <a:t>Platform Used: </a:t>
            </a:r>
            <a:endParaRPr sz="1800">
              <a:solidFill>
                <a:srgbClr val="7030A0"/>
              </a:solidFill>
            </a:endParaRPr>
          </a:p>
          <a:p>
            <a:pPr>
              <a:buFont typeface="Wingdings"/>
              <a:buChar char="§"/>
              <a:defRPr/>
            </a:pPr>
            <a:r>
              <a:rPr lang="en-SG" sz="1800" b="0" i="0" u="none" strike="noStrike" cap="none" spc="0">
                <a:solidFill>
                  <a:schemeClr val="tx1"/>
                </a:solidFill>
                <a:latin typeface="+mn-lt"/>
                <a:ea typeface="+mn-ea"/>
                <a:cs typeface="+mn-cs"/>
              </a:rPr>
              <a:t>Unreal </a:t>
            </a:r>
            <a:r>
              <a:rPr lang="en-SG" sz="1800" b="0" i="0" u="none" strike="noStrike" cap="none" spc="0">
                <a:solidFill>
                  <a:schemeClr val="tx1"/>
                </a:solidFill>
                <a:latin typeface="+mn-lt"/>
                <a:ea typeface="+mn-ea"/>
                <a:cs typeface="+mn-cs"/>
              </a:rPr>
              <a:t>Engine 5</a:t>
            </a:r>
            <a:endParaRPr sz="1800"/>
          </a:p>
          <a:p>
            <a:pPr lvl="0">
              <a:buFont typeface="Wingdings"/>
              <a:buChar char="§"/>
              <a:defRPr/>
            </a:pPr>
            <a:r>
              <a:rPr lang="en-SG" sz="1800" b="0" i="0" u="none" strike="noStrike" cap="none" spc="0">
                <a:solidFill>
                  <a:schemeClr val="tx1"/>
                </a:solidFill>
                <a:latin typeface="+mn-lt"/>
                <a:ea typeface="+mn-ea"/>
                <a:cs typeface="+mn-cs"/>
              </a:rPr>
              <a:t>Visual Stdio 2019</a:t>
            </a:r>
            <a:endParaRPr sz="1800"/>
          </a:p>
          <a:p>
            <a:pPr lvl="0">
              <a:buFont typeface="Wingdings"/>
              <a:buChar char="§"/>
              <a:defRPr/>
            </a:pPr>
            <a:r>
              <a:rPr lang="en-SG" sz="1800" b="0" i="0" u="none" strike="noStrike" cap="none" spc="0">
                <a:solidFill>
                  <a:schemeClr val="tx1"/>
                </a:solidFill>
                <a:latin typeface="+mn-lt"/>
                <a:ea typeface="+mn-ea"/>
                <a:cs typeface="+mn-cs"/>
              </a:rPr>
              <a:t>Metahuman Creator</a:t>
            </a:r>
            <a:endParaRPr sz="1800"/>
          </a:p>
          <a:p>
            <a:pPr lvl="0">
              <a:buFont typeface="Wingdings"/>
              <a:buChar char="§"/>
              <a:defRPr/>
            </a:pPr>
            <a:r>
              <a:rPr lang="en-SG" sz="1800" b="0" i="0" u="none" strike="noStrike" cap="none" spc="0">
                <a:solidFill>
                  <a:schemeClr val="tx1"/>
                </a:solidFill>
                <a:latin typeface="+mn-lt"/>
                <a:ea typeface="+mn-ea"/>
                <a:cs typeface="+mn-cs"/>
              </a:rPr>
              <a:t>Epic Games</a:t>
            </a:r>
            <a:endParaRPr sz="1800"/>
          </a:p>
          <a:p>
            <a:pPr lvl="0">
              <a:buFont typeface="Wingdings"/>
              <a:buChar char="§"/>
              <a:defRPr/>
            </a:pPr>
            <a:r>
              <a:rPr lang="en-SG" sz="1800" b="0" i="0" u="none" strike="noStrike" cap="none" spc="0">
                <a:solidFill>
                  <a:schemeClr val="tx1"/>
                </a:solidFill>
                <a:latin typeface="+mn-lt"/>
                <a:ea typeface="+mn-ea"/>
                <a:cs typeface="+mn-cs"/>
              </a:rPr>
              <a:t>Windows 11 Pro 64 bit</a:t>
            </a:r>
            <a:endParaRPr sz="1800"/>
          </a:p>
          <a:p>
            <a:pPr>
              <a:buNone/>
              <a:defRPr/>
            </a:pPr>
            <a:endParaRPr sz="1800" b="1">
              <a:solidFill>
                <a:srgbClr val="7030A0"/>
              </a:solidFill>
            </a:endParaRPr>
          </a:p>
          <a:p>
            <a:pPr>
              <a:buFont typeface="Wingdings"/>
              <a:buChar char="Ø"/>
              <a:defRPr/>
            </a:pPr>
            <a:r>
              <a:rPr lang="en-SG" sz="1800" b="1" i="0" u="none" strike="noStrike" cap="none" spc="0">
                <a:solidFill>
                  <a:srgbClr val="7030A0"/>
                </a:solidFill>
                <a:latin typeface="+mn-lt"/>
                <a:ea typeface="+mn-ea"/>
                <a:cs typeface="+mn-cs"/>
              </a:rPr>
              <a:t>Requirement </a:t>
            </a:r>
            <a:r>
              <a:rPr lang="en-SG" sz="1800" b="1" i="0" u="none" strike="noStrike" cap="none" spc="0">
                <a:solidFill>
                  <a:srgbClr val="7030A0"/>
                </a:solidFill>
                <a:latin typeface="+mn-lt"/>
                <a:ea typeface="+mn-ea"/>
                <a:cs typeface="+mn-cs"/>
              </a:rPr>
              <a:t>to use Game</a:t>
            </a:r>
            <a:r>
              <a:rPr lang="en-SG" sz="1800" b="1" i="0" u="none" strike="noStrike" cap="none" spc="0">
                <a:solidFill>
                  <a:srgbClr val="7030A0"/>
                </a:solidFill>
                <a:latin typeface="+mn-lt"/>
                <a:ea typeface="+mn-ea"/>
                <a:cs typeface="+mn-cs"/>
              </a:rPr>
              <a:t>: </a:t>
            </a:r>
            <a:r>
              <a:rPr lang="en-SG" sz="1800" b="0" i="0" u="none" strike="noStrike" cap="none" spc="0">
                <a:solidFill>
                  <a:srgbClr val="7030A0"/>
                </a:solidFill>
                <a:latin typeface="+mn-lt"/>
                <a:ea typeface="+mn-ea"/>
                <a:cs typeface="+mn-cs"/>
              </a:rPr>
              <a:t> </a:t>
            </a:r>
            <a:endParaRPr sz="1800">
              <a:solidFill>
                <a:srgbClr val="7030A0"/>
              </a:solidFill>
            </a:endParaRPr>
          </a:p>
          <a:p>
            <a:pPr lvl="0">
              <a:buFont typeface="Wingdings"/>
              <a:buChar char="§"/>
              <a:defRPr/>
            </a:pPr>
            <a:r>
              <a:rPr lang="en-SG" sz="1800" b="0" i="0" u="none" strike="noStrike" cap="none" spc="0">
                <a:solidFill>
                  <a:schemeClr val="tx1"/>
                </a:solidFill>
                <a:latin typeface="+mn-lt"/>
                <a:ea typeface="+mn-ea"/>
                <a:cs typeface="+mn-cs"/>
              </a:rPr>
              <a:t>Windows 10 64 bit and above</a:t>
            </a:r>
            <a:endParaRPr sz="1800"/>
          </a:p>
          <a:p>
            <a:pPr lvl="0">
              <a:buFont typeface="Wingdings"/>
              <a:buChar char="§"/>
              <a:defRPr/>
            </a:pPr>
            <a:r>
              <a:rPr lang="en-SG" sz="1800" b="0" i="0" u="none" strike="noStrike" cap="none" spc="0">
                <a:solidFill>
                  <a:schemeClr val="tx1"/>
                </a:solidFill>
                <a:latin typeface="+mn-lt"/>
                <a:ea typeface="+mn-ea"/>
                <a:cs typeface="+mn-cs"/>
              </a:rPr>
              <a:t>Dual-core Processor with clock speed at least 2 Ghz</a:t>
            </a:r>
            <a:endParaRPr sz="1800"/>
          </a:p>
          <a:p>
            <a:pPr>
              <a:buFont typeface="Wingdings"/>
              <a:buChar char="§"/>
              <a:defRPr/>
            </a:pPr>
            <a:r>
              <a:rPr lang="en-SG" sz="1800" b="0" i="0" u="none" strike="noStrike" cap="none" spc="0">
                <a:solidFill>
                  <a:schemeClr val="tx1"/>
                </a:solidFill>
                <a:latin typeface="+mn-lt"/>
                <a:ea typeface="+mn-ea"/>
                <a:cs typeface="+mn-cs"/>
              </a:rPr>
              <a:t>Dedicated GPU memory </a:t>
            </a:r>
            <a:r>
              <a:rPr lang="en-SG" sz="1800" b="0" i="0" u="none" strike="noStrike" cap="none" spc="0">
                <a:solidFill>
                  <a:schemeClr val="tx1"/>
                </a:solidFill>
                <a:latin typeface="+mn-lt"/>
                <a:ea typeface="+mn-ea"/>
                <a:cs typeface="+mn-cs"/>
              </a:rPr>
              <a:t>1 </a:t>
            </a:r>
            <a:r>
              <a:rPr lang="en-SG" sz="1800" b="0" i="0" u="none" strike="noStrike" cap="none" spc="0">
                <a:solidFill>
                  <a:schemeClr val="tx1"/>
                </a:solidFill>
                <a:latin typeface="+mn-lt"/>
                <a:ea typeface="+mn-ea"/>
                <a:cs typeface="+mn-cs"/>
              </a:rPr>
              <a:t>GB</a:t>
            </a:r>
            <a:endParaRPr sz="1800"/>
          </a:p>
          <a:p>
            <a:pPr>
              <a:buFont typeface="Wingdings"/>
              <a:buChar char="§"/>
              <a:defRPr/>
            </a:pPr>
            <a:r>
              <a:rPr lang="en-US" sz="1800" b="0" i="0" u="none" strike="noStrike" cap="none" spc="0">
                <a:solidFill>
                  <a:schemeClr val="tx1"/>
                </a:solidFill>
                <a:latin typeface="+mn-lt"/>
                <a:ea typeface="+mn-ea"/>
                <a:cs typeface="+mn-cs"/>
              </a:rPr>
              <a:t>4 GB RAM</a:t>
            </a:r>
            <a:endParaRPr sz="1800"/>
          </a:p>
          <a:p>
            <a:pPr lvl="0">
              <a:buFont typeface="Wingdings"/>
              <a:buChar char="§"/>
              <a:defRPr/>
            </a:pPr>
            <a:r>
              <a:rPr lang="en-SG" sz="1800" b="0" i="0" u="none" strike="noStrike" cap="none" spc="0">
                <a:solidFill>
                  <a:schemeClr val="tx1"/>
                </a:solidFill>
                <a:latin typeface="+mn-lt"/>
                <a:ea typeface="+mn-ea"/>
                <a:cs typeface="+mn-cs"/>
              </a:rPr>
              <a:t>Availability of Device’s Storage (1 GB) </a:t>
            </a:r>
            <a:r>
              <a:rPr lang="en-SG" sz="1800" b="0" i="0" u="none" strike="noStrike" cap="none" spc="0">
                <a:solidFill>
                  <a:schemeClr val="tx1"/>
                </a:solidFill>
                <a:latin typeface="+mn-lt"/>
                <a:ea typeface="+mn-ea"/>
                <a:cs typeface="+mn-cs"/>
              </a:rPr>
              <a:t>or </a:t>
            </a:r>
            <a:r>
              <a:rPr lang="en-SG" sz="1800" b="0" i="0" u="none" strike="noStrike" cap="none" spc="0">
                <a:solidFill>
                  <a:schemeClr val="tx1"/>
                </a:solidFill>
                <a:latin typeface="+mn-lt"/>
                <a:ea typeface="+mn-ea"/>
                <a:cs typeface="+mn-cs"/>
              </a:rPr>
              <a:t>more</a:t>
            </a:r>
            <a:r>
              <a:rPr lang="en-SG" sz="1800" b="0" i="0" u="none" strike="noStrike" cap="none" spc="0">
                <a:solidFill>
                  <a:schemeClr val="tx1"/>
                </a:solidFill>
                <a:latin typeface="+mn-lt"/>
                <a:ea typeface="+mn-ea"/>
                <a:cs typeface="+mn-cs"/>
              </a:rPr>
              <a:t> </a:t>
            </a:r>
            <a:endParaRPr sz="1800"/>
          </a:p>
          <a:p>
            <a:pPr>
              <a:defRPr/>
            </a:pPr>
            <a:endParaRPr/>
          </a:p>
        </p:txBody>
      </p:sp>
      <p:sp>
        <p:nvSpPr>
          <p:cNvPr id="23" name="TextBox 22"/>
          <p:cNvSpPr txBox="1"/>
          <p:nvPr/>
        </p:nvSpPr>
        <p:spPr bwMode="auto">
          <a:xfrm flipH="0" flipV="0">
            <a:off x="536999" y="427936"/>
            <a:ext cx="6260223" cy="487715"/>
          </a:xfrm>
          <a:prstGeom prst="rect">
            <a:avLst/>
          </a:prstGeom>
          <a:noFill/>
        </p:spPr>
        <p:txBody>
          <a:bodyPr wrap="square" lIns="36000" tIns="0" rIns="36000" bIns="0" rtlCol="0" anchor="ctr">
            <a:spAutoFit/>
          </a:bodyPr>
          <a:lstStyle/>
          <a:p>
            <a:pPr algn="ctr">
              <a:defRPr/>
            </a:pPr>
            <a:r>
              <a:rPr lang="ko-KR" sz="3200" b="0" i="0" u="none" strike="noStrike" cap="none" spc="0">
                <a:solidFill>
                  <a:schemeClr val="accent6"/>
                </a:solidFill>
                <a:latin typeface="Arial"/>
                <a:cs typeface="Arial"/>
              </a:rPr>
              <a:t>Platform  &amp; </a:t>
            </a:r>
            <a:r>
              <a:rPr lang="ko-KR" sz="3200" b="0" i="0" u="none" strike="noStrike" cap="none" spc="0">
                <a:solidFill>
                  <a:schemeClr val="accent4"/>
                </a:solidFill>
                <a:latin typeface="Arial"/>
                <a:cs typeface="Arial"/>
              </a:rPr>
              <a:t>Requirement</a:t>
            </a:r>
            <a:endParaRPr sz="3200">
              <a:solidFill>
                <a:schemeClr val="accent4"/>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TextBox 3"/>
          <p:cNvSpPr txBox="1"/>
          <p:nvPr/>
        </p:nvSpPr>
        <p:spPr bwMode="auto">
          <a:xfrm flipH="0" flipV="0">
            <a:off x="564929" y="327978"/>
            <a:ext cx="4365547" cy="1554516"/>
          </a:xfrm>
          <a:prstGeom prst="rect">
            <a:avLst/>
          </a:prstGeom>
          <a:noFill/>
        </p:spPr>
        <p:txBody>
          <a:bodyPr wrap="square" rtlCol="0" anchor="ctr">
            <a:spAutoFit/>
          </a:bodyPr>
          <a:lstStyle/>
          <a:p>
            <a:pPr>
              <a:defRPr/>
            </a:pPr>
            <a:r>
              <a:rPr lang="ko-KR" sz="4800" b="1" i="0" u="none" strike="noStrike" cap="none" spc="0">
                <a:solidFill>
                  <a:schemeClr val="bg1"/>
                </a:solidFill>
                <a:latin typeface="Arial"/>
                <a:cs typeface="Arial"/>
              </a:rPr>
              <a:t>Methodology  &amp; Design</a:t>
            </a:r>
            <a:endParaRPr lang="ko-KR" sz="4800" b="1">
              <a:solidFill>
                <a:schemeClr val="bg1"/>
              </a:solidFill>
              <a:cs typeface="Arial"/>
            </a:endParaRPr>
          </a:p>
        </p:txBody>
      </p:sp>
      <p:sp>
        <p:nvSpPr>
          <p:cNvPr id="1064616123" name=""/>
          <p:cNvSpPr txBox="1"/>
          <p:nvPr/>
        </p:nvSpPr>
        <p:spPr bwMode="auto">
          <a:xfrm flipH="0" flipV="0">
            <a:off x="715593" y="4893468"/>
            <a:ext cx="3381482" cy="42675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sz="2200">
                <a:solidFill>
                  <a:schemeClr val="bg1"/>
                </a:solidFill>
              </a:rPr>
              <a:t>Shakil Anower Samrat</a:t>
            </a:r>
            <a:endParaRPr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 Placeholder 1"/>
          <p:cNvSpPr>
            <a:spLocks noGrp="1"/>
          </p:cNvSpPr>
          <p:nvPr>
            <p:ph type="body" sz="quarter" idx="10"/>
          </p:nvPr>
        </p:nvSpPr>
        <p:spPr bwMode="auto"/>
        <p:txBody>
          <a:bodyPr/>
          <a:lstStyle/>
          <a:p>
            <a:pPr>
              <a:defRPr/>
            </a:pPr>
            <a:r>
              <a:rPr lang="en-US" sz="5400" b="0" i="0" u="none" strike="noStrike" cap="none" spc="0">
                <a:solidFill>
                  <a:schemeClr val="tx1">
                    <a:lumMod val="85000"/>
                    <a:lumOff val="15000"/>
                  </a:schemeClr>
                </a:solidFill>
                <a:latin typeface="Arial"/>
                <a:cs typeface="Arial"/>
              </a:rPr>
              <a:t>Design</a:t>
            </a:r>
            <a:endParaRPr/>
          </a:p>
        </p:txBody>
      </p:sp>
      <p:sp>
        <p:nvSpPr>
          <p:cNvPr id="3" name="Oval 55"/>
          <p:cNvSpPr/>
          <p:nvPr/>
        </p:nvSpPr>
        <p:spPr bwMode="auto">
          <a:xfrm>
            <a:off x="4444723" y="2263361"/>
            <a:ext cx="3312368" cy="3312368"/>
          </a:xfrm>
          <a:prstGeom prst="hexagon">
            <a:avLst>
              <a:gd name="adj" fmla="val 25000"/>
              <a:gd name="vf" fmla="val 115470"/>
            </a:avLst>
          </a:prstGeom>
          <a:no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4" name="Rectangle: Rounded Corners 30"/>
          <p:cNvSpPr/>
          <p:nvPr/>
        </p:nvSpPr>
        <p:spPr bwMode="auto">
          <a:xfrm rot="19799998">
            <a:off x="5672137" y="1909763"/>
            <a:ext cx="866775" cy="3886200"/>
          </a:xfrm>
          <a:prstGeom prst="roundRect">
            <a:avLst>
              <a:gd name="adj"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 name="Rectangle: Rounded Corners 31"/>
          <p:cNvSpPr/>
          <p:nvPr/>
        </p:nvSpPr>
        <p:spPr bwMode="auto">
          <a:xfrm rot="1799998">
            <a:off x="5672137" y="1909763"/>
            <a:ext cx="866775" cy="3886200"/>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 name="Rectangle: Rounded Corners 32"/>
          <p:cNvSpPr/>
          <p:nvPr/>
        </p:nvSpPr>
        <p:spPr bwMode="auto">
          <a:xfrm rot="5400000">
            <a:off x="5672137" y="1909763"/>
            <a:ext cx="866775" cy="3886200"/>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7" name="Oval 54"/>
          <p:cNvSpPr/>
          <p:nvPr/>
        </p:nvSpPr>
        <p:spPr bwMode="auto">
          <a:xfrm>
            <a:off x="5596081" y="3343420"/>
            <a:ext cx="1018886" cy="10188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2700"/>
          </a:p>
        </p:txBody>
      </p:sp>
      <p:sp>
        <p:nvSpPr>
          <p:cNvPr id="8" name="Oval 1"/>
          <p:cNvSpPr/>
          <p:nvPr/>
        </p:nvSpPr>
        <p:spPr bwMode="auto">
          <a:xfrm>
            <a:off x="5930990" y="3611750"/>
            <a:ext cx="377324" cy="482224"/>
          </a:xfrm>
          <a:custGeom>
            <a:avLst/>
            <a:gdLst/>
            <a:ahLst/>
            <a:cxnLst/>
            <a:rect l="l" t="t" r="r" b="b"/>
            <a:pathLst>
              <a:path w="3089578" h="3948524" fill="norm" stroke="1" extrusionOk="0">
                <a:moveTo>
                  <a:pt x="1577191" y="2534631"/>
                </a:moveTo>
                <a:cubicBezTo>
                  <a:pt x="1600260" y="2580258"/>
                  <a:pt x="1620550" y="2627771"/>
                  <a:pt x="1638571" y="2676770"/>
                </a:cubicBezTo>
                <a:cubicBezTo>
                  <a:pt x="1665604" y="2750272"/>
                  <a:pt x="1686580" y="2824535"/>
                  <a:pt x="1699962" y="2899355"/>
                </a:cubicBezTo>
                <a:cubicBezTo>
                  <a:pt x="1599246" y="2923383"/>
                  <a:pt x="1494142" y="2935731"/>
                  <a:pt x="1386154" y="2935731"/>
                </a:cubicBezTo>
                <a:cubicBezTo>
                  <a:pt x="1152606" y="2935731"/>
                  <a:pt x="932548" y="2877973"/>
                  <a:pt x="741468" y="2772376"/>
                </a:cubicBezTo>
                <a:cubicBezTo>
                  <a:pt x="1011030" y="2775448"/>
                  <a:pt x="1283962" y="2707404"/>
                  <a:pt x="1533669" y="2563236"/>
                </a:cubicBezTo>
                <a:close/>
                <a:moveTo>
                  <a:pt x="2052587" y="2076290"/>
                </a:moveTo>
                <a:lnTo>
                  <a:pt x="2486460" y="2390270"/>
                </a:lnTo>
                <a:cubicBezTo>
                  <a:pt x="2306935" y="2626648"/>
                  <a:pt x="2052846" y="2802967"/>
                  <a:pt x="1758751" y="2882997"/>
                </a:cubicBezTo>
                <a:cubicBezTo>
                  <a:pt x="1743929" y="2806841"/>
                  <a:pt x="1722412" y="2731080"/>
                  <a:pt x="1694828" y="2656080"/>
                </a:cubicBezTo>
                <a:cubicBezTo>
                  <a:pt x="1675201" y="2602712"/>
                  <a:pt x="1652984" y="2551041"/>
                  <a:pt x="1627394" y="2501634"/>
                </a:cubicBezTo>
                <a:cubicBezTo>
                  <a:pt x="1801061" y="2387414"/>
                  <a:pt x="1943549" y="2241665"/>
                  <a:pt x="2052587" y="2076290"/>
                </a:cubicBezTo>
                <a:close/>
                <a:moveTo>
                  <a:pt x="1139582" y="1999555"/>
                </a:moveTo>
                <a:cubicBezTo>
                  <a:pt x="1306309" y="2126071"/>
                  <a:pt x="1447225" y="2288761"/>
                  <a:pt x="1549205" y="2481403"/>
                </a:cubicBezTo>
                <a:cubicBezTo>
                  <a:pt x="1535041" y="2492857"/>
                  <a:pt x="1519482" y="2502212"/>
                  <a:pt x="1503698" y="2511325"/>
                </a:cubicBezTo>
                <a:cubicBezTo>
                  <a:pt x="1259400" y="2652371"/>
                  <a:pt x="991982" y="2717667"/>
                  <a:pt x="728342" y="2711842"/>
                </a:cubicBezTo>
                <a:close/>
                <a:moveTo>
                  <a:pt x="452452" y="1701750"/>
                </a:moveTo>
                <a:cubicBezTo>
                  <a:pt x="679412" y="1737820"/>
                  <a:pt x="894637" y="1825426"/>
                  <a:pt x="1081528" y="1956108"/>
                </a:cubicBezTo>
                <a:lnTo>
                  <a:pt x="659218" y="2687569"/>
                </a:lnTo>
                <a:cubicBezTo>
                  <a:pt x="518459" y="2459121"/>
                  <a:pt x="438479" y="2190549"/>
                  <a:pt x="438479" y="1903491"/>
                </a:cubicBezTo>
                <a:cubicBezTo>
                  <a:pt x="438479" y="1835071"/>
                  <a:pt x="443023" y="1767700"/>
                  <a:pt x="452452" y="1701750"/>
                </a:cubicBezTo>
                <a:close/>
                <a:moveTo>
                  <a:pt x="261512" y="1681084"/>
                </a:moveTo>
                <a:cubicBezTo>
                  <a:pt x="305712" y="1682782"/>
                  <a:pt x="349660" y="1686381"/>
                  <a:pt x="393224" y="1691972"/>
                </a:cubicBezTo>
                <a:cubicBezTo>
                  <a:pt x="383285" y="1761107"/>
                  <a:pt x="378479" y="1831743"/>
                  <a:pt x="378479" y="1903491"/>
                </a:cubicBezTo>
                <a:cubicBezTo>
                  <a:pt x="378479" y="2187947"/>
                  <a:pt x="454018" y="2454935"/>
                  <a:pt x="590367" y="2683463"/>
                </a:cubicBezTo>
                <a:cubicBezTo>
                  <a:pt x="269884" y="2459223"/>
                  <a:pt x="49324" y="2102418"/>
                  <a:pt x="8843" y="1692509"/>
                </a:cubicBezTo>
                <a:cubicBezTo>
                  <a:pt x="93426" y="1681463"/>
                  <a:pt x="177920" y="1677872"/>
                  <a:pt x="261512" y="1681084"/>
                </a:cubicBezTo>
                <a:close/>
                <a:moveTo>
                  <a:pt x="1377385" y="1587667"/>
                </a:moveTo>
                <a:lnTo>
                  <a:pt x="2004039" y="2041157"/>
                </a:lnTo>
                <a:cubicBezTo>
                  <a:pt x="1900325" y="2198920"/>
                  <a:pt x="1765025" y="2338183"/>
                  <a:pt x="1600256" y="2447836"/>
                </a:cubicBezTo>
                <a:cubicBezTo>
                  <a:pt x="1492338" y="2247701"/>
                  <a:pt x="1344592" y="2078527"/>
                  <a:pt x="1169099" y="1948429"/>
                </a:cubicBezTo>
                <a:close/>
                <a:moveTo>
                  <a:pt x="2732654" y="1228760"/>
                </a:moveTo>
                <a:cubicBezTo>
                  <a:pt x="2759348" y="1331346"/>
                  <a:pt x="2772308" y="1438948"/>
                  <a:pt x="2772308" y="1549577"/>
                </a:cubicBezTo>
                <a:cubicBezTo>
                  <a:pt x="2772308" y="1840243"/>
                  <a:pt x="2682844" y="2110013"/>
                  <a:pt x="2529583" y="2332602"/>
                </a:cubicBezTo>
                <a:lnTo>
                  <a:pt x="2092890" y="2016581"/>
                </a:lnTo>
                <a:cubicBezTo>
                  <a:pt x="2230825" y="1789240"/>
                  <a:pt x="2309592" y="1530003"/>
                  <a:pt x="2320039" y="1264175"/>
                </a:cubicBezTo>
                <a:lnTo>
                  <a:pt x="2389537" y="1266895"/>
                </a:lnTo>
                <a:cubicBezTo>
                  <a:pt x="2507402" y="1266895"/>
                  <a:pt x="2622268" y="1253926"/>
                  <a:pt x="2732654" y="1228760"/>
                </a:cubicBezTo>
                <a:close/>
                <a:moveTo>
                  <a:pt x="1664916" y="1089650"/>
                </a:moveTo>
                <a:cubicBezTo>
                  <a:pt x="1845595" y="1184363"/>
                  <a:pt x="2046890" y="1244270"/>
                  <a:pt x="2260099" y="1261471"/>
                </a:cubicBezTo>
                <a:cubicBezTo>
                  <a:pt x="2250158" y="1515636"/>
                  <a:pt x="2175203" y="1763501"/>
                  <a:pt x="2043969" y="1981178"/>
                </a:cubicBezTo>
                <a:lnTo>
                  <a:pt x="1413577" y="1524982"/>
                </a:lnTo>
                <a:close/>
                <a:moveTo>
                  <a:pt x="680960" y="1083685"/>
                </a:moveTo>
                <a:lnTo>
                  <a:pt x="1318747" y="1545232"/>
                </a:lnTo>
                <a:lnTo>
                  <a:pt x="1111155" y="1904792"/>
                </a:lnTo>
                <a:cubicBezTo>
                  <a:pt x="918428" y="1769631"/>
                  <a:pt x="696224" y="1679424"/>
                  <a:pt x="462059" y="1641518"/>
                </a:cubicBezTo>
                <a:cubicBezTo>
                  <a:pt x="496612" y="1438804"/>
                  <a:pt x="572568" y="1250029"/>
                  <a:pt x="680960" y="1083685"/>
                </a:cubicBezTo>
                <a:close/>
                <a:moveTo>
                  <a:pt x="242727" y="766549"/>
                </a:moveTo>
                <a:lnTo>
                  <a:pt x="632258" y="1048441"/>
                </a:lnTo>
                <a:cubicBezTo>
                  <a:pt x="518469" y="1222389"/>
                  <a:pt x="438796" y="1420030"/>
                  <a:pt x="402762" y="1632349"/>
                </a:cubicBezTo>
                <a:cubicBezTo>
                  <a:pt x="359225" y="1626292"/>
                  <a:pt x="315271" y="1622499"/>
                  <a:pt x="271067" y="1620532"/>
                </a:cubicBezTo>
                <a:cubicBezTo>
                  <a:pt x="225427" y="1618500"/>
                  <a:pt x="179520" y="1618416"/>
                  <a:pt x="133488" y="1620508"/>
                </a:cubicBezTo>
                <a:lnTo>
                  <a:pt x="5137" y="1632614"/>
                </a:lnTo>
                <a:cubicBezTo>
                  <a:pt x="826" y="1605249"/>
                  <a:pt x="0" y="1577510"/>
                  <a:pt x="0" y="1549577"/>
                </a:cubicBezTo>
                <a:cubicBezTo>
                  <a:pt x="0" y="1258910"/>
                  <a:pt x="89466" y="989139"/>
                  <a:pt x="242727" y="766549"/>
                </a:cubicBezTo>
                <a:close/>
                <a:moveTo>
                  <a:pt x="1127746" y="632595"/>
                </a:moveTo>
                <a:cubicBezTo>
                  <a:pt x="1254584" y="804561"/>
                  <a:pt x="1416250" y="948423"/>
                  <a:pt x="1601732" y="1055087"/>
                </a:cubicBezTo>
                <a:lnTo>
                  <a:pt x="1354938" y="1482547"/>
                </a:lnTo>
                <a:lnTo>
                  <a:pt x="721206" y="1023934"/>
                </a:lnTo>
                <a:cubicBezTo>
                  <a:pt x="830725" y="869583"/>
                  <a:pt x="968470" y="736352"/>
                  <a:pt x="1127746" y="632595"/>
                </a:cubicBezTo>
                <a:close/>
                <a:moveTo>
                  <a:pt x="2056151" y="412010"/>
                </a:moveTo>
                <a:cubicBezTo>
                  <a:pt x="2199973" y="661365"/>
                  <a:pt x="2266926" y="933808"/>
                  <a:pt x="2263622" y="1201511"/>
                </a:cubicBezTo>
                <a:cubicBezTo>
                  <a:pt x="2060023" y="1184945"/>
                  <a:pt x="1867741" y="1127838"/>
                  <a:pt x="1695314" y="1036999"/>
                </a:cubicBezTo>
                <a:close/>
                <a:moveTo>
                  <a:pt x="1982657" y="375337"/>
                </a:moveTo>
                <a:lnTo>
                  <a:pt x="1993863" y="375897"/>
                </a:lnTo>
                <a:lnTo>
                  <a:pt x="1633466" y="1000123"/>
                </a:lnTo>
                <a:cubicBezTo>
                  <a:pt x="1455017" y="901534"/>
                  <a:pt x="1300774" y="764825"/>
                  <a:pt x="1179049" y="601671"/>
                </a:cubicBezTo>
                <a:cubicBezTo>
                  <a:pt x="1411929" y="457216"/>
                  <a:pt x="1687631" y="375337"/>
                  <a:pt x="1982657" y="375337"/>
                </a:cubicBezTo>
                <a:close/>
                <a:moveTo>
                  <a:pt x="2095987" y="363057"/>
                </a:moveTo>
                <a:cubicBezTo>
                  <a:pt x="2395304" y="539294"/>
                  <a:pt x="2620948" y="826020"/>
                  <a:pt x="2717783" y="1167380"/>
                </a:cubicBezTo>
                <a:cubicBezTo>
                  <a:pt x="2612640" y="1194505"/>
                  <a:pt x="2502521" y="1206895"/>
                  <a:pt x="2389537" y="1206895"/>
                </a:cubicBezTo>
                <a:cubicBezTo>
                  <a:pt x="2367426" y="1206895"/>
                  <a:pt x="2345424" y="1206421"/>
                  <a:pt x="2323592" y="1204315"/>
                </a:cubicBezTo>
                <a:cubicBezTo>
                  <a:pt x="2327421" y="925237"/>
                  <a:pt x="2257794" y="641150"/>
                  <a:pt x="2107741" y="381251"/>
                </a:cubicBezTo>
                <a:close/>
                <a:moveTo>
                  <a:pt x="2029789" y="322492"/>
                </a:moveTo>
                <a:lnTo>
                  <a:pt x="2054623" y="337710"/>
                </a:lnTo>
                <a:lnTo>
                  <a:pt x="2029408" y="323152"/>
                </a:lnTo>
                <a:close/>
                <a:moveTo>
                  <a:pt x="912141" y="248224"/>
                </a:moveTo>
                <a:cubicBezTo>
                  <a:pt x="958447" y="368281"/>
                  <a:pt x="1018736" y="481253"/>
                  <a:pt x="1094337" y="582792"/>
                </a:cubicBezTo>
                <a:cubicBezTo>
                  <a:pt x="929178" y="690492"/>
                  <a:pt x="786304" y="828699"/>
                  <a:pt x="672648" y="988795"/>
                </a:cubicBezTo>
                <a:lnTo>
                  <a:pt x="285851" y="708881"/>
                </a:lnTo>
                <a:cubicBezTo>
                  <a:pt x="444368" y="500166"/>
                  <a:pt x="661017" y="338275"/>
                  <a:pt x="912141" y="248224"/>
                </a:cubicBezTo>
                <a:close/>
                <a:moveTo>
                  <a:pt x="921424" y="244149"/>
                </a:moveTo>
                <a:cubicBezTo>
                  <a:pt x="918244" y="245273"/>
                  <a:pt x="915069" y="246407"/>
                  <a:pt x="912141" y="248224"/>
                </a:cubicBezTo>
                <a:lnTo>
                  <a:pt x="911892" y="247682"/>
                </a:lnTo>
                <a:close/>
                <a:moveTo>
                  <a:pt x="1386154" y="163423"/>
                </a:moveTo>
                <a:cubicBezTo>
                  <a:pt x="1614231" y="163423"/>
                  <a:pt x="1829441" y="218507"/>
                  <a:pt x="2018673" y="317138"/>
                </a:cubicBezTo>
                <a:lnTo>
                  <a:pt x="1982657" y="315337"/>
                </a:lnTo>
                <a:cubicBezTo>
                  <a:pt x="1675242" y="315337"/>
                  <a:pt x="1388023" y="400945"/>
                  <a:pt x="1145621" y="551885"/>
                </a:cubicBezTo>
                <a:cubicBezTo>
                  <a:pt x="1072517" y="454117"/>
                  <a:pt x="1014123" y="345308"/>
                  <a:pt x="969283" y="229609"/>
                </a:cubicBezTo>
                <a:cubicBezTo>
                  <a:pt x="1100345" y="185848"/>
                  <a:pt x="1240631" y="163423"/>
                  <a:pt x="1386154" y="163423"/>
                </a:cubicBezTo>
                <a:close/>
                <a:moveTo>
                  <a:pt x="2202811" y="0"/>
                </a:moveTo>
                <a:cubicBezTo>
                  <a:pt x="2296878" y="0"/>
                  <a:pt x="2373135" y="76257"/>
                  <a:pt x="2373135" y="170324"/>
                </a:cubicBezTo>
                <a:lnTo>
                  <a:pt x="2371793" y="176970"/>
                </a:lnTo>
                <a:cubicBezTo>
                  <a:pt x="2815625" y="490103"/>
                  <a:pt x="3086467" y="1002141"/>
                  <a:pt x="3089552" y="1556712"/>
                </a:cubicBezTo>
                <a:cubicBezTo>
                  <a:pt x="3093041" y="2183714"/>
                  <a:pt x="2753654" y="2763878"/>
                  <a:pt x="2205423" y="3068085"/>
                </a:cubicBezTo>
                <a:cubicBezTo>
                  <a:pt x="1971426" y="3197927"/>
                  <a:pt x="1715508" y="3268558"/>
                  <a:pt x="1458156" y="3280032"/>
                </a:cubicBezTo>
                <a:lnTo>
                  <a:pt x="1458156" y="3717573"/>
                </a:lnTo>
                <a:cubicBezTo>
                  <a:pt x="1465957" y="3717019"/>
                  <a:pt x="1473725" y="3717281"/>
                  <a:pt x="1481481" y="3717568"/>
                </a:cubicBezTo>
                <a:cubicBezTo>
                  <a:pt x="1923607" y="3733970"/>
                  <a:pt x="2251415" y="3830277"/>
                  <a:pt x="2251415" y="3943768"/>
                </a:cubicBezTo>
                <a:cubicBezTo>
                  <a:pt x="1651480" y="3945353"/>
                  <a:pt x="1051545" y="3946939"/>
                  <a:pt x="451610" y="3948524"/>
                </a:cubicBezTo>
                <a:cubicBezTo>
                  <a:pt x="442274" y="3834573"/>
                  <a:pt x="764658" y="3736482"/>
                  <a:pt x="1206140" y="3718471"/>
                </a:cubicBezTo>
                <a:lnTo>
                  <a:pt x="1206140" y="3273841"/>
                </a:lnTo>
                <a:cubicBezTo>
                  <a:pt x="998502" y="3252747"/>
                  <a:pt x="794352" y="3193323"/>
                  <a:pt x="605303" y="3094648"/>
                </a:cubicBezTo>
                <a:cubicBezTo>
                  <a:pt x="588033" y="3102602"/>
                  <a:pt x="568822" y="3106055"/>
                  <a:pt x="548803" y="3106055"/>
                </a:cubicBezTo>
                <a:cubicBezTo>
                  <a:pt x="454736" y="3106055"/>
                  <a:pt x="378479" y="3029798"/>
                  <a:pt x="378479" y="2935731"/>
                </a:cubicBezTo>
                <a:cubicBezTo>
                  <a:pt x="378479" y="2841664"/>
                  <a:pt x="454736" y="2765407"/>
                  <a:pt x="548803" y="2765407"/>
                </a:cubicBezTo>
                <a:cubicBezTo>
                  <a:pt x="631450" y="2765407"/>
                  <a:pt x="700349" y="2824273"/>
                  <a:pt x="712524" y="2903026"/>
                </a:cubicBezTo>
                <a:cubicBezTo>
                  <a:pt x="1146122" y="3125175"/>
                  <a:pt x="1666433" y="3117589"/>
                  <a:pt x="2100302" y="2876433"/>
                </a:cubicBezTo>
                <a:cubicBezTo>
                  <a:pt x="2577849" y="2611000"/>
                  <a:pt x="2873628" y="2105370"/>
                  <a:pt x="2870976" y="1558985"/>
                </a:cubicBezTo>
                <a:cubicBezTo>
                  <a:pt x="2868571" y="1063676"/>
                  <a:pt x="2621309" y="607288"/>
                  <a:pt x="2216854" y="337813"/>
                </a:cubicBezTo>
                <a:cubicBezTo>
                  <a:pt x="2212348" y="340450"/>
                  <a:pt x="2207603" y="340648"/>
                  <a:pt x="2202811" y="340648"/>
                </a:cubicBezTo>
                <a:cubicBezTo>
                  <a:pt x="2108744" y="340648"/>
                  <a:pt x="2032487" y="264391"/>
                  <a:pt x="2032487" y="170324"/>
                </a:cubicBezTo>
                <a:cubicBezTo>
                  <a:pt x="2032487" y="76257"/>
                  <a:pt x="2108744" y="0"/>
                  <a:pt x="22028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ko-KR" sz="2700"/>
          </a:p>
        </p:txBody>
      </p:sp>
      <p:sp>
        <p:nvSpPr>
          <p:cNvPr id="9" name="TextBox 8"/>
          <p:cNvSpPr txBox="1"/>
          <p:nvPr/>
        </p:nvSpPr>
        <p:spPr bwMode="auto">
          <a:xfrm rot="3670087">
            <a:off x="4828498" y="2649007"/>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10" name="TextBox 9"/>
          <p:cNvSpPr txBox="1"/>
          <p:nvPr/>
        </p:nvSpPr>
        <p:spPr bwMode="auto">
          <a:xfrm rot="3670087">
            <a:off x="6011826" y="4728005"/>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11" name="TextBox 10"/>
          <p:cNvSpPr txBox="1"/>
          <p:nvPr/>
        </p:nvSpPr>
        <p:spPr bwMode="auto">
          <a:xfrm rot="18136125">
            <a:off x="5985593" y="2663732"/>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12" name="TextBox 11"/>
          <p:cNvSpPr txBox="1"/>
          <p:nvPr/>
        </p:nvSpPr>
        <p:spPr bwMode="auto">
          <a:xfrm rot="18136125">
            <a:off x="4783029" y="4759567"/>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13" name="TextBox 12"/>
          <p:cNvSpPr txBox="1"/>
          <p:nvPr/>
        </p:nvSpPr>
        <p:spPr bwMode="auto">
          <a:xfrm>
            <a:off x="6598750" y="3683116"/>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14" name="TextBox 13"/>
          <p:cNvSpPr txBox="1"/>
          <p:nvPr/>
        </p:nvSpPr>
        <p:spPr bwMode="auto">
          <a:xfrm>
            <a:off x="4167975" y="3683533"/>
            <a:ext cx="1405636" cy="338554"/>
          </a:xfrm>
          <a:prstGeom prst="rect">
            <a:avLst/>
          </a:prstGeom>
          <a:noFill/>
        </p:spPr>
        <p:txBody>
          <a:bodyPr wrap="square" rtlCol="0">
            <a:spAutoFit/>
          </a:bodyPr>
          <a:lstStyle/>
          <a:p>
            <a:pPr algn="ctr">
              <a:defRPr/>
            </a:pPr>
            <a:r>
              <a:rPr lang="en-US" sz="1600" b="1">
                <a:solidFill>
                  <a:schemeClr val="bg1"/>
                </a:solidFill>
              </a:rPr>
              <a:t>Add Text</a:t>
            </a:r>
            <a:endParaRPr lang="ko-KR" sz="1600" b="1">
              <a:solidFill>
                <a:schemeClr val="bg1"/>
              </a:solidFill>
            </a:endParaRPr>
          </a:p>
        </p:txBody>
      </p:sp>
      <p:sp>
        <p:nvSpPr>
          <p:cNvPr id="25" name="TextBox 24"/>
          <p:cNvSpPr txBox="1"/>
          <p:nvPr/>
        </p:nvSpPr>
        <p:spPr bwMode="auto">
          <a:xfrm rot="0" flipH="0" flipV="0">
            <a:off x="2223218" y="1441866"/>
            <a:ext cx="2221503" cy="94491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design of "Null Void" creates an immersive and thrilling experience for players.</a:t>
            </a:r>
            <a:endParaRPr lang="ko-KR" sz="1400" b="1">
              <a:solidFill>
                <a:schemeClr val="tx1">
                  <a:lumMod val="75000"/>
                  <a:lumOff val="25000"/>
                </a:schemeClr>
              </a:solidFill>
              <a:cs typeface="Arial"/>
            </a:endParaRPr>
          </a:p>
        </p:txBody>
      </p:sp>
      <p:sp>
        <p:nvSpPr>
          <p:cNvPr id="9927829" name="TextBox 24"/>
          <p:cNvSpPr txBox="1"/>
          <p:nvPr/>
        </p:nvSpPr>
        <p:spPr bwMode="auto">
          <a:xfrm rot="0" flipH="0" flipV="0">
            <a:off x="1940992" y="5318943"/>
            <a:ext cx="2503838" cy="115827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inclusion of a pipe that moves round and round tests player's skill and dexterity and adds danger to the game.</a:t>
            </a:r>
            <a:endParaRPr lang="ko-KR" sz="1400" b="1">
              <a:solidFill>
                <a:schemeClr val="tx1">
                  <a:lumMod val="75000"/>
                  <a:lumOff val="25000"/>
                </a:schemeClr>
              </a:solidFill>
              <a:cs typeface="Arial"/>
            </a:endParaRPr>
          </a:p>
        </p:txBody>
      </p:sp>
      <p:sp>
        <p:nvSpPr>
          <p:cNvPr id="264115859" name="TextBox 24"/>
          <p:cNvSpPr txBox="1"/>
          <p:nvPr/>
        </p:nvSpPr>
        <p:spPr bwMode="auto">
          <a:xfrm rot="0" flipH="0" flipV="0">
            <a:off x="1940992" y="3352348"/>
            <a:ext cx="2221539" cy="115827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game's world features a unique winter atmosphere and visually stunning environment.</a:t>
            </a:r>
            <a:endParaRPr lang="ko-KR" sz="1400" b="1">
              <a:solidFill>
                <a:schemeClr val="tx1">
                  <a:lumMod val="75000"/>
                  <a:lumOff val="25000"/>
                </a:schemeClr>
              </a:solidFill>
              <a:cs typeface="Arial"/>
            </a:endParaRPr>
          </a:p>
        </p:txBody>
      </p:sp>
      <p:sp>
        <p:nvSpPr>
          <p:cNvPr id="761121995" name="TextBox 24"/>
          <p:cNvSpPr txBox="1"/>
          <p:nvPr/>
        </p:nvSpPr>
        <p:spPr bwMode="auto">
          <a:xfrm rot="0" flipH="0" flipV="0">
            <a:off x="7665781" y="1621866"/>
            <a:ext cx="2221539" cy="1371636"/>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character in the game is a custom-designed 3D third-person character, adding a unique element to the game.</a:t>
            </a:r>
            <a:endParaRPr lang="ko-KR" sz="1400" b="1">
              <a:solidFill>
                <a:schemeClr val="tx1">
                  <a:lumMod val="75000"/>
                  <a:lumOff val="25000"/>
                </a:schemeClr>
              </a:solidFill>
              <a:cs typeface="Arial"/>
            </a:endParaRPr>
          </a:p>
        </p:txBody>
      </p:sp>
      <p:sp>
        <p:nvSpPr>
          <p:cNvPr id="1494994221" name="TextBox 24"/>
          <p:cNvSpPr txBox="1"/>
          <p:nvPr/>
        </p:nvSpPr>
        <p:spPr bwMode="auto">
          <a:xfrm rot="0" flipH="0" flipV="0">
            <a:off x="8169367" y="3419475"/>
            <a:ext cx="2221539" cy="94491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game's user interface is simple, easy to navigate, and visually appealing.</a:t>
            </a:r>
            <a:endParaRPr lang="ko-KR" sz="1400" b="1">
              <a:solidFill>
                <a:schemeClr val="tx1">
                  <a:lumMod val="75000"/>
                  <a:lumOff val="25000"/>
                </a:schemeClr>
              </a:solidFill>
              <a:cs typeface="Arial"/>
            </a:endParaRPr>
          </a:p>
        </p:txBody>
      </p:sp>
      <p:sp>
        <p:nvSpPr>
          <p:cNvPr id="214541851" name="TextBox 24"/>
          <p:cNvSpPr txBox="1"/>
          <p:nvPr/>
        </p:nvSpPr>
        <p:spPr bwMode="auto">
          <a:xfrm rot="0" flipH="0" flipV="0">
            <a:off x="7757091" y="5371813"/>
            <a:ext cx="2813009" cy="1158275"/>
          </a:xfrm>
          <a:prstGeom prst="rect">
            <a:avLst/>
          </a:prstGeom>
          <a:noFill/>
        </p:spPr>
        <p:txBody>
          <a:bodyPr wrap="square" rtlCol="0">
            <a:spAutoFit/>
          </a:bodyPr>
          <a:lstStyle/>
          <a:p>
            <a:pPr algn="ctr">
              <a:defRPr/>
            </a:pPr>
            <a:r>
              <a:rPr lang="en-US" sz="1400" b="1" i="0" u="none" strike="noStrike" cap="none" spc="0">
                <a:solidFill>
                  <a:schemeClr val="tx1">
                    <a:lumMod val="75000"/>
                    <a:lumOff val="25000"/>
                  </a:schemeClr>
                </a:solidFill>
                <a:latin typeface="Arial"/>
                <a:cs typeface="Arial"/>
              </a:rPr>
              <a:t>The game's UI design is minimalistic and user-friendly, making it easy for players to understand the controls and navigate the game.</a:t>
            </a:r>
            <a:endParaRPr lang="ko-KR" sz="1400" b="1">
              <a:solidFill>
                <a:schemeClr val="tx1">
                  <a:lumMod val="75000"/>
                  <a:lumOff val="25000"/>
                </a:schemeClr>
              </a:solidFil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Arial"/>
      </a:majorFont>
      <a:minorFont>
        <a:latin typeface="Arial"/>
        <a:ea typeface="맑은 고딕"/>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ONLYOFFICE/7.2.1.36</Application>
  <DocSecurity>0</DocSecurity>
  <PresentationFormat>와이드스크린</PresentationFormat>
  <Paragraphs>0</Paragraphs>
  <Slides>23</Slides>
  <Notes>23</Notes>
  <HiddenSlides>0</HiddenSlides>
  <MMClips>2</MMClips>
  <ScaleCrop>0</ScaleCrop>
  <HeadingPairs>
    <vt:vector size="4" baseType="variant">
      <vt:variant>
        <vt:lpstr>Theme</vt:lpstr>
      </vt:variant>
      <vt:variant>
        <vt:i4>3</vt:i4>
      </vt:variant>
      <vt:variant>
        <vt:lpstr>Slide Titles</vt:lpstr>
      </vt:variant>
      <vt:variant>
        <vt:i4>23</vt:i4>
      </vt:variant>
    </vt:vector>
  </HeadingPairs>
  <TitlesOfParts>
    <vt:vector size="2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Allppt.com</dc:creator>
  <cp:keywords/>
  <dc:description/>
  <dc:identifier/>
  <dc:language/>
  <cp:lastModifiedBy/>
  <cp:revision>71</cp:revision>
  <dcterms:created xsi:type="dcterms:W3CDTF">2020-01-20T05:08:25Z</dcterms:created>
  <dcterms:modified xsi:type="dcterms:W3CDTF">2023-01-19T03:02:45Z</dcterms:modified>
  <cp:category/>
  <cp:contentStatus/>
  <cp:version/>
</cp:coreProperties>
</file>