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Over-head-power-lines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Over-head-power-lines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Over-head-power-lines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Over-head-power-lines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Over-head-power-lines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Over-head-power-lines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Over-head-power-lines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Over-head-power-lines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Over-head-power-lines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Over-head-power-lines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Over-head-power-lines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Over-head-power-lines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Over-head-power-lines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Over-head-power-lines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Over-head-power-lines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Over-head-power-lines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