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B3E4A-C33A-462B-9525-044EBA4A0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03624D-2F17-4947-9496-4083E98D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F7783-49C3-4D3B-8C21-D9834624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4EDA7-2861-42D0-989F-6DDB637A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E2D5B-7BC7-4C7B-9C7A-E05A1121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ADD30-A01D-4CD0-A069-D84CD9F8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C9E1E1-88AE-4830-BB1B-092C890B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DFAE6-B3DC-44B6-853C-69769EF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4635E-A456-4F05-AE80-64DB584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39135-5171-43B1-B9DF-F492EABB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271D2E-A89A-4ECF-A98A-C3559FBC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C2221D-0FA0-4588-ADCF-9D88CA44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9002B-D63C-40E9-831E-46AA35CA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D6471-9775-4F86-8A89-6251849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7E28F5-BA4A-4DD9-9909-3D720622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1913D-608F-4708-B03A-916236A0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D6625-E9CE-4493-834B-EABE69C3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457D4-0885-44ED-8196-AEAEA72C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EA02B-60FD-42B4-AA5A-500CA5E9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873B8-69AB-44C7-8320-A4BA8A31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B8803-2F89-4A71-8CE9-88B87217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A0148B-9648-4FA2-9514-AE28C42C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94C7A7-FF76-4164-9E9F-829C67AD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90D8D-DA15-40D1-B260-7B56678C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04C12-426D-4A13-8F2A-F8AD75BE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F654C-C539-46AD-8F25-53FC6FA2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F0D6C-FF1D-4689-AD92-F5768D77E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4D1F38-3738-42EF-B6DE-763F3658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365EC-C71D-4CA5-97CA-B17DBA13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9C4006-20A3-472C-B250-6129EDAD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51CCA-1131-4809-95E2-800089E8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B9105-44BC-4886-BC60-DA07A397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FD1B7-DBA2-4B38-BBFA-ABCA1DA7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5ECA84-25CA-4804-9626-6E49AC94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DEE6CF-3443-48EA-8943-DD53388D1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CBACA0-8F40-4B0E-875A-A02D20B9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0FCD3D-5E0D-471C-B495-1EA6502F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427A5B-A86B-45CF-B734-8FC5B85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376CD0-81B9-4C87-8E03-07577733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D2BA-47CF-4C20-8A25-C4872F0B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F3461C-52A0-4EC1-9678-8AF0046D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E2B669-6D83-48AF-B308-FA02D703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257D6E-4889-4EC4-8049-246062A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ED6115-4F86-4B4B-B497-70B11C6F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9FFF81-489C-490D-9D6D-6FAA6123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2FDFEB-33E7-4300-AE4D-1433D0FE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3BD-AD02-46FF-986C-C66FC703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7A291-6965-4A8D-8237-7CF87D68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2DF6D0-E5FF-4C5E-9430-B5A7EAB0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F14C70-DCA3-47DE-99BB-97DA7AD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55FB80-35BA-4CD4-A456-D105A210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381732-F719-45A4-9DBF-97E7735D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8E977-2DA3-4480-96A0-853ED202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02FF8F-4141-473B-AD6B-1A1A76E7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D43036-E5B1-43C6-863E-DB5CE921E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8C0967-AC4A-4762-9795-B1054EF0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9831A-E3F9-46C6-A0CF-5ABFC491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EE229-190C-450D-AE75-33AF46A0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E71EEF-B3F6-43D7-9151-0B7EFA2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683F94-54D3-4784-8BCC-31B7405A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281B0-EBB1-4663-8B60-4ACC6D1BF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0B3C-4660-48A9-8D5A-6C60ABA7914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39AB7-0A5D-4918-979B-9906BB86C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8CC16-5271-4619-8ECE-249EF727E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5D27-17EB-4B2A-AEBC-16AD34E39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37F8D8-8F16-445C-A975-C1AFD970B14E}"/>
              </a:ext>
            </a:extLst>
          </p:cNvPr>
          <p:cNvSpPr/>
          <p:nvPr/>
        </p:nvSpPr>
        <p:spPr>
          <a:xfrm>
            <a:off x="1390436" y="269696"/>
            <a:ext cx="9315236" cy="631860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E85007C-32A5-4993-A142-B9EFC1F1890D}"/>
              </a:ext>
            </a:extLst>
          </p:cNvPr>
          <p:cNvSpPr/>
          <p:nvPr/>
        </p:nvSpPr>
        <p:spPr>
          <a:xfrm>
            <a:off x="1455505" y="380144"/>
            <a:ext cx="9024135" cy="20753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Field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+mj-lt"/>
              </a:rPr>
              <a:t>Player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1FB6C6-1CD9-4360-8046-0A4261CE8493}"/>
              </a:ext>
            </a:extLst>
          </p:cNvPr>
          <p:cNvSpPr/>
          <p:nvPr/>
        </p:nvSpPr>
        <p:spPr>
          <a:xfrm>
            <a:off x="3143892" y="2565972"/>
            <a:ext cx="5506949" cy="167811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8369B9-4A5A-4F5D-80B0-0FE194050C9A}"/>
              </a:ext>
            </a:extLst>
          </p:cNvPr>
          <p:cNvSpPr/>
          <p:nvPr/>
        </p:nvSpPr>
        <p:spPr>
          <a:xfrm>
            <a:off x="1486326" y="4380213"/>
            <a:ext cx="9024135" cy="20753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Field</a:t>
            </a:r>
          </a:p>
          <a:p>
            <a:pPr algn="ctr"/>
            <a:endParaRPr lang="en-US" u="sng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+mj-lt"/>
              </a:rPr>
              <a:t>Player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3B32-EC69-49BA-988C-0D329895F921}"/>
              </a:ext>
            </a:extLst>
          </p:cNvPr>
          <p:cNvSpPr txBox="1"/>
          <p:nvPr/>
        </p:nvSpPr>
        <p:spPr>
          <a:xfrm>
            <a:off x="3335682" y="2817704"/>
            <a:ext cx="14931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/>
              <a:t>Weather</a:t>
            </a:r>
          </a:p>
          <a:p>
            <a:pPr algn="ctr"/>
            <a:r>
              <a:rPr lang="en-US" dirty="0"/>
              <a:t>Melee</a:t>
            </a:r>
          </a:p>
          <a:p>
            <a:pPr algn="ctr"/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9BFE62-1C2F-4277-AB47-E99E53B194B6}"/>
              </a:ext>
            </a:extLst>
          </p:cNvPr>
          <p:cNvSpPr txBox="1"/>
          <p:nvPr/>
        </p:nvSpPr>
        <p:spPr>
          <a:xfrm>
            <a:off x="5075436" y="2828834"/>
            <a:ext cx="15924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/>
              <a:t>Weather</a:t>
            </a:r>
          </a:p>
          <a:p>
            <a:pPr algn="ctr"/>
            <a:r>
              <a:rPr lang="en-US" dirty="0"/>
              <a:t>Ranged</a:t>
            </a:r>
          </a:p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7805C9-20D7-4D11-B4C4-4C43D22859C8}"/>
              </a:ext>
            </a:extLst>
          </p:cNvPr>
          <p:cNvSpPr txBox="1"/>
          <p:nvPr/>
        </p:nvSpPr>
        <p:spPr>
          <a:xfrm>
            <a:off x="6914508" y="2804862"/>
            <a:ext cx="14144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/>
              <a:t>Weather</a:t>
            </a:r>
          </a:p>
          <a:p>
            <a:pPr algn="ctr"/>
            <a:r>
              <a:rPr lang="en-US" dirty="0"/>
              <a:t>Siege </a:t>
            </a:r>
          </a:p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AD0EAC-9ACB-48A7-8153-AE9E32F77957}"/>
              </a:ext>
            </a:extLst>
          </p:cNvPr>
          <p:cNvSpPr txBox="1"/>
          <p:nvPr/>
        </p:nvSpPr>
        <p:spPr>
          <a:xfrm>
            <a:off x="154111" y="164387"/>
            <a:ext cx="130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Game</a:t>
            </a:r>
          </a:p>
          <a:p>
            <a:r>
              <a:rPr lang="en-US" b="1" u="sng" dirty="0"/>
              <a:t>Board:</a:t>
            </a:r>
          </a:p>
        </p:txBody>
      </p:sp>
    </p:spTree>
    <p:extLst>
      <p:ext uri="{BB962C8B-B14F-4D97-AF65-F5344CB8AC3E}">
        <p14:creationId xmlns:p14="http://schemas.microsoft.com/office/powerpoint/2010/main" val="31491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07AC-38AE-4F54-956E-A4A76006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06357" cy="3951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Field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45BFD4-02BD-4F57-9F1E-97174377FD5D}"/>
              </a:ext>
            </a:extLst>
          </p:cNvPr>
          <p:cNvSpPr/>
          <p:nvPr/>
        </p:nvSpPr>
        <p:spPr>
          <a:xfrm>
            <a:off x="380145" y="1417835"/>
            <a:ext cx="11209106" cy="44898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3D6BBA-CAC3-49A5-828C-C0B66978E7B3}"/>
              </a:ext>
            </a:extLst>
          </p:cNvPr>
          <p:cNvSpPr/>
          <p:nvPr/>
        </p:nvSpPr>
        <p:spPr>
          <a:xfrm>
            <a:off x="822257" y="2723935"/>
            <a:ext cx="1370744" cy="18673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7065F3-944D-416B-88F4-F154AC97DCFB}"/>
              </a:ext>
            </a:extLst>
          </p:cNvPr>
          <p:cNvSpPr/>
          <p:nvPr/>
        </p:nvSpPr>
        <p:spPr>
          <a:xfrm>
            <a:off x="9955659" y="3657600"/>
            <a:ext cx="1483330" cy="20240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Deck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F81A8A-7B3A-4E00-944F-527347DEA7AD}"/>
              </a:ext>
            </a:extLst>
          </p:cNvPr>
          <p:cNvSpPr/>
          <p:nvPr/>
        </p:nvSpPr>
        <p:spPr>
          <a:xfrm>
            <a:off x="9955659" y="1561670"/>
            <a:ext cx="1483330" cy="18673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Graveyard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CDEE0C-43A1-45A9-972F-2AF82177F9EF}"/>
              </a:ext>
            </a:extLst>
          </p:cNvPr>
          <p:cNvSpPr/>
          <p:nvPr/>
        </p:nvSpPr>
        <p:spPr>
          <a:xfrm>
            <a:off x="2551204" y="1417835"/>
            <a:ext cx="7010826" cy="1551396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Melee Row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40B53F-FAF5-410E-9D7C-559C31DB2F3B}"/>
              </a:ext>
            </a:extLst>
          </p:cNvPr>
          <p:cNvSpPr/>
          <p:nvPr/>
        </p:nvSpPr>
        <p:spPr>
          <a:xfrm>
            <a:off x="2551204" y="2969231"/>
            <a:ext cx="7010826" cy="153342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Ranged Row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3B6429C-3F5E-49A6-AB4B-7052FE9C8438}"/>
              </a:ext>
            </a:extLst>
          </p:cNvPr>
          <p:cNvSpPr/>
          <p:nvPr/>
        </p:nvSpPr>
        <p:spPr>
          <a:xfrm>
            <a:off x="2540930" y="4502651"/>
            <a:ext cx="7010826" cy="14049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Siege Row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71B44682-978F-4FE1-9424-037D6C0654CF}"/>
              </a:ext>
            </a:extLst>
          </p:cNvPr>
          <p:cNvSpPr/>
          <p:nvPr/>
        </p:nvSpPr>
        <p:spPr>
          <a:xfrm>
            <a:off x="753010" y="2066387"/>
            <a:ext cx="438792" cy="368587"/>
          </a:xfrm>
          <a:prstGeom prst="flowChartConnector">
            <a:avLst/>
          </a:prstGeom>
          <a:solidFill>
            <a:srgbClr val="FF0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0713F32F-46B1-4AA6-BB47-C7A1059D89C8}"/>
              </a:ext>
            </a:extLst>
          </p:cNvPr>
          <p:cNvSpPr/>
          <p:nvPr/>
        </p:nvSpPr>
        <p:spPr>
          <a:xfrm>
            <a:off x="1259815" y="2066387"/>
            <a:ext cx="438792" cy="368587"/>
          </a:xfrm>
          <a:prstGeom prst="flowChartConnector">
            <a:avLst/>
          </a:prstGeom>
          <a:solidFill>
            <a:srgbClr val="FF0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7669BECB-B97D-4CDC-BCFA-B97030EA5023}"/>
              </a:ext>
            </a:extLst>
          </p:cNvPr>
          <p:cNvSpPr/>
          <p:nvPr/>
        </p:nvSpPr>
        <p:spPr>
          <a:xfrm>
            <a:off x="1766620" y="2066387"/>
            <a:ext cx="438792" cy="368587"/>
          </a:xfrm>
          <a:prstGeom prst="flowChartConnector">
            <a:avLst/>
          </a:prstGeom>
          <a:solidFill>
            <a:srgbClr val="FF0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28DB40-2EE6-47E0-B693-E0963BAE0F89}"/>
              </a:ext>
            </a:extLst>
          </p:cNvPr>
          <p:cNvSpPr txBox="1"/>
          <p:nvPr/>
        </p:nvSpPr>
        <p:spPr>
          <a:xfrm>
            <a:off x="971234" y="1747885"/>
            <a:ext cx="138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Victories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0B22E1-D67E-438B-BCCE-0A9DACFA69D3}"/>
              </a:ext>
            </a:extLst>
          </p:cNvPr>
          <p:cNvSpPr/>
          <p:nvPr/>
        </p:nvSpPr>
        <p:spPr>
          <a:xfrm>
            <a:off x="477424" y="4880225"/>
            <a:ext cx="1927908" cy="67809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 Info</a:t>
            </a:r>
          </a:p>
        </p:txBody>
      </p:sp>
    </p:spTree>
    <p:extLst>
      <p:ext uri="{BB962C8B-B14F-4D97-AF65-F5344CB8AC3E}">
        <p14:creationId xmlns:p14="http://schemas.microsoft.com/office/powerpoint/2010/main" val="258024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1631E-D12F-41FD-873C-6B9BCEB0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987" cy="806129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Row: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3FD9BE-AD78-4978-AA1F-757D924348A3}"/>
              </a:ext>
            </a:extLst>
          </p:cNvPr>
          <p:cNvSpPr/>
          <p:nvPr/>
        </p:nvSpPr>
        <p:spPr>
          <a:xfrm>
            <a:off x="1311666" y="1448656"/>
            <a:ext cx="9024135" cy="20753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Collection&lt;Units&gt;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801B66-D7B6-4B92-AF5E-EA5A8B927FB0}"/>
              </a:ext>
            </a:extLst>
          </p:cNvPr>
          <p:cNvCxnSpPr/>
          <p:nvPr/>
        </p:nvCxnSpPr>
        <p:spPr>
          <a:xfrm>
            <a:off x="3020602" y="1448656"/>
            <a:ext cx="0" cy="211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47DD17C-2C82-4AE6-A3C2-AD1313CD4599}"/>
              </a:ext>
            </a:extLst>
          </p:cNvPr>
          <p:cNvSpPr txBox="1"/>
          <p:nvPr/>
        </p:nvSpPr>
        <p:spPr>
          <a:xfrm>
            <a:off x="1477767" y="2301680"/>
            <a:ext cx="13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Buff</a:t>
            </a:r>
          </a:p>
        </p:txBody>
      </p:sp>
    </p:spTree>
    <p:extLst>
      <p:ext uri="{BB962C8B-B14F-4D97-AF65-F5344CB8AC3E}">
        <p14:creationId xmlns:p14="http://schemas.microsoft.com/office/powerpoint/2010/main" val="346842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Field</vt:lpstr>
      <vt:lpstr>Row: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JL</dc:creator>
  <cp:lastModifiedBy>JL</cp:lastModifiedBy>
  <cp:revision>3</cp:revision>
  <dcterms:created xsi:type="dcterms:W3CDTF">2024-02-13T21:39:10Z</dcterms:created>
  <dcterms:modified xsi:type="dcterms:W3CDTF">2024-02-21T03:39:10Z</dcterms:modified>
</cp:coreProperties>
</file>