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684A6DB-D4D7-442A-9376-715222DAEA5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9721244-537D-4AF4-95F7-194E83B2AE3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7500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A6DB-D4D7-442A-9376-715222DAEA5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1244-537D-4AF4-95F7-194E83B2AE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5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A6DB-D4D7-442A-9376-715222DAEA5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1244-537D-4AF4-95F7-194E83B2AE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0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A6DB-D4D7-442A-9376-715222DAEA5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1244-537D-4AF4-95F7-194E83B2AE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8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A6DB-D4D7-442A-9376-715222DAEA5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1244-537D-4AF4-95F7-194E83B2AE3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604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A6DB-D4D7-442A-9376-715222DAEA5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1244-537D-4AF4-95F7-194E83B2AE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A6DB-D4D7-442A-9376-715222DAEA5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1244-537D-4AF4-95F7-194E83B2AE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1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A6DB-D4D7-442A-9376-715222DAEA5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1244-537D-4AF4-95F7-194E83B2AE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4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A6DB-D4D7-442A-9376-715222DAEA5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1244-537D-4AF4-95F7-194E83B2AE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7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A6DB-D4D7-442A-9376-715222DAEA5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1244-537D-4AF4-95F7-194E83B2AE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3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A6DB-D4D7-442A-9376-715222DAEA5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1244-537D-4AF4-95F7-194E83B2AE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4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684A6DB-D4D7-442A-9376-715222DAEA5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9721244-537D-4AF4-95F7-194E83B2AE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6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ore.steampowered.com/app/1260520/Patricks_Parabox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351E9-AA34-4E9E-B5D8-10D16BC02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1293" y="723331"/>
            <a:ext cx="8409414" cy="3875965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Industry: Exercise I.</a:t>
            </a:r>
            <a:b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Interesting games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0D16DC-C80D-4A84-9358-AE9CBFD8F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1291" y="5595582"/>
            <a:ext cx="8409415" cy="896658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Joel Herraiz Mart</a:t>
            </a: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í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735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85CC7-25FF-4AD9-AFF5-B9315D45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Patrick’s</a:t>
            </a:r>
            <a:r>
              <a:rPr lang="es-ES" dirty="0"/>
              <a:t> </a:t>
            </a:r>
            <a:r>
              <a:rPr lang="es-ES" dirty="0" err="1"/>
              <a:t>Parabox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AB27B3-4B1F-49DB-B4D5-C7AFD7033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506764"/>
            <a:ext cx="8595360" cy="4351337"/>
          </a:xfrm>
        </p:spPr>
        <p:txBody>
          <a:bodyPr anchor="ctr"/>
          <a:lstStyle/>
          <a:p>
            <a:r>
              <a:rPr lang="es-ES" dirty="0" err="1"/>
              <a:t>Made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indie </a:t>
            </a:r>
            <a:r>
              <a:rPr lang="es-ES" dirty="0" err="1"/>
              <a:t>developer</a:t>
            </a:r>
            <a:r>
              <a:rPr lang="es-ES" dirty="0"/>
              <a:t>: Patrick </a:t>
            </a:r>
            <a:r>
              <a:rPr lang="es-ES" dirty="0" err="1"/>
              <a:t>Traynor</a:t>
            </a:r>
            <a:r>
              <a:rPr lang="es-ES" dirty="0"/>
              <a:t>.</a:t>
            </a:r>
          </a:p>
          <a:p>
            <a:r>
              <a:rPr lang="en-US" dirty="0"/>
              <a:t>Indie game awarded with Excellence in Design Winner in IGF 2020 and Developers Choice Winner in </a:t>
            </a:r>
            <a:r>
              <a:rPr lang="en-US" dirty="0" err="1"/>
              <a:t>IndieCade</a:t>
            </a:r>
            <a:r>
              <a:rPr lang="en-US" dirty="0"/>
              <a:t> 2019.</a:t>
            </a:r>
          </a:p>
          <a:p>
            <a:r>
              <a:rPr lang="en-US" dirty="0"/>
              <a:t>Made with Unity.</a:t>
            </a:r>
          </a:p>
          <a:p>
            <a:r>
              <a:rPr lang="en-US" dirty="0"/>
              <a:t>Free demo on Steam: </a:t>
            </a:r>
            <a:r>
              <a:rPr lang="en-US" dirty="0">
                <a:hlinkClick r:id="rId2"/>
              </a:rPr>
              <a:t>https://store.steampowered.com/app/1260520/Patricks_Parabox/</a:t>
            </a:r>
            <a:endParaRPr lang="en-US" dirty="0"/>
          </a:p>
          <a:p>
            <a:r>
              <a:rPr lang="en-US" dirty="0"/>
              <a:t>In development: Release Early 2022.</a:t>
            </a:r>
          </a:p>
          <a:p>
            <a:endParaRPr lang="en-US" dirty="0"/>
          </a:p>
        </p:txBody>
      </p:sp>
      <p:pic>
        <p:nvPicPr>
          <p:cNvPr id="1026" name="Picture 2" descr="Patrick&amp;#39;s Parabox – IndieCade">
            <a:extLst>
              <a:ext uri="{FF2B5EF4-FFF2-40B4-BE49-F238E27FC236}">
                <a16:creationId xmlns:a16="http://schemas.microsoft.com/office/drawing/2014/main" id="{F036633B-CA5C-452D-88A7-35D7AE6FF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569" y="4659979"/>
            <a:ext cx="3059663" cy="138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01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27892-C189-4175-B519-5F03A390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Patrick’s</a:t>
            </a:r>
            <a:r>
              <a:rPr lang="es-ES" dirty="0"/>
              <a:t> </a:t>
            </a:r>
            <a:r>
              <a:rPr lang="es-ES" dirty="0" err="1"/>
              <a:t>Parabox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1B6658-4C90-4C09-AB3E-1C081CF04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691322"/>
            <a:ext cx="8444189" cy="4351337"/>
          </a:xfrm>
        </p:spPr>
        <p:txBody>
          <a:bodyPr anchor="ctr"/>
          <a:lstStyle/>
          <a:p>
            <a:pPr algn="just"/>
            <a:r>
              <a:rPr lang="es-ES" dirty="0" err="1"/>
              <a:t>Puzzle</a:t>
            </a:r>
            <a:r>
              <a:rPr lang="es-ES" dirty="0"/>
              <a:t> </a:t>
            </a:r>
            <a:r>
              <a:rPr lang="es-ES" dirty="0" err="1"/>
              <a:t>Game</a:t>
            </a:r>
            <a:r>
              <a:rPr lang="es-ES" dirty="0"/>
              <a:t>.</a:t>
            </a:r>
          </a:p>
          <a:p>
            <a:pPr algn="just"/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 </a:t>
            </a:r>
            <a:r>
              <a:rPr lang="es-ES" dirty="0" err="1"/>
              <a:t>features</a:t>
            </a:r>
            <a:r>
              <a:rPr lang="es-ES" dirty="0"/>
              <a:t> </a:t>
            </a:r>
            <a:r>
              <a:rPr lang="es-ES" dirty="0" err="1"/>
              <a:t>several</a:t>
            </a:r>
            <a:r>
              <a:rPr lang="es-ES" dirty="0"/>
              <a:t> puzles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solved</a:t>
            </a:r>
            <a:r>
              <a:rPr lang="es-ES" dirty="0"/>
              <a:t> in 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complete </a:t>
            </a:r>
            <a:r>
              <a:rPr lang="es-ES" dirty="0" err="1"/>
              <a:t>it</a:t>
            </a:r>
            <a:r>
              <a:rPr lang="es-ES" dirty="0"/>
              <a:t>.</a:t>
            </a:r>
          </a:p>
          <a:p>
            <a:pPr algn="just"/>
            <a:r>
              <a:rPr lang="es-ES" dirty="0"/>
              <a:t>Player has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move</a:t>
            </a:r>
            <a:r>
              <a:rPr lang="es-ES" dirty="0"/>
              <a:t> boxes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specific</a:t>
            </a:r>
            <a:r>
              <a:rPr lang="es-ES" dirty="0"/>
              <a:t> </a:t>
            </a:r>
            <a:r>
              <a:rPr lang="es-ES" dirty="0" err="1"/>
              <a:t>locations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complete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challenge</a:t>
            </a:r>
            <a:r>
              <a:rPr lang="es-ES" dirty="0"/>
              <a:t>.</a:t>
            </a:r>
          </a:p>
          <a:p>
            <a:pPr algn="just"/>
            <a:r>
              <a:rPr lang="es-ES" dirty="0"/>
              <a:t>Uses </a:t>
            </a:r>
            <a:r>
              <a:rPr lang="es-ES" dirty="0" err="1"/>
              <a:t>Recursivity</a:t>
            </a:r>
            <a:r>
              <a:rPr lang="es-ES" dirty="0"/>
              <a:t> as a </a:t>
            </a:r>
            <a:r>
              <a:rPr lang="es-ES" dirty="0" err="1"/>
              <a:t>mechanic</a:t>
            </a:r>
            <a:r>
              <a:rPr lang="es-ES" dirty="0"/>
              <a:t>.</a:t>
            </a:r>
          </a:p>
          <a:p>
            <a:pPr algn="just"/>
            <a:r>
              <a:rPr lang="es-ES" dirty="0"/>
              <a:t>Player </a:t>
            </a:r>
            <a:r>
              <a:rPr lang="es-ES" dirty="0" err="1"/>
              <a:t>actions</a:t>
            </a:r>
            <a:r>
              <a:rPr lang="es-ES" dirty="0"/>
              <a:t>:</a:t>
            </a:r>
          </a:p>
          <a:p>
            <a:pPr lvl="1" algn="just"/>
            <a:r>
              <a:rPr lang="es-ES" dirty="0" err="1"/>
              <a:t>Movement</a:t>
            </a:r>
            <a:endParaRPr lang="es-ES" dirty="0"/>
          </a:p>
          <a:p>
            <a:pPr lvl="1" algn="just"/>
            <a:r>
              <a:rPr lang="es-ES" dirty="0" err="1"/>
              <a:t>Undo</a:t>
            </a:r>
            <a:endParaRPr lang="es-ES" dirty="0"/>
          </a:p>
          <a:p>
            <a:pPr lvl="1" algn="just"/>
            <a:r>
              <a:rPr lang="es-ES" dirty="0" err="1"/>
              <a:t>Reset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2537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43C34-D4E4-46F9-82EF-5ABBEC14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Patrick’s</a:t>
            </a:r>
            <a:r>
              <a:rPr lang="es-ES" dirty="0"/>
              <a:t> </a:t>
            </a:r>
            <a:r>
              <a:rPr lang="es-ES" dirty="0" err="1"/>
              <a:t>Parabox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2ED2418-93A2-413F-AD9F-97B53BBE9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487" y="2151125"/>
            <a:ext cx="4543554" cy="255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atrick on Twitter: &amp;quot;Level select! #screenshotsaturday #gamedev #indiedev Patrick&amp;#39;s  Parabox status update: You can now play the game from start to finish! The  IGF deadline was motivating for that. And I&amp;#39;m excited">
            <a:extLst>
              <a:ext uri="{FF2B5EF4-FFF2-40B4-BE49-F238E27FC236}">
                <a16:creationId xmlns:a16="http://schemas.microsoft.com/office/drawing/2014/main" id="{F356F509-4BFB-483F-8889-87F258FAC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2151125"/>
            <a:ext cx="3973981" cy="255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62E8145-68B8-4EA5-9BB6-DE8A97E59653}"/>
              </a:ext>
            </a:extLst>
          </p:cNvPr>
          <p:cNvSpPr txBox="1"/>
          <p:nvPr/>
        </p:nvSpPr>
        <p:spPr>
          <a:xfrm>
            <a:off x="1600425" y="4823671"/>
            <a:ext cx="3263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Patrick’s </a:t>
            </a:r>
            <a:r>
              <a:rPr lang="en-US" sz="1200" dirty="0" err="1"/>
              <a:t>Parabox</a:t>
            </a:r>
            <a:r>
              <a:rPr lang="en-US" sz="1200" dirty="0"/>
              <a:t>: Complete level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2FDFDB7-101C-49EA-B083-CF6BFFDA6BE3}"/>
              </a:ext>
            </a:extLst>
          </p:cNvPr>
          <p:cNvSpPr txBox="1"/>
          <p:nvPr/>
        </p:nvSpPr>
        <p:spPr>
          <a:xfrm>
            <a:off x="6215605" y="4823671"/>
            <a:ext cx="3263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Patrick’s </a:t>
            </a:r>
            <a:r>
              <a:rPr lang="en-US" sz="1200" dirty="0" err="1"/>
              <a:t>Parabox</a:t>
            </a:r>
            <a:r>
              <a:rPr lang="en-US" sz="1200" dirty="0"/>
              <a:t>: Recursive puzzle</a:t>
            </a:r>
          </a:p>
        </p:txBody>
      </p:sp>
    </p:spTree>
    <p:extLst>
      <p:ext uri="{BB962C8B-B14F-4D97-AF65-F5344CB8AC3E}">
        <p14:creationId xmlns:p14="http://schemas.microsoft.com/office/powerpoint/2010/main" val="136819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0D06F-11CC-43C1-A02F-E9ABE828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Echochrome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45572F-B1E1-4034-9143-A89B8A391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8595360" cy="4351337"/>
          </a:xfrm>
        </p:spPr>
        <p:txBody>
          <a:bodyPr/>
          <a:lstStyle/>
          <a:p>
            <a:r>
              <a:rPr lang="en-US" dirty="0"/>
              <a:t>Developed by Japan Studio and Game </a:t>
            </a:r>
            <a:r>
              <a:rPr lang="en-US" dirty="0" err="1"/>
              <a:t>Yarouze</a:t>
            </a:r>
            <a:r>
              <a:rPr lang="en-US" dirty="0"/>
              <a:t> and published by Sony for PS3 and PSP.</a:t>
            </a:r>
          </a:p>
          <a:p>
            <a:r>
              <a:rPr lang="en-US" dirty="0"/>
              <a:t>Relatively big development.</a:t>
            </a:r>
          </a:p>
          <a:p>
            <a:r>
              <a:rPr lang="en-US" dirty="0"/>
              <a:t>Announced in 2007’s E3 and released in 2008.</a:t>
            </a:r>
          </a:p>
          <a:p>
            <a:r>
              <a:rPr lang="en-US" dirty="0"/>
              <a:t>Was available in Play Station Store for PS3.</a:t>
            </a:r>
          </a:p>
          <a:p>
            <a:r>
              <a:rPr lang="en-US" dirty="0"/>
              <a:t>Player actions:</a:t>
            </a:r>
          </a:p>
          <a:p>
            <a:pPr lvl="1"/>
            <a:r>
              <a:rPr lang="en-US" dirty="0"/>
              <a:t>Move character</a:t>
            </a:r>
          </a:p>
          <a:p>
            <a:pPr lvl="1"/>
            <a:r>
              <a:rPr lang="en-US" dirty="0"/>
              <a:t>Move camera</a:t>
            </a:r>
          </a:p>
        </p:txBody>
      </p:sp>
      <p:pic>
        <p:nvPicPr>
          <p:cNvPr id="3074" name="Picture 2" descr="echochrome Details - LaunchBox Games Database">
            <a:extLst>
              <a:ext uri="{FF2B5EF4-FFF2-40B4-BE49-F238E27FC236}">
                <a16:creationId xmlns:a16="http://schemas.microsoft.com/office/drawing/2014/main" id="{D21BEFFC-D167-4715-B551-2AC41F9C5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679" y="2577561"/>
            <a:ext cx="3478019" cy="347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16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0BC96-3FFD-4921-B01C-DA54921E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Echochrome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6AB055-CCFD-4E1E-8F92-1219295FF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253331"/>
            <a:ext cx="8595360" cy="4351337"/>
          </a:xfrm>
        </p:spPr>
        <p:txBody>
          <a:bodyPr anchor="ctr"/>
          <a:lstStyle/>
          <a:p>
            <a:r>
              <a:rPr lang="en-US" dirty="0"/>
              <a:t>Puzzle Game</a:t>
            </a:r>
          </a:p>
          <a:p>
            <a:r>
              <a:rPr lang="en-US" dirty="0"/>
              <a:t>Features levels where player must help the character reach a certain part of the space.</a:t>
            </a:r>
          </a:p>
          <a:p>
            <a:r>
              <a:rPr lang="en-US" dirty="0"/>
              <a:t>Player must play with the camera perspective in order to give the same 3D scene a different 2D interpretation.</a:t>
            </a:r>
          </a:p>
          <a:p>
            <a:r>
              <a:rPr lang="en-US" dirty="0" err="1"/>
              <a:t>E.g</a:t>
            </a:r>
            <a:r>
              <a:rPr lang="en-US" dirty="0"/>
              <a:t>: Covering a pitfall with a column, hiding it from the players view allows the character to walk over it as if there wasn’t a pitfall in his way.</a:t>
            </a:r>
          </a:p>
        </p:txBody>
      </p:sp>
    </p:spTree>
    <p:extLst>
      <p:ext uri="{BB962C8B-B14F-4D97-AF65-F5344CB8AC3E}">
        <p14:creationId xmlns:p14="http://schemas.microsoft.com/office/powerpoint/2010/main" val="821645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B209CE3-FB24-401F-BFD6-8AF7F3888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137" y="1773636"/>
            <a:ext cx="4097657" cy="229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31521D2-CE8A-4D6E-86A2-3878AE953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349" y="1775301"/>
            <a:ext cx="4116061" cy="229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F485FC9-335F-4E83-9288-27C381A0A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Echochrome</a:t>
            </a:r>
            <a:endParaRPr lang="en-US" dirty="0"/>
          </a:p>
        </p:txBody>
      </p:sp>
      <p:pic>
        <p:nvPicPr>
          <p:cNvPr id="1038" name="Picture 14" descr="How to download echochrome for psp">
            <a:extLst>
              <a:ext uri="{FF2B5EF4-FFF2-40B4-BE49-F238E27FC236}">
                <a16:creationId xmlns:a16="http://schemas.microsoft.com/office/drawing/2014/main" id="{9D657528-98E9-4AFB-9960-36792DECF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719" y="3890827"/>
            <a:ext cx="4229188" cy="23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iterate Gaming: Echochrome - Relentless Motion Sickness">
            <a:extLst>
              <a:ext uri="{FF2B5EF4-FFF2-40B4-BE49-F238E27FC236}">
                <a16:creationId xmlns:a16="http://schemas.microsoft.com/office/drawing/2014/main" id="{D76E14AF-A6DC-4141-BC75-00F82106B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085" y="3891983"/>
            <a:ext cx="2381778" cy="243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chochrome - Educational Game Review">
            <a:extLst>
              <a:ext uri="{FF2B5EF4-FFF2-40B4-BE49-F238E27FC236}">
                <a16:creationId xmlns:a16="http://schemas.microsoft.com/office/drawing/2014/main" id="{8EA86714-899D-4267-B1AF-027521556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28" y="3890827"/>
            <a:ext cx="3138716" cy="229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89116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525</TotalTime>
  <Words>251</Words>
  <Application>Microsoft Office PowerPoint</Application>
  <PresentationFormat>Panorámica</PresentationFormat>
  <Paragraphs>34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Vista</vt:lpstr>
      <vt:lpstr>Industry: Exercise I. Interesting games</vt:lpstr>
      <vt:lpstr>Patrick’s Parabox</vt:lpstr>
      <vt:lpstr>Patrick’s Parabox</vt:lpstr>
      <vt:lpstr>Patrick’s Parabox</vt:lpstr>
      <vt:lpstr>Echochrome</vt:lpstr>
      <vt:lpstr>Echochrome</vt:lpstr>
      <vt:lpstr>Echochrome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I </dc:title>
  <dc:creator>Joel Herraiz Marti</dc:creator>
  <cp:lastModifiedBy>Joel Herraiz Marti</cp:lastModifiedBy>
  <cp:revision>12</cp:revision>
  <dcterms:created xsi:type="dcterms:W3CDTF">2021-10-12T16:51:11Z</dcterms:created>
  <dcterms:modified xsi:type="dcterms:W3CDTF">2021-10-24T13:57:44Z</dcterms:modified>
</cp:coreProperties>
</file>