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3011150" cy="7315200"/>
  <p:notesSz cx="7315200" cy="1301115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var/www/render_temp/17588885/1486480316/35641/slide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301115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var/www/render_temp/17588885/1486480316/35641/slide10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301115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var/www/render_temp/17588885/1486480316/35641/slide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301115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var/www/render_temp/17588885/1486480316/35641/slide3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301115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var/www/render_temp/17588885/1486480316/35641/slide4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301115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var/www/render_temp/17588885/1486480316/35641/slide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301115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var/www/render_temp/17588885/1486480316/35641/slide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301115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var/www/render_temp/17588885/1486480316/35641/slide7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301115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var/www/render_temp/17588885/1486480316/35641/slide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301115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var/www/render_temp/17588885/1486480316/35641/slide9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301115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Visme Presentation</dc:title>
  <dc:subject>PptxGenJS Presentation</dc:subject>
  <dc:creator>Visme User</dc:creator>
  <cp:lastModifiedBy>Visme User</cp:lastModifiedBy>
  <cp:revision>1</cp:revision>
  <dcterms:created xsi:type="dcterms:W3CDTF">2023-01-20T18:25:35Z</dcterms:created>
  <dcterms:modified xsi:type="dcterms:W3CDTF">2023-01-20T18:25:35Z</dcterms:modified>
</cp:coreProperties>
</file>