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15C6-0609-9F51-1F21-82E0CBE53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D3F54-FB86-CF52-64A3-24B35405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9B4F-ABF9-34E7-C83F-AE5AE69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655A2-73AB-3EEE-7D18-73CC7A39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2F6F-B91C-41BC-EFC6-E083682F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1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6C50-FE86-AD3F-8D56-F560E207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E3F21-9294-2B9C-C107-DE3F5199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1D6A-4DD3-FE2D-EED1-571AEE0D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03AF-13AF-3A67-AC78-4326B697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ABD4-A0C9-1E91-9403-FD224202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46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FF239-9BBD-E6F0-CA45-2836F00B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3C29F-988D-24DF-C52E-97A9A4C87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2F3C-DF07-2234-043B-563710B5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6C53-7109-ABB0-B139-55B06D4F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F028-7848-B159-A245-394A2F8D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5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25B6-CDCF-9B13-300F-8D502440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BAFF-CC5B-05AF-D48E-9C7E12A8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051D-77D6-329C-BE89-8EC9F23E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AB14-F32D-A748-46E9-D9FE7369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B89F-0656-86CE-2EAA-C8D2CF38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80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AA94-247B-B8B3-DE8A-D0660F06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AE37-7CED-C691-3809-9A9F8EB2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5997-4410-5749-BF3E-E3060F01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8EBA-16D0-9D02-4B9C-A1C72F56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5E76-3AD9-40CE-8CBC-C5C5ACE1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516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3D6B-3E08-D873-F906-C1A4EE76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0D2D-808A-5CA3-6FD9-0BF739B96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D5C5F-77CC-4EB2-9CD4-07B9B4ECC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543B6-411D-3167-938F-A159CCCA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F5B3B-0AAE-9670-C2BA-F3CC02A1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888C6-B01D-A6B1-09D4-5665624A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5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2A83-624A-77A2-1203-608837B3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EB6A-DD65-20B4-B05B-59853D45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4367-34F9-4CFB-EA4E-0C5A49C8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46E24-4F41-0031-CA5D-ED2309362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D3F5D-0125-A661-29D1-57DB012CD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D1C8A-0CAB-1406-2438-2891CE04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9CA85-7388-0BC1-3103-6C72031E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E3CC5-3EA6-D01D-2AB9-AEF45BC5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6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EE83-1BA2-D8EC-D5A8-6862201D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4B62E-69CF-A658-80CC-ABC28DB2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9B0F7-BC4D-111D-6B0D-C759DA93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FB05A-9FD1-2700-E664-DEDC5B8E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17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0490F-3840-60DB-1D1B-473A7334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A63A4-9029-1AF9-6535-BCEDEF63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6C548-F81A-609A-C969-F27E33DC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77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37E3-C27B-4425-5071-9206045D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6254-18D6-A111-968B-5C7FE9F9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A960-9DE3-8E7E-1489-EA524EE5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8F561-8CF6-E4AE-EC66-745F8400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E772E-E495-D279-3C49-9006AC61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1607B-ECDF-92F9-0A42-FFFCE61E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3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A86D-7A23-0571-FB92-07F0CC17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A0853-D577-1C50-D952-B78293BD4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F7D7C-6BE8-889A-4B62-FBB6FAE8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91B2B-2F28-B7AA-DFC3-F93DD6B6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6E92-78AA-247A-69F6-AEBEFCEB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B18DB-94F4-BFA9-E1E5-6D0FD3A7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2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D3A6B-91D5-B1D8-D8DB-A8B1472C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19A4-EC0A-C48E-D5FA-01404311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9EE2-7605-ED0D-6E02-6CA4AE78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28087-3723-47F4-B48D-A0829932CD25}" type="datetimeFigureOut">
              <a:rPr lang="en-SG" smtClean="0"/>
              <a:t>31/3/2024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5A3D-2EE0-A64D-5873-4AD34C88A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D62F-7040-D056-5BEE-F93678C1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EB5F9-9943-426C-AC08-E1B6F124E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03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2BBA36-8A41-C87F-B4C1-E3C10FDDE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7097"/>
              </p:ext>
            </p:extLst>
          </p:nvPr>
        </p:nvGraphicFramePr>
        <p:xfrm>
          <a:off x="1140942" y="1867487"/>
          <a:ext cx="1708031" cy="128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31">
                  <a:extLst>
                    <a:ext uri="{9D8B030D-6E8A-4147-A177-3AD203B41FA5}">
                      <a16:colId xmlns:a16="http://schemas.microsoft.com/office/drawing/2014/main" val="678582930"/>
                    </a:ext>
                  </a:extLst>
                </a:gridCol>
              </a:tblGrid>
              <a:tr h="35106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Airline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7384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AirlineID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69193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OverallRating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666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C409D2-48A3-7325-FF8C-7B1B12E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35619"/>
              </p:ext>
            </p:extLst>
          </p:nvPr>
        </p:nvGraphicFramePr>
        <p:xfrm>
          <a:off x="4360984" y="93863"/>
          <a:ext cx="2785403" cy="667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403">
                  <a:extLst>
                    <a:ext uri="{9D8B030D-6E8A-4147-A177-3AD203B41FA5}">
                      <a16:colId xmlns:a16="http://schemas.microsoft.com/office/drawing/2014/main" val="678582930"/>
                    </a:ext>
                  </a:extLst>
                </a:gridCol>
              </a:tblGrid>
              <a:tr h="35106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Reviews 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7384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ReviewID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69193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DatePublished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78037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ReviewRating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66679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PassengerCountry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22832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TripVerified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24019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ReviewText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29222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AirlineID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09409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TypeOfTraveller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354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SeatType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24017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FlightID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05821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Seat Comfort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17056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Cabin Staff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47216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Food &amp; Beverages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8451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Ground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17900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Wi-Fi &amp; Connectivity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885768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ValueForMoney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89581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Recommend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48974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InflightEntertainment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040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27350-3594-1406-B4B6-6E4E499FC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68642"/>
              </p:ext>
            </p:extLst>
          </p:nvPr>
        </p:nvGraphicFramePr>
        <p:xfrm>
          <a:off x="8658398" y="877375"/>
          <a:ext cx="1708031" cy="268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31">
                  <a:extLst>
                    <a:ext uri="{9D8B030D-6E8A-4147-A177-3AD203B41FA5}">
                      <a16:colId xmlns:a16="http://schemas.microsoft.com/office/drawing/2014/main" val="678582930"/>
                    </a:ext>
                  </a:extLst>
                </a:gridCol>
              </a:tblGrid>
              <a:tr h="35106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Flight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7384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FlightID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69193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66679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0980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Layover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63752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r>
                        <a:rPr lang="en-SG" sz="1600" dirty="0"/>
                        <a:t>DateFlown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11756"/>
                  </a:ext>
                </a:extLst>
              </a:tr>
              <a:tr h="3510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Aircraft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477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8AEC4E3-BC0E-3E46-CB6E-1CA222D50EE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46387" y="2220136"/>
            <a:ext cx="1512011" cy="12088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6AA837-792A-148D-C002-C77CC459E79B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2848974" y="2508115"/>
            <a:ext cx="1512011" cy="9208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A0510E-5407-5D22-F907-5C6AE82B8AEF}"/>
              </a:ext>
            </a:extLst>
          </p:cNvPr>
          <p:cNvSpPr txBox="1"/>
          <p:nvPr/>
        </p:nvSpPr>
        <p:spPr>
          <a:xfrm>
            <a:off x="2850039" y="2233670"/>
            <a:ext cx="42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1:N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139C8-C0FC-3864-B757-CD3AEBC6A941}"/>
              </a:ext>
            </a:extLst>
          </p:cNvPr>
          <p:cNvSpPr txBox="1"/>
          <p:nvPr/>
        </p:nvSpPr>
        <p:spPr>
          <a:xfrm>
            <a:off x="3933646" y="3152000"/>
            <a:ext cx="42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1:N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9291C-618C-8B62-2A5B-924BB5A555F3}"/>
              </a:ext>
            </a:extLst>
          </p:cNvPr>
          <p:cNvSpPr txBox="1"/>
          <p:nvPr/>
        </p:nvSpPr>
        <p:spPr>
          <a:xfrm>
            <a:off x="8231060" y="1956671"/>
            <a:ext cx="5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N:1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3759F-B842-C537-8989-8DCF2E8B0A91}"/>
              </a:ext>
            </a:extLst>
          </p:cNvPr>
          <p:cNvSpPr txBox="1"/>
          <p:nvPr/>
        </p:nvSpPr>
        <p:spPr>
          <a:xfrm>
            <a:off x="7142738" y="3152000"/>
            <a:ext cx="5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238391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Izhak @ Hein Htet</dc:creator>
  <cp:lastModifiedBy>Mohammed Izhak @ Hein Htet</cp:lastModifiedBy>
  <cp:revision>1</cp:revision>
  <dcterms:created xsi:type="dcterms:W3CDTF">2024-03-31T03:43:11Z</dcterms:created>
  <dcterms:modified xsi:type="dcterms:W3CDTF">2024-03-31T04:13:04Z</dcterms:modified>
</cp:coreProperties>
</file>