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33" d="100"/>
          <a:sy n="33" d="100"/>
        </p:scale>
        <p:origin x="-2580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כ"ז/אייר/תשע"ו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phoneil.net/wp-content/uploads/2010/03/CodeFinder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556792"/>
            <a:ext cx="3048000" cy="4572000"/>
          </a:xfrm>
          <a:prstGeom prst="rect">
            <a:avLst/>
          </a:prstGeom>
          <a:noFill/>
        </p:spPr>
      </p:pic>
      <p:sp>
        <p:nvSpPr>
          <p:cNvPr id="5" name="אליפסה 4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אליפסה 585"/>
          <p:cNvSpPr/>
          <p:nvPr/>
        </p:nvSpPr>
        <p:spPr>
          <a:xfrm>
            <a:off x="4427984" y="2204864"/>
            <a:ext cx="519681" cy="4695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7" name="אליפסה 586"/>
          <p:cNvSpPr/>
          <p:nvPr/>
        </p:nvSpPr>
        <p:spPr>
          <a:xfrm>
            <a:off x="3243980" y="605971"/>
            <a:ext cx="175892" cy="15873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8" name="אליפסה 587"/>
          <p:cNvSpPr/>
          <p:nvPr/>
        </p:nvSpPr>
        <p:spPr>
          <a:xfrm>
            <a:off x="3820044" y="620688"/>
            <a:ext cx="175892" cy="1587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1" name="אליפסה 590"/>
          <p:cNvSpPr/>
          <p:nvPr/>
        </p:nvSpPr>
        <p:spPr>
          <a:xfrm>
            <a:off x="2214455" y="3876675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92" name="אליפסה 591"/>
          <p:cNvSpPr/>
          <p:nvPr/>
        </p:nvSpPr>
        <p:spPr>
          <a:xfrm>
            <a:off x="3064842" y="3876675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593" name="אליפסה 592"/>
          <p:cNvSpPr/>
          <p:nvPr/>
        </p:nvSpPr>
        <p:spPr>
          <a:xfrm>
            <a:off x="3915229" y="3876675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594" name="אליפסה 593"/>
          <p:cNvSpPr/>
          <p:nvPr/>
        </p:nvSpPr>
        <p:spPr>
          <a:xfrm>
            <a:off x="4765616" y="3876675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5" name="אליפסה 594"/>
          <p:cNvSpPr/>
          <p:nvPr/>
        </p:nvSpPr>
        <p:spPr>
          <a:xfrm>
            <a:off x="2167211" y="4862800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596" name="אליפסה 595"/>
          <p:cNvSpPr/>
          <p:nvPr/>
        </p:nvSpPr>
        <p:spPr>
          <a:xfrm>
            <a:off x="3017598" y="4862800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597" name="אליפסה 596"/>
          <p:cNvSpPr/>
          <p:nvPr/>
        </p:nvSpPr>
        <p:spPr>
          <a:xfrm>
            <a:off x="3867985" y="4862800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8</a:t>
            </a:r>
            <a:endParaRPr lang="he-IL" sz="2800" b="1" dirty="0"/>
          </a:p>
        </p:txBody>
      </p:sp>
      <p:sp>
        <p:nvSpPr>
          <p:cNvPr id="598" name="אליפסה 597"/>
          <p:cNvSpPr/>
          <p:nvPr/>
        </p:nvSpPr>
        <p:spPr>
          <a:xfrm>
            <a:off x="4718372" y="4862800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9</a:t>
            </a:r>
            <a:endParaRPr lang="he-IL" sz="2800" b="1" dirty="0"/>
          </a:p>
        </p:txBody>
      </p:sp>
      <p:sp>
        <p:nvSpPr>
          <p:cNvPr id="599" name="אליפסה 598"/>
          <p:cNvSpPr/>
          <p:nvPr/>
        </p:nvSpPr>
        <p:spPr>
          <a:xfrm>
            <a:off x="4765616" y="3876675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600" name="אליפסה 599"/>
          <p:cNvSpPr/>
          <p:nvPr/>
        </p:nvSpPr>
        <p:spPr>
          <a:xfrm>
            <a:off x="5616003" y="3876675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601" name="אליפסה 600"/>
          <p:cNvSpPr/>
          <p:nvPr/>
        </p:nvSpPr>
        <p:spPr>
          <a:xfrm>
            <a:off x="5616003" y="4862800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?</a:t>
            </a:r>
            <a:endParaRPr lang="he-IL" sz="2800" b="1" dirty="0"/>
          </a:p>
        </p:txBody>
      </p:sp>
      <p:sp>
        <p:nvSpPr>
          <p:cNvPr id="602" name="אליפסה 601"/>
          <p:cNvSpPr/>
          <p:nvPr/>
        </p:nvSpPr>
        <p:spPr>
          <a:xfrm>
            <a:off x="2214455" y="3829717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1</a:t>
            </a:r>
            <a:endParaRPr lang="he-IL" sz="2800" b="1" dirty="0"/>
          </a:p>
        </p:txBody>
      </p:sp>
      <p:sp>
        <p:nvSpPr>
          <p:cNvPr id="603" name="אליפסה 602"/>
          <p:cNvSpPr/>
          <p:nvPr/>
        </p:nvSpPr>
        <p:spPr>
          <a:xfrm>
            <a:off x="3064842" y="3829717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2</a:t>
            </a:r>
            <a:endParaRPr lang="he-IL" sz="2800" b="1" dirty="0"/>
          </a:p>
        </p:txBody>
      </p:sp>
      <p:sp>
        <p:nvSpPr>
          <p:cNvPr id="604" name="אליפסה 603"/>
          <p:cNvSpPr/>
          <p:nvPr/>
        </p:nvSpPr>
        <p:spPr>
          <a:xfrm>
            <a:off x="3915229" y="3829717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3</a:t>
            </a:r>
            <a:endParaRPr lang="he-IL" sz="2800" b="1" dirty="0"/>
          </a:p>
        </p:txBody>
      </p:sp>
      <p:sp>
        <p:nvSpPr>
          <p:cNvPr id="605" name="אליפסה 604"/>
          <p:cNvSpPr/>
          <p:nvPr/>
        </p:nvSpPr>
        <p:spPr>
          <a:xfrm>
            <a:off x="2167211" y="4815842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6</a:t>
            </a:r>
            <a:endParaRPr lang="he-IL" sz="2800" b="1" dirty="0"/>
          </a:p>
        </p:txBody>
      </p:sp>
      <p:sp>
        <p:nvSpPr>
          <p:cNvPr id="606" name="אליפסה 605"/>
          <p:cNvSpPr/>
          <p:nvPr/>
        </p:nvSpPr>
        <p:spPr>
          <a:xfrm>
            <a:off x="3017598" y="4815842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7</a:t>
            </a:r>
            <a:endParaRPr lang="he-IL" sz="2800" b="1" dirty="0"/>
          </a:p>
        </p:txBody>
      </p:sp>
      <p:sp>
        <p:nvSpPr>
          <p:cNvPr id="607" name="אליפסה 606"/>
          <p:cNvSpPr/>
          <p:nvPr/>
        </p:nvSpPr>
        <p:spPr>
          <a:xfrm>
            <a:off x="4765616" y="3829717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4</a:t>
            </a:r>
            <a:endParaRPr lang="he-IL" sz="2800" b="1" dirty="0"/>
          </a:p>
        </p:txBody>
      </p:sp>
      <p:sp>
        <p:nvSpPr>
          <p:cNvPr id="608" name="אליפסה 607"/>
          <p:cNvSpPr/>
          <p:nvPr/>
        </p:nvSpPr>
        <p:spPr>
          <a:xfrm>
            <a:off x="5616003" y="3829717"/>
            <a:ext cx="519681" cy="4695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5</a:t>
            </a:r>
            <a:endParaRPr lang="he-IL" sz="2800" b="1" dirty="0"/>
          </a:p>
        </p:txBody>
      </p:sp>
      <p:sp>
        <p:nvSpPr>
          <p:cNvPr id="199" name="אליפסה 198"/>
          <p:cNvSpPr/>
          <p:nvPr/>
        </p:nvSpPr>
        <p:spPr>
          <a:xfrm>
            <a:off x="3396380" y="758371"/>
            <a:ext cx="175892" cy="158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42" name="קבוצה 141"/>
          <p:cNvGrpSpPr/>
          <p:nvPr/>
        </p:nvGrpSpPr>
        <p:grpSpPr>
          <a:xfrm>
            <a:off x="-4573016" y="-2115616"/>
            <a:ext cx="5976664" cy="13753528"/>
            <a:chOff x="-4573016" y="-2115616"/>
            <a:chExt cx="5976664" cy="13753528"/>
          </a:xfrm>
        </p:grpSpPr>
        <p:sp>
          <p:nvSpPr>
            <p:cNvPr id="10" name="מלבן 9"/>
            <p:cNvSpPr/>
            <p:nvPr/>
          </p:nvSpPr>
          <p:spPr>
            <a:xfrm>
              <a:off x="-4573016" y="-899963"/>
              <a:ext cx="5952709" cy="12537875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8" name="Picture 2" descr="http://www.iphoneil.net/wp-content/uploads/2010/03/CodeFinder03.jpg"/>
            <p:cNvPicPr>
              <a:picLocks noChangeAspect="1" noChangeArrowheads="1"/>
            </p:cNvPicPr>
            <p:nvPr/>
          </p:nvPicPr>
          <p:blipFill>
            <a:blip r:embed="rId3" cstate="print"/>
            <a:srcRect l="65930" t="-775" r="16101" b="87581"/>
            <a:stretch>
              <a:fillRect/>
            </a:stretch>
          </p:blipFill>
          <p:spPr bwMode="auto">
            <a:xfrm>
              <a:off x="-4573016" y="-1886088"/>
              <a:ext cx="5952709" cy="986126"/>
            </a:xfrm>
            <a:prstGeom prst="rect">
              <a:avLst/>
            </a:prstGeom>
            <a:noFill/>
          </p:spPr>
        </p:pic>
        <p:sp>
          <p:nvSpPr>
            <p:cNvPr id="355" name="TextBox 354"/>
            <p:cNvSpPr txBox="1"/>
            <p:nvPr/>
          </p:nvSpPr>
          <p:spPr>
            <a:xfrm>
              <a:off x="-4147489" y="-2115616"/>
              <a:ext cx="5149566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80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בול פגיעה</a:t>
              </a:r>
              <a:endParaRPr lang="he-IL" sz="8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370" name="מלבן 369"/>
            <p:cNvSpPr/>
            <p:nvPr/>
          </p:nvSpPr>
          <p:spPr>
            <a:xfrm>
              <a:off x="-4573016" y="-899963"/>
              <a:ext cx="3637767" cy="1056562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1" name="מלבן 370"/>
            <p:cNvSpPr/>
            <p:nvPr/>
          </p:nvSpPr>
          <p:spPr>
            <a:xfrm>
              <a:off x="-4573016" y="-1839129"/>
              <a:ext cx="5952709" cy="93916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73" name="מחבר ישר 372"/>
            <p:cNvCxnSpPr/>
            <p:nvPr/>
          </p:nvCxnSpPr>
          <p:spPr>
            <a:xfrm>
              <a:off x="-4549061" y="9665661"/>
              <a:ext cx="595270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מלבן 374"/>
            <p:cNvSpPr/>
            <p:nvPr/>
          </p:nvSpPr>
          <p:spPr>
            <a:xfrm>
              <a:off x="-4573016" y="-899963"/>
              <a:ext cx="5952709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96" name="קבוצה 495"/>
            <p:cNvGrpSpPr/>
            <p:nvPr/>
          </p:nvGrpSpPr>
          <p:grpSpPr>
            <a:xfrm>
              <a:off x="-4289554" y="-806046"/>
              <a:ext cx="3070842" cy="469583"/>
              <a:chOff x="-4140968" y="-171400"/>
              <a:chExt cx="4680520" cy="720080"/>
            </a:xfrm>
          </p:grpSpPr>
          <p:sp>
            <p:nvSpPr>
              <p:cNvPr id="376" name="אליפסה 375"/>
              <p:cNvSpPr/>
              <p:nvPr/>
            </p:nvSpPr>
            <p:spPr>
              <a:xfrm>
                <a:off x="-4140968" y="-171400"/>
                <a:ext cx="792088" cy="7200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0" name="אליפסה 379"/>
              <p:cNvSpPr/>
              <p:nvPr/>
            </p:nvSpPr>
            <p:spPr>
              <a:xfrm>
                <a:off x="-2844824" y="-171400"/>
                <a:ext cx="792088" cy="7200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5" name="אליפסה 384"/>
              <p:cNvSpPr/>
              <p:nvPr/>
            </p:nvSpPr>
            <p:spPr>
              <a:xfrm>
                <a:off x="-1548680" y="-171400"/>
                <a:ext cx="792088" cy="7200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7" name="אליפסה 386"/>
              <p:cNvSpPr/>
              <p:nvPr/>
            </p:nvSpPr>
            <p:spPr>
              <a:xfrm>
                <a:off x="-252536" y="-171400"/>
                <a:ext cx="792088" cy="7200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88" name="מלבן 387"/>
            <p:cNvSpPr/>
            <p:nvPr/>
          </p:nvSpPr>
          <p:spPr>
            <a:xfrm>
              <a:off x="-4573016" y="-195588"/>
              <a:ext cx="3637767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9" name="אליפסה 388"/>
            <p:cNvSpPr/>
            <p:nvPr/>
          </p:nvSpPr>
          <p:spPr>
            <a:xfrm>
              <a:off x="-4289554" y="-101671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0" name="אליפסה 389"/>
            <p:cNvSpPr/>
            <p:nvPr/>
          </p:nvSpPr>
          <p:spPr>
            <a:xfrm>
              <a:off x="-3439167" y="-101671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1" name="אליפסה 390"/>
            <p:cNvSpPr/>
            <p:nvPr/>
          </p:nvSpPr>
          <p:spPr>
            <a:xfrm>
              <a:off x="-2588780" y="-101671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2" name="אליפסה 391"/>
            <p:cNvSpPr/>
            <p:nvPr/>
          </p:nvSpPr>
          <p:spPr>
            <a:xfrm>
              <a:off x="-1738393" y="-101671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5" name="מלבן 394"/>
            <p:cNvSpPr/>
            <p:nvPr/>
          </p:nvSpPr>
          <p:spPr>
            <a:xfrm>
              <a:off x="-4573016" y="508787"/>
              <a:ext cx="5952709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6" name="אליפסה 395"/>
            <p:cNvSpPr/>
            <p:nvPr/>
          </p:nvSpPr>
          <p:spPr>
            <a:xfrm>
              <a:off x="-4289554" y="60270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7" name="אליפסה 396"/>
            <p:cNvSpPr/>
            <p:nvPr/>
          </p:nvSpPr>
          <p:spPr>
            <a:xfrm>
              <a:off x="-3439167" y="60270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8" name="אליפסה 397"/>
            <p:cNvSpPr/>
            <p:nvPr/>
          </p:nvSpPr>
          <p:spPr>
            <a:xfrm>
              <a:off x="-2588780" y="60270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9" name="אליפסה 398"/>
            <p:cNvSpPr/>
            <p:nvPr/>
          </p:nvSpPr>
          <p:spPr>
            <a:xfrm>
              <a:off x="-1738393" y="60270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1" name="מלבן 400"/>
            <p:cNvSpPr/>
            <p:nvPr/>
          </p:nvSpPr>
          <p:spPr>
            <a:xfrm>
              <a:off x="-4573016" y="1213162"/>
              <a:ext cx="3637767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2" name="אליפסה 401"/>
            <p:cNvSpPr/>
            <p:nvPr/>
          </p:nvSpPr>
          <p:spPr>
            <a:xfrm>
              <a:off x="-4289554" y="130707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3" name="אליפסה 402"/>
            <p:cNvSpPr/>
            <p:nvPr/>
          </p:nvSpPr>
          <p:spPr>
            <a:xfrm>
              <a:off x="-3439167" y="130707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4" name="אליפסה 403"/>
            <p:cNvSpPr/>
            <p:nvPr/>
          </p:nvSpPr>
          <p:spPr>
            <a:xfrm>
              <a:off x="-2588780" y="130707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5" name="אליפסה 404"/>
            <p:cNvSpPr/>
            <p:nvPr/>
          </p:nvSpPr>
          <p:spPr>
            <a:xfrm>
              <a:off x="-1738393" y="130707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7" name="מלבן 406"/>
            <p:cNvSpPr/>
            <p:nvPr/>
          </p:nvSpPr>
          <p:spPr>
            <a:xfrm>
              <a:off x="-4573016" y="2621912"/>
              <a:ext cx="3637767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8" name="אליפסה 407"/>
            <p:cNvSpPr/>
            <p:nvPr/>
          </p:nvSpPr>
          <p:spPr>
            <a:xfrm>
              <a:off x="-4289554" y="271582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9" name="אליפסה 408"/>
            <p:cNvSpPr/>
            <p:nvPr/>
          </p:nvSpPr>
          <p:spPr>
            <a:xfrm>
              <a:off x="-3439167" y="271582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0" name="אליפסה 409"/>
            <p:cNvSpPr/>
            <p:nvPr/>
          </p:nvSpPr>
          <p:spPr>
            <a:xfrm>
              <a:off x="-2588780" y="271582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1" name="אליפסה 410"/>
            <p:cNvSpPr/>
            <p:nvPr/>
          </p:nvSpPr>
          <p:spPr>
            <a:xfrm>
              <a:off x="-1738393" y="271582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9" name="מלבן 418"/>
            <p:cNvSpPr/>
            <p:nvPr/>
          </p:nvSpPr>
          <p:spPr>
            <a:xfrm>
              <a:off x="-4573016" y="1917537"/>
              <a:ext cx="5952709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0" name="אליפסה 419"/>
            <p:cNvSpPr/>
            <p:nvPr/>
          </p:nvSpPr>
          <p:spPr>
            <a:xfrm>
              <a:off x="-4289554" y="201145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1" name="אליפסה 420"/>
            <p:cNvSpPr/>
            <p:nvPr/>
          </p:nvSpPr>
          <p:spPr>
            <a:xfrm>
              <a:off x="-3439167" y="201145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2" name="אליפסה 421"/>
            <p:cNvSpPr/>
            <p:nvPr/>
          </p:nvSpPr>
          <p:spPr>
            <a:xfrm>
              <a:off x="-2588780" y="201145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3" name="אליפסה 422"/>
            <p:cNvSpPr/>
            <p:nvPr/>
          </p:nvSpPr>
          <p:spPr>
            <a:xfrm>
              <a:off x="-1738393" y="201145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מלבן 424"/>
            <p:cNvSpPr/>
            <p:nvPr/>
          </p:nvSpPr>
          <p:spPr>
            <a:xfrm>
              <a:off x="-4573016" y="3326287"/>
              <a:ext cx="5952709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6" name="אליפסה 425"/>
            <p:cNvSpPr/>
            <p:nvPr/>
          </p:nvSpPr>
          <p:spPr>
            <a:xfrm>
              <a:off x="-4289554" y="342020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7" name="אליפסה 426"/>
            <p:cNvSpPr/>
            <p:nvPr/>
          </p:nvSpPr>
          <p:spPr>
            <a:xfrm>
              <a:off x="-3439167" y="342020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אליפסה 427"/>
            <p:cNvSpPr/>
            <p:nvPr/>
          </p:nvSpPr>
          <p:spPr>
            <a:xfrm>
              <a:off x="-2588780" y="342020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אליפסה 428"/>
            <p:cNvSpPr/>
            <p:nvPr/>
          </p:nvSpPr>
          <p:spPr>
            <a:xfrm>
              <a:off x="-1738393" y="342020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מלבן 430"/>
            <p:cNvSpPr/>
            <p:nvPr/>
          </p:nvSpPr>
          <p:spPr>
            <a:xfrm>
              <a:off x="-4573016" y="4735037"/>
              <a:ext cx="3637767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אליפסה 431"/>
            <p:cNvSpPr/>
            <p:nvPr/>
          </p:nvSpPr>
          <p:spPr>
            <a:xfrm>
              <a:off x="-4289554" y="482895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אליפסה 432"/>
            <p:cNvSpPr/>
            <p:nvPr/>
          </p:nvSpPr>
          <p:spPr>
            <a:xfrm>
              <a:off x="-3439167" y="482895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אליפסה 433"/>
            <p:cNvSpPr/>
            <p:nvPr/>
          </p:nvSpPr>
          <p:spPr>
            <a:xfrm>
              <a:off x="-2588780" y="482895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אליפסה 434"/>
            <p:cNvSpPr/>
            <p:nvPr/>
          </p:nvSpPr>
          <p:spPr>
            <a:xfrm>
              <a:off x="-1738393" y="4828954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מלבן 436"/>
            <p:cNvSpPr/>
            <p:nvPr/>
          </p:nvSpPr>
          <p:spPr>
            <a:xfrm>
              <a:off x="-4573016" y="4030662"/>
              <a:ext cx="5952709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אליפסה 437"/>
            <p:cNvSpPr/>
            <p:nvPr/>
          </p:nvSpPr>
          <p:spPr>
            <a:xfrm>
              <a:off x="-4289554" y="412457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אליפסה 438"/>
            <p:cNvSpPr/>
            <p:nvPr/>
          </p:nvSpPr>
          <p:spPr>
            <a:xfrm>
              <a:off x="-3439167" y="412457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אליפסה 439"/>
            <p:cNvSpPr/>
            <p:nvPr/>
          </p:nvSpPr>
          <p:spPr>
            <a:xfrm>
              <a:off x="-2588780" y="412457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אליפסה 440"/>
            <p:cNvSpPr/>
            <p:nvPr/>
          </p:nvSpPr>
          <p:spPr>
            <a:xfrm>
              <a:off x="-1738393" y="4124579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מלבן 442"/>
            <p:cNvSpPr/>
            <p:nvPr/>
          </p:nvSpPr>
          <p:spPr>
            <a:xfrm>
              <a:off x="-4573016" y="5439412"/>
              <a:ext cx="5952709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אליפסה 443"/>
            <p:cNvSpPr/>
            <p:nvPr/>
          </p:nvSpPr>
          <p:spPr>
            <a:xfrm>
              <a:off x="-4289554" y="5533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אליפסה 444"/>
            <p:cNvSpPr/>
            <p:nvPr/>
          </p:nvSpPr>
          <p:spPr>
            <a:xfrm>
              <a:off x="-3439167" y="5533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אליפסה 445"/>
            <p:cNvSpPr/>
            <p:nvPr/>
          </p:nvSpPr>
          <p:spPr>
            <a:xfrm>
              <a:off x="-2588780" y="5533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אליפסה 446"/>
            <p:cNvSpPr/>
            <p:nvPr/>
          </p:nvSpPr>
          <p:spPr>
            <a:xfrm>
              <a:off x="-1738393" y="5533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מלבן 448"/>
            <p:cNvSpPr/>
            <p:nvPr/>
          </p:nvSpPr>
          <p:spPr>
            <a:xfrm>
              <a:off x="-4573016" y="6143787"/>
              <a:ext cx="3637767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אליפסה 449"/>
            <p:cNvSpPr/>
            <p:nvPr/>
          </p:nvSpPr>
          <p:spPr>
            <a:xfrm>
              <a:off x="-4289554" y="623770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אליפסה 450"/>
            <p:cNvSpPr/>
            <p:nvPr/>
          </p:nvSpPr>
          <p:spPr>
            <a:xfrm>
              <a:off x="-3439167" y="623770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אליפסה 451"/>
            <p:cNvSpPr/>
            <p:nvPr/>
          </p:nvSpPr>
          <p:spPr>
            <a:xfrm>
              <a:off x="-2588780" y="623770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אליפסה 452"/>
            <p:cNvSpPr/>
            <p:nvPr/>
          </p:nvSpPr>
          <p:spPr>
            <a:xfrm>
              <a:off x="-1738393" y="623770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אליפסה 455"/>
            <p:cNvSpPr/>
            <p:nvPr/>
          </p:nvSpPr>
          <p:spPr>
            <a:xfrm>
              <a:off x="-4242310" y="10041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457" name="אליפסה 456"/>
            <p:cNvSpPr/>
            <p:nvPr/>
          </p:nvSpPr>
          <p:spPr>
            <a:xfrm>
              <a:off x="-3391923" y="10041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2</a:t>
              </a:r>
              <a:endParaRPr lang="he-IL" dirty="0"/>
            </a:p>
          </p:txBody>
        </p:sp>
        <p:sp>
          <p:nvSpPr>
            <p:cNvPr id="458" name="אליפסה 457"/>
            <p:cNvSpPr/>
            <p:nvPr/>
          </p:nvSpPr>
          <p:spPr>
            <a:xfrm>
              <a:off x="-2541536" y="10041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3</a:t>
              </a:r>
              <a:endParaRPr lang="he-IL" dirty="0"/>
            </a:p>
          </p:txBody>
        </p:sp>
        <p:sp>
          <p:nvSpPr>
            <p:cNvPr id="459" name="אליפסה 458"/>
            <p:cNvSpPr/>
            <p:nvPr/>
          </p:nvSpPr>
          <p:spPr>
            <a:xfrm>
              <a:off x="-1691149" y="10041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מלבן 460"/>
            <p:cNvSpPr/>
            <p:nvPr/>
          </p:nvSpPr>
          <p:spPr>
            <a:xfrm>
              <a:off x="-4573016" y="6848162"/>
              <a:ext cx="5952709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אליפסה 461"/>
            <p:cNvSpPr/>
            <p:nvPr/>
          </p:nvSpPr>
          <p:spPr>
            <a:xfrm>
              <a:off x="-4289554" y="694207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אליפסה 462"/>
            <p:cNvSpPr/>
            <p:nvPr/>
          </p:nvSpPr>
          <p:spPr>
            <a:xfrm>
              <a:off x="-3439167" y="694207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אליפסה 463"/>
            <p:cNvSpPr/>
            <p:nvPr/>
          </p:nvSpPr>
          <p:spPr>
            <a:xfrm>
              <a:off x="-2588780" y="694207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אליפסה 464"/>
            <p:cNvSpPr/>
            <p:nvPr/>
          </p:nvSpPr>
          <p:spPr>
            <a:xfrm>
              <a:off x="-1738393" y="694207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אליפסה 467"/>
            <p:cNvSpPr/>
            <p:nvPr/>
          </p:nvSpPr>
          <p:spPr>
            <a:xfrm>
              <a:off x="-4289554" y="1102745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6</a:t>
              </a:r>
              <a:endParaRPr lang="he-IL" dirty="0"/>
            </a:p>
          </p:txBody>
        </p:sp>
        <p:sp>
          <p:nvSpPr>
            <p:cNvPr id="469" name="אליפסה 468"/>
            <p:cNvSpPr/>
            <p:nvPr/>
          </p:nvSpPr>
          <p:spPr>
            <a:xfrm>
              <a:off x="-3439167" y="1102745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7</a:t>
              </a:r>
              <a:endParaRPr lang="he-IL" dirty="0"/>
            </a:p>
          </p:txBody>
        </p:sp>
        <p:sp>
          <p:nvSpPr>
            <p:cNvPr id="470" name="אליפסה 469"/>
            <p:cNvSpPr/>
            <p:nvPr/>
          </p:nvSpPr>
          <p:spPr>
            <a:xfrm>
              <a:off x="-2588780" y="1102745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8</a:t>
              </a:r>
              <a:endParaRPr lang="he-IL" sz="2800" b="1" dirty="0"/>
            </a:p>
          </p:txBody>
        </p:sp>
        <p:sp>
          <p:nvSpPr>
            <p:cNvPr id="471" name="אליפסה 470"/>
            <p:cNvSpPr/>
            <p:nvPr/>
          </p:nvSpPr>
          <p:spPr>
            <a:xfrm>
              <a:off x="-1738393" y="1102745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9</a:t>
              </a:r>
              <a:endParaRPr lang="he-IL" sz="2800" b="1" dirty="0"/>
            </a:p>
          </p:txBody>
        </p:sp>
        <p:sp>
          <p:nvSpPr>
            <p:cNvPr id="473" name="מלבן 472"/>
            <p:cNvSpPr/>
            <p:nvPr/>
          </p:nvSpPr>
          <p:spPr>
            <a:xfrm>
              <a:off x="-4573016" y="7552537"/>
              <a:ext cx="3637767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אליפסה 473"/>
            <p:cNvSpPr/>
            <p:nvPr/>
          </p:nvSpPr>
          <p:spPr>
            <a:xfrm>
              <a:off x="-4289554" y="764645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אליפסה 474"/>
            <p:cNvSpPr/>
            <p:nvPr/>
          </p:nvSpPr>
          <p:spPr>
            <a:xfrm>
              <a:off x="-3439167" y="764645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אליפסה 475"/>
            <p:cNvSpPr/>
            <p:nvPr/>
          </p:nvSpPr>
          <p:spPr>
            <a:xfrm>
              <a:off x="-2588780" y="764645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אליפסה 476"/>
            <p:cNvSpPr/>
            <p:nvPr/>
          </p:nvSpPr>
          <p:spPr>
            <a:xfrm>
              <a:off x="-1738393" y="764645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מלבן 478"/>
            <p:cNvSpPr/>
            <p:nvPr/>
          </p:nvSpPr>
          <p:spPr>
            <a:xfrm>
              <a:off x="-4573016" y="8256912"/>
              <a:ext cx="5952709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אליפסה 479"/>
            <p:cNvSpPr/>
            <p:nvPr/>
          </p:nvSpPr>
          <p:spPr>
            <a:xfrm>
              <a:off x="-4289554" y="83508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אליפסה 480"/>
            <p:cNvSpPr/>
            <p:nvPr/>
          </p:nvSpPr>
          <p:spPr>
            <a:xfrm>
              <a:off x="-3439167" y="83508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אליפסה 481"/>
            <p:cNvSpPr/>
            <p:nvPr/>
          </p:nvSpPr>
          <p:spPr>
            <a:xfrm>
              <a:off x="-2588780" y="83508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אליפסה 482"/>
            <p:cNvSpPr/>
            <p:nvPr/>
          </p:nvSpPr>
          <p:spPr>
            <a:xfrm>
              <a:off x="-1738393" y="83508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מלבן 486"/>
            <p:cNvSpPr/>
            <p:nvPr/>
          </p:nvSpPr>
          <p:spPr>
            <a:xfrm>
              <a:off x="-4573016" y="8961287"/>
              <a:ext cx="5952709" cy="7043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אליפסה 487"/>
            <p:cNvSpPr/>
            <p:nvPr/>
          </p:nvSpPr>
          <p:spPr>
            <a:xfrm>
              <a:off x="-4289554" y="905520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b="1" dirty="0" smtClean="0"/>
                <a:t>?</a:t>
              </a:r>
              <a:endParaRPr lang="he-IL" sz="4000" b="1" dirty="0"/>
            </a:p>
          </p:txBody>
        </p:sp>
        <p:sp>
          <p:nvSpPr>
            <p:cNvPr id="489" name="אליפסה 488"/>
            <p:cNvSpPr/>
            <p:nvPr/>
          </p:nvSpPr>
          <p:spPr>
            <a:xfrm>
              <a:off x="-3439167" y="905520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b="1" dirty="0" smtClean="0"/>
                <a:t>?</a:t>
              </a:r>
              <a:endParaRPr lang="he-IL" sz="4000" b="1" dirty="0"/>
            </a:p>
          </p:txBody>
        </p:sp>
        <p:sp>
          <p:nvSpPr>
            <p:cNvPr id="490" name="אליפסה 489"/>
            <p:cNvSpPr/>
            <p:nvPr/>
          </p:nvSpPr>
          <p:spPr>
            <a:xfrm>
              <a:off x="-2588780" y="905520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b="1" dirty="0" smtClean="0"/>
                <a:t>?</a:t>
              </a:r>
              <a:endParaRPr lang="he-IL" sz="4000" b="1" dirty="0"/>
            </a:p>
          </p:txBody>
        </p:sp>
        <p:sp>
          <p:nvSpPr>
            <p:cNvPr id="491" name="אליפסה 490"/>
            <p:cNvSpPr/>
            <p:nvPr/>
          </p:nvSpPr>
          <p:spPr>
            <a:xfrm>
              <a:off x="-1738393" y="905520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b="1" dirty="0" smtClean="0"/>
                <a:t>?</a:t>
              </a:r>
              <a:endParaRPr lang="he-IL" sz="4000" b="1" dirty="0"/>
            </a:p>
          </p:txBody>
        </p:sp>
        <p:sp>
          <p:nvSpPr>
            <p:cNvPr id="492" name="אליפסה 491"/>
            <p:cNvSpPr/>
            <p:nvPr/>
          </p:nvSpPr>
          <p:spPr>
            <a:xfrm>
              <a:off x="-1691149" y="10041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4</a:t>
              </a:r>
              <a:endParaRPr lang="he-IL" dirty="0"/>
            </a:p>
          </p:txBody>
        </p:sp>
        <p:sp>
          <p:nvSpPr>
            <p:cNvPr id="493" name="אליפסה 492"/>
            <p:cNvSpPr/>
            <p:nvPr/>
          </p:nvSpPr>
          <p:spPr>
            <a:xfrm>
              <a:off x="-840762" y="100413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5</a:t>
              </a:r>
              <a:endParaRPr lang="he-IL" dirty="0"/>
            </a:p>
          </p:txBody>
        </p:sp>
        <p:sp>
          <p:nvSpPr>
            <p:cNvPr id="494" name="אליפסה 493"/>
            <p:cNvSpPr/>
            <p:nvPr/>
          </p:nvSpPr>
          <p:spPr>
            <a:xfrm>
              <a:off x="-840762" y="11027453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0</a:t>
              </a:r>
              <a:endParaRPr lang="he-IL" sz="2800" b="1" dirty="0"/>
            </a:p>
          </p:txBody>
        </p:sp>
        <p:sp>
          <p:nvSpPr>
            <p:cNvPr id="578" name="אליפסה 577"/>
            <p:cNvSpPr/>
            <p:nvPr/>
          </p:nvSpPr>
          <p:spPr>
            <a:xfrm>
              <a:off x="-4242310" y="9994370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1</a:t>
              </a:r>
              <a:endParaRPr lang="he-IL" sz="2800" b="1" dirty="0"/>
            </a:p>
          </p:txBody>
        </p:sp>
        <p:sp>
          <p:nvSpPr>
            <p:cNvPr id="579" name="אליפסה 578"/>
            <p:cNvSpPr/>
            <p:nvPr/>
          </p:nvSpPr>
          <p:spPr>
            <a:xfrm>
              <a:off x="-3391923" y="9994370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2</a:t>
              </a:r>
              <a:endParaRPr lang="he-IL" sz="2800" b="1" dirty="0"/>
            </a:p>
          </p:txBody>
        </p:sp>
        <p:sp>
          <p:nvSpPr>
            <p:cNvPr id="580" name="אליפסה 579"/>
            <p:cNvSpPr/>
            <p:nvPr/>
          </p:nvSpPr>
          <p:spPr>
            <a:xfrm>
              <a:off x="-2541536" y="9994370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3</a:t>
              </a:r>
              <a:endParaRPr lang="he-IL" sz="2800" b="1" dirty="0"/>
            </a:p>
          </p:txBody>
        </p:sp>
        <p:sp>
          <p:nvSpPr>
            <p:cNvPr id="581" name="אליפסה 580"/>
            <p:cNvSpPr/>
            <p:nvPr/>
          </p:nvSpPr>
          <p:spPr>
            <a:xfrm>
              <a:off x="-4289554" y="10980495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6</a:t>
              </a:r>
              <a:endParaRPr lang="he-IL" sz="2800" b="1" dirty="0"/>
            </a:p>
          </p:txBody>
        </p:sp>
        <p:sp>
          <p:nvSpPr>
            <p:cNvPr id="582" name="אליפסה 581"/>
            <p:cNvSpPr/>
            <p:nvPr/>
          </p:nvSpPr>
          <p:spPr>
            <a:xfrm>
              <a:off x="-3439167" y="10980495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7</a:t>
              </a:r>
              <a:endParaRPr lang="he-IL" sz="2800" b="1" dirty="0"/>
            </a:p>
          </p:txBody>
        </p:sp>
        <p:sp>
          <p:nvSpPr>
            <p:cNvPr id="583" name="אליפסה 582"/>
            <p:cNvSpPr/>
            <p:nvPr/>
          </p:nvSpPr>
          <p:spPr>
            <a:xfrm>
              <a:off x="-1691149" y="9994370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4</a:t>
              </a:r>
              <a:endParaRPr lang="he-IL" sz="2800" b="1" dirty="0"/>
            </a:p>
          </p:txBody>
        </p:sp>
        <p:sp>
          <p:nvSpPr>
            <p:cNvPr id="584" name="אליפסה 583"/>
            <p:cNvSpPr/>
            <p:nvPr/>
          </p:nvSpPr>
          <p:spPr>
            <a:xfrm>
              <a:off x="-840762" y="9994370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b="1" dirty="0" smtClean="0"/>
                <a:t>5</a:t>
              </a:r>
              <a:endParaRPr lang="he-IL" sz="2800" b="1" dirty="0"/>
            </a:p>
          </p:txBody>
        </p:sp>
        <p:sp>
          <p:nvSpPr>
            <p:cNvPr id="130" name="אליפסה 129"/>
            <p:cNvSpPr/>
            <p:nvPr/>
          </p:nvSpPr>
          <p:spPr>
            <a:xfrm>
              <a:off x="21787" y="10028686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5</a:t>
              </a:r>
              <a:endParaRPr lang="he-IL" dirty="0"/>
            </a:p>
          </p:txBody>
        </p:sp>
        <p:sp>
          <p:nvSpPr>
            <p:cNvPr id="132" name="אליפסה 131"/>
            <p:cNvSpPr/>
            <p:nvPr/>
          </p:nvSpPr>
          <p:spPr>
            <a:xfrm>
              <a:off x="21787" y="9981728"/>
              <a:ext cx="519681" cy="4695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-288032" y="9981728"/>
              <a:ext cx="82758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del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אליפסה 138"/>
            <p:cNvSpPr/>
            <p:nvPr/>
          </p:nvSpPr>
          <p:spPr>
            <a:xfrm>
              <a:off x="57283" y="11096321"/>
              <a:ext cx="519681" cy="3975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5</a:t>
              </a:r>
              <a:endParaRPr lang="he-IL" dirty="0"/>
            </a:p>
          </p:txBody>
        </p:sp>
        <p:sp>
          <p:nvSpPr>
            <p:cNvPr id="140" name="אליפסה 139"/>
            <p:cNvSpPr/>
            <p:nvPr/>
          </p:nvSpPr>
          <p:spPr>
            <a:xfrm>
              <a:off x="57283" y="11049363"/>
              <a:ext cx="519681" cy="4445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-216024" y="11032231"/>
              <a:ext cx="82758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Ent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מלבן 130"/>
          <p:cNvSpPr/>
          <p:nvPr/>
        </p:nvSpPr>
        <p:spPr>
          <a:xfrm>
            <a:off x="971600" y="1268760"/>
            <a:ext cx="398715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Loser</a:t>
            </a:r>
            <a:endParaRPr lang="en-US" sz="11500" b="1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1043608" y="3212976"/>
            <a:ext cx="398715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Loser</a:t>
            </a:r>
            <a:endParaRPr lang="en-US" sz="11500" b="1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71600" y="4995952"/>
            <a:ext cx="398715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Loser</a:t>
            </a:r>
            <a:endParaRPr lang="en-US" sz="11500" b="1" dirty="0" smtClean="0">
              <a:ln w="1143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156849" y="1340768"/>
            <a:ext cx="398715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Loser</a:t>
            </a:r>
            <a:endParaRPr lang="en-US" sz="11500" b="1" dirty="0" smtClean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48</Words>
  <Application>Microsoft Office PowerPoint</Application>
  <PresentationFormat>‫הצגה על המסך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ערכת נושא של Office</vt:lpstr>
      <vt:lpstr>שקופית 1</vt:lpstr>
      <vt:lpstr>שקופית 2</vt:lpstr>
      <vt:lpstr>שקופית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יצחק נחמן</dc:creator>
  <cp:lastModifiedBy>User</cp:lastModifiedBy>
  <cp:revision>54</cp:revision>
  <dcterms:created xsi:type="dcterms:W3CDTF">2016-06-03T14:54:12Z</dcterms:created>
  <dcterms:modified xsi:type="dcterms:W3CDTF">2016-06-04T08:48:18Z</dcterms:modified>
</cp:coreProperties>
</file>