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ט"ו/אלול/תשס"ו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יצחק נחמן</dc:creator>
  <dcterms:created xsi:type="dcterms:W3CDTF">2018-09-09T13:44:08Z</dcterms:created>
</cp:coreProperties>
</file>