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>
        <p:scale>
          <a:sx n="75" d="100"/>
          <a:sy n="75" d="100"/>
        </p:scale>
        <p:origin x="-1380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C1EA7D0-B4C8-4A80-9779-97D0C534D67B}" type="datetimeFigureOut">
              <a:rPr lang="he-IL" smtClean="0"/>
              <a:t>כ"ו/אייר/תשע"ה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D31E446-B2D0-4A59-B261-66DB050B781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כ"ו/אייר/תשע"ה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כ"ו/אייר/תשע"ה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כ"ו/אייר/תשע"ה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כ"ו/אייר/תשע"ה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כ"ו/אייר/תשע"ה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כ"ו/אייר/תשע"ה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כ"ו/אייר/תשע"ה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כ"ו/אייר/תשע"ה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כ"ו/אייר/תשע"ה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כ"ו/אייר/תשע"ה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כ"ו/אייר/תשע"ה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כ"ו/אייר/תשע"ה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500298" y="214290"/>
            <a:ext cx="41424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57150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CHOOSE MAP</a:t>
            </a:r>
            <a:endParaRPr lang="he-IL" sz="5400" b="1" cap="all" dirty="0">
              <a:ln w="57150">
                <a:solidFill>
                  <a:srgbClr val="00B0F0"/>
                </a:solidFill>
              </a:ln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2571736" y="1857364"/>
            <a:ext cx="1074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cap="all" spc="0" dirty="0" smtClean="0">
                <a:ln/>
                <a:solidFill>
                  <a:srgbClr val="00B0F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ICE</a:t>
            </a:r>
            <a:endParaRPr lang="he-IL" sz="5400" cap="all" spc="0" dirty="0">
              <a:ln/>
              <a:solidFill>
                <a:srgbClr val="00B0F0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3929058" y="1857364"/>
            <a:ext cx="16946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BOSS</a:t>
            </a:r>
            <a:endParaRPr lang="he-IL" sz="5400" b="1" dirty="0">
              <a:ln w="762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5715008" y="1928802"/>
            <a:ext cx="3038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38100">
                  <a:solidFill>
                    <a:srgbClr val="FFFF00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THUNDER</a:t>
            </a:r>
            <a:endParaRPr lang="he-IL" sz="5400" b="1" dirty="0">
              <a:ln w="38100">
                <a:solidFill>
                  <a:srgbClr val="FFFF00"/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643042" y="1071546"/>
            <a:ext cx="577695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dirty="0" smtClean="0">
                <a:ln w="57150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Press enter to start</a:t>
            </a:r>
            <a:endParaRPr lang="he-IL" sz="4400" b="1" cap="all" dirty="0">
              <a:ln w="57150">
                <a:solidFill>
                  <a:srgbClr val="00B0F0"/>
                </a:solidFill>
              </a:ln>
              <a:solidFill>
                <a:srgbClr val="00B0F0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12700" stA="50000" endPos="50000" dist="5000" dir="5400000" sy="-100000" rotWithShape="0"/>
              </a:effectLst>
            </a:endParaRPr>
          </a:p>
        </p:txBody>
      </p:sp>
      <p:grpSp>
        <p:nvGrpSpPr>
          <p:cNvPr id="39" name="קבוצה 38"/>
          <p:cNvGrpSpPr/>
          <p:nvPr/>
        </p:nvGrpSpPr>
        <p:grpSpPr>
          <a:xfrm>
            <a:off x="857224" y="3286124"/>
            <a:ext cx="7786742" cy="1071570"/>
            <a:chOff x="857224" y="3286124"/>
            <a:chExt cx="7786742" cy="1071570"/>
          </a:xfrm>
        </p:grpSpPr>
        <p:sp>
          <p:nvSpPr>
            <p:cNvPr id="8" name="מלבן 7"/>
            <p:cNvSpPr/>
            <p:nvPr/>
          </p:nvSpPr>
          <p:spPr>
            <a:xfrm>
              <a:off x="857224" y="3286124"/>
              <a:ext cx="697203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i="1" cap="all" dirty="0" smtClean="0">
                  <a:ln w="0"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• player 1 </a:t>
              </a:r>
              <a:r>
                <a:rPr lang="en-US" sz="5400" b="1" i="1" cap="all" dirty="0" err="1" smtClean="0">
                  <a:ln w="0"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vs</a:t>
              </a:r>
              <a:r>
                <a:rPr lang="en-US" sz="5400" b="1" i="1" cap="all" dirty="0" smtClean="0">
                  <a:ln w="0"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 player 2</a:t>
              </a:r>
              <a:endParaRPr lang="he-IL" sz="5400" b="1" i="1" cap="all" dirty="0">
                <a:ln w="0"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grpSp>
          <p:nvGrpSpPr>
            <p:cNvPr id="34" name="קבוצה 33"/>
            <p:cNvGrpSpPr/>
            <p:nvPr/>
          </p:nvGrpSpPr>
          <p:grpSpPr>
            <a:xfrm>
              <a:off x="7858148" y="3286124"/>
              <a:ext cx="785818" cy="1071570"/>
              <a:chOff x="2285984" y="5503687"/>
              <a:chExt cx="1071570" cy="1354313"/>
            </a:xfrm>
          </p:grpSpPr>
          <p:pic>
            <p:nvPicPr>
              <p:cNvPr id="2056" name="Picture 8" descr="http://www.clker.com/cliparts/F/5/r/V/G/b/single-user-yellow-md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85984" y="5503687"/>
                <a:ext cx="714380" cy="1112499"/>
              </a:xfrm>
              <a:prstGeom prst="rect">
                <a:avLst/>
              </a:prstGeom>
              <a:noFill/>
            </p:spPr>
          </p:pic>
          <p:pic>
            <p:nvPicPr>
              <p:cNvPr id="2054" name="Picture 6" descr="http://www.clker.com/cliparts/b/b/9/1/1214085216338227548computer%20user.svg.hi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43174" y="5758954"/>
                <a:ext cx="714380" cy="1099046"/>
              </a:xfrm>
              <a:prstGeom prst="rect">
                <a:avLst/>
              </a:prstGeom>
              <a:noFill/>
            </p:spPr>
          </p:pic>
          <p:sp>
            <p:nvSpPr>
              <p:cNvPr id="28" name="אליפסה 27"/>
              <p:cNvSpPr/>
              <p:nvPr/>
            </p:nvSpPr>
            <p:spPr>
              <a:xfrm>
                <a:off x="2857488" y="5944694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אליפסה 28"/>
              <p:cNvSpPr/>
              <p:nvPr/>
            </p:nvSpPr>
            <p:spPr>
              <a:xfrm>
                <a:off x="3071802" y="5944694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צורה חופשית 29"/>
              <p:cNvSpPr/>
              <p:nvPr/>
            </p:nvSpPr>
            <p:spPr>
              <a:xfrm>
                <a:off x="2881822" y="6072206"/>
                <a:ext cx="204258" cy="70908"/>
              </a:xfrm>
              <a:custGeom>
                <a:avLst/>
                <a:gdLst>
                  <a:gd name="connsiteX0" fmla="*/ 26458 w 204258"/>
                  <a:gd name="connsiteY0" fmla="*/ 7408 h 70908"/>
                  <a:gd name="connsiteX1" fmla="*/ 204258 w 204258"/>
                  <a:gd name="connsiteY1" fmla="*/ 7408 h 70908"/>
                  <a:gd name="connsiteX2" fmla="*/ 147108 w 204258"/>
                  <a:gd name="connsiteY2" fmla="*/ 70908 h 70908"/>
                  <a:gd name="connsiteX3" fmla="*/ 64558 w 204258"/>
                  <a:gd name="connsiteY3" fmla="*/ 64558 h 70908"/>
                  <a:gd name="connsiteX4" fmla="*/ 45508 w 204258"/>
                  <a:gd name="connsiteY4" fmla="*/ 51858 h 70908"/>
                  <a:gd name="connsiteX5" fmla="*/ 26458 w 204258"/>
                  <a:gd name="connsiteY5" fmla="*/ 7408 h 70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258" h="70908">
                    <a:moveTo>
                      <a:pt x="26458" y="7408"/>
                    </a:moveTo>
                    <a:cubicBezTo>
                      <a:pt x="52916" y="0"/>
                      <a:pt x="144991" y="7408"/>
                      <a:pt x="204258" y="7408"/>
                    </a:cubicBezTo>
                    <a:cubicBezTo>
                      <a:pt x="162445" y="70127"/>
                      <a:pt x="187878" y="57318"/>
                      <a:pt x="147108" y="70908"/>
                    </a:cubicBezTo>
                    <a:cubicBezTo>
                      <a:pt x="119591" y="68791"/>
                      <a:pt x="91683" y="69644"/>
                      <a:pt x="64558" y="64558"/>
                    </a:cubicBezTo>
                    <a:cubicBezTo>
                      <a:pt x="57057" y="63152"/>
                      <a:pt x="49553" y="58330"/>
                      <a:pt x="45508" y="51858"/>
                    </a:cubicBezTo>
                    <a:cubicBezTo>
                      <a:pt x="38413" y="40506"/>
                      <a:pt x="0" y="14816"/>
                      <a:pt x="26458" y="7408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אליפסה 30"/>
              <p:cNvSpPr/>
              <p:nvPr/>
            </p:nvSpPr>
            <p:spPr>
              <a:xfrm>
                <a:off x="2500298" y="5658942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אליפסה 31"/>
              <p:cNvSpPr/>
              <p:nvPr/>
            </p:nvSpPr>
            <p:spPr>
              <a:xfrm>
                <a:off x="2714612" y="5658942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צורה חופשית 32"/>
              <p:cNvSpPr/>
              <p:nvPr/>
            </p:nvSpPr>
            <p:spPr>
              <a:xfrm>
                <a:off x="2524632" y="5786454"/>
                <a:ext cx="204258" cy="70908"/>
              </a:xfrm>
              <a:custGeom>
                <a:avLst/>
                <a:gdLst>
                  <a:gd name="connsiteX0" fmla="*/ 26458 w 204258"/>
                  <a:gd name="connsiteY0" fmla="*/ 7408 h 70908"/>
                  <a:gd name="connsiteX1" fmla="*/ 204258 w 204258"/>
                  <a:gd name="connsiteY1" fmla="*/ 7408 h 70908"/>
                  <a:gd name="connsiteX2" fmla="*/ 147108 w 204258"/>
                  <a:gd name="connsiteY2" fmla="*/ 70908 h 70908"/>
                  <a:gd name="connsiteX3" fmla="*/ 64558 w 204258"/>
                  <a:gd name="connsiteY3" fmla="*/ 64558 h 70908"/>
                  <a:gd name="connsiteX4" fmla="*/ 45508 w 204258"/>
                  <a:gd name="connsiteY4" fmla="*/ 51858 h 70908"/>
                  <a:gd name="connsiteX5" fmla="*/ 26458 w 204258"/>
                  <a:gd name="connsiteY5" fmla="*/ 7408 h 70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258" h="70908">
                    <a:moveTo>
                      <a:pt x="26458" y="7408"/>
                    </a:moveTo>
                    <a:cubicBezTo>
                      <a:pt x="52916" y="0"/>
                      <a:pt x="144991" y="7408"/>
                      <a:pt x="204258" y="7408"/>
                    </a:cubicBezTo>
                    <a:cubicBezTo>
                      <a:pt x="162445" y="70127"/>
                      <a:pt x="187878" y="57318"/>
                      <a:pt x="147108" y="70908"/>
                    </a:cubicBezTo>
                    <a:cubicBezTo>
                      <a:pt x="119591" y="68791"/>
                      <a:pt x="91683" y="69644"/>
                      <a:pt x="64558" y="64558"/>
                    </a:cubicBezTo>
                    <a:cubicBezTo>
                      <a:pt x="57057" y="63152"/>
                      <a:pt x="49553" y="58330"/>
                      <a:pt x="45508" y="51858"/>
                    </a:cubicBezTo>
                    <a:cubicBezTo>
                      <a:pt x="38413" y="40506"/>
                      <a:pt x="0" y="14816"/>
                      <a:pt x="26458" y="7408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40" name="קבוצה 39"/>
          <p:cNvGrpSpPr/>
          <p:nvPr/>
        </p:nvGrpSpPr>
        <p:grpSpPr>
          <a:xfrm>
            <a:off x="428596" y="5357826"/>
            <a:ext cx="9072626" cy="1214422"/>
            <a:chOff x="428596" y="5357826"/>
            <a:chExt cx="9072626" cy="1214422"/>
          </a:xfrm>
        </p:grpSpPr>
        <p:grpSp>
          <p:nvGrpSpPr>
            <p:cNvPr id="36" name="קבוצה 35"/>
            <p:cNvGrpSpPr/>
            <p:nvPr/>
          </p:nvGrpSpPr>
          <p:grpSpPr>
            <a:xfrm>
              <a:off x="8072462" y="5357826"/>
              <a:ext cx="1428760" cy="1214422"/>
              <a:chOff x="5500694" y="5582258"/>
              <a:chExt cx="1796067" cy="1428760"/>
            </a:xfrm>
          </p:grpSpPr>
          <p:pic>
            <p:nvPicPr>
              <p:cNvPr id="2060" name="Picture 12" descr="http://agency.governmentjobs.com/images/AgencyImages/jobposting/1574/JobPostings/image/Anonymous_Computer_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1399136">
                <a:off x="5868001" y="5582258"/>
                <a:ext cx="1428760" cy="1428760"/>
              </a:xfrm>
              <a:prstGeom prst="rect">
                <a:avLst/>
              </a:prstGeom>
              <a:noFill/>
            </p:spPr>
          </p:pic>
          <p:grpSp>
            <p:nvGrpSpPr>
              <p:cNvPr id="35" name="קבוצה 34"/>
              <p:cNvGrpSpPr/>
              <p:nvPr/>
            </p:nvGrpSpPr>
            <p:grpSpPr>
              <a:xfrm>
                <a:off x="5500694" y="5758954"/>
                <a:ext cx="1181460" cy="1099046"/>
                <a:chOff x="5500694" y="5758954"/>
                <a:chExt cx="1181460" cy="1099046"/>
              </a:xfrm>
            </p:grpSpPr>
            <p:pic>
              <p:nvPicPr>
                <p:cNvPr id="18" name="Picture 6" descr="http://www.clker.com/cliparts/b/b/9/1/1214085216338227548computer%20user.svg.hi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500694" y="5758954"/>
                  <a:ext cx="714380" cy="1099046"/>
                </a:xfrm>
                <a:prstGeom prst="rect">
                  <a:avLst/>
                </a:prstGeom>
                <a:noFill/>
              </p:spPr>
            </p:pic>
            <p:sp>
              <p:nvSpPr>
                <p:cNvPr id="19" name="צורה חופשית 18"/>
                <p:cNvSpPr/>
                <p:nvPr/>
              </p:nvSpPr>
              <p:spPr>
                <a:xfrm>
                  <a:off x="6288258" y="5992837"/>
                  <a:ext cx="393896" cy="168812"/>
                </a:xfrm>
                <a:custGeom>
                  <a:avLst/>
                  <a:gdLst>
                    <a:gd name="connsiteX0" fmla="*/ 0 w 393896"/>
                    <a:gd name="connsiteY0" fmla="*/ 0 h 168812"/>
                    <a:gd name="connsiteX1" fmla="*/ 56271 w 393896"/>
                    <a:gd name="connsiteY1" fmla="*/ 84406 h 168812"/>
                    <a:gd name="connsiteX2" fmla="*/ 84407 w 393896"/>
                    <a:gd name="connsiteY2" fmla="*/ 112541 h 168812"/>
                    <a:gd name="connsiteX3" fmla="*/ 168813 w 393896"/>
                    <a:gd name="connsiteY3" fmla="*/ 140677 h 168812"/>
                    <a:gd name="connsiteX4" fmla="*/ 211016 w 393896"/>
                    <a:gd name="connsiteY4" fmla="*/ 154745 h 168812"/>
                    <a:gd name="connsiteX5" fmla="*/ 253219 w 393896"/>
                    <a:gd name="connsiteY5" fmla="*/ 168812 h 168812"/>
                    <a:gd name="connsiteX6" fmla="*/ 393896 w 393896"/>
                    <a:gd name="connsiteY6" fmla="*/ 154745 h 168812"/>
                    <a:gd name="connsiteX7" fmla="*/ 393896 w 393896"/>
                    <a:gd name="connsiteY7" fmla="*/ 154745 h 168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3896" h="168812">
                      <a:moveTo>
                        <a:pt x="0" y="0"/>
                      </a:moveTo>
                      <a:cubicBezTo>
                        <a:pt x="18757" y="28135"/>
                        <a:pt x="32360" y="60496"/>
                        <a:pt x="56271" y="84406"/>
                      </a:cubicBezTo>
                      <a:cubicBezTo>
                        <a:pt x="65650" y="93784"/>
                        <a:pt x="72544" y="106610"/>
                        <a:pt x="84407" y="112541"/>
                      </a:cubicBezTo>
                      <a:cubicBezTo>
                        <a:pt x="110933" y="125804"/>
                        <a:pt x="140678" y="131298"/>
                        <a:pt x="168813" y="140677"/>
                      </a:cubicBezTo>
                      <a:lnTo>
                        <a:pt x="211016" y="154745"/>
                      </a:lnTo>
                      <a:lnTo>
                        <a:pt x="253219" y="168812"/>
                      </a:lnTo>
                      <a:lnTo>
                        <a:pt x="393896" y="154745"/>
                      </a:lnTo>
                      <a:lnTo>
                        <a:pt x="393896" y="154745"/>
                      </a:lnTo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1" name="אליפסה 20"/>
                <p:cNvSpPr/>
                <p:nvPr/>
              </p:nvSpPr>
              <p:spPr>
                <a:xfrm>
                  <a:off x="6357950" y="5857892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2" name="אליפסה 21"/>
                <p:cNvSpPr/>
                <p:nvPr/>
              </p:nvSpPr>
              <p:spPr>
                <a:xfrm>
                  <a:off x="6572264" y="5929330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3" name="אליפסה 22"/>
                <p:cNvSpPr/>
                <p:nvPr/>
              </p:nvSpPr>
              <p:spPr>
                <a:xfrm>
                  <a:off x="5715008" y="5929330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4" name="אליפסה 23"/>
                <p:cNvSpPr/>
                <p:nvPr/>
              </p:nvSpPr>
              <p:spPr>
                <a:xfrm>
                  <a:off x="5929322" y="5929330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7" name="צורה חופשית 26"/>
                <p:cNvSpPr/>
                <p:nvPr/>
              </p:nvSpPr>
              <p:spPr>
                <a:xfrm>
                  <a:off x="5739342" y="6056842"/>
                  <a:ext cx="204258" cy="70908"/>
                </a:xfrm>
                <a:custGeom>
                  <a:avLst/>
                  <a:gdLst>
                    <a:gd name="connsiteX0" fmla="*/ 26458 w 204258"/>
                    <a:gd name="connsiteY0" fmla="*/ 7408 h 70908"/>
                    <a:gd name="connsiteX1" fmla="*/ 204258 w 204258"/>
                    <a:gd name="connsiteY1" fmla="*/ 7408 h 70908"/>
                    <a:gd name="connsiteX2" fmla="*/ 147108 w 204258"/>
                    <a:gd name="connsiteY2" fmla="*/ 70908 h 70908"/>
                    <a:gd name="connsiteX3" fmla="*/ 64558 w 204258"/>
                    <a:gd name="connsiteY3" fmla="*/ 64558 h 70908"/>
                    <a:gd name="connsiteX4" fmla="*/ 45508 w 204258"/>
                    <a:gd name="connsiteY4" fmla="*/ 51858 h 70908"/>
                    <a:gd name="connsiteX5" fmla="*/ 26458 w 204258"/>
                    <a:gd name="connsiteY5" fmla="*/ 7408 h 70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4258" h="70908">
                      <a:moveTo>
                        <a:pt x="26458" y="7408"/>
                      </a:moveTo>
                      <a:cubicBezTo>
                        <a:pt x="52916" y="0"/>
                        <a:pt x="144991" y="7408"/>
                        <a:pt x="204258" y="7408"/>
                      </a:cubicBezTo>
                      <a:cubicBezTo>
                        <a:pt x="162445" y="70127"/>
                        <a:pt x="187878" y="57318"/>
                        <a:pt x="147108" y="70908"/>
                      </a:cubicBezTo>
                      <a:cubicBezTo>
                        <a:pt x="119591" y="68791"/>
                        <a:pt x="91683" y="69644"/>
                        <a:pt x="64558" y="64558"/>
                      </a:cubicBezTo>
                      <a:cubicBezTo>
                        <a:pt x="57057" y="63152"/>
                        <a:pt x="49553" y="58330"/>
                        <a:pt x="45508" y="51858"/>
                      </a:cubicBezTo>
                      <a:cubicBezTo>
                        <a:pt x="38413" y="40506"/>
                        <a:pt x="0" y="14816"/>
                        <a:pt x="26458" y="740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</p:grpSp>
        <p:sp>
          <p:nvSpPr>
            <p:cNvPr id="38" name="מלבן 37"/>
            <p:cNvSpPr/>
            <p:nvPr/>
          </p:nvSpPr>
          <p:spPr>
            <a:xfrm>
              <a:off x="428596" y="5500702"/>
              <a:ext cx="767909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i="1" cap="all" dirty="0" smtClean="0">
                  <a:ln w="0"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• player 1 </a:t>
              </a:r>
              <a:r>
                <a:rPr lang="en-US" sz="5400" b="1" i="1" cap="all" dirty="0" err="1" smtClean="0">
                  <a:ln w="0"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vs</a:t>
              </a:r>
              <a:r>
                <a:rPr lang="en-US" sz="5400" b="1" i="1" cap="all" dirty="0" smtClean="0">
                  <a:ln w="0"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 computer</a:t>
              </a:r>
              <a:endParaRPr lang="he-IL" sz="5400" b="1" i="1" cap="all" dirty="0">
                <a:ln w="0"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42" name="אליפסה 41"/>
          <p:cNvSpPr/>
          <p:nvPr/>
        </p:nvSpPr>
        <p:spPr>
          <a:xfrm>
            <a:off x="571472" y="2571744"/>
            <a:ext cx="357190" cy="35719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20</Words>
  <PresentationFormat>‫הצגה על המסך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של Office</vt:lpstr>
      <vt:lpstr>שקופית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User</cp:lastModifiedBy>
  <cp:revision>33</cp:revision>
  <dcterms:created xsi:type="dcterms:W3CDTF">2015-05-15T08:36:29Z</dcterms:created>
  <dcterms:modified xsi:type="dcterms:W3CDTF">2015-05-15T14:03:40Z</dcterms:modified>
</cp:coreProperties>
</file>