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-658" y="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י"ב/שבט/תשע"ט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י"ב/שבט/תשע"ט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י"ב/שבט/תשע"ט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י"ב/שבט/תשע"ט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י"ב/שבט/תשע"ט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י"ב/שבט/תשע"ט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י"ב/שבט/תשע"ט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י"ב/שבט/תשע"ט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י"ב/שבט/תשע"ט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י"ב/שבט/תשע"ט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י"ב/שבט/תשע"ט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י"ב/שבט/תשע"ט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קבוצה 22"/>
          <p:cNvGrpSpPr/>
          <p:nvPr/>
        </p:nvGrpSpPr>
        <p:grpSpPr>
          <a:xfrm>
            <a:off x="6732240" y="404664"/>
            <a:ext cx="2016224" cy="2448272"/>
            <a:chOff x="6732240" y="404664"/>
            <a:chExt cx="2016224" cy="2448272"/>
          </a:xfrm>
        </p:grpSpPr>
        <p:sp>
          <p:nvSpPr>
            <p:cNvPr id="4" name="מלבן 3"/>
            <p:cNvSpPr/>
            <p:nvPr/>
          </p:nvSpPr>
          <p:spPr>
            <a:xfrm>
              <a:off x="6732240" y="404664"/>
              <a:ext cx="2016224" cy="244827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6" name="Picture 2" descr="Pokemon 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20272" y="800708"/>
              <a:ext cx="1586985" cy="1758108"/>
            </a:xfrm>
            <a:prstGeom prst="rect">
              <a:avLst/>
            </a:prstGeom>
            <a:noFill/>
          </p:spPr>
        </p:pic>
      </p:grpSp>
      <p:grpSp>
        <p:nvGrpSpPr>
          <p:cNvPr id="24" name="קבוצה 23"/>
          <p:cNvGrpSpPr/>
          <p:nvPr/>
        </p:nvGrpSpPr>
        <p:grpSpPr>
          <a:xfrm>
            <a:off x="4644008" y="404664"/>
            <a:ext cx="2018165" cy="2448272"/>
            <a:chOff x="4644008" y="404664"/>
            <a:chExt cx="2018165" cy="2448272"/>
          </a:xfrm>
        </p:grpSpPr>
        <p:sp>
          <p:nvSpPr>
            <p:cNvPr id="5" name="מלבן 4"/>
            <p:cNvSpPr/>
            <p:nvPr/>
          </p:nvSpPr>
          <p:spPr>
            <a:xfrm>
              <a:off x="4644008" y="404664"/>
              <a:ext cx="2016224" cy="244827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5" name="Picture 4" descr="Pikachu 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548680"/>
              <a:ext cx="1946157" cy="2095793"/>
            </a:xfrm>
            <a:prstGeom prst="rect">
              <a:avLst/>
            </a:prstGeom>
            <a:noFill/>
          </p:spPr>
        </p:pic>
      </p:grpSp>
      <p:grpSp>
        <p:nvGrpSpPr>
          <p:cNvPr id="26" name="קבוצה 25"/>
          <p:cNvGrpSpPr/>
          <p:nvPr/>
        </p:nvGrpSpPr>
        <p:grpSpPr>
          <a:xfrm>
            <a:off x="467544" y="404664"/>
            <a:ext cx="2016224" cy="2448272"/>
            <a:chOff x="467544" y="404664"/>
            <a:chExt cx="2016224" cy="2448272"/>
          </a:xfrm>
        </p:grpSpPr>
        <p:sp>
          <p:nvSpPr>
            <p:cNvPr id="7" name="מלבן 6"/>
            <p:cNvSpPr/>
            <p:nvPr/>
          </p:nvSpPr>
          <p:spPr>
            <a:xfrm>
              <a:off x="467544" y="404664"/>
              <a:ext cx="2016224" cy="244827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6" descr="Pokemon PNG"/>
            <p:cNvPicPr>
              <a:picLocks noChangeAspect="1" noChangeArrowheads="1"/>
            </p:cNvPicPr>
            <p:nvPr/>
          </p:nvPicPr>
          <p:blipFill>
            <a:blip r:embed="rId4" cstate="print"/>
            <a:srcRect l="16695" r="11310" b="6210"/>
            <a:stretch>
              <a:fillRect/>
            </a:stretch>
          </p:blipFill>
          <p:spPr bwMode="auto">
            <a:xfrm>
              <a:off x="467544" y="620688"/>
              <a:ext cx="2016224" cy="2160240"/>
            </a:xfrm>
            <a:prstGeom prst="rect">
              <a:avLst/>
            </a:prstGeom>
            <a:noFill/>
          </p:spPr>
        </p:pic>
      </p:grpSp>
      <p:grpSp>
        <p:nvGrpSpPr>
          <p:cNvPr id="25" name="קבוצה 24"/>
          <p:cNvGrpSpPr/>
          <p:nvPr/>
        </p:nvGrpSpPr>
        <p:grpSpPr>
          <a:xfrm>
            <a:off x="2555776" y="404664"/>
            <a:ext cx="2016224" cy="2448272"/>
            <a:chOff x="2555776" y="404664"/>
            <a:chExt cx="2016224" cy="2448272"/>
          </a:xfrm>
        </p:grpSpPr>
        <p:sp>
          <p:nvSpPr>
            <p:cNvPr id="6" name="מלבן 5"/>
            <p:cNvSpPr/>
            <p:nvPr/>
          </p:nvSpPr>
          <p:spPr>
            <a:xfrm>
              <a:off x="2555776" y="404664"/>
              <a:ext cx="2016224" cy="244827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32" name="Picture 8" descr="Pokemon 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99792" y="836712"/>
              <a:ext cx="1710696" cy="1754560"/>
            </a:xfrm>
            <a:prstGeom prst="rect">
              <a:avLst/>
            </a:prstGeom>
            <a:noFill/>
          </p:spPr>
        </p:pic>
      </p:grpSp>
      <p:grpSp>
        <p:nvGrpSpPr>
          <p:cNvPr id="29" name="קבוצה 28"/>
          <p:cNvGrpSpPr/>
          <p:nvPr/>
        </p:nvGrpSpPr>
        <p:grpSpPr>
          <a:xfrm>
            <a:off x="4644008" y="3212976"/>
            <a:ext cx="2016224" cy="2448272"/>
            <a:chOff x="4644008" y="3212976"/>
            <a:chExt cx="2016224" cy="2448272"/>
          </a:xfrm>
        </p:grpSpPr>
        <p:sp>
          <p:nvSpPr>
            <p:cNvPr id="9" name="מלבן 8"/>
            <p:cNvSpPr/>
            <p:nvPr/>
          </p:nvSpPr>
          <p:spPr>
            <a:xfrm>
              <a:off x="4644008" y="3212976"/>
              <a:ext cx="2016224" cy="244827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0" name="Picture 2" descr="Pokemon 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88024" y="3717032"/>
              <a:ext cx="1728192" cy="1728192"/>
            </a:xfrm>
            <a:prstGeom prst="rect">
              <a:avLst/>
            </a:prstGeom>
            <a:noFill/>
          </p:spPr>
        </p:pic>
      </p:grpSp>
      <p:grpSp>
        <p:nvGrpSpPr>
          <p:cNvPr id="30" name="קבוצה 29"/>
          <p:cNvGrpSpPr/>
          <p:nvPr/>
        </p:nvGrpSpPr>
        <p:grpSpPr>
          <a:xfrm>
            <a:off x="2555776" y="3212976"/>
            <a:ext cx="2016224" cy="2448272"/>
            <a:chOff x="2555776" y="3212976"/>
            <a:chExt cx="2016224" cy="2448272"/>
          </a:xfrm>
        </p:grpSpPr>
        <p:sp>
          <p:nvSpPr>
            <p:cNvPr id="10" name="מלבן 9"/>
            <p:cNvSpPr/>
            <p:nvPr/>
          </p:nvSpPr>
          <p:spPr>
            <a:xfrm>
              <a:off x="2555776" y="3212976"/>
              <a:ext cx="2016224" cy="244827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34" name="Picture 10" descr="Pokemon 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771799" y="3645024"/>
              <a:ext cx="1700741" cy="1800200"/>
            </a:xfrm>
            <a:prstGeom prst="rect">
              <a:avLst/>
            </a:prstGeom>
            <a:noFill/>
          </p:spPr>
        </p:pic>
      </p:grpSp>
      <p:grpSp>
        <p:nvGrpSpPr>
          <p:cNvPr id="31" name="קבוצה 30"/>
          <p:cNvGrpSpPr/>
          <p:nvPr/>
        </p:nvGrpSpPr>
        <p:grpSpPr>
          <a:xfrm>
            <a:off x="467544" y="3212976"/>
            <a:ext cx="2060400" cy="2448272"/>
            <a:chOff x="467544" y="3212976"/>
            <a:chExt cx="2060400" cy="2448272"/>
          </a:xfrm>
        </p:grpSpPr>
        <p:sp>
          <p:nvSpPr>
            <p:cNvPr id="11" name="מלבן 10"/>
            <p:cNvSpPr/>
            <p:nvPr/>
          </p:nvSpPr>
          <p:spPr>
            <a:xfrm>
              <a:off x="467544" y="3212976"/>
              <a:ext cx="2016224" cy="244827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36" name="Picture 12" descr="Pokemon PNG"/>
            <p:cNvPicPr>
              <a:picLocks noChangeAspect="1" noChangeArrowheads="1"/>
            </p:cNvPicPr>
            <p:nvPr/>
          </p:nvPicPr>
          <p:blipFill>
            <a:blip r:embed="rId8" cstate="print"/>
            <a:srcRect l="3377"/>
            <a:stretch>
              <a:fillRect/>
            </a:stretch>
          </p:blipFill>
          <p:spPr bwMode="auto">
            <a:xfrm>
              <a:off x="467544" y="3645024"/>
              <a:ext cx="2060400" cy="1844824"/>
            </a:xfrm>
            <a:prstGeom prst="rect">
              <a:avLst/>
            </a:prstGeom>
            <a:noFill/>
          </p:spPr>
        </p:pic>
      </p:grpSp>
      <p:grpSp>
        <p:nvGrpSpPr>
          <p:cNvPr id="28" name="קבוצה 27"/>
          <p:cNvGrpSpPr/>
          <p:nvPr/>
        </p:nvGrpSpPr>
        <p:grpSpPr>
          <a:xfrm>
            <a:off x="6732240" y="3212976"/>
            <a:ext cx="2016224" cy="2448272"/>
            <a:chOff x="6732240" y="3212976"/>
            <a:chExt cx="2016224" cy="2448272"/>
          </a:xfrm>
        </p:grpSpPr>
        <p:sp>
          <p:nvSpPr>
            <p:cNvPr id="8" name="מלבן 7"/>
            <p:cNvSpPr/>
            <p:nvPr/>
          </p:nvSpPr>
          <p:spPr>
            <a:xfrm>
              <a:off x="6732240" y="3212976"/>
              <a:ext cx="2016224" cy="244827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38" name="Picture 14" descr="Pokemon 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020272" y="3356992"/>
              <a:ext cx="1512168" cy="212176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קבוצה 31"/>
          <p:cNvGrpSpPr/>
          <p:nvPr/>
        </p:nvGrpSpPr>
        <p:grpSpPr>
          <a:xfrm>
            <a:off x="6732240" y="404664"/>
            <a:ext cx="2016224" cy="2448272"/>
            <a:chOff x="6732240" y="404664"/>
            <a:chExt cx="2016224" cy="2448272"/>
          </a:xfrm>
        </p:grpSpPr>
        <p:sp>
          <p:nvSpPr>
            <p:cNvPr id="4" name="מלבן 3"/>
            <p:cNvSpPr/>
            <p:nvPr/>
          </p:nvSpPr>
          <p:spPr>
            <a:xfrm>
              <a:off x="6732240" y="404664"/>
              <a:ext cx="2016224" cy="244827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410" name="Picture 2" descr="Pokemon 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92280" y="505986"/>
              <a:ext cx="1368152" cy="2179356"/>
            </a:xfrm>
            <a:prstGeom prst="rect">
              <a:avLst/>
            </a:prstGeom>
            <a:noFill/>
          </p:spPr>
        </p:pic>
      </p:grpSp>
      <p:grpSp>
        <p:nvGrpSpPr>
          <p:cNvPr id="33" name="קבוצה 32"/>
          <p:cNvGrpSpPr/>
          <p:nvPr/>
        </p:nvGrpSpPr>
        <p:grpSpPr>
          <a:xfrm>
            <a:off x="4644008" y="404664"/>
            <a:ext cx="2016224" cy="2448272"/>
            <a:chOff x="4644008" y="404664"/>
            <a:chExt cx="2016224" cy="2448272"/>
          </a:xfrm>
        </p:grpSpPr>
        <p:sp>
          <p:nvSpPr>
            <p:cNvPr id="5" name="מלבן 4"/>
            <p:cNvSpPr/>
            <p:nvPr/>
          </p:nvSpPr>
          <p:spPr>
            <a:xfrm>
              <a:off x="4644008" y="404664"/>
              <a:ext cx="2016224" cy="244827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412" name="Picture 4" descr="Pokemon 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620688"/>
              <a:ext cx="1447640" cy="2016224"/>
            </a:xfrm>
            <a:prstGeom prst="rect">
              <a:avLst/>
            </a:prstGeom>
            <a:noFill/>
          </p:spPr>
        </p:pic>
      </p:grpSp>
      <p:grpSp>
        <p:nvGrpSpPr>
          <p:cNvPr id="34" name="קבוצה 33"/>
          <p:cNvGrpSpPr/>
          <p:nvPr/>
        </p:nvGrpSpPr>
        <p:grpSpPr>
          <a:xfrm>
            <a:off x="2555776" y="404664"/>
            <a:ext cx="2016224" cy="2448272"/>
            <a:chOff x="2555776" y="404664"/>
            <a:chExt cx="2016224" cy="2448272"/>
          </a:xfrm>
        </p:grpSpPr>
        <p:sp>
          <p:nvSpPr>
            <p:cNvPr id="6" name="מלבן 5"/>
            <p:cNvSpPr/>
            <p:nvPr/>
          </p:nvSpPr>
          <p:spPr>
            <a:xfrm>
              <a:off x="2555776" y="404664"/>
              <a:ext cx="2016224" cy="244827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414" name="Picture 6" descr="Pokemon 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87824" y="548680"/>
              <a:ext cx="1181872" cy="2168536"/>
            </a:xfrm>
            <a:prstGeom prst="rect">
              <a:avLst/>
            </a:prstGeom>
            <a:noFill/>
          </p:spPr>
        </p:pic>
      </p:grpSp>
      <p:grpSp>
        <p:nvGrpSpPr>
          <p:cNvPr id="35" name="קבוצה 34"/>
          <p:cNvGrpSpPr/>
          <p:nvPr/>
        </p:nvGrpSpPr>
        <p:grpSpPr>
          <a:xfrm>
            <a:off x="467544" y="404664"/>
            <a:ext cx="2016224" cy="2448272"/>
            <a:chOff x="467544" y="404664"/>
            <a:chExt cx="2016224" cy="2448272"/>
          </a:xfrm>
        </p:grpSpPr>
        <p:sp>
          <p:nvSpPr>
            <p:cNvPr id="7" name="מלבן 6"/>
            <p:cNvSpPr/>
            <p:nvPr/>
          </p:nvSpPr>
          <p:spPr>
            <a:xfrm>
              <a:off x="467544" y="404664"/>
              <a:ext cx="2016224" cy="244827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416" name="Picture 8" descr="Pokemon 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5576" y="764704"/>
              <a:ext cx="1475021" cy="1800200"/>
            </a:xfrm>
            <a:prstGeom prst="rect">
              <a:avLst/>
            </a:prstGeom>
            <a:noFill/>
          </p:spPr>
        </p:pic>
      </p:grpSp>
      <p:grpSp>
        <p:nvGrpSpPr>
          <p:cNvPr id="36" name="קבוצה 35"/>
          <p:cNvGrpSpPr/>
          <p:nvPr/>
        </p:nvGrpSpPr>
        <p:grpSpPr>
          <a:xfrm>
            <a:off x="6732240" y="3212976"/>
            <a:ext cx="2016224" cy="2448272"/>
            <a:chOff x="6732240" y="3212976"/>
            <a:chExt cx="2016224" cy="2448272"/>
          </a:xfrm>
        </p:grpSpPr>
        <p:sp>
          <p:nvSpPr>
            <p:cNvPr id="8" name="מלבן 7"/>
            <p:cNvSpPr/>
            <p:nvPr/>
          </p:nvSpPr>
          <p:spPr>
            <a:xfrm>
              <a:off x="6732240" y="3212976"/>
              <a:ext cx="2016224" cy="244827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426" name="Picture 18" descr="Pokemon 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020272" y="3284984"/>
              <a:ext cx="1368152" cy="2232248"/>
            </a:xfrm>
            <a:prstGeom prst="rect">
              <a:avLst/>
            </a:prstGeom>
            <a:noFill/>
          </p:spPr>
        </p:pic>
      </p:grpSp>
      <p:grpSp>
        <p:nvGrpSpPr>
          <p:cNvPr id="37" name="קבוצה 36"/>
          <p:cNvGrpSpPr/>
          <p:nvPr/>
        </p:nvGrpSpPr>
        <p:grpSpPr>
          <a:xfrm>
            <a:off x="4644008" y="3212976"/>
            <a:ext cx="2016224" cy="2448272"/>
            <a:chOff x="4644008" y="3212976"/>
            <a:chExt cx="2016224" cy="2448272"/>
          </a:xfrm>
        </p:grpSpPr>
        <p:sp>
          <p:nvSpPr>
            <p:cNvPr id="9" name="מלבן 8"/>
            <p:cNvSpPr/>
            <p:nvPr/>
          </p:nvSpPr>
          <p:spPr>
            <a:xfrm>
              <a:off x="4644008" y="3212976"/>
              <a:ext cx="2016224" cy="244827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428" name="Picture 20" descr="Pokemon 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788024" y="3501008"/>
              <a:ext cx="1700326" cy="1952141"/>
            </a:xfrm>
            <a:prstGeom prst="rect">
              <a:avLst/>
            </a:prstGeom>
            <a:noFill/>
          </p:spPr>
        </p:pic>
      </p:grpSp>
      <p:grpSp>
        <p:nvGrpSpPr>
          <p:cNvPr id="38" name="קבוצה 37"/>
          <p:cNvGrpSpPr/>
          <p:nvPr/>
        </p:nvGrpSpPr>
        <p:grpSpPr>
          <a:xfrm>
            <a:off x="2555776" y="3212976"/>
            <a:ext cx="2016224" cy="2448272"/>
            <a:chOff x="2555776" y="3212976"/>
            <a:chExt cx="2016224" cy="2448272"/>
          </a:xfrm>
        </p:grpSpPr>
        <p:sp>
          <p:nvSpPr>
            <p:cNvPr id="10" name="מלבן 9"/>
            <p:cNvSpPr/>
            <p:nvPr/>
          </p:nvSpPr>
          <p:spPr>
            <a:xfrm>
              <a:off x="2555776" y="3212976"/>
              <a:ext cx="2016224" cy="244827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430" name="Picture 22" descr="×ª××¦××ª ×ª××× × ×¢×××¨ âªtrico pokemon pngâ¬â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71800" y="3501008"/>
              <a:ext cx="1440160" cy="1988840"/>
            </a:xfrm>
            <a:prstGeom prst="rect">
              <a:avLst/>
            </a:prstGeom>
            <a:noFill/>
          </p:spPr>
        </p:pic>
      </p:grpSp>
      <p:grpSp>
        <p:nvGrpSpPr>
          <p:cNvPr id="39" name="קבוצה 38"/>
          <p:cNvGrpSpPr/>
          <p:nvPr/>
        </p:nvGrpSpPr>
        <p:grpSpPr>
          <a:xfrm>
            <a:off x="467544" y="3212976"/>
            <a:ext cx="2016224" cy="2448272"/>
            <a:chOff x="467544" y="3212976"/>
            <a:chExt cx="2016224" cy="2448272"/>
          </a:xfrm>
        </p:grpSpPr>
        <p:sp>
          <p:nvSpPr>
            <p:cNvPr id="11" name="מלבן 10"/>
            <p:cNvSpPr/>
            <p:nvPr/>
          </p:nvSpPr>
          <p:spPr>
            <a:xfrm>
              <a:off x="467544" y="3212976"/>
              <a:ext cx="2016224" cy="244827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432" name="Picture 24" descr="Pokemon 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88903" y="3645024"/>
              <a:ext cx="1994865" cy="172819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16"/>
          <p:cNvGrpSpPr/>
          <p:nvPr/>
        </p:nvGrpSpPr>
        <p:grpSpPr>
          <a:xfrm>
            <a:off x="6660232" y="404664"/>
            <a:ext cx="2088232" cy="2448272"/>
            <a:chOff x="6660232" y="404664"/>
            <a:chExt cx="2088232" cy="2448272"/>
          </a:xfrm>
        </p:grpSpPr>
        <p:sp>
          <p:nvSpPr>
            <p:cNvPr id="4" name="מלבן 3"/>
            <p:cNvSpPr/>
            <p:nvPr/>
          </p:nvSpPr>
          <p:spPr>
            <a:xfrm>
              <a:off x="6732240" y="404664"/>
              <a:ext cx="2016224" cy="244827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מלבן 14"/>
            <p:cNvSpPr/>
            <p:nvPr/>
          </p:nvSpPr>
          <p:spPr>
            <a:xfrm>
              <a:off x="6804248" y="620688"/>
              <a:ext cx="1850186" cy="196977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he-IL" sz="2400" dirty="0" smtClean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משחק הזיכרון</a:t>
              </a:r>
            </a:p>
            <a:p>
              <a:pPr algn="ctr"/>
              <a:endParaRPr lang="he-IL" sz="1400" b="1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/>
              <a:endParaRPr lang="he-IL" sz="1400" b="1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/>
              <a:endParaRPr lang="he-IL" sz="1400" b="1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/>
              <a:endParaRPr lang="he-IL" sz="1400" b="1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/>
              <a:endParaRPr lang="he-IL" sz="1400" b="1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/>
              <a:endParaRPr lang="he-IL" sz="1400" b="1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/>
              <a:r>
                <a:rPr lang="en-US" sz="1400" b="1" dirty="0" smtClean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@</a:t>
              </a:r>
              <a:r>
                <a:rPr lang="en-US" sz="1400" b="1" dirty="0" err="1" smtClean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izhakNahman</a:t>
              </a:r>
              <a:endParaRPr lang="he-IL" sz="1400" b="1" cap="none" spc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16392" name="Picture 8" descr="×ª××¦××ª ×ª××× × ×¢×××¨ âªpokemon logo pngâ¬â"/>
            <p:cNvPicPr>
              <a:picLocks noChangeAspect="1" noChangeArrowheads="1"/>
            </p:cNvPicPr>
            <p:nvPr/>
          </p:nvPicPr>
          <p:blipFill>
            <a:blip r:embed="rId2" cstate="print"/>
            <a:srcRect t="7895" b="28947"/>
            <a:stretch>
              <a:fillRect/>
            </a:stretch>
          </p:blipFill>
          <p:spPr bwMode="auto">
            <a:xfrm>
              <a:off x="6660232" y="1196752"/>
              <a:ext cx="2088232" cy="100811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</Words>
  <Application>Microsoft Office PowerPoint</Application>
  <PresentationFormat>‫הצגה על המסך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ערכת נושא של Office</vt:lpstr>
      <vt:lpstr>שקופית 1</vt:lpstr>
      <vt:lpstr>שקופית 2</vt:lpstr>
      <vt:lpstr>שקופית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יצחק נחמן</dc:creator>
  <cp:lastModifiedBy>User</cp:lastModifiedBy>
  <cp:revision>18</cp:revision>
  <dcterms:created xsi:type="dcterms:W3CDTF">2019-01-18T08:09:18Z</dcterms:created>
  <dcterms:modified xsi:type="dcterms:W3CDTF">2019-01-18T11:04:35Z</dcterms:modified>
</cp:coreProperties>
</file>