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254C6-102D-41D9-A5A1-C99A6BBC61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2AFE67-152D-4B4D-BEF8-D1935909C45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Large amounts of location data already exists with today’s technology, and it continues to grow.</a:t>
          </a:r>
          <a:endParaRPr lang="en-US" dirty="0"/>
        </a:p>
      </dgm:t>
    </dgm:pt>
    <dgm:pt modelId="{FC633D9C-C710-411C-B2D9-EE94E0466635}" type="parTrans" cxnId="{E4F3E18B-E728-4FBB-AC5B-B6FAEB004F7E}">
      <dgm:prSet/>
      <dgm:spPr/>
      <dgm:t>
        <a:bodyPr/>
        <a:lstStyle/>
        <a:p>
          <a:endParaRPr lang="en-US"/>
        </a:p>
      </dgm:t>
    </dgm:pt>
    <dgm:pt modelId="{15182472-3D71-45A2-ABB0-BA89FFF4CB91}" type="sibTrans" cxnId="{E4F3E18B-E728-4FBB-AC5B-B6FAEB004F7E}">
      <dgm:prSet/>
      <dgm:spPr/>
      <dgm:t>
        <a:bodyPr/>
        <a:lstStyle/>
        <a:p>
          <a:endParaRPr lang="en-US"/>
        </a:p>
      </dgm:t>
    </dgm:pt>
    <dgm:pt modelId="{849B9288-A3CC-42BE-8F43-9CF1A4B5421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However, this data often focuses on the larger picture.</a:t>
          </a:r>
          <a:endParaRPr lang="en-US" dirty="0"/>
        </a:p>
      </dgm:t>
    </dgm:pt>
    <dgm:pt modelId="{97D392EB-0746-4465-BB2A-226ABC5173DA}" type="parTrans" cxnId="{7DEEE962-B691-4C63-B989-74E72290F2FC}">
      <dgm:prSet/>
      <dgm:spPr/>
      <dgm:t>
        <a:bodyPr/>
        <a:lstStyle/>
        <a:p>
          <a:endParaRPr lang="en-US"/>
        </a:p>
      </dgm:t>
    </dgm:pt>
    <dgm:pt modelId="{3737EE18-B76F-47EB-ACA7-F1F40E426714}" type="sibTrans" cxnId="{7DEEE962-B691-4C63-B989-74E72290F2FC}">
      <dgm:prSet/>
      <dgm:spPr/>
      <dgm:t>
        <a:bodyPr/>
        <a:lstStyle/>
        <a:p>
          <a:endParaRPr lang="en-US"/>
        </a:p>
      </dgm:t>
    </dgm:pt>
    <dgm:pt modelId="{9CC17CE3-02B5-44D1-98A5-C4DA1742AF6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Mapping routes</a:t>
          </a:r>
          <a:endParaRPr lang="en-US"/>
        </a:p>
      </dgm:t>
    </dgm:pt>
    <dgm:pt modelId="{30409919-718E-4AEE-8EF4-736DE0BDDCE8}" type="parTrans" cxnId="{8D3B17A7-80F5-4B51-B769-369D8A0655AD}">
      <dgm:prSet/>
      <dgm:spPr/>
      <dgm:t>
        <a:bodyPr/>
        <a:lstStyle/>
        <a:p>
          <a:endParaRPr lang="en-US"/>
        </a:p>
      </dgm:t>
    </dgm:pt>
    <dgm:pt modelId="{700D8E80-2CFE-4222-B3AB-E75819D4BC8F}" type="sibTrans" cxnId="{8D3B17A7-80F5-4B51-B769-369D8A0655AD}">
      <dgm:prSet/>
      <dgm:spPr/>
      <dgm:t>
        <a:bodyPr/>
        <a:lstStyle/>
        <a:p>
          <a:endParaRPr lang="en-US"/>
        </a:p>
      </dgm:t>
    </dgm:pt>
    <dgm:pt modelId="{824C0986-70A5-49C5-AAF0-B236CD46ECB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Finding locations</a:t>
          </a:r>
          <a:endParaRPr lang="en-US"/>
        </a:p>
      </dgm:t>
    </dgm:pt>
    <dgm:pt modelId="{9850D998-E0CA-4204-B51F-A4AF62FFEF3A}" type="parTrans" cxnId="{3CFE2C04-40AB-44DC-A088-74453BDFF6ED}">
      <dgm:prSet/>
      <dgm:spPr/>
      <dgm:t>
        <a:bodyPr/>
        <a:lstStyle/>
        <a:p>
          <a:endParaRPr lang="en-US"/>
        </a:p>
      </dgm:t>
    </dgm:pt>
    <dgm:pt modelId="{74FF896F-0927-474A-A1C8-5F5C3FD3A010}" type="sibTrans" cxnId="{3CFE2C04-40AB-44DC-A088-74453BDFF6ED}">
      <dgm:prSet/>
      <dgm:spPr/>
      <dgm:t>
        <a:bodyPr/>
        <a:lstStyle/>
        <a:p>
          <a:endParaRPr lang="en-US"/>
        </a:p>
      </dgm:t>
    </dgm:pt>
    <dgm:pt modelId="{A9CF8846-A6B4-4D33-B0CE-80BFDEE21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 often static</a:t>
          </a:r>
        </a:p>
      </dgm:t>
    </dgm:pt>
    <dgm:pt modelId="{C07BC856-A7D1-4224-9EAA-F07DF82CFBFE}" type="parTrans" cxnId="{BD57860B-BD39-4654-A7FB-333E070928F9}">
      <dgm:prSet/>
      <dgm:spPr/>
      <dgm:t>
        <a:bodyPr/>
        <a:lstStyle/>
        <a:p>
          <a:endParaRPr lang="en-US"/>
        </a:p>
      </dgm:t>
    </dgm:pt>
    <dgm:pt modelId="{15864FE4-E791-4B2E-8F76-4BFB5D66CE51}" type="sibTrans" cxnId="{BD57860B-BD39-4654-A7FB-333E070928F9}">
      <dgm:prSet/>
      <dgm:spPr/>
      <dgm:t>
        <a:bodyPr/>
        <a:lstStyle/>
        <a:p>
          <a:endParaRPr lang="en-US"/>
        </a:p>
      </dgm:t>
    </dgm:pt>
    <dgm:pt modelId="{F182DB13-52CC-42A7-8A29-15D31C447C06}" type="pres">
      <dgm:prSet presAssocID="{94F254C6-102D-41D9-A5A1-C99A6BBC6115}" presName="root" presStyleCnt="0">
        <dgm:presLayoutVars>
          <dgm:dir/>
          <dgm:resizeHandles val="exact"/>
        </dgm:presLayoutVars>
      </dgm:prSet>
      <dgm:spPr/>
    </dgm:pt>
    <dgm:pt modelId="{32585B49-830A-479D-939D-614F6D51D21D}" type="pres">
      <dgm:prSet presAssocID="{FD2AFE67-152D-4B4D-BEF8-D1935909C455}" presName="compNode" presStyleCnt="0"/>
      <dgm:spPr/>
    </dgm:pt>
    <dgm:pt modelId="{ACCB45D0-F4BE-43E5-9642-67BC59F4C038}" type="pres">
      <dgm:prSet presAssocID="{FD2AFE67-152D-4B4D-BEF8-D1935909C4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4AFCDB2-DEC5-4496-8C43-6BCE83332927}" type="pres">
      <dgm:prSet presAssocID="{FD2AFE67-152D-4B4D-BEF8-D1935909C455}" presName="spaceRect" presStyleCnt="0"/>
      <dgm:spPr/>
    </dgm:pt>
    <dgm:pt modelId="{A236F200-405B-453F-9384-2BC5A846CE2E}" type="pres">
      <dgm:prSet presAssocID="{FD2AFE67-152D-4B4D-BEF8-D1935909C455}" presName="textRect" presStyleLbl="revTx" presStyleIdx="0" presStyleCnt="5">
        <dgm:presLayoutVars>
          <dgm:chMax val="1"/>
          <dgm:chPref val="1"/>
        </dgm:presLayoutVars>
      </dgm:prSet>
      <dgm:spPr/>
    </dgm:pt>
    <dgm:pt modelId="{E7C43F39-4020-44EC-8527-48F4F90645CB}" type="pres">
      <dgm:prSet presAssocID="{15182472-3D71-45A2-ABB0-BA89FFF4CB91}" presName="sibTrans" presStyleCnt="0"/>
      <dgm:spPr/>
    </dgm:pt>
    <dgm:pt modelId="{8D437EC3-ECD3-4D71-AABD-2BD9E4F85A23}" type="pres">
      <dgm:prSet presAssocID="{849B9288-A3CC-42BE-8F43-9CF1A4B54214}" presName="compNode" presStyleCnt="0"/>
      <dgm:spPr/>
    </dgm:pt>
    <dgm:pt modelId="{61CEA39C-6CF4-47CB-85C0-9270E809560C}" type="pres">
      <dgm:prSet presAssocID="{849B9288-A3CC-42BE-8F43-9CF1A4B542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75F52777-8AD0-4F38-B58F-B590C1C845F6}" type="pres">
      <dgm:prSet presAssocID="{849B9288-A3CC-42BE-8F43-9CF1A4B54214}" presName="spaceRect" presStyleCnt="0"/>
      <dgm:spPr/>
    </dgm:pt>
    <dgm:pt modelId="{A52469ED-0C6F-4109-AD10-7A2543F74B29}" type="pres">
      <dgm:prSet presAssocID="{849B9288-A3CC-42BE-8F43-9CF1A4B54214}" presName="textRect" presStyleLbl="revTx" presStyleIdx="1" presStyleCnt="5">
        <dgm:presLayoutVars>
          <dgm:chMax val="1"/>
          <dgm:chPref val="1"/>
        </dgm:presLayoutVars>
      </dgm:prSet>
      <dgm:spPr/>
    </dgm:pt>
    <dgm:pt modelId="{D163C99E-C27B-47AA-8760-328DB425B3E0}" type="pres">
      <dgm:prSet presAssocID="{3737EE18-B76F-47EB-ACA7-F1F40E426714}" presName="sibTrans" presStyleCnt="0"/>
      <dgm:spPr/>
    </dgm:pt>
    <dgm:pt modelId="{C46F5042-AA2E-4EB8-9C98-037DD72D9B25}" type="pres">
      <dgm:prSet presAssocID="{9CC17CE3-02B5-44D1-98A5-C4DA1742AF63}" presName="compNode" presStyleCnt="0"/>
      <dgm:spPr/>
    </dgm:pt>
    <dgm:pt modelId="{D2111E57-279D-4BD1-B30E-07A3AD070343}" type="pres">
      <dgm:prSet presAssocID="{9CC17CE3-02B5-44D1-98A5-C4DA1742AF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18895431-3CD4-473B-9D70-5ED368AB96D8}" type="pres">
      <dgm:prSet presAssocID="{9CC17CE3-02B5-44D1-98A5-C4DA1742AF63}" presName="spaceRect" presStyleCnt="0"/>
      <dgm:spPr/>
    </dgm:pt>
    <dgm:pt modelId="{ECD8FE27-6EAD-4AD8-A262-D27685AF9767}" type="pres">
      <dgm:prSet presAssocID="{9CC17CE3-02B5-44D1-98A5-C4DA1742AF63}" presName="textRect" presStyleLbl="revTx" presStyleIdx="2" presStyleCnt="5">
        <dgm:presLayoutVars>
          <dgm:chMax val="1"/>
          <dgm:chPref val="1"/>
        </dgm:presLayoutVars>
      </dgm:prSet>
      <dgm:spPr/>
    </dgm:pt>
    <dgm:pt modelId="{FAA34E37-2FD4-4F46-81B9-05A03149B674}" type="pres">
      <dgm:prSet presAssocID="{700D8E80-2CFE-4222-B3AB-E75819D4BC8F}" presName="sibTrans" presStyleCnt="0"/>
      <dgm:spPr/>
    </dgm:pt>
    <dgm:pt modelId="{A30C704E-59EB-4953-8D87-771EFEFB52E0}" type="pres">
      <dgm:prSet presAssocID="{824C0986-70A5-49C5-AAF0-B236CD46ECBA}" presName="compNode" presStyleCnt="0"/>
      <dgm:spPr/>
    </dgm:pt>
    <dgm:pt modelId="{0B86CC4D-D485-421F-8DF7-DA82EEE03CB9}" type="pres">
      <dgm:prSet presAssocID="{824C0986-70A5-49C5-AAF0-B236CD46EC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A244DD8-3FA4-4D59-BE75-7C3B0642CCA9}" type="pres">
      <dgm:prSet presAssocID="{824C0986-70A5-49C5-AAF0-B236CD46ECBA}" presName="spaceRect" presStyleCnt="0"/>
      <dgm:spPr/>
    </dgm:pt>
    <dgm:pt modelId="{F2C3ABC4-DB4E-4FA5-AA63-2999619428DD}" type="pres">
      <dgm:prSet presAssocID="{824C0986-70A5-49C5-AAF0-B236CD46ECBA}" presName="textRect" presStyleLbl="revTx" presStyleIdx="3" presStyleCnt="5">
        <dgm:presLayoutVars>
          <dgm:chMax val="1"/>
          <dgm:chPref val="1"/>
        </dgm:presLayoutVars>
      </dgm:prSet>
      <dgm:spPr/>
    </dgm:pt>
    <dgm:pt modelId="{08DEFADD-6BCD-4B66-BB28-838360C411D2}" type="pres">
      <dgm:prSet presAssocID="{74FF896F-0927-474A-A1C8-5F5C3FD3A010}" presName="sibTrans" presStyleCnt="0"/>
      <dgm:spPr/>
    </dgm:pt>
    <dgm:pt modelId="{F47A0B6F-BF8A-4351-B77C-0BA255AE0B8C}" type="pres">
      <dgm:prSet presAssocID="{A9CF8846-A6B4-4D33-B0CE-80BFDEE2113F}" presName="compNode" presStyleCnt="0"/>
      <dgm:spPr/>
    </dgm:pt>
    <dgm:pt modelId="{36E7FD4C-D6FD-40D3-9D1A-2A7F466520DE}" type="pres">
      <dgm:prSet presAssocID="{A9CF8846-A6B4-4D33-B0CE-80BFDEE2113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C8C1C4D-B43F-49A9-AE9A-30E28A740979}" type="pres">
      <dgm:prSet presAssocID="{A9CF8846-A6B4-4D33-B0CE-80BFDEE2113F}" presName="spaceRect" presStyleCnt="0"/>
      <dgm:spPr/>
    </dgm:pt>
    <dgm:pt modelId="{1FC35F96-7538-4EAA-97A4-0AA5FC0DF0C4}" type="pres">
      <dgm:prSet presAssocID="{A9CF8846-A6B4-4D33-B0CE-80BFDEE2113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2B4D01-BD55-4FF2-BA7A-338BA451EAE2}" type="presOf" srcId="{94F254C6-102D-41D9-A5A1-C99A6BBC6115}" destId="{F182DB13-52CC-42A7-8A29-15D31C447C06}" srcOrd="0" destOrd="0" presId="urn:microsoft.com/office/officeart/2018/2/layout/IconLabelList"/>
    <dgm:cxn modelId="{3CFE2C04-40AB-44DC-A088-74453BDFF6ED}" srcId="{94F254C6-102D-41D9-A5A1-C99A6BBC6115}" destId="{824C0986-70A5-49C5-AAF0-B236CD46ECBA}" srcOrd="3" destOrd="0" parTransId="{9850D998-E0CA-4204-B51F-A4AF62FFEF3A}" sibTransId="{74FF896F-0927-474A-A1C8-5F5C3FD3A010}"/>
    <dgm:cxn modelId="{BD57860B-BD39-4654-A7FB-333E070928F9}" srcId="{94F254C6-102D-41D9-A5A1-C99A6BBC6115}" destId="{A9CF8846-A6B4-4D33-B0CE-80BFDEE2113F}" srcOrd="4" destOrd="0" parTransId="{C07BC856-A7D1-4224-9EAA-F07DF82CFBFE}" sibTransId="{15864FE4-E791-4B2E-8F76-4BFB5D66CE51}"/>
    <dgm:cxn modelId="{64A2A42F-B2C6-4500-A692-777A2862E407}" type="presOf" srcId="{A9CF8846-A6B4-4D33-B0CE-80BFDEE2113F}" destId="{1FC35F96-7538-4EAA-97A4-0AA5FC0DF0C4}" srcOrd="0" destOrd="0" presId="urn:microsoft.com/office/officeart/2018/2/layout/IconLabelList"/>
    <dgm:cxn modelId="{382A235B-B9A4-4EFA-AE2C-C60011F340CB}" type="presOf" srcId="{849B9288-A3CC-42BE-8F43-9CF1A4B54214}" destId="{A52469ED-0C6F-4109-AD10-7A2543F74B29}" srcOrd="0" destOrd="0" presId="urn:microsoft.com/office/officeart/2018/2/layout/IconLabelList"/>
    <dgm:cxn modelId="{7DEEE962-B691-4C63-B989-74E72290F2FC}" srcId="{94F254C6-102D-41D9-A5A1-C99A6BBC6115}" destId="{849B9288-A3CC-42BE-8F43-9CF1A4B54214}" srcOrd="1" destOrd="0" parTransId="{97D392EB-0746-4465-BB2A-226ABC5173DA}" sibTransId="{3737EE18-B76F-47EB-ACA7-F1F40E426714}"/>
    <dgm:cxn modelId="{97196A51-9B68-4B50-8390-738A03D6A645}" type="presOf" srcId="{FD2AFE67-152D-4B4D-BEF8-D1935909C455}" destId="{A236F200-405B-453F-9384-2BC5A846CE2E}" srcOrd="0" destOrd="0" presId="urn:microsoft.com/office/officeart/2018/2/layout/IconLabelList"/>
    <dgm:cxn modelId="{E4F3E18B-E728-4FBB-AC5B-B6FAEB004F7E}" srcId="{94F254C6-102D-41D9-A5A1-C99A6BBC6115}" destId="{FD2AFE67-152D-4B4D-BEF8-D1935909C455}" srcOrd="0" destOrd="0" parTransId="{FC633D9C-C710-411C-B2D9-EE94E0466635}" sibTransId="{15182472-3D71-45A2-ABB0-BA89FFF4CB91}"/>
    <dgm:cxn modelId="{4AA19693-CCAF-4E4F-A9A5-06ABE59D17DF}" type="presOf" srcId="{9CC17CE3-02B5-44D1-98A5-C4DA1742AF63}" destId="{ECD8FE27-6EAD-4AD8-A262-D27685AF9767}" srcOrd="0" destOrd="0" presId="urn:microsoft.com/office/officeart/2018/2/layout/IconLabelList"/>
    <dgm:cxn modelId="{8D3B17A7-80F5-4B51-B769-369D8A0655AD}" srcId="{94F254C6-102D-41D9-A5A1-C99A6BBC6115}" destId="{9CC17CE3-02B5-44D1-98A5-C4DA1742AF63}" srcOrd="2" destOrd="0" parTransId="{30409919-718E-4AEE-8EF4-736DE0BDDCE8}" sibTransId="{700D8E80-2CFE-4222-B3AB-E75819D4BC8F}"/>
    <dgm:cxn modelId="{6CE506CF-2BCD-4276-8D29-03138B55B413}" type="presOf" srcId="{824C0986-70A5-49C5-AAF0-B236CD46ECBA}" destId="{F2C3ABC4-DB4E-4FA5-AA63-2999619428DD}" srcOrd="0" destOrd="0" presId="urn:microsoft.com/office/officeart/2018/2/layout/IconLabelList"/>
    <dgm:cxn modelId="{1C5924DA-7AAD-4286-ACD8-551674BA0B50}" type="presParOf" srcId="{F182DB13-52CC-42A7-8A29-15D31C447C06}" destId="{32585B49-830A-479D-939D-614F6D51D21D}" srcOrd="0" destOrd="0" presId="urn:microsoft.com/office/officeart/2018/2/layout/IconLabelList"/>
    <dgm:cxn modelId="{C93C92A6-62B6-42F4-A2A0-1F2FC7293F87}" type="presParOf" srcId="{32585B49-830A-479D-939D-614F6D51D21D}" destId="{ACCB45D0-F4BE-43E5-9642-67BC59F4C038}" srcOrd="0" destOrd="0" presId="urn:microsoft.com/office/officeart/2018/2/layout/IconLabelList"/>
    <dgm:cxn modelId="{00C2922E-FF49-45DE-A795-5E7B7089BC77}" type="presParOf" srcId="{32585B49-830A-479D-939D-614F6D51D21D}" destId="{A4AFCDB2-DEC5-4496-8C43-6BCE83332927}" srcOrd="1" destOrd="0" presId="urn:microsoft.com/office/officeart/2018/2/layout/IconLabelList"/>
    <dgm:cxn modelId="{1CA64CA2-60C3-46D0-9531-F746C229F860}" type="presParOf" srcId="{32585B49-830A-479D-939D-614F6D51D21D}" destId="{A236F200-405B-453F-9384-2BC5A846CE2E}" srcOrd="2" destOrd="0" presId="urn:microsoft.com/office/officeart/2018/2/layout/IconLabelList"/>
    <dgm:cxn modelId="{EE38FB05-7362-4868-985C-05DC7E4B13FE}" type="presParOf" srcId="{F182DB13-52CC-42A7-8A29-15D31C447C06}" destId="{E7C43F39-4020-44EC-8527-48F4F90645CB}" srcOrd="1" destOrd="0" presId="urn:microsoft.com/office/officeart/2018/2/layout/IconLabelList"/>
    <dgm:cxn modelId="{2CB339F1-8BED-4E2D-AFCF-61F0DDA79324}" type="presParOf" srcId="{F182DB13-52CC-42A7-8A29-15D31C447C06}" destId="{8D437EC3-ECD3-4D71-AABD-2BD9E4F85A23}" srcOrd="2" destOrd="0" presId="urn:microsoft.com/office/officeart/2018/2/layout/IconLabelList"/>
    <dgm:cxn modelId="{2366B254-5727-45D0-BA6A-D832DA94A3DE}" type="presParOf" srcId="{8D437EC3-ECD3-4D71-AABD-2BD9E4F85A23}" destId="{61CEA39C-6CF4-47CB-85C0-9270E809560C}" srcOrd="0" destOrd="0" presId="urn:microsoft.com/office/officeart/2018/2/layout/IconLabelList"/>
    <dgm:cxn modelId="{22561609-B5D1-4AD8-B454-0B1047AD14D4}" type="presParOf" srcId="{8D437EC3-ECD3-4D71-AABD-2BD9E4F85A23}" destId="{75F52777-8AD0-4F38-B58F-B590C1C845F6}" srcOrd="1" destOrd="0" presId="urn:microsoft.com/office/officeart/2018/2/layout/IconLabelList"/>
    <dgm:cxn modelId="{13BC59AF-2982-40FF-8948-21374D297B9B}" type="presParOf" srcId="{8D437EC3-ECD3-4D71-AABD-2BD9E4F85A23}" destId="{A52469ED-0C6F-4109-AD10-7A2543F74B29}" srcOrd="2" destOrd="0" presId="urn:microsoft.com/office/officeart/2018/2/layout/IconLabelList"/>
    <dgm:cxn modelId="{5B377BBC-2E78-41E9-9B52-C70ABFF5354C}" type="presParOf" srcId="{F182DB13-52CC-42A7-8A29-15D31C447C06}" destId="{D163C99E-C27B-47AA-8760-328DB425B3E0}" srcOrd="3" destOrd="0" presId="urn:microsoft.com/office/officeart/2018/2/layout/IconLabelList"/>
    <dgm:cxn modelId="{86D91F3F-6280-4679-9E7F-B170D07A7D13}" type="presParOf" srcId="{F182DB13-52CC-42A7-8A29-15D31C447C06}" destId="{C46F5042-AA2E-4EB8-9C98-037DD72D9B25}" srcOrd="4" destOrd="0" presId="urn:microsoft.com/office/officeart/2018/2/layout/IconLabelList"/>
    <dgm:cxn modelId="{D9BAA175-4D8F-4DA3-90BC-486D0AB8551E}" type="presParOf" srcId="{C46F5042-AA2E-4EB8-9C98-037DD72D9B25}" destId="{D2111E57-279D-4BD1-B30E-07A3AD070343}" srcOrd="0" destOrd="0" presId="urn:microsoft.com/office/officeart/2018/2/layout/IconLabelList"/>
    <dgm:cxn modelId="{1AD9C326-DD84-40E7-91AC-B6347412A092}" type="presParOf" srcId="{C46F5042-AA2E-4EB8-9C98-037DD72D9B25}" destId="{18895431-3CD4-473B-9D70-5ED368AB96D8}" srcOrd="1" destOrd="0" presId="urn:microsoft.com/office/officeart/2018/2/layout/IconLabelList"/>
    <dgm:cxn modelId="{CD257CB0-29C4-49C3-9837-F14CAE31A632}" type="presParOf" srcId="{C46F5042-AA2E-4EB8-9C98-037DD72D9B25}" destId="{ECD8FE27-6EAD-4AD8-A262-D27685AF9767}" srcOrd="2" destOrd="0" presId="urn:microsoft.com/office/officeart/2018/2/layout/IconLabelList"/>
    <dgm:cxn modelId="{74D4B5A5-769A-49D5-AD07-5161B6F8F447}" type="presParOf" srcId="{F182DB13-52CC-42A7-8A29-15D31C447C06}" destId="{FAA34E37-2FD4-4F46-81B9-05A03149B674}" srcOrd="5" destOrd="0" presId="urn:microsoft.com/office/officeart/2018/2/layout/IconLabelList"/>
    <dgm:cxn modelId="{BDDDEBC9-B8BF-482C-9B4E-3C813C13AA5C}" type="presParOf" srcId="{F182DB13-52CC-42A7-8A29-15D31C447C06}" destId="{A30C704E-59EB-4953-8D87-771EFEFB52E0}" srcOrd="6" destOrd="0" presId="urn:microsoft.com/office/officeart/2018/2/layout/IconLabelList"/>
    <dgm:cxn modelId="{E00FD74A-065E-49B6-A099-800046E7D82B}" type="presParOf" srcId="{A30C704E-59EB-4953-8D87-771EFEFB52E0}" destId="{0B86CC4D-D485-421F-8DF7-DA82EEE03CB9}" srcOrd="0" destOrd="0" presId="urn:microsoft.com/office/officeart/2018/2/layout/IconLabelList"/>
    <dgm:cxn modelId="{FCC8A8C1-BA4D-4B42-8943-88591D5B3641}" type="presParOf" srcId="{A30C704E-59EB-4953-8D87-771EFEFB52E0}" destId="{4A244DD8-3FA4-4D59-BE75-7C3B0642CCA9}" srcOrd="1" destOrd="0" presId="urn:microsoft.com/office/officeart/2018/2/layout/IconLabelList"/>
    <dgm:cxn modelId="{590A8D6A-27F6-4FCA-9BB7-77A96A7DC886}" type="presParOf" srcId="{A30C704E-59EB-4953-8D87-771EFEFB52E0}" destId="{F2C3ABC4-DB4E-4FA5-AA63-2999619428DD}" srcOrd="2" destOrd="0" presId="urn:microsoft.com/office/officeart/2018/2/layout/IconLabelList"/>
    <dgm:cxn modelId="{56290585-523E-4DA0-AD0A-BCC7657A3C6F}" type="presParOf" srcId="{F182DB13-52CC-42A7-8A29-15D31C447C06}" destId="{08DEFADD-6BCD-4B66-BB28-838360C411D2}" srcOrd="7" destOrd="0" presId="urn:microsoft.com/office/officeart/2018/2/layout/IconLabelList"/>
    <dgm:cxn modelId="{07DB217B-183E-4788-B63E-9D28A9F879A1}" type="presParOf" srcId="{F182DB13-52CC-42A7-8A29-15D31C447C06}" destId="{F47A0B6F-BF8A-4351-B77C-0BA255AE0B8C}" srcOrd="8" destOrd="0" presId="urn:microsoft.com/office/officeart/2018/2/layout/IconLabelList"/>
    <dgm:cxn modelId="{172790C7-8456-4CC7-BF9D-63E44FE720F0}" type="presParOf" srcId="{F47A0B6F-BF8A-4351-B77C-0BA255AE0B8C}" destId="{36E7FD4C-D6FD-40D3-9D1A-2A7F466520DE}" srcOrd="0" destOrd="0" presId="urn:microsoft.com/office/officeart/2018/2/layout/IconLabelList"/>
    <dgm:cxn modelId="{B00766D3-528C-4E59-87A1-CFD270BA8701}" type="presParOf" srcId="{F47A0B6F-BF8A-4351-B77C-0BA255AE0B8C}" destId="{6C8C1C4D-B43F-49A9-AE9A-30E28A740979}" srcOrd="1" destOrd="0" presId="urn:microsoft.com/office/officeart/2018/2/layout/IconLabelList"/>
    <dgm:cxn modelId="{2B63BF4A-3455-4565-8A6D-6547934B685A}" type="presParOf" srcId="{F47A0B6F-BF8A-4351-B77C-0BA255AE0B8C}" destId="{1FC35F96-7538-4EAA-97A4-0AA5FC0DF0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CCD89A-0F2A-49EA-90AF-21C621945A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8C54DC-C193-450A-A9FE-D84785D684D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There exists numerous social media / messaging apps.</a:t>
          </a:r>
          <a:endParaRPr lang="en-US" dirty="0"/>
        </a:p>
      </dgm:t>
    </dgm:pt>
    <dgm:pt modelId="{4DB0EBC2-B7DA-4F41-A489-D4631BCADA40}" type="parTrans" cxnId="{1BCBB815-842B-4060-BB2B-56D9C8D33F51}">
      <dgm:prSet/>
      <dgm:spPr/>
      <dgm:t>
        <a:bodyPr/>
        <a:lstStyle/>
        <a:p>
          <a:endParaRPr lang="en-US"/>
        </a:p>
      </dgm:t>
    </dgm:pt>
    <dgm:pt modelId="{FD998EBD-C189-422D-A5A6-2B3A957C3CF3}" type="sibTrans" cxnId="{1BCBB815-842B-4060-BB2B-56D9C8D33F51}">
      <dgm:prSet/>
      <dgm:spPr/>
      <dgm:t>
        <a:bodyPr/>
        <a:lstStyle/>
        <a:p>
          <a:endParaRPr lang="en-US"/>
        </a:p>
      </dgm:t>
    </dgm:pt>
    <dgm:pt modelId="{A1EC8F1C-D7B8-4B32-A430-23B235BD66B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But most of these apps don’t show events happening on maps</a:t>
          </a:r>
          <a:endParaRPr lang="en-US" dirty="0"/>
        </a:p>
      </dgm:t>
    </dgm:pt>
    <dgm:pt modelId="{27F7C5B1-A6E0-4A5B-9EA4-E5CEE5403AA0}" type="parTrans" cxnId="{7130BB1C-F3E7-46E2-97D9-4168054FB453}">
      <dgm:prSet/>
      <dgm:spPr/>
      <dgm:t>
        <a:bodyPr/>
        <a:lstStyle/>
        <a:p>
          <a:endParaRPr lang="en-US"/>
        </a:p>
      </dgm:t>
    </dgm:pt>
    <dgm:pt modelId="{E2A12FB7-ED0D-49DA-BB1C-D38AC2C8E6D9}" type="sibTrans" cxnId="{7130BB1C-F3E7-46E2-97D9-4168054FB453}">
      <dgm:prSet/>
      <dgm:spPr/>
      <dgm:t>
        <a:bodyPr/>
        <a:lstStyle/>
        <a:p>
          <a:endParaRPr lang="en-US"/>
        </a:p>
      </dgm:t>
    </dgm:pt>
    <dgm:pt modelId="{DD86EDC0-901B-4C05-8918-231A27049EC3}" type="pres">
      <dgm:prSet presAssocID="{3FCCD89A-0F2A-49EA-90AF-21C621945A8F}" presName="root" presStyleCnt="0">
        <dgm:presLayoutVars>
          <dgm:dir/>
          <dgm:resizeHandles val="exact"/>
        </dgm:presLayoutVars>
      </dgm:prSet>
      <dgm:spPr/>
    </dgm:pt>
    <dgm:pt modelId="{C09CC9A2-798C-4CEE-A3DD-23207F6C1BAD}" type="pres">
      <dgm:prSet presAssocID="{968C54DC-C193-450A-A9FE-D84785D684D1}" presName="compNode" presStyleCnt="0"/>
      <dgm:spPr/>
    </dgm:pt>
    <dgm:pt modelId="{8FE14A91-BAD3-4D45-A177-CB6A55DBF7C8}" type="pres">
      <dgm:prSet presAssocID="{968C54DC-C193-450A-A9FE-D84785D684D1}" presName="bgRect" presStyleLbl="bgShp" presStyleIdx="0" presStyleCnt="2"/>
      <dgm:spPr/>
    </dgm:pt>
    <dgm:pt modelId="{879C77D5-5783-4154-BC54-ABFD48E0E023}" type="pres">
      <dgm:prSet presAssocID="{968C54DC-C193-450A-A9FE-D84785D684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DE59EBC9-5887-49FA-B4C5-F8986E59E1A5}" type="pres">
      <dgm:prSet presAssocID="{968C54DC-C193-450A-A9FE-D84785D684D1}" presName="spaceRect" presStyleCnt="0"/>
      <dgm:spPr/>
    </dgm:pt>
    <dgm:pt modelId="{E336FA70-0987-432F-B0A7-1D864FD7CDB6}" type="pres">
      <dgm:prSet presAssocID="{968C54DC-C193-450A-A9FE-D84785D684D1}" presName="parTx" presStyleLbl="revTx" presStyleIdx="0" presStyleCnt="2">
        <dgm:presLayoutVars>
          <dgm:chMax val="0"/>
          <dgm:chPref val="0"/>
        </dgm:presLayoutVars>
      </dgm:prSet>
      <dgm:spPr/>
    </dgm:pt>
    <dgm:pt modelId="{C2155050-6CF6-4B0A-ADEA-2DDAB184E749}" type="pres">
      <dgm:prSet presAssocID="{FD998EBD-C189-422D-A5A6-2B3A957C3CF3}" presName="sibTrans" presStyleCnt="0"/>
      <dgm:spPr/>
    </dgm:pt>
    <dgm:pt modelId="{A6E4B9EC-EB2A-4FAC-8236-9E12DD1EE56F}" type="pres">
      <dgm:prSet presAssocID="{A1EC8F1C-D7B8-4B32-A430-23B235BD66B6}" presName="compNode" presStyleCnt="0"/>
      <dgm:spPr/>
    </dgm:pt>
    <dgm:pt modelId="{B74F93B8-E214-4B12-A0F7-05FEEA463B4E}" type="pres">
      <dgm:prSet presAssocID="{A1EC8F1C-D7B8-4B32-A430-23B235BD66B6}" presName="bgRect" presStyleLbl="bgShp" presStyleIdx="1" presStyleCnt="2"/>
      <dgm:spPr/>
    </dgm:pt>
    <dgm:pt modelId="{D95C4D28-91D8-4E94-9C6C-B75F67736079}" type="pres">
      <dgm:prSet presAssocID="{A1EC8F1C-D7B8-4B32-A430-23B235BD66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2EBB8296-200E-4D39-B960-0E0897BBE5FF}" type="pres">
      <dgm:prSet presAssocID="{A1EC8F1C-D7B8-4B32-A430-23B235BD66B6}" presName="spaceRect" presStyleCnt="0"/>
      <dgm:spPr/>
    </dgm:pt>
    <dgm:pt modelId="{58E6D174-511B-4772-8F0C-F7A2EE7DD4AF}" type="pres">
      <dgm:prSet presAssocID="{A1EC8F1C-D7B8-4B32-A430-23B235BD66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7B0415-14CD-407B-A3F8-46678AEC3623}" type="presOf" srcId="{968C54DC-C193-450A-A9FE-D84785D684D1}" destId="{E336FA70-0987-432F-B0A7-1D864FD7CDB6}" srcOrd="0" destOrd="0" presId="urn:microsoft.com/office/officeart/2018/2/layout/IconVerticalSolidList"/>
    <dgm:cxn modelId="{1BCBB815-842B-4060-BB2B-56D9C8D33F51}" srcId="{3FCCD89A-0F2A-49EA-90AF-21C621945A8F}" destId="{968C54DC-C193-450A-A9FE-D84785D684D1}" srcOrd="0" destOrd="0" parTransId="{4DB0EBC2-B7DA-4F41-A489-D4631BCADA40}" sibTransId="{FD998EBD-C189-422D-A5A6-2B3A957C3CF3}"/>
    <dgm:cxn modelId="{7130BB1C-F3E7-46E2-97D9-4168054FB453}" srcId="{3FCCD89A-0F2A-49EA-90AF-21C621945A8F}" destId="{A1EC8F1C-D7B8-4B32-A430-23B235BD66B6}" srcOrd="1" destOrd="0" parTransId="{27F7C5B1-A6E0-4A5B-9EA4-E5CEE5403AA0}" sibTransId="{E2A12FB7-ED0D-49DA-BB1C-D38AC2C8E6D9}"/>
    <dgm:cxn modelId="{120D7FDC-811E-4816-B8D9-3968989ADBD8}" type="presOf" srcId="{3FCCD89A-0F2A-49EA-90AF-21C621945A8F}" destId="{DD86EDC0-901B-4C05-8918-231A27049EC3}" srcOrd="0" destOrd="0" presId="urn:microsoft.com/office/officeart/2018/2/layout/IconVerticalSolidList"/>
    <dgm:cxn modelId="{B7C70CDF-6A65-4017-8A96-87A4D9BB1BE6}" type="presOf" srcId="{A1EC8F1C-D7B8-4B32-A430-23B235BD66B6}" destId="{58E6D174-511B-4772-8F0C-F7A2EE7DD4AF}" srcOrd="0" destOrd="0" presId="urn:microsoft.com/office/officeart/2018/2/layout/IconVerticalSolidList"/>
    <dgm:cxn modelId="{11A0BF7B-C1FA-4053-9B2D-C6ACE5A352F8}" type="presParOf" srcId="{DD86EDC0-901B-4C05-8918-231A27049EC3}" destId="{C09CC9A2-798C-4CEE-A3DD-23207F6C1BAD}" srcOrd="0" destOrd="0" presId="urn:microsoft.com/office/officeart/2018/2/layout/IconVerticalSolidList"/>
    <dgm:cxn modelId="{DCDD20C5-151E-4608-9CFD-16E5126C5178}" type="presParOf" srcId="{C09CC9A2-798C-4CEE-A3DD-23207F6C1BAD}" destId="{8FE14A91-BAD3-4D45-A177-CB6A55DBF7C8}" srcOrd="0" destOrd="0" presId="urn:microsoft.com/office/officeart/2018/2/layout/IconVerticalSolidList"/>
    <dgm:cxn modelId="{904BA85F-DD6F-435F-9A38-B8FB57F4ECD0}" type="presParOf" srcId="{C09CC9A2-798C-4CEE-A3DD-23207F6C1BAD}" destId="{879C77D5-5783-4154-BC54-ABFD48E0E023}" srcOrd="1" destOrd="0" presId="urn:microsoft.com/office/officeart/2018/2/layout/IconVerticalSolidList"/>
    <dgm:cxn modelId="{9E1884C7-CD05-4D26-8639-09CFE11A51B7}" type="presParOf" srcId="{C09CC9A2-798C-4CEE-A3DD-23207F6C1BAD}" destId="{DE59EBC9-5887-49FA-B4C5-F8986E59E1A5}" srcOrd="2" destOrd="0" presId="urn:microsoft.com/office/officeart/2018/2/layout/IconVerticalSolidList"/>
    <dgm:cxn modelId="{4BA69437-1411-4F32-B7DC-966AA2BD59D1}" type="presParOf" srcId="{C09CC9A2-798C-4CEE-A3DD-23207F6C1BAD}" destId="{E336FA70-0987-432F-B0A7-1D864FD7CDB6}" srcOrd="3" destOrd="0" presId="urn:microsoft.com/office/officeart/2018/2/layout/IconVerticalSolidList"/>
    <dgm:cxn modelId="{4D52A200-D155-4A28-AC47-C0F3C6FD3FA7}" type="presParOf" srcId="{DD86EDC0-901B-4C05-8918-231A27049EC3}" destId="{C2155050-6CF6-4B0A-ADEA-2DDAB184E749}" srcOrd="1" destOrd="0" presId="urn:microsoft.com/office/officeart/2018/2/layout/IconVerticalSolidList"/>
    <dgm:cxn modelId="{3BE56B1A-6D74-463B-B5B9-50A5793D5A38}" type="presParOf" srcId="{DD86EDC0-901B-4C05-8918-231A27049EC3}" destId="{A6E4B9EC-EB2A-4FAC-8236-9E12DD1EE56F}" srcOrd="2" destOrd="0" presId="urn:microsoft.com/office/officeart/2018/2/layout/IconVerticalSolidList"/>
    <dgm:cxn modelId="{A7B99E30-9F36-4E54-8C0C-23A98CCEF250}" type="presParOf" srcId="{A6E4B9EC-EB2A-4FAC-8236-9E12DD1EE56F}" destId="{B74F93B8-E214-4B12-A0F7-05FEEA463B4E}" srcOrd="0" destOrd="0" presId="urn:microsoft.com/office/officeart/2018/2/layout/IconVerticalSolidList"/>
    <dgm:cxn modelId="{FE79D23E-AE6E-47F5-94AF-193785AEA0E5}" type="presParOf" srcId="{A6E4B9EC-EB2A-4FAC-8236-9E12DD1EE56F}" destId="{D95C4D28-91D8-4E94-9C6C-B75F67736079}" srcOrd="1" destOrd="0" presId="urn:microsoft.com/office/officeart/2018/2/layout/IconVerticalSolidList"/>
    <dgm:cxn modelId="{4DB360EF-BCFB-49B9-B7D3-8D326248009F}" type="presParOf" srcId="{A6E4B9EC-EB2A-4FAC-8236-9E12DD1EE56F}" destId="{2EBB8296-200E-4D39-B960-0E0897BBE5FF}" srcOrd="2" destOrd="0" presId="urn:microsoft.com/office/officeart/2018/2/layout/IconVerticalSolidList"/>
    <dgm:cxn modelId="{04759F3B-265C-447E-B99C-EF0BAC408C84}" type="presParOf" srcId="{A6E4B9EC-EB2A-4FAC-8236-9E12DD1EE56F}" destId="{58E6D174-511B-4772-8F0C-F7A2EE7DD4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A85978-6E84-4631-AABB-375D12961C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4B0DB1-0E98-41B0-95A0-1C36639EBF0C}">
      <dgm:prSet/>
      <dgm:spPr/>
      <dgm:t>
        <a:bodyPr/>
        <a:lstStyle/>
        <a:p>
          <a:r>
            <a:rPr lang="en-CA" dirty="0"/>
            <a:t>A web application which creates dynamic location data.  </a:t>
          </a:r>
          <a:endParaRPr lang="en-US" dirty="0"/>
        </a:p>
      </dgm:t>
    </dgm:pt>
    <dgm:pt modelId="{BF23AC5E-327C-45C3-A71E-6D01A32B8A19}" type="parTrans" cxnId="{C478C3F5-CA9D-4DEF-829A-E1F428AC9E32}">
      <dgm:prSet/>
      <dgm:spPr/>
      <dgm:t>
        <a:bodyPr/>
        <a:lstStyle/>
        <a:p>
          <a:endParaRPr lang="en-US"/>
        </a:p>
      </dgm:t>
    </dgm:pt>
    <dgm:pt modelId="{36E24C0F-68BE-4454-BE58-490A4A0B010B}" type="sibTrans" cxnId="{C478C3F5-CA9D-4DEF-829A-E1F428AC9E32}">
      <dgm:prSet/>
      <dgm:spPr/>
      <dgm:t>
        <a:bodyPr/>
        <a:lstStyle/>
        <a:p>
          <a:endParaRPr lang="en-US"/>
        </a:p>
      </dgm:t>
    </dgm:pt>
    <dgm:pt modelId="{7E7976E0-E3D9-4674-8EDE-8743173BCAB1}">
      <dgm:prSet/>
      <dgm:spPr/>
      <dgm:t>
        <a:bodyPr/>
        <a:lstStyle/>
        <a:p>
          <a:r>
            <a:rPr lang="en-CA" dirty="0"/>
            <a:t>The user is able to create real-time events for other people to find.</a:t>
          </a:r>
          <a:endParaRPr lang="en-US" dirty="0"/>
        </a:p>
      </dgm:t>
    </dgm:pt>
    <dgm:pt modelId="{F782D044-69F6-4FA0-B7F0-2E9EBD32E20C}" type="parTrans" cxnId="{0116D6E8-CB1D-43B9-81D7-3B37D6176D91}">
      <dgm:prSet/>
      <dgm:spPr/>
      <dgm:t>
        <a:bodyPr/>
        <a:lstStyle/>
        <a:p>
          <a:endParaRPr lang="en-US"/>
        </a:p>
      </dgm:t>
    </dgm:pt>
    <dgm:pt modelId="{4822472C-2877-449B-A480-24BDB31B32E0}" type="sibTrans" cxnId="{0116D6E8-CB1D-43B9-81D7-3B37D6176D91}">
      <dgm:prSet/>
      <dgm:spPr/>
      <dgm:t>
        <a:bodyPr/>
        <a:lstStyle/>
        <a:p>
          <a:endParaRPr lang="en-US"/>
        </a:p>
      </dgm:t>
    </dgm:pt>
    <dgm:pt modelId="{CA8EAEE6-82A0-4A7B-A65A-1812811AF2F6}">
      <dgm:prSet/>
      <dgm:spPr/>
      <dgm:t>
        <a:bodyPr/>
        <a:lstStyle/>
        <a:p>
          <a:r>
            <a:rPr lang="en-CA" dirty="0"/>
            <a:t>The real-time events show what is happening around your area.</a:t>
          </a:r>
          <a:endParaRPr lang="en-US" dirty="0"/>
        </a:p>
      </dgm:t>
    </dgm:pt>
    <dgm:pt modelId="{6C251AF8-5884-4A74-86EB-B0B74E2BA760}" type="parTrans" cxnId="{3EEB3675-2D2F-4BBA-B3CD-6C813F7E3EA9}">
      <dgm:prSet/>
      <dgm:spPr/>
      <dgm:t>
        <a:bodyPr/>
        <a:lstStyle/>
        <a:p>
          <a:endParaRPr lang="en-US"/>
        </a:p>
      </dgm:t>
    </dgm:pt>
    <dgm:pt modelId="{707CB185-77D0-41D9-A7E4-91BB5343BCAD}" type="sibTrans" cxnId="{3EEB3675-2D2F-4BBA-B3CD-6C813F7E3EA9}">
      <dgm:prSet/>
      <dgm:spPr/>
      <dgm:t>
        <a:bodyPr/>
        <a:lstStyle/>
        <a:p>
          <a:endParaRPr lang="en-US"/>
        </a:p>
      </dgm:t>
    </dgm:pt>
    <dgm:pt modelId="{28940C3B-2B8E-44A0-80C1-E1A47A750397}" type="pres">
      <dgm:prSet presAssocID="{F2A85978-6E84-4631-AABB-375D12961CFA}" presName="root" presStyleCnt="0">
        <dgm:presLayoutVars>
          <dgm:dir/>
          <dgm:resizeHandles val="exact"/>
        </dgm:presLayoutVars>
      </dgm:prSet>
      <dgm:spPr/>
    </dgm:pt>
    <dgm:pt modelId="{9EF9A72D-26FE-4E70-A7F4-394B60575C18}" type="pres">
      <dgm:prSet presAssocID="{6E4B0DB1-0E98-41B0-95A0-1C36639EBF0C}" presName="compNode" presStyleCnt="0"/>
      <dgm:spPr/>
    </dgm:pt>
    <dgm:pt modelId="{7993D793-64B2-40C1-952C-9815320DE22E}" type="pres">
      <dgm:prSet presAssocID="{6E4B0DB1-0E98-41B0-95A0-1C36639EBF0C}" presName="bgRect" presStyleLbl="bgShp" presStyleIdx="0" presStyleCnt="3" custLinFactNeighborY="-578"/>
      <dgm:spPr/>
    </dgm:pt>
    <dgm:pt modelId="{86DF7BE3-A484-40A0-9DFE-EA1E789EA337}" type="pres">
      <dgm:prSet presAssocID="{6E4B0DB1-0E98-41B0-95A0-1C36639EBF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C127AAF-A6CC-469D-A0AC-531EEE29DE43}" type="pres">
      <dgm:prSet presAssocID="{6E4B0DB1-0E98-41B0-95A0-1C36639EBF0C}" presName="spaceRect" presStyleCnt="0"/>
      <dgm:spPr/>
    </dgm:pt>
    <dgm:pt modelId="{3C6E4E07-AD26-4559-B32D-3F780FABA034}" type="pres">
      <dgm:prSet presAssocID="{6E4B0DB1-0E98-41B0-95A0-1C36639EBF0C}" presName="parTx" presStyleLbl="revTx" presStyleIdx="0" presStyleCnt="3">
        <dgm:presLayoutVars>
          <dgm:chMax val="0"/>
          <dgm:chPref val="0"/>
        </dgm:presLayoutVars>
      </dgm:prSet>
      <dgm:spPr/>
    </dgm:pt>
    <dgm:pt modelId="{7861926B-F897-4060-81D5-2B681C837214}" type="pres">
      <dgm:prSet presAssocID="{36E24C0F-68BE-4454-BE58-490A4A0B010B}" presName="sibTrans" presStyleCnt="0"/>
      <dgm:spPr/>
    </dgm:pt>
    <dgm:pt modelId="{05368EEF-3B6D-498B-B748-42ED4DB4E4C6}" type="pres">
      <dgm:prSet presAssocID="{7E7976E0-E3D9-4674-8EDE-8743173BCAB1}" presName="compNode" presStyleCnt="0"/>
      <dgm:spPr/>
    </dgm:pt>
    <dgm:pt modelId="{59AB7F2A-491D-497D-917B-F89890756359}" type="pres">
      <dgm:prSet presAssocID="{7E7976E0-E3D9-4674-8EDE-8743173BCAB1}" presName="bgRect" presStyleLbl="bgShp" presStyleIdx="1" presStyleCnt="3"/>
      <dgm:spPr/>
    </dgm:pt>
    <dgm:pt modelId="{6AE30567-7276-47CF-AEE7-D898878A830A}" type="pres">
      <dgm:prSet presAssocID="{7E7976E0-E3D9-4674-8EDE-8743173BCA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0C063CC-B2D5-41B2-8A63-97ACA80403CC}" type="pres">
      <dgm:prSet presAssocID="{7E7976E0-E3D9-4674-8EDE-8743173BCAB1}" presName="spaceRect" presStyleCnt="0"/>
      <dgm:spPr/>
    </dgm:pt>
    <dgm:pt modelId="{B093F119-C277-4C70-B959-D9AC5076A477}" type="pres">
      <dgm:prSet presAssocID="{7E7976E0-E3D9-4674-8EDE-8743173BCAB1}" presName="parTx" presStyleLbl="revTx" presStyleIdx="1" presStyleCnt="3">
        <dgm:presLayoutVars>
          <dgm:chMax val="0"/>
          <dgm:chPref val="0"/>
        </dgm:presLayoutVars>
      </dgm:prSet>
      <dgm:spPr/>
    </dgm:pt>
    <dgm:pt modelId="{4DA2D29E-344D-4CB4-B2FB-E7B8AE274ED8}" type="pres">
      <dgm:prSet presAssocID="{4822472C-2877-449B-A480-24BDB31B32E0}" presName="sibTrans" presStyleCnt="0"/>
      <dgm:spPr/>
    </dgm:pt>
    <dgm:pt modelId="{4DCFD0D3-BCAF-42E9-91A8-859DDF0D5DFA}" type="pres">
      <dgm:prSet presAssocID="{CA8EAEE6-82A0-4A7B-A65A-1812811AF2F6}" presName="compNode" presStyleCnt="0"/>
      <dgm:spPr/>
    </dgm:pt>
    <dgm:pt modelId="{77D2E220-2F41-4D9C-951E-0B71BA54292E}" type="pres">
      <dgm:prSet presAssocID="{CA8EAEE6-82A0-4A7B-A65A-1812811AF2F6}" presName="bgRect" presStyleLbl="bgShp" presStyleIdx="2" presStyleCnt="3"/>
      <dgm:spPr/>
    </dgm:pt>
    <dgm:pt modelId="{42BE1BCB-D338-47EA-A009-6123AFFA01F0}" type="pres">
      <dgm:prSet presAssocID="{CA8EAEE6-82A0-4A7B-A65A-1812811AF2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104E900D-0014-4C88-844B-14B75479F8A7}" type="pres">
      <dgm:prSet presAssocID="{CA8EAEE6-82A0-4A7B-A65A-1812811AF2F6}" presName="spaceRect" presStyleCnt="0"/>
      <dgm:spPr/>
    </dgm:pt>
    <dgm:pt modelId="{5C8182BF-A446-4AEB-9846-05B86073E3B0}" type="pres">
      <dgm:prSet presAssocID="{CA8EAEE6-82A0-4A7B-A65A-1812811AF2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BBC404-247F-48F6-A081-8C445E860748}" type="presOf" srcId="{6E4B0DB1-0E98-41B0-95A0-1C36639EBF0C}" destId="{3C6E4E07-AD26-4559-B32D-3F780FABA034}" srcOrd="0" destOrd="0" presId="urn:microsoft.com/office/officeart/2018/2/layout/IconVerticalSolidList"/>
    <dgm:cxn modelId="{EC567240-2E33-4C59-A67D-04812138F9A7}" type="presOf" srcId="{CA8EAEE6-82A0-4A7B-A65A-1812811AF2F6}" destId="{5C8182BF-A446-4AEB-9846-05B86073E3B0}" srcOrd="0" destOrd="0" presId="urn:microsoft.com/office/officeart/2018/2/layout/IconVerticalSolidList"/>
    <dgm:cxn modelId="{E343B270-7E57-45AA-86F0-C492D10A6DFC}" type="presOf" srcId="{F2A85978-6E84-4631-AABB-375D12961CFA}" destId="{28940C3B-2B8E-44A0-80C1-E1A47A750397}" srcOrd="0" destOrd="0" presId="urn:microsoft.com/office/officeart/2018/2/layout/IconVerticalSolidList"/>
    <dgm:cxn modelId="{3EEB3675-2D2F-4BBA-B3CD-6C813F7E3EA9}" srcId="{F2A85978-6E84-4631-AABB-375D12961CFA}" destId="{CA8EAEE6-82A0-4A7B-A65A-1812811AF2F6}" srcOrd="2" destOrd="0" parTransId="{6C251AF8-5884-4A74-86EB-B0B74E2BA760}" sibTransId="{707CB185-77D0-41D9-A7E4-91BB5343BCAD}"/>
    <dgm:cxn modelId="{DB1DFBCA-B57D-4BAC-BDD8-F0758FAB9823}" type="presOf" srcId="{7E7976E0-E3D9-4674-8EDE-8743173BCAB1}" destId="{B093F119-C277-4C70-B959-D9AC5076A477}" srcOrd="0" destOrd="0" presId="urn:microsoft.com/office/officeart/2018/2/layout/IconVerticalSolidList"/>
    <dgm:cxn modelId="{0116D6E8-CB1D-43B9-81D7-3B37D6176D91}" srcId="{F2A85978-6E84-4631-AABB-375D12961CFA}" destId="{7E7976E0-E3D9-4674-8EDE-8743173BCAB1}" srcOrd="1" destOrd="0" parTransId="{F782D044-69F6-4FA0-B7F0-2E9EBD32E20C}" sibTransId="{4822472C-2877-449B-A480-24BDB31B32E0}"/>
    <dgm:cxn modelId="{C478C3F5-CA9D-4DEF-829A-E1F428AC9E32}" srcId="{F2A85978-6E84-4631-AABB-375D12961CFA}" destId="{6E4B0DB1-0E98-41B0-95A0-1C36639EBF0C}" srcOrd="0" destOrd="0" parTransId="{BF23AC5E-327C-45C3-A71E-6D01A32B8A19}" sibTransId="{36E24C0F-68BE-4454-BE58-490A4A0B010B}"/>
    <dgm:cxn modelId="{70EE7BCD-5742-4F9F-BD2D-D61C5208E1CF}" type="presParOf" srcId="{28940C3B-2B8E-44A0-80C1-E1A47A750397}" destId="{9EF9A72D-26FE-4E70-A7F4-394B60575C18}" srcOrd="0" destOrd="0" presId="urn:microsoft.com/office/officeart/2018/2/layout/IconVerticalSolidList"/>
    <dgm:cxn modelId="{D5612F66-3E48-4638-9146-9896A2FEBC1A}" type="presParOf" srcId="{9EF9A72D-26FE-4E70-A7F4-394B60575C18}" destId="{7993D793-64B2-40C1-952C-9815320DE22E}" srcOrd="0" destOrd="0" presId="urn:microsoft.com/office/officeart/2018/2/layout/IconVerticalSolidList"/>
    <dgm:cxn modelId="{C7CB778E-08F2-42D7-802C-EB2D139BCD45}" type="presParOf" srcId="{9EF9A72D-26FE-4E70-A7F4-394B60575C18}" destId="{86DF7BE3-A484-40A0-9DFE-EA1E789EA337}" srcOrd="1" destOrd="0" presId="urn:microsoft.com/office/officeart/2018/2/layout/IconVerticalSolidList"/>
    <dgm:cxn modelId="{CA871F15-8D21-481B-9721-204DA281C570}" type="presParOf" srcId="{9EF9A72D-26FE-4E70-A7F4-394B60575C18}" destId="{0C127AAF-A6CC-469D-A0AC-531EEE29DE43}" srcOrd="2" destOrd="0" presId="urn:microsoft.com/office/officeart/2018/2/layout/IconVerticalSolidList"/>
    <dgm:cxn modelId="{CB9A16C0-BBB5-477B-AFE2-D185F158DEEC}" type="presParOf" srcId="{9EF9A72D-26FE-4E70-A7F4-394B60575C18}" destId="{3C6E4E07-AD26-4559-B32D-3F780FABA034}" srcOrd="3" destOrd="0" presId="urn:microsoft.com/office/officeart/2018/2/layout/IconVerticalSolidList"/>
    <dgm:cxn modelId="{16D19CB2-5EEA-4B6C-B24F-380BEE6B9878}" type="presParOf" srcId="{28940C3B-2B8E-44A0-80C1-E1A47A750397}" destId="{7861926B-F897-4060-81D5-2B681C837214}" srcOrd="1" destOrd="0" presId="urn:microsoft.com/office/officeart/2018/2/layout/IconVerticalSolidList"/>
    <dgm:cxn modelId="{5C02D67C-EE54-49A4-908A-51B7F3D21631}" type="presParOf" srcId="{28940C3B-2B8E-44A0-80C1-E1A47A750397}" destId="{05368EEF-3B6D-498B-B748-42ED4DB4E4C6}" srcOrd="2" destOrd="0" presId="urn:microsoft.com/office/officeart/2018/2/layout/IconVerticalSolidList"/>
    <dgm:cxn modelId="{01622FB3-455F-4187-8E42-D86D53710A5A}" type="presParOf" srcId="{05368EEF-3B6D-498B-B748-42ED4DB4E4C6}" destId="{59AB7F2A-491D-497D-917B-F89890756359}" srcOrd="0" destOrd="0" presId="urn:microsoft.com/office/officeart/2018/2/layout/IconVerticalSolidList"/>
    <dgm:cxn modelId="{3096D967-0AAF-4A9E-9443-E3F49E3F0FD8}" type="presParOf" srcId="{05368EEF-3B6D-498B-B748-42ED4DB4E4C6}" destId="{6AE30567-7276-47CF-AEE7-D898878A830A}" srcOrd="1" destOrd="0" presId="urn:microsoft.com/office/officeart/2018/2/layout/IconVerticalSolidList"/>
    <dgm:cxn modelId="{73D01F5B-89FD-4A09-A5A5-4E5A757F53A7}" type="presParOf" srcId="{05368EEF-3B6D-498B-B748-42ED4DB4E4C6}" destId="{50C063CC-B2D5-41B2-8A63-97ACA80403CC}" srcOrd="2" destOrd="0" presId="urn:microsoft.com/office/officeart/2018/2/layout/IconVerticalSolidList"/>
    <dgm:cxn modelId="{6744491D-2583-4A04-B62D-786B3B38627A}" type="presParOf" srcId="{05368EEF-3B6D-498B-B748-42ED4DB4E4C6}" destId="{B093F119-C277-4C70-B959-D9AC5076A477}" srcOrd="3" destOrd="0" presId="urn:microsoft.com/office/officeart/2018/2/layout/IconVerticalSolidList"/>
    <dgm:cxn modelId="{90A3282B-7C82-4E9A-ADC8-BB825C559C10}" type="presParOf" srcId="{28940C3B-2B8E-44A0-80C1-E1A47A750397}" destId="{4DA2D29E-344D-4CB4-B2FB-E7B8AE274ED8}" srcOrd="3" destOrd="0" presId="urn:microsoft.com/office/officeart/2018/2/layout/IconVerticalSolidList"/>
    <dgm:cxn modelId="{9C18F8BC-C211-4DDB-BA56-58AA6EFBA981}" type="presParOf" srcId="{28940C3B-2B8E-44A0-80C1-E1A47A750397}" destId="{4DCFD0D3-BCAF-42E9-91A8-859DDF0D5DFA}" srcOrd="4" destOrd="0" presId="urn:microsoft.com/office/officeart/2018/2/layout/IconVerticalSolidList"/>
    <dgm:cxn modelId="{693C8E85-5A9E-42A7-AF99-790F307562C5}" type="presParOf" srcId="{4DCFD0D3-BCAF-42E9-91A8-859DDF0D5DFA}" destId="{77D2E220-2F41-4D9C-951E-0B71BA54292E}" srcOrd="0" destOrd="0" presId="urn:microsoft.com/office/officeart/2018/2/layout/IconVerticalSolidList"/>
    <dgm:cxn modelId="{C2930AC7-D8A4-4989-8F6D-2AD46578722A}" type="presParOf" srcId="{4DCFD0D3-BCAF-42E9-91A8-859DDF0D5DFA}" destId="{42BE1BCB-D338-47EA-A009-6123AFFA01F0}" srcOrd="1" destOrd="0" presId="urn:microsoft.com/office/officeart/2018/2/layout/IconVerticalSolidList"/>
    <dgm:cxn modelId="{C9956D1C-80FC-4350-959C-DE6E222019C2}" type="presParOf" srcId="{4DCFD0D3-BCAF-42E9-91A8-859DDF0D5DFA}" destId="{104E900D-0014-4C88-844B-14B75479F8A7}" srcOrd="2" destOrd="0" presId="urn:microsoft.com/office/officeart/2018/2/layout/IconVerticalSolidList"/>
    <dgm:cxn modelId="{72E459C9-AA96-4110-AD7F-C601C13CB547}" type="presParOf" srcId="{4DCFD0D3-BCAF-42E9-91A8-859DDF0D5DFA}" destId="{5C8182BF-A446-4AEB-9846-05B86073E3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63FC6B-F49C-4BD2-95E3-4892EF3FBE6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4B542A-5E24-4727-A91E-E0C9C4105F49}">
      <dgm:prSet/>
      <dgm:spPr/>
      <dgm:t>
        <a:bodyPr/>
        <a:lstStyle/>
        <a:p>
          <a:r>
            <a:rPr lang="en-CA" dirty="0"/>
            <a:t>Targeted for all to use.</a:t>
          </a:r>
          <a:endParaRPr lang="en-US" dirty="0"/>
        </a:p>
      </dgm:t>
    </dgm:pt>
    <dgm:pt modelId="{2B13CF26-7A81-45D0-B97D-5D4462386832}" type="parTrans" cxnId="{86567110-7604-4F2A-B47F-92B71F2D6307}">
      <dgm:prSet/>
      <dgm:spPr/>
      <dgm:t>
        <a:bodyPr/>
        <a:lstStyle/>
        <a:p>
          <a:endParaRPr lang="en-US"/>
        </a:p>
      </dgm:t>
    </dgm:pt>
    <dgm:pt modelId="{DD3A8538-E92C-4AFE-9502-AD905D05C29B}" type="sibTrans" cxnId="{86567110-7604-4F2A-B47F-92B71F2D6307}">
      <dgm:prSet/>
      <dgm:spPr/>
      <dgm:t>
        <a:bodyPr/>
        <a:lstStyle/>
        <a:p>
          <a:endParaRPr lang="en-US"/>
        </a:p>
      </dgm:t>
    </dgm:pt>
    <dgm:pt modelId="{2D72AF75-F5D9-4D6D-88B0-B35129D2538A}">
      <dgm:prSet/>
      <dgm:spPr/>
      <dgm:t>
        <a:bodyPr/>
        <a:lstStyle/>
        <a:p>
          <a:r>
            <a:rPr lang="en-CA" dirty="0"/>
            <a:t>Developers are able to get </a:t>
          </a:r>
          <a:r>
            <a:rPr lang="en-CA" dirty="0" err="1"/>
            <a:t>geojson</a:t>
          </a:r>
          <a:r>
            <a:rPr lang="en-CA" dirty="0"/>
            <a:t> data for the events.</a:t>
          </a:r>
          <a:endParaRPr lang="en-US" dirty="0"/>
        </a:p>
      </dgm:t>
    </dgm:pt>
    <dgm:pt modelId="{CE74CC45-F26F-44A7-9234-83F474D8684E}" type="parTrans" cxnId="{EB95E13B-76DD-4A04-957F-3E72900D6D69}">
      <dgm:prSet/>
      <dgm:spPr/>
      <dgm:t>
        <a:bodyPr/>
        <a:lstStyle/>
        <a:p>
          <a:endParaRPr lang="en-US"/>
        </a:p>
      </dgm:t>
    </dgm:pt>
    <dgm:pt modelId="{CACCC178-AAD1-4993-BB4D-06BA958BDAE0}" type="sibTrans" cxnId="{EB95E13B-76DD-4A04-957F-3E72900D6D69}">
      <dgm:prSet/>
      <dgm:spPr/>
      <dgm:t>
        <a:bodyPr/>
        <a:lstStyle/>
        <a:p>
          <a:endParaRPr lang="en-US"/>
        </a:p>
      </dgm:t>
    </dgm:pt>
    <dgm:pt modelId="{574C390F-8015-42D8-9214-56C62DB90333}">
      <dgm:prSet/>
      <dgm:spPr/>
      <dgm:t>
        <a:bodyPr/>
        <a:lstStyle/>
        <a:p>
          <a:r>
            <a:rPr lang="en-US" dirty="0"/>
            <a:t>Made for people who wish to find things around them and help socialize.</a:t>
          </a:r>
        </a:p>
      </dgm:t>
    </dgm:pt>
    <dgm:pt modelId="{F30A9214-A93A-4362-BD2A-8184A706307D}" type="parTrans" cxnId="{D56F1485-247E-4004-B471-45B6DDC8B72B}">
      <dgm:prSet/>
      <dgm:spPr/>
      <dgm:t>
        <a:bodyPr/>
        <a:lstStyle/>
        <a:p>
          <a:endParaRPr lang="en-US"/>
        </a:p>
      </dgm:t>
    </dgm:pt>
    <dgm:pt modelId="{4C209732-7EC3-44C7-B503-FAD8F4ACFA11}" type="sibTrans" cxnId="{D56F1485-247E-4004-B471-45B6DDC8B72B}">
      <dgm:prSet/>
      <dgm:spPr/>
      <dgm:t>
        <a:bodyPr/>
        <a:lstStyle/>
        <a:p>
          <a:endParaRPr lang="en-US"/>
        </a:p>
      </dgm:t>
    </dgm:pt>
    <dgm:pt modelId="{2B8CC0B6-27C4-4E48-B3E3-45982227AC7F}" type="pres">
      <dgm:prSet presAssocID="{BC63FC6B-F49C-4BD2-95E3-4892EF3FBE61}" presName="diagram" presStyleCnt="0">
        <dgm:presLayoutVars>
          <dgm:dir/>
          <dgm:resizeHandles val="exact"/>
        </dgm:presLayoutVars>
      </dgm:prSet>
      <dgm:spPr/>
    </dgm:pt>
    <dgm:pt modelId="{7A168A53-8EE7-4AEC-91A5-65327384E981}" type="pres">
      <dgm:prSet presAssocID="{D64B542A-5E24-4727-A91E-E0C9C4105F49}" presName="node" presStyleLbl="node1" presStyleIdx="0" presStyleCnt="3" custLinFactNeighborX="1578" custLinFactNeighborY="2006">
        <dgm:presLayoutVars>
          <dgm:bulletEnabled val="1"/>
        </dgm:presLayoutVars>
      </dgm:prSet>
      <dgm:spPr/>
    </dgm:pt>
    <dgm:pt modelId="{201A20CF-F7AD-4328-858C-B0F5E0731EFE}" type="pres">
      <dgm:prSet presAssocID="{DD3A8538-E92C-4AFE-9502-AD905D05C29B}" presName="sibTrans" presStyleCnt="0"/>
      <dgm:spPr/>
    </dgm:pt>
    <dgm:pt modelId="{C884C06F-0DBA-4798-B519-30C298A2D7C8}" type="pres">
      <dgm:prSet presAssocID="{2D72AF75-F5D9-4D6D-88B0-B35129D2538A}" presName="node" presStyleLbl="node1" presStyleIdx="1" presStyleCnt="3">
        <dgm:presLayoutVars>
          <dgm:bulletEnabled val="1"/>
        </dgm:presLayoutVars>
      </dgm:prSet>
      <dgm:spPr/>
    </dgm:pt>
    <dgm:pt modelId="{C4BD6E13-A853-43B4-89D2-46570F859EDF}" type="pres">
      <dgm:prSet presAssocID="{CACCC178-AAD1-4993-BB4D-06BA958BDAE0}" presName="sibTrans" presStyleCnt="0"/>
      <dgm:spPr/>
    </dgm:pt>
    <dgm:pt modelId="{04AAD97A-44B5-489C-9A9E-F33D6A2DE2D3}" type="pres">
      <dgm:prSet presAssocID="{574C390F-8015-42D8-9214-56C62DB90333}" presName="node" presStyleLbl="node1" presStyleIdx="2" presStyleCnt="3">
        <dgm:presLayoutVars>
          <dgm:bulletEnabled val="1"/>
        </dgm:presLayoutVars>
      </dgm:prSet>
      <dgm:spPr/>
    </dgm:pt>
  </dgm:ptLst>
  <dgm:cxnLst>
    <dgm:cxn modelId="{86567110-7604-4F2A-B47F-92B71F2D6307}" srcId="{BC63FC6B-F49C-4BD2-95E3-4892EF3FBE61}" destId="{D64B542A-5E24-4727-A91E-E0C9C4105F49}" srcOrd="0" destOrd="0" parTransId="{2B13CF26-7A81-45D0-B97D-5D4462386832}" sibTransId="{DD3A8538-E92C-4AFE-9502-AD905D05C29B}"/>
    <dgm:cxn modelId="{23935112-4B27-4947-86A3-65DFFDD74E0E}" type="presOf" srcId="{574C390F-8015-42D8-9214-56C62DB90333}" destId="{04AAD97A-44B5-489C-9A9E-F33D6A2DE2D3}" srcOrd="0" destOrd="0" presId="urn:microsoft.com/office/officeart/2005/8/layout/default"/>
    <dgm:cxn modelId="{C78A4F1A-1C31-4226-96E5-3B04F6B5F69C}" type="presOf" srcId="{2D72AF75-F5D9-4D6D-88B0-B35129D2538A}" destId="{C884C06F-0DBA-4798-B519-30C298A2D7C8}" srcOrd="0" destOrd="0" presId="urn:microsoft.com/office/officeart/2005/8/layout/default"/>
    <dgm:cxn modelId="{EB95E13B-76DD-4A04-957F-3E72900D6D69}" srcId="{BC63FC6B-F49C-4BD2-95E3-4892EF3FBE61}" destId="{2D72AF75-F5D9-4D6D-88B0-B35129D2538A}" srcOrd="1" destOrd="0" parTransId="{CE74CC45-F26F-44A7-9234-83F474D8684E}" sibTransId="{CACCC178-AAD1-4993-BB4D-06BA958BDAE0}"/>
    <dgm:cxn modelId="{FF2FC64E-0960-49CC-8103-8C64914B65B1}" type="presOf" srcId="{D64B542A-5E24-4727-A91E-E0C9C4105F49}" destId="{7A168A53-8EE7-4AEC-91A5-65327384E981}" srcOrd="0" destOrd="0" presId="urn:microsoft.com/office/officeart/2005/8/layout/default"/>
    <dgm:cxn modelId="{D56F1485-247E-4004-B471-45B6DDC8B72B}" srcId="{BC63FC6B-F49C-4BD2-95E3-4892EF3FBE61}" destId="{574C390F-8015-42D8-9214-56C62DB90333}" srcOrd="2" destOrd="0" parTransId="{F30A9214-A93A-4362-BD2A-8184A706307D}" sibTransId="{4C209732-7EC3-44C7-B503-FAD8F4ACFA11}"/>
    <dgm:cxn modelId="{F81A539B-0F8D-44DB-87A7-3E3003326E00}" type="presOf" srcId="{BC63FC6B-F49C-4BD2-95E3-4892EF3FBE61}" destId="{2B8CC0B6-27C4-4E48-B3E3-45982227AC7F}" srcOrd="0" destOrd="0" presId="urn:microsoft.com/office/officeart/2005/8/layout/default"/>
    <dgm:cxn modelId="{F9EF5629-2DFF-44CE-9606-E483D812551A}" type="presParOf" srcId="{2B8CC0B6-27C4-4E48-B3E3-45982227AC7F}" destId="{7A168A53-8EE7-4AEC-91A5-65327384E981}" srcOrd="0" destOrd="0" presId="urn:microsoft.com/office/officeart/2005/8/layout/default"/>
    <dgm:cxn modelId="{5362D2BE-F8B3-4098-BB76-2DD95F4602EF}" type="presParOf" srcId="{2B8CC0B6-27C4-4E48-B3E3-45982227AC7F}" destId="{201A20CF-F7AD-4328-858C-B0F5E0731EFE}" srcOrd="1" destOrd="0" presId="urn:microsoft.com/office/officeart/2005/8/layout/default"/>
    <dgm:cxn modelId="{4C085905-08AD-4553-9E2C-1C5F076793CE}" type="presParOf" srcId="{2B8CC0B6-27C4-4E48-B3E3-45982227AC7F}" destId="{C884C06F-0DBA-4798-B519-30C298A2D7C8}" srcOrd="2" destOrd="0" presId="urn:microsoft.com/office/officeart/2005/8/layout/default"/>
    <dgm:cxn modelId="{555E56D1-B881-4AB2-899D-25456E0ABC5B}" type="presParOf" srcId="{2B8CC0B6-27C4-4E48-B3E3-45982227AC7F}" destId="{C4BD6E13-A853-43B4-89D2-46570F859EDF}" srcOrd="3" destOrd="0" presId="urn:microsoft.com/office/officeart/2005/8/layout/default"/>
    <dgm:cxn modelId="{181CDAA6-F544-489C-A32E-8C93F88D4B66}" type="presParOf" srcId="{2B8CC0B6-27C4-4E48-B3E3-45982227AC7F}" destId="{04AAD97A-44B5-489C-9A9E-F33D6A2DE2D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E4447F-CEB1-490F-B14C-8E41A9C5D4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CDC114-8D24-4B16-BB52-591372F648C1}">
      <dgm:prSet/>
      <dgm:spPr/>
      <dgm:t>
        <a:bodyPr/>
        <a:lstStyle/>
        <a:p>
          <a:r>
            <a:rPr lang="en-CA"/>
            <a:t>Using a location API to get a user’s current location:</a:t>
          </a:r>
          <a:endParaRPr lang="en-US"/>
        </a:p>
      </dgm:t>
    </dgm:pt>
    <dgm:pt modelId="{58295478-D6FE-402B-8E1B-3F5C5DAB2A76}" type="parTrans" cxnId="{BF1B79B8-1DA4-49AD-B1AC-C307343622C6}">
      <dgm:prSet/>
      <dgm:spPr/>
      <dgm:t>
        <a:bodyPr/>
        <a:lstStyle/>
        <a:p>
          <a:endParaRPr lang="en-US"/>
        </a:p>
      </dgm:t>
    </dgm:pt>
    <dgm:pt modelId="{38E8D86F-AD22-4BF4-8F1D-97603E470A18}" type="sibTrans" cxnId="{BF1B79B8-1DA4-49AD-B1AC-C307343622C6}">
      <dgm:prSet/>
      <dgm:spPr/>
      <dgm:t>
        <a:bodyPr/>
        <a:lstStyle/>
        <a:p>
          <a:endParaRPr lang="en-US"/>
        </a:p>
      </dgm:t>
    </dgm:pt>
    <dgm:pt modelId="{6A794216-BC9E-4C6B-986B-39688408D166}">
      <dgm:prSet/>
      <dgm:spPr/>
      <dgm:t>
        <a:bodyPr/>
        <a:lstStyle/>
        <a:p>
          <a:r>
            <a:rPr lang="en-CA"/>
            <a:t>Use’s geolocation to get the user’s current position.</a:t>
          </a:r>
          <a:endParaRPr lang="en-US"/>
        </a:p>
      </dgm:t>
    </dgm:pt>
    <dgm:pt modelId="{E6A4D33A-5D85-4098-AF92-1973C229BFC4}" type="parTrans" cxnId="{85A83360-2983-458D-AE9E-7972B7309C65}">
      <dgm:prSet/>
      <dgm:spPr/>
      <dgm:t>
        <a:bodyPr/>
        <a:lstStyle/>
        <a:p>
          <a:endParaRPr lang="en-US"/>
        </a:p>
      </dgm:t>
    </dgm:pt>
    <dgm:pt modelId="{2E10E290-D4B9-442D-A110-4F3810EDE8A2}" type="sibTrans" cxnId="{85A83360-2983-458D-AE9E-7972B7309C65}">
      <dgm:prSet/>
      <dgm:spPr/>
      <dgm:t>
        <a:bodyPr/>
        <a:lstStyle/>
        <a:p>
          <a:endParaRPr lang="en-US"/>
        </a:p>
      </dgm:t>
    </dgm:pt>
    <dgm:pt modelId="{DDDB67E7-8E47-4719-8C9B-61219B9C8410}">
      <dgm:prSet/>
      <dgm:spPr/>
      <dgm:t>
        <a:bodyPr/>
        <a:lstStyle/>
        <a:p>
          <a:r>
            <a:rPr lang="en-CA"/>
            <a:t>Uses MapBox ‘s API to create the map.</a:t>
          </a:r>
          <a:endParaRPr lang="en-US"/>
        </a:p>
      </dgm:t>
    </dgm:pt>
    <dgm:pt modelId="{CA829679-C589-40C2-B812-3666001FACA7}" type="parTrans" cxnId="{B3414DA6-31CB-40D5-A7D8-A9CA1B5AF757}">
      <dgm:prSet/>
      <dgm:spPr/>
      <dgm:t>
        <a:bodyPr/>
        <a:lstStyle/>
        <a:p>
          <a:endParaRPr lang="en-US"/>
        </a:p>
      </dgm:t>
    </dgm:pt>
    <dgm:pt modelId="{32134366-9958-4372-A59B-232B49B615F0}" type="sibTrans" cxnId="{B3414DA6-31CB-40D5-A7D8-A9CA1B5AF757}">
      <dgm:prSet/>
      <dgm:spPr/>
      <dgm:t>
        <a:bodyPr/>
        <a:lstStyle/>
        <a:p>
          <a:endParaRPr lang="en-US"/>
        </a:p>
      </dgm:t>
    </dgm:pt>
    <dgm:pt modelId="{10187C5D-C672-40BD-B441-890ED891512D}">
      <dgm:prSet/>
      <dgm:spPr/>
      <dgm:t>
        <a:bodyPr/>
        <a:lstStyle/>
        <a:p>
          <a:r>
            <a:rPr lang="en-CA"/>
            <a:t>Uses MapBox’s API to get directions to an event.</a:t>
          </a:r>
          <a:endParaRPr lang="en-US"/>
        </a:p>
      </dgm:t>
    </dgm:pt>
    <dgm:pt modelId="{846732A1-EF0E-4A9A-A1D4-3851B05A5D0E}" type="parTrans" cxnId="{1FF8E4C6-21E1-4C78-88A3-45F72E445C02}">
      <dgm:prSet/>
      <dgm:spPr/>
      <dgm:t>
        <a:bodyPr/>
        <a:lstStyle/>
        <a:p>
          <a:endParaRPr lang="en-US"/>
        </a:p>
      </dgm:t>
    </dgm:pt>
    <dgm:pt modelId="{D61F7839-51E1-4146-8894-7C8AA43AD53B}" type="sibTrans" cxnId="{1FF8E4C6-21E1-4C78-88A3-45F72E445C02}">
      <dgm:prSet/>
      <dgm:spPr/>
      <dgm:t>
        <a:bodyPr/>
        <a:lstStyle/>
        <a:p>
          <a:endParaRPr lang="en-US"/>
        </a:p>
      </dgm:t>
    </dgm:pt>
    <dgm:pt modelId="{3AEABDD3-D8A0-4ECD-9BDC-FC161EB6FA6E}" type="pres">
      <dgm:prSet presAssocID="{DCE4447F-CEB1-490F-B14C-8E41A9C5D4DD}" presName="linear" presStyleCnt="0">
        <dgm:presLayoutVars>
          <dgm:animLvl val="lvl"/>
          <dgm:resizeHandles val="exact"/>
        </dgm:presLayoutVars>
      </dgm:prSet>
      <dgm:spPr/>
    </dgm:pt>
    <dgm:pt modelId="{D0B9D1D6-7476-4337-952F-D9FAB6ABFFC8}" type="pres">
      <dgm:prSet presAssocID="{BDCDC114-8D24-4B16-BB52-591372F648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2574880-DF53-4E83-849D-C10F34603D01}" type="pres">
      <dgm:prSet presAssocID="{BDCDC114-8D24-4B16-BB52-591372F648C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346F0D-4EF0-42F0-A323-5D6AC9E54EF5}" type="presOf" srcId="{6A794216-BC9E-4C6B-986B-39688408D166}" destId="{E2574880-DF53-4E83-849D-C10F34603D01}" srcOrd="0" destOrd="0" presId="urn:microsoft.com/office/officeart/2005/8/layout/vList2"/>
    <dgm:cxn modelId="{12766027-5CA5-4513-A033-CA7CB229B535}" type="presOf" srcId="{10187C5D-C672-40BD-B441-890ED891512D}" destId="{E2574880-DF53-4E83-849D-C10F34603D01}" srcOrd="0" destOrd="2" presId="urn:microsoft.com/office/officeart/2005/8/layout/vList2"/>
    <dgm:cxn modelId="{D59DE22D-FA6D-4531-97E1-28C72BEEA052}" type="presOf" srcId="{DCE4447F-CEB1-490F-B14C-8E41A9C5D4DD}" destId="{3AEABDD3-D8A0-4ECD-9BDC-FC161EB6FA6E}" srcOrd="0" destOrd="0" presId="urn:microsoft.com/office/officeart/2005/8/layout/vList2"/>
    <dgm:cxn modelId="{85A83360-2983-458D-AE9E-7972B7309C65}" srcId="{BDCDC114-8D24-4B16-BB52-591372F648C1}" destId="{6A794216-BC9E-4C6B-986B-39688408D166}" srcOrd="0" destOrd="0" parTransId="{E6A4D33A-5D85-4098-AF92-1973C229BFC4}" sibTransId="{2E10E290-D4B9-442D-A110-4F3810EDE8A2}"/>
    <dgm:cxn modelId="{2361648F-68B7-45EC-95F3-3C692BBB5AE9}" type="presOf" srcId="{DDDB67E7-8E47-4719-8C9B-61219B9C8410}" destId="{E2574880-DF53-4E83-849D-C10F34603D01}" srcOrd="0" destOrd="1" presId="urn:microsoft.com/office/officeart/2005/8/layout/vList2"/>
    <dgm:cxn modelId="{B3414DA6-31CB-40D5-A7D8-A9CA1B5AF757}" srcId="{BDCDC114-8D24-4B16-BB52-591372F648C1}" destId="{DDDB67E7-8E47-4719-8C9B-61219B9C8410}" srcOrd="1" destOrd="0" parTransId="{CA829679-C589-40C2-B812-3666001FACA7}" sibTransId="{32134366-9958-4372-A59B-232B49B615F0}"/>
    <dgm:cxn modelId="{BF1B79B8-1DA4-49AD-B1AC-C307343622C6}" srcId="{DCE4447F-CEB1-490F-B14C-8E41A9C5D4DD}" destId="{BDCDC114-8D24-4B16-BB52-591372F648C1}" srcOrd="0" destOrd="0" parTransId="{58295478-D6FE-402B-8E1B-3F5C5DAB2A76}" sibTransId="{38E8D86F-AD22-4BF4-8F1D-97603E470A18}"/>
    <dgm:cxn modelId="{1FF8E4C6-21E1-4C78-88A3-45F72E445C02}" srcId="{BDCDC114-8D24-4B16-BB52-591372F648C1}" destId="{10187C5D-C672-40BD-B441-890ED891512D}" srcOrd="2" destOrd="0" parTransId="{846732A1-EF0E-4A9A-A1D4-3851B05A5D0E}" sibTransId="{D61F7839-51E1-4146-8894-7C8AA43AD53B}"/>
    <dgm:cxn modelId="{F0CE68EF-3A9B-4EE4-8777-8E4780FF4B69}" type="presOf" srcId="{BDCDC114-8D24-4B16-BB52-591372F648C1}" destId="{D0B9D1D6-7476-4337-952F-D9FAB6ABFFC8}" srcOrd="0" destOrd="0" presId="urn:microsoft.com/office/officeart/2005/8/layout/vList2"/>
    <dgm:cxn modelId="{99EFB2E3-37BF-4E63-A16C-70DBCD77B304}" type="presParOf" srcId="{3AEABDD3-D8A0-4ECD-9BDC-FC161EB6FA6E}" destId="{D0B9D1D6-7476-4337-952F-D9FAB6ABFFC8}" srcOrd="0" destOrd="0" presId="urn:microsoft.com/office/officeart/2005/8/layout/vList2"/>
    <dgm:cxn modelId="{29D57153-355C-4EB1-9A94-C8AB22D9F2AA}" type="presParOf" srcId="{3AEABDD3-D8A0-4ECD-9BDC-FC161EB6FA6E}" destId="{E2574880-DF53-4E83-849D-C10F34603D0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6EDEA2-57A6-4B5D-B6E2-A26CD268922C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E2EADF-61F8-4111-B135-057633B2A286}">
      <dgm:prSet/>
      <dgm:spPr/>
      <dgm:t>
        <a:bodyPr/>
        <a:lstStyle/>
        <a:p>
          <a:r>
            <a:rPr lang="en-CA"/>
            <a:t>Front-end development</a:t>
          </a:r>
          <a:endParaRPr lang="en-US"/>
        </a:p>
      </dgm:t>
    </dgm:pt>
    <dgm:pt modelId="{BEC93167-CA80-44CD-AF33-81352D5D2BEB}" type="parTrans" cxnId="{247928DC-6511-4A18-8811-E343E682D501}">
      <dgm:prSet/>
      <dgm:spPr/>
      <dgm:t>
        <a:bodyPr/>
        <a:lstStyle/>
        <a:p>
          <a:endParaRPr lang="en-US"/>
        </a:p>
      </dgm:t>
    </dgm:pt>
    <dgm:pt modelId="{FE9059E4-FAE5-41EF-B7F2-7FE2CFB9384F}" type="sibTrans" cxnId="{247928DC-6511-4A18-8811-E343E682D501}">
      <dgm:prSet/>
      <dgm:spPr/>
      <dgm:t>
        <a:bodyPr/>
        <a:lstStyle/>
        <a:p>
          <a:endParaRPr lang="en-US"/>
        </a:p>
      </dgm:t>
    </dgm:pt>
    <dgm:pt modelId="{BBAF3E92-C90A-4E4E-A17E-FEBCECBD8D85}">
      <dgm:prSet/>
      <dgm:spPr/>
      <dgm:t>
        <a:bodyPr/>
        <a:lstStyle/>
        <a:p>
          <a:r>
            <a:rPr lang="en-CA"/>
            <a:t>HTML5/CSS/JavaScript/jQuery</a:t>
          </a:r>
          <a:endParaRPr lang="en-US"/>
        </a:p>
      </dgm:t>
    </dgm:pt>
    <dgm:pt modelId="{AEE46FA8-BF4F-4D93-85EC-094895F9D989}" type="parTrans" cxnId="{F229806F-5331-4FAF-838D-FF49A789C684}">
      <dgm:prSet/>
      <dgm:spPr/>
      <dgm:t>
        <a:bodyPr/>
        <a:lstStyle/>
        <a:p>
          <a:endParaRPr lang="en-US"/>
        </a:p>
      </dgm:t>
    </dgm:pt>
    <dgm:pt modelId="{07954DE1-20A3-435F-9EC8-4026B796A48E}" type="sibTrans" cxnId="{F229806F-5331-4FAF-838D-FF49A789C684}">
      <dgm:prSet/>
      <dgm:spPr/>
      <dgm:t>
        <a:bodyPr/>
        <a:lstStyle/>
        <a:p>
          <a:endParaRPr lang="en-US"/>
        </a:p>
      </dgm:t>
    </dgm:pt>
    <dgm:pt modelId="{C5F774CD-5F9A-400C-AD50-E32DFCE96DC2}">
      <dgm:prSet/>
      <dgm:spPr/>
      <dgm:t>
        <a:bodyPr/>
        <a:lstStyle/>
        <a:p>
          <a:r>
            <a:rPr lang="en-CA"/>
            <a:t>Back-end development</a:t>
          </a:r>
          <a:endParaRPr lang="en-US"/>
        </a:p>
      </dgm:t>
    </dgm:pt>
    <dgm:pt modelId="{2FA570E1-3E44-48E9-A5AB-E54A1792AE58}" type="parTrans" cxnId="{BC180B6E-ED54-46C4-A7BD-43FAA4281CE0}">
      <dgm:prSet/>
      <dgm:spPr/>
      <dgm:t>
        <a:bodyPr/>
        <a:lstStyle/>
        <a:p>
          <a:endParaRPr lang="en-US"/>
        </a:p>
      </dgm:t>
    </dgm:pt>
    <dgm:pt modelId="{B1CC3308-84D1-4CFF-BBE4-35762FDCDD1B}" type="sibTrans" cxnId="{BC180B6E-ED54-46C4-A7BD-43FAA4281CE0}">
      <dgm:prSet/>
      <dgm:spPr/>
      <dgm:t>
        <a:bodyPr/>
        <a:lstStyle/>
        <a:p>
          <a:endParaRPr lang="en-US"/>
        </a:p>
      </dgm:t>
    </dgm:pt>
    <dgm:pt modelId="{45AAB693-D24C-4868-BBB8-1B13F93F4F91}">
      <dgm:prSet/>
      <dgm:spPr/>
      <dgm:t>
        <a:bodyPr/>
        <a:lstStyle/>
        <a:p>
          <a:r>
            <a:rPr lang="en-CA"/>
            <a:t>Python in conjunction with Django</a:t>
          </a:r>
          <a:endParaRPr lang="en-US"/>
        </a:p>
      </dgm:t>
    </dgm:pt>
    <dgm:pt modelId="{41B166AE-0AC8-458C-A5E1-2FD5866FCC31}" type="parTrans" cxnId="{A9180D0D-AFE9-41E4-BF61-CB3F0D5768D9}">
      <dgm:prSet/>
      <dgm:spPr/>
      <dgm:t>
        <a:bodyPr/>
        <a:lstStyle/>
        <a:p>
          <a:endParaRPr lang="en-US"/>
        </a:p>
      </dgm:t>
    </dgm:pt>
    <dgm:pt modelId="{232BA284-88F7-4D73-A22F-9DB3C36F120E}" type="sibTrans" cxnId="{A9180D0D-AFE9-41E4-BF61-CB3F0D5768D9}">
      <dgm:prSet/>
      <dgm:spPr/>
      <dgm:t>
        <a:bodyPr/>
        <a:lstStyle/>
        <a:p>
          <a:endParaRPr lang="en-US"/>
        </a:p>
      </dgm:t>
    </dgm:pt>
    <dgm:pt modelId="{045BC3EB-B970-4203-B711-67B36E443F2E}">
      <dgm:prSet/>
      <dgm:spPr/>
      <dgm:t>
        <a:bodyPr/>
        <a:lstStyle/>
        <a:p>
          <a:r>
            <a:rPr lang="en-CA"/>
            <a:t>Database management with Heroku in conjunction with pgAdmin4</a:t>
          </a:r>
          <a:endParaRPr lang="en-US"/>
        </a:p>
      </dgm:t>
    </dgm:pt>
    <dgm:pt modelId="{9A12754A-97BD-4D28-97E5-D47D07B08551}" type="parTrans" cxnId="{EAF7264B-B840-4FA4-B3F4-1F35B940E5FE}">
      <dgm:prSet/>
      <dgm:spPr/>
      <dgm:t>
        <a:bodyPr/>
        <a:lstStyle/>
        <a:p>
          <a:endParaRPr lang="en-US"/>
        </a:p>
      </dgm:t>
    </dgm:pt>
    <dgm:pt modelId="{40C14FFB-5B1C-4E31-A608-7C70DB6EB85C}" type="sibTrans" cxnId="{EAF7264B-B840-4FA4-B3F4-1F35B940E5FE}">
      <dgm:prSet/>
      <dgm:spPr/>
      <dgm:t>
        <a:bodyPr/>
        <a:lstStyle/>
        <a:p>
          <a:endParaRPr lang="en-US"/>
        </a:p>
      </dgm:t>
    </dgm:pt>
    <dgm:pt modelId="{D39DBBCC-E1EA-4054-9357-8A0DC01166C5}" type="pres">
      <dgm:prSet presAssocID="{8B6EDEA2-57A6-4B5D-B6E2-A26CD268922C}" presName="diagram" presStyleCnt="0">
        <dgm:presLayoutVars>
          <dgm:dir/>
          <dgm:resizeHandles val="exact"/>
        </dgm:presLayoutVars>
      </dgm:prSet>
      <dgm:spPr/>
    </dgm:pt>
    <dgm:pt modelId="{CBE73878-7E81-4C17-AEA3-696F567D2024}" type="pres">
      <dgm:prSet presAssocID="{C9E2EADF-61F8-4111-B135-057633B2A286}" presName="node" presStyleLbl="node1" presStyleIdx="0" presStyleCnt="5">
        <dgm:presLayoutVars>
          <dgm:bulletEnabled val="1"/>
        </dgm:presLayoutVars>
      </dgm:prSet>
      <dgm:spPr/>
    </dgm:pt>
    <dgm:pt modelId="{E4C3F153-2C68-4FA7-8003-28D58B2E3029}" type="pres">
      <dgm:prSet presAssocID="{FE9059E4-FAE5-41EF-B7F2-7FE2CFB9384F}" presName="sibTrans" presStyleLbl="sibTrans2D1" presStyleIdx="0" presStyleCnt="4"/>
      <dgm:spPr/>
    </dgm:pt>
    <dgm:pt modelId="{2056A59F-C149-4F9C-9140-3D0A18D7120F}" type="pres">
      <dgm:prSet presAssocID="{FE9059E4-FAE5-41EF-B7F2-7FE2CFB9384F}" presName="connectorText" presStyleLbl="sibTrans2D1" presStyleIdx="0" presStyleCnt="4"/>
      <dgm:spPr/>
    </dgm:pt>
    <dgm:pt modelId="{FF78A649-4886-4E3E-A014-4D5FAEBC93F6}" type="pres">
      <dgm:prSet presAssocID="{BBAF3E92-C90A-4E4E-A17E-FEBCECBD8D85}" presName="node" presStyleLbl="node1" presStyleIdx="1" presStyleCnt="5">
        <dgm:presLayoutVars>
          <dgm:bulletEnabled val="1"/>
        </dgm:presLayoutVars>
      </dgm:prSet>
      <dgm:spPr/>
    </dgm:pt>
    <dgm:pt modelId="{414558E2-B6E9-4538-812A-1CA49ECCFC87}" type="pres">
      <dgm:prSet presAssocID="{07954DE1-20A3-435F-9EC8-4026B796A48E}" presName="sibTrans" presStyleLbl="sibTrans2D1" presStyleIdx="1" presStyleCnt="4"/>
      <dgm:spPr/>
    </dgm:pt>
    <dgm:pt modelId="{96406AA0-A4C0-4A60-B4C5-FE2B78720F28}" type="pres">
      <dgm:prSet presAssocID="{07954DE1-20A3-435F-9EC8-4026B796A48E}" presName="connectorText" presStyleLbl="sibTrans2D1" presStyleIdx="1" presStyleCnt="4"/>
      <dgm:spPr/>
    </dgm:pt>
    <dgm:pt modelId="{B599B903-89E6-4B13-9398-AF917BF6AD9E}" type="pres">
      <dgm:prSet presAssocID="{C5F774CD-5F9A-400C-AD50-E32DFCE96DC2}" presName="node" presStyleLbl="node1" presStyleIdx="2" presStyleCnt="5">
        <dgm:presLayoutVars>
          <dgm:bulletEnabled val="1"/>
        </dgm:presLayoutVars>
      </dgm:prSet>
      <dgm:spPr/>
    </dgm:pt>
    <dgm:pt modelId="{8E61A30D-D360-4AD9-A277-FE409BDC8B92}" type="pres">
      <dgm:prSet presAssocID="{B1CC3308-84D1-4CFF-BBE4-35762FDCDD1B}" presName="sibTrans" presStyleLbl="sibTrans2D1" presStyleIdx="2" presStyleCnt="4"/>
      <dgm:spPr/>
    </dgm:pt>
    <dgm:pt modelId="{EE6B4047-D371-433B-A625-BACD3A6E7DD3}" type="pres">
      <dgm:prSet presAssocID="{B1CC3308-84D1-4CFF-BBE4-35762FDCDD1B}" presName="connectorText" presStyleLbl="sibTrans2D1" presStyleIdx="2" presStyleCnt="4"/>
      <dgm:spPr/>
    </dgm:pt>
    <dgm:pt modelId="{867CB481-9AE0-420C-BDC6-4A7DDF21356B}" type="pres">
      <dgm:prSet presAssocID="{45AAB693-D24C-4868-BBB8-1B13F93F4F91}" presName="node" presStyleLbl="node1" presStyleIdx="3" presStyleCnt="5">
        <dgm:presLayoutVars>
          <dgm:bulletEnabled val="1"/>
        </dgm:presLayoutVars>
      </dgm:prSet>
      <dgm:spPr/>
    </dgm:pt>
    <dgm:pt modelId="{4F7F4F4C-BB22-413B-8250-79A3060828CC}" type="pres">
      <dgm:prSet presAssocID="{232BA284-88F7-4D73-A22F-9DB3C36F120E}" presName="sibTrans" presStyleLbl="sibTrans2D1" presStyleIdx="3" presStyleCnt="4"/>
      <dgm:spPr/>
    </dgm:pt>
    <dgm:pt modelId="{AFA7650B-F6FB-4F6A-9FCB-2EB7AA0E00AB}" type="pres">
      <dgm:prSet presAssocID="{232BA284-88F7-4D73-A22F-9DB3C36F120E}" presName="connectorText" presStyleLbl="sibTrans2D1" presStyleIdx="3" presStyleCnt="4"/>
      <dgm:spPr/>
    </dgm:pt>
    <dgm:pt modelId="{AE6A7874-A7A4-4EB6-B488-2AE72BD82089}" type="pres">
      <dgm:prSet presAssocID="{045BC3EB-B970-4203-B711-67B36E443F2E}" presName="node" presStyleLbl="node1" presStyleIdx="4" presStyleCnt="5">
        <dgm:presLayoutVars>
          <dgm:bulletEnabled val="1"/>
        </dgm:presLayoutVars>
      </dgm:prSet>
      <dgm:spPr/>
    </dgm:pt>
  </dgm:ptLst>
  <dgm:cxnLst>
    <dgm:cxn modelId="{A9180D0D-AFE9-41E4-BF61-CB3F0D5768D9}" srcId="{8B6EDEA2-57A6-4B5D-B6E2-A26CD268922C}" destId="{45AAB693-D24C-4868-BBB8-1B13F93F4F91}" srcOrd="3" destOrd="0" parTransId="{41B166AE-0AC8-458C-A5E1-2FD5866FCC31}" sibTransId="{232BA284-88F7-4D73-A22F-9DB3C36F120E}"/>
    <dgm:cxn modelId="{071E0F1C-AD49-40BD-89F6-62BF9F5979F2}" type="presOf" srcId="{FE9059E4-FAE5-41EF-B7F2-7FE2CFB9384F}" destId="{E4C3F153-2C68-4FA7-8003-28D58B2E3029}" srcOrd="0" destOrd="0" presId="urn:microsoft.com/office/officeart/2005/8/layout/process5"/>
    <dgm:cxn modelId="{B403251C-F0A8-4821-8F9D-CDB1B09ED2D4}" type="presOf" srcId="{232BA284-88F7-4D73-A22F-9DB3C36F120E}" destId="{4F7F4F4C-BB22-413B-8250-79A3060828CC}" srcOrd="0" destOrd="0" presId="urn:microsoft.com/office/officeart/2005/8/layout/process5"/>
    <dgm:cxn modelId="{C225633F-E6FA-48E0-901F-C7C2E54CAF34}" type="presOf" srcId="{07954DE1-20A3-435F-9EC8-4026B796A48E}" destId="{414558E2-B6E9-4538-812A-1CA49ECCFC87}" srcOrd="0" destOrd="0" presId="urn:microsoft.com/office/officeart/2005/8/layout/process5"/>
    <dgm:cxn modelId="{EAF7264B-B840-4FA4-B3F4-1F35B940E5FE}" srcId="{8B6EDEA2-57A6-4B5D-B6E2-A26CD268922C}" destId="{045BC3EB-B970-4203-B711-67B36E443F2E}" srcOrd="4" destOrd="0" parTransId="{9A12754A-97BD-4D28-97E5-D47D07B08551}" sibTransId="{40C14FFB-5B1C-4E31-A608-7C70DB6EB85C}"/>
    <dgm:cxn modelId="{BC180B6E-ED54-46C4-A7BD-43FAA4281CE0}" srcId="{8B6EDEA2-57A6-4B5D-B6E2-A26CD268922C}" destId="{C5F774CD-5F9A-400C-AD50-E32DFCE96DC2}" srcOrd="2" destOrd="0" parTransId="{2FA570E1-3E44-48E9-A5AB-E54A1792AE58}" sibTransId="{B1CC3308-84D1-4CFF-BBE4-35762FDCDD1B}"/>
    <dgm:cxn modelId="{F229806F-5331-4FAF-838D-FF49A789C684}" srcId="{8B6EDEA2-57A6-4B5D-B6E2-A26CD268922C}" destId="{BBAF3E92-C90A-4E4E-A17E-FEBCECBD8D85}" srcOrd="1" destOrd="0" parTransId="{AEE46FA8-BF4F-4D93-85EC-094895F9D989}" sibTransId="{07954DE1-20A3-435F-9EC8-4026B796A48E}"/>
    <dgm:cxn modelId="{6A3EEF59-0787-42C3-B4E9-6B2271B096C7}" type="presOf" srcId="{B1CC3308-84D1-4CFF-BBE4-35762FDCDD1B}" destId="{EE6B4047-D371-433B-A625-BACD3A6E7DD3}" srcOrd="1" destOrd="0" presId="urn:microsoft.com/office/officeart/2005/8/layout/process5"/>
    <dgm:cxn modelId="{2C61CC93-05D2-412A-8D71-205ABD9C08A4}" type="presOf" srcId="{232BA284-88F7-4D73-A22F-9DB3C36F120E}" destId="{AFA7650B-F6FB-4F6A-9FCB-2EB7AA0E00AB}" srcOrd="1" destOrd="0" presId="urn:microsoft.com/office/officeart/2005/8/layout/process5"/>
    <dgm:cxn modelId="{524B9998-007D-4237-9F99-96F0715E4940}" type="presOf" srcId="{045BC3EB-B970-4203-B711-67B36E443F2E}" destId="{AE6A7874-A7A4-4EB6-B488-2AE72BD82089}" srcOrd="0" destOrd="0" presId="urn:microsoft.com/office/officeart/2005/8/layout/process5"/>
    <dgm:cxn modelId="{D10F01A6-1F65-4F6D-AAE8-D4EDA21BA313}" type="presOf" srcId="{C5F774CD-5F9A-400C-AD50-E32DFCE96DC2}" destId="{B599B903-89E6-4B13-9398-AF917BF6AD9E}" srcOrd="0" destOrd="0" presId="urn:microsoft.com/office/officeart/2005/8/layout/process5"/>
    <dgm:cxn modelId="{302BF5B7-3D32-4013-9873-5277B92265EE}" type="presOf" srcId="{BBAF3E92-C90A-4E4E-A17E-FEBCECBD8D85}" destId="{FF78A649-4886-4E3E-A014-4D5FAEBC93F6}" srcOrd="0" destOrd="0" presId="urn:microsoft.com/office/officeart/2005/8/layout/process5"/>
    <dgm:cxn modelId="{84A861C1-1FF2-4F35-A82F-B26F14FB0D10}" type="presOf" srcId="{FE9059E4-FAE5-41EF-B7F2-7FE2CFB9384F}" destId="{2056A59F-C149-4F9C-9140-3D0A18D7120F}" srcOrd="1" destOrd="0" presId="urn:microsoft.com/office/officeart/2005/8/layout/process5"/>
    <dgm:cxn modelId="{CA36DCCC-D544-40D9-B42D-E2FBE2DCAA62}" type="presOf" srcId="{45AAB693-D24C-4868-BBB8-1B13F93F4F91}" destId="{867CB481-9AE0-420C-BDC6-4A7DDF21356B}" srcOrd="0" destOrd="0" presId="urn:microsoft.com/office/officeart/2005/8/layout/process5"/>
    <dgm:cxn modelId="{661235D7-FF28-440C-A1DF-7DEC18ACF34E}" type="presOf" srcId="{C9E2EADF-61F8-4111-B135-057633B2A286}" destId="{CBE73878-7E81-4C17-AEA3-696F567D2024}" srcOrd="0" destOrd="0" presId="urn:microsoft.com/office/officeart/2005/8/layout/process5"/>
    <dgm:cxn modelId="{9E0C71D7-C545-4855-880D-5A0FEA4B2CCC}" type="presOf" srcId="{B1CC3308-84D1-4CFF-BBE4-35762FDCDD1B}" destId="{8E61A30D-D360-4AD9-A277-FE409BDC8B92}" srcOrd="0" destOrd="0" presId="urn:microsoft.com/office/officeart/2005/8/layout/process5"/>
    <dgm:cxn modelId="{708CC3D8-67B6-4F59-BCE2-564D7F5245A0}" type="presOf" srcId="{07954DE1-20A3-435F-9EC8-4026B796A48E}" destId="{96406AA0-A4C0-4A60-B4C5-FE2B78720F28}" srcOrd="1" destOrd="0" presId="urn:microsoft.com/office/officeart/2005/8/layout/process5"/>
    <dgm:cxn modelId="{247928DC-6511-4A18-8811-E343E682D501}" srcId="{8B6EDEA2-57A6-4B5D-B6E2-A26CD268922C}" destId="{C9E2EADF-61F8-4111-B135-057633B2A286}" srcOrd="0" destOrd="0" parTransId="{BEC93167-CA80-44CD-AF33-81352D5D2BEB}" sibTransId="{FE9059E4-FAE5-41EF-B7F2-7FE2CFB9384F}"/>
    <dgm:cxn modelId="{435AB7EB-2109-4AE9-981D-7A31B1ED5FE8}" type="presOf" srcId="{8B6EDEA2-57A6-4B5D-B6E2-A26CD268922C}" destId="{D39DBBCC-E1EA-4054-9357-8A0DC01166C5}" srcOrd="0" destOrd="0" presId="urn:microsoft.com/office/officeart/2005/8/layout/process5"/>
    <dgm:cxn modelId="{C17515C5-C2C0-4B51-B3D2-33948CD56D47}" type="presParOf" srcId="{D39DBBCC-E1EA-4054-9357-8A0DC01166C5}" destId="{CBE73878-7E81-4C17-AEA3-696F567D2024}" srcOrd="0" destOrd="0" presId="urn:microsoft.com/office/officeart/2005/8/layout/process5"/>
    <dgm:cxn modelId="{AF6E3A4C-B94C-466B-BB8D-684A746150CA}" type="presParOf" srcId="{D39DBBCC-E1EA-4054-9357-8A0DC01166C5}" destId="{E4C3F153-2C68-4FA7-8003-28D58B2E3029}" srcOrd="1" destOrd="0" presId="urn:microsoft.com/office/officeart/2005/8/layout/process5"/>
    <dgm:cxn modelId="{52B711D4-0B29-4D5F-A41C-3A8DBFA5BC52}" type="presParOf" srcId="{E4C3F153-2C68-4FA7-8003-28D58B2E3029}" destId="{2056A59F-C149-4F9C-9140-3D0A18D7120F}" srcOrd="0" destOrd="0" presId="urn:microsoft.com/office/officeart/2005/8/layout/process5"/>
    <dgm:cxn modelId="{5638037E-2733-41F7-BA1B-1DC8D693B686}" type="presParOf" srcId="{D39DBBCC-E1EA-4054-9357-8A0DC01166C5}" destId="{FF78A649-4886-4E3E-A014-4D5FAEBC93F6}" srcOrd="2" destOrd="0" presId="urn:microsoft.com/office/officeart/2005/8/layout/process5"/>
    <dgm:cxn modelId="{56CAB6CF-6638-4034-8564-75C30D104494}" type="presParOf" srcId="{D39DBBCC-E1EA-4054-9357-8A0DC01166C5}" destId="{414558E2-B6E9-4538-812A-1CA49ECCFC87}" srcOrd="3" destOrd="0" presId="urn:microsoft.com/office/officeart/2005/8/layout/process5"/>
    <dgm:cxn modelId="{9E9FE861-AB14-4624-8762-20921962151B}" type="presParOf" srcId="{414558E2-B6E9-4538-812A-1CA49ECCFC87}" destId="{96406AA0-A4C0-4A60-B4C5-FE2B78720F28}" srcOrd="0" destOrd="0" presId="urn:microsoft.com/office/officeart/2005/8/layout/process5"/>
    <dgm:cxn modelId="{488BAB0E-3F19-4D58-86E2-4D47C59BECC0}" type="presParOf" srcId="{D39DBBCC-E1EA-4054-9357-8A0DC01166C5}" destId="{B599B903-89E6-4B13-9398-AF917BF6AD9E}" srcOrd="4" destOrd="0" presId="urn:microsoft.com/office/officeart/2005/8/layout/process5"/>
    <dgm:cxn modelId="{86470D13-DC45-43F2-B637-429CB5D9490F}" type="presParOf" srcId="{D39DBBCC-E1EA-4054-9357-8A0DC01166C5}" destId="{8E61A30D-D360-4AD9-A277-FE409BDC8B92}" srcOrd="5" destOrd="0" presId="urn:microsoft.com/office/officeart/2005/8/layout/process5"/>
    <dgm:cxn modelId="{CA6EEE3F-B291-4FCC-8D1A-73D6A5B300F4}" type="presParOf" srcId="{8E61A30D-D360-4AD9-A277-FE409BDC8B92}" destId="{EE6B4047-D371-433B-A625-BACD3A6E7DD3}" srcOrd="0" destOrd="0" presId="urn:microsoft.com/office/officeart/2005/8/layout/process5"/>
    <dgm:cxn modelId="{5B623F0F-3F4A-435F-81AB-25B207078D6A}" type="presParOf" srcId="{D39DBBCC-E1EA-4054-9357-8A0DC01166C5}" destId="{867CB481-9AE0-420C-BDC6-4A7DDF21356B}" srcOrd="6" destOrd="0" presId="urn:microsoft.com/office/officeart/2005/8/layout/process5"/>
    <dgm:cxn modelId="{B6A82C49-BEC6-4CE2-862B-6F41DA5C2756}" type="presParOf" srcId="{D39DBBCC-E1EA-4054-9357-8A0DC01166C5}" destId="{4F7F4F4C-BB22-413B-8250-79A3060828CC}" srcOrd="7" destOrd="0" presId="urn:microsoft.com/office/officeart/2005/8/layout/process5"/>
    <dgm:cxn modelId="{F5F234D4-923C-4FCE-9BEE-00FC782D5823}" type="presParOf" srcId="{4F7F4F4C-BB22-413B-8250-79A3060828CC}" destId="{AFA7650B-F6FB-4F6A-9FCB-2EB7AA0E00AB}" srcOrd="0" destOrd="0" presId="urn:microsoft.com/office/officeart/2005/8/layout/process5"/>
    <dgm:cxn modelId="{06C8C582-3999-401F-81C6-B9D2FB1DBD6E}" type="presParOf" srcId="{D39DBBCC-E1EA-4054-9357-8A0DC01166C5}" destId="{AE6A7874-A7A4-4EB6-B488-2AE72BD8208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B35795-965C-4769-98BB-226F436833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999ACA-8CFC-4F79-B194-D75A88BB18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Users will be able to upload their own additions to the maps contributing to a better mapping experience.</a:t>
          </a:r>
          <a:endParaRPr lang="en-US"/>
        </a:p>
      </dgm:t>
    </dgm:pt>
    <dgm:pt modelId="{32BAACE7-1453-497A-A8DF-1CBA654B7F05}" type="parTrans" cxnId="{0E79174A-F038-4777-B4F1-72D9E62EA1FF}">
      <dgm:prSet/>
      <dgm:spPr/>
      <dgm:t>
        <a:bodyPr/>
        <a:lstStyle/>
        <a:p>
          <a:endParaRPr lang="en-US"/>
        </a:p>
      </dgm:t>
    </dgm:pt>
    <dgm:pt modelId="{2E17E7E4-EAB5-4524-91C3-70F93CF9343B}" type="sibTrans" cxnId="{0E79174A-F038-4777-B4F1-72D9E62EA1FF}">
      <dgm:prSet/>
      <dgm:spPr/>
      <dgm:t>
        <a:bodyPr/>
        <a:lstStyle/>
        <a:p>
          <a:endParaRPr lang="en-US"/>
        </a:p>
      </dgm:t>
    </dgm:pt>
    <dgm:pt modelId="{6B3F5DE3-5573-451C-B773-D920E10E3C6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User location will be used to identify which areas are the busiest which can be used by people for optimization.</a:t>
          </a:r>
          <a:endParaRPr lang="en-US"/>
        </a:p>
      </dgm:t>
    </dgm:pt>
    <dgm:pt modelId="{517084C9-BA4A-43EF-99BF-048B4FBD2A43}" type="parTrans" cxnId="{26FBA603-35E1-45A9-B74E-CE555B872108}">
      <dgm:prSet/>
      <dgm:spPr/>
      <dgm:t>
        <a:bodyPr/>
        <a:lstStyle/>
        <a:p>
          <a:endParaRPr lang="en-US"/>
        </a:p>
      </dgm:t>
    </dgm:pt>
    <dgm:pt modelId="{BEAB6ACA-37D7-4E4D-AFBD-1F3477F24B72}" type="sibTrans" cxnId="{26FBA603-35E1-45A9-B74E-CE555B872108}">
      <dgm:prSet/>
      <dgm:spPr/>
      <dgm:t>
        <a:bodyPr/>
        <a:lstStyle/>
        <a:p>
          <a:endParaRPr lang="en-US"/>
        </a:p>
      </dgm:t>
    </dgm:pt>
    <dgm:pt modelId="{06D27914-2E8B-47FC-A29F-3FBFC84296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APIs from different companies to contribute to a better experience</a:t>
          </a:r>
        </a:p>
      </dgm:t>
    </dgm:pt>
    <dgm:pt modelId="{C65F1EE7-40A4-46EA-BC3A-40A39533C741}" type="parTrans" cxnId="{BBDF9F16-F07D-412D-9225-BFA71CB2AAF9}">
      <dgm:prSet/>
      <dgm:spPr/>
      <dgm:t>
        <a:bodyPr/>
        <a:lstStyle/>
        <a:p>
          <a:endParaRPr lang="en-US"/>
        </a:p>
      </dgm:t>
    </dgm:pt>
    <dgm:pt modelId="{B31B9736-0564-4F2F-9615-53962F9DDCEA}" type="sibTrans" cxnId="{BBDF9F16-F07D-412D-9225-BFA71CB2AAF9}">
      <dgm:prSet/>
      <dgm:spPr/>
      <dgm:t>
        <a:bodyPr/>
        <a:lstStyle/>
        <a:p>
          <a:endParaRPr lang="en-US"/>
        </a:p>
      </dgm:t>
    </dgm:pt>
    <dgm:pt modelId="{0E24582B-23C8-4F2D-B6F0-D03F8976104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User generated content.</a:t>
          </a:r>
          <a:endParaRPr lang="en-US"/>
        </a:p>
      </dgm:t>
    </dgm:pt>
    <dgm:pt modelId="{4A9CE376-E8D8-4E2A-A994-F96AB9F2C430}" type="parTrans" cxnId="{B49838D1-29F4-4F1F-8CCE-AD32341F0AD5}">
      <dgm:prSet/>
      <dgm:spPr/>
      <dgm:t>
        <a:bodyPr/>
        <a:lstStyle/>
        <a:p>
          <a:endParaRPr lang="en-US"/>
        </a:p>
      </dgm:t>
    </dgm:pt>
    <dgm:pt modelId="{95285D1F-F513-477D-AA72-8E449380A9DC}" type="sibTrans" cxnId="{B49838D1-29F4-4F1F-8CCE-AD32341F0AD5}">
      <dgm:prSet/>
      <dgm:spPr/>
      <dgm:t>
        <a:bodyPr/>
        <a:lstStyle/>
        <a:p>
          <a:endParaRPr lang="en-US"/>
        </a:p>
      </dgm:t>
    </dgm:pt>
    <dgm:pt modelId="{32EC6D31-6292-437B-98BA-28159C79E2DA}" type="pres">
      <dgm:prSet presAssocID="{C9B35795-965C-4769-98BB-226F4368336B}" presName="root" presStyleCnt="0">
        <dgm:presLayoutVars>
          <dgm:dir/>
          <dgm:resizeHandles val="exact"/>
        </dgm:presLayoutVars>
      </dgm:prSet>
      <dgm:spPr/>
    </dgm:pt>
    <dgm:pt modelId="{547BA6B2-D50D-4560-90B6-0B60D118F313}" type="pres">
      <dgm:prSet presAssocID="{AA999ACA-8CFC-4F79-B194-D75A88BB1807}" presName="compNode" presStyleCnt="0"/>
      <dgm:spPr/>
    </dgm:pt>
    <dgm:pt modelId="{0589286B-C94B-4C36-BE50-6965E0828BD3}" type="pres">
      <dgm:prSet presAssocID="{AA999ACA-8CFC-4F79-B194-D75A88BB18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024AEC-535A-45D8-9E66-4EFA287157C1}" type="pres">
      <dgm:prSet presAssocID="{AA999ACA-8CFC-4F79-B194-D75A88BB1807}" presName="spaceRect" presStyleCnt="0"/>
      <dgm:spPr/>
    </dgm:pt>
    <dgm:pt modelId="{700A6F98-D0BE-4889-859A-C288D7101CC9}" type="pres">
      <dgm:prSet presAssocID="{AA999ACA-8CFC-4F79-B194-D75A88BB1807}" presName="textRect" presStyleLbl="revTx" presStyleIdx="0" presStyleCnt="4">
        <dgm:presLayoutVars>
          <dgm:chMax val="1"/>
          <dgm:chPref val="1"/>
        </dgm:presLayoutVars>
      </dgm:prSet>
      <dgm:spPr/>
    </dgm:pt>
    <dgm:pt modelId="{8544128E-8F05-4232-BBED-3AE2957CEB74}" type="pres">
      <dgm:prSet presAssocID="{2E17E7E4-EAB5-4524-91C3-70F93CF9343B}" presName="sibTrans" presStyleCnt="0"/>
      <dgm:spPr/>
    </dgm:pt>
    <dgm:pt modelId="{EBAAA23E-AB58-485A-9832-DA83875BD886}" type="pres">
      <dgm:prSet presAssocID="{6B3F5DE3-5573-451C-B773-D920E10E3C61}" presName="compNode" presStyleCnt="0"/>
      <dgm:spPr/>
    </dgm:pt>
    <dgm:pt modelId="{FEAB39B7-C4A9-403C-999B-E5DDDCAE3E47}" type="pres">
      <dgm:prSet presAssocID="{6B3F5DE3-5573-451C-B773-D920E10E3C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AF5C49F-1161-4BE3-95C1-A864F088C41C}" type="pres">
      <dgm:prSet presAssocID="{6B3F5DE3-5573-451C-B773-D920E10E3C61}" presName="spaceRect" presStyleCnt="0"/>
      <dgm:spPr/>
    </dgm:pt>
    <dgm:pt modelId="{913AE27A-3268-4D72-8E75-304E0C84B48A}" type="pres">
      <dgm:prSet presAssocID="{6B3F5DE3-5573-451C-B773-D920E10E3C61}" presName="textRect" presStyleLbl="revTx" presStyleIdx="1" presStyleCnt="4">
        <dgm:presLayoutVars>
          <dgm:chMax val="1"/>
          <dgm:chPref val="1"/>
        </dgm:presLayoutVars>
      </dgm:prSet>
      <dgm:spPr/>
    </dgm:pt>
    <dgm:pt modelId="{EA071EF1-F741-4EF5-BB96-E619721C95E4}" type="pres">
      <dgm:prSet presAssocID="{BEAB6ACA-37D7-4E4D-AFBD-1F3477F24B72}" presName="sibTrans" presStyleCnt="0"/>
      <dgm:spPr/>
    </dgm:pt>
    <dgm:pt modelId="{B5BF0FCE-8C4F-4329-9173-607B8EA45CFC}" type="pres">
      <dgm:prSet presAssocID="{06D27914-2E8B-47FC-A29F-3FBFC8429651}" presName="compNode" presStyleCnt="0"/>
      <dgm:spPr/>
    </dgm:pt>
    <dgm:pt modelId="{43856E01-C817-4F7E-8C54-7D8C0D4DD288}" type="pres">
      <dgm:prSet presAssocID="{06D27914-2E8B-47FC-A29F-3FBFC84296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3791865-CDDE-4683-AEA2-005277B5CBB4}" type="pres">
      <dgm:prSet presAssocID="{06D27914-2E8B-47FC-A29F-3FBFC8429651}" presName="spaceRect" presStyleCnt="0"/>
      <dgm:spPr/>
    </dgm:pt>
    <dgm:pt modelId="{51AA6907-0E01-4C5B-9BF8-51C35A9A0C2E}" type="pres">
      <dgm:prSet presAssocID="{06D27914-2E8B-47FC-A29F-3FBFC8429651}" presName="textRect" presStyleLbl="revTx" presStyleIdx="2" presStyleCnt="4">
        <dgm:presLayoutVars>
          <dgm:chMax val="1"/>
          <dgm:chPref val="1"/>
        </dgm:presLayoutVars>
      </dgm:prSet>
      <dgm:spPr/>
    </dgm:pt>
    <dgm:pt modelId="{5A01137F-3E4D-4E4A-811A-7BA537B9962E}" type="pres">
      <dgm:prSet presAssocID="{B31B9736-0564-4F2F-9615-53962F9DDCEA}" presName="sibTrans" presStyleCnt="0"/>
      <dgm:spPr/>
    </dgm:pt>
    <dgm:pt modelId="{FF255907-B1BB-4B27-86A1-34A76C41B026}" type="pres">
      <dgm:prSet presAssocID="{0E24582B-23C8-4F2D-B6F0-D03F8976104D}" presName="compNode" presStyleCnt="0"/>
      <dgm:spPr/>
    </dgm:pt>
    <dgm:pt modelId="{089A85F0-DB8B-40F4-A7DF-BBE446F7E745}" type="pres">
      <dgm:prSet presAssocID="{0E24582B-23C8-4F2D-B6F0-D03F897610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E6F5D1-128A-44ED-8659-0498B030A31E}" type="pres">
      <dgm:prSet presAssocID="{0E24582B-23C8-4F2D-B6F0-D03F8976104D}" presName="spaceRect" presStyleCnt="0"/>
      <dgm:spPr/>
    </dgm:pt>
    <dgm:pt modelId="{283026B9-602D-4B6E-8592-1B697230C339}" type="pres">
      <dgm:prSet presAssocID="{0E24582B-23C8-4F2D-B6F0-D03F897610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FBA603-35E1-45A9-B74E-CE555B872108}" srcId="{C9B35795-965C-4769-98BB-226F4368336B}" destId="{6B3F5DE3-5573-451C-B773-D920E10E3C61}" srcOrd="1" destOrd="0" parTransId="{517084C9-BA4A-43EF-99BF-048B4FBD2A43}" sibTransId="{BEAB6ACA-37D7-4E4D-AFBD-1F3477F24B72}"/>
    <dgm:cxn modelId="{BBDF9F16-F07D-412D-9225-BFA71CB2AAF9}" srcId="{C9B35795-965C-4769-98BB-226F4368336B}" destId="{06D27914-2E8B-47FC-A29F-3FBFC8429651}" srcOrd="2" destOrd="0" parTransId="{C65F1EE7-40A4-46EA-BC3A-40A39533C741}" sibTransId="{B31B9736-0564-4F2F-9615-53962F9DDCEA}"/>
    <dgm:cxn modelId="{0E79174A-F038-4777-B4F1-72D9E62EA1FF}" srcId="{C9B35795-965C-4769-98BB-226F4368336B}" destId="{AA999ACA-8CFC-4F79-B194-D75A88BB1807}" srcOrd="0" destOrd="0" parTransId="{32BAACE7-1453-497A-A8DF-1CBA654B7F05}" sibTransId="{2E17E7E4-EAB5-4524-91C3-70F93CF9343B}"/>
    <dgm:cxn modelId="{15C69C57-00EB-479E-A46D-6C1A18ACA8F0}" type="presOf" srcId="{6B3F5DE3-5573-451C-B773-D920E10E3C61}" destId="{913AE27A-3268-4D72-8E75-304E0C84B48A}" srcOrd="0" destOrd="0" presId="urn:microsoft.com/office/officeart/2018/2/layout/IconLabelList"/>
    <dgm:cxn modelId="{96F708BC-166F-4DF6-99F1-9C9AE3F9030A}" type="presOf" srcId="{06D27914-2E8B-47FC-A29F-3FBFC8429651}" destId="{51AA6907-0E01-4C5B-9BF8-51C35A9A0C2E}" srcOrd="0" destOrd="0" presId="urn:microsoft.com/office/officeart/2018/2/layout/IconLabelList"/>
    <dgm:cxn modelId="{3E5C3ABF-E75B-435E-83EB-9529732B3431}" type="presOf" srcId="{AA999ACA-8CFC-4F79-B194-D75A88BB1807}" destId="{700A6F98-D0BE-4889-859A-C288D7101CC9}" srcOrd="0" destOrd="0" presId="urn:microsoft.com/office/officeart/2018/2/layout/IconLabelList"/>
    <dgm:cxn modelId="{CD400DC4-31AF-4449-820B-5EA826564519}" type="presOf" srcId="{C9B35795-965C-4769-98BB-226F4368336B}" destId="{32EC6D31-6292-437B-98BA-28159C79E2DA}" srcOrd="0" destOrd="0" presId="urn:microsoft.com/office/officeart/2018/2/layout/IconLabelList"/>
    <dgm:cxn modelId="{F9BAB2CC-C8D4-4003-8D28-A9E3540759F2}" type="presOf" srcId="{0E24582B-23C8-4F2D-B6F0-D03F8976104D}" destId="{283026B9-602D-4B6E-8592-1B697230C339}" srcOrd="0" destOrd="0" presId="urn:microsoft.com/office/officeart/2018/2/layout/IconLabelList"/>
    <dgm:cxn modelId="{B49838D1-29F4-4F1F-8CCE-AD32341F0AD5}" srcId="{C9B35795-965C-4769-98BB-226F4368336B}" destId="{0E24582B-23C8-4F2D-B6F0-D03F8976104D}" srcOrd="3" destOrd="0" parTransId="{4A9CE376-E8D8-4E2A-A994-F96AB9F2C430}" sibTransId="{95285D1F-F513-477D-AA72-8E449380A9DC}"/>
    <dgm:cxn modelId="{00AEDA57-BFA1-42FC-968A-CD30414CC052}" type="presParOf" srcId="{32EC6D31-6292-437B-98BA-28159C79E2DA}" destId="{547BA6B2-D50D-4560-90B6-0B60D118F313}" srcOrd="0" destOrd="0" presId="urn:microsoft.com/office/officeart/2018/2/layout/IconLabelList"/>
    <dgm:cxn modelId="{EAEC90C7-EA81-472C-84A9-57CC34FB83E7}" type="presParOf" srcId="{547BA6B2-D50D-4560-90B6-0B60D118F313}" destId="{0589286B-C94B-4C36-BE50-6965E0828BD3}" srcOrd="0" destOrd="0" presId="urn:microsoft.com/office/officeart/2018/2/layout/IconLabelList"/>
    <dgm:cxn modelId="{742E3E26-5FF6-477E-8262-44E091C10C3A}" type="presParOf" srcId="{547BA6B2-D50D-4560-90B6-0B60D118F313}" destId="{7D024AEC-535A-45D8-9E66-4EFA287157C1}" srcOrd="1" destOrd="0" presId="urn:microsoft.com/office/officeart/2018/2/layout/IconLabelList"/>
    <dgm:cxn modelId="{90ACA257-84F7-407D-9953-6D7DE7D0BD5C}" type="presParOf" srcId="{547BA6B2-D50D-4560-90B6-0B60D118F313}" destId="{700A6F98-D0BE-4889-859A-C288D7101CC9}" srcOrd="2" destOrd="0" presId="urn:microsoft.com/office/officeart/2018/2/layout/IconLabelList"/>
    <dgm:cxn modelId="{1B1A482F-B737-48F3-BCAA-487F329928A2}" type="presParOf" srcId="{32EC6D31-6292-437B-98BA-28159C79E2DA}" destId="{8544128E-8F05-4232-BBED-3AE2957CEB74}" srcOrd="1" destOrd="0" presId="urn:microsoft.com/office/officeart/2018/2/layout/IconLabelList"/>
    <dgm:cxn modelId="{B9F66470-8B4A-47AA-AF1C-C14B265E77DA}" type="presParOf" srcId="{32EC6D31-6292-437B-98BA-28159C79E2DA}" destId="{EBAAA23E-AB58-485A-9832-DA83875BD886}" srcOrd="2" destOrd="0" presId="urn:microsoft.com/office/officeart/2018/2/layout/IconLabelList"/>
    <dgm:cxn modelId="{854FDD15-2963-4261-976B-4B431CD12274}" type="presParOf" srcId="{EBAAA23E-AB58-485A-9832-DA83875BD886}" destId="{FEAB39B7-C4A9-403C-999B-E5DDDCAE3E47}" srcOrd="0" destOrd="0" presId="urn:microsoft.com/office/officeart/2018/2/layout/IconLabelList"/>
    <dgm:cxn modelId="{71943190-C3DA-4197-93A3-4B118D5E842E}" type="presParOf" srcId="{EBAAA23E-AB58-485A-9832-DA83875BD886}" destId="{0AF5C49F-1161-4BE3-95C1-A864F088C41C}" srcOrd="1" destOrd="0" presId="urn:microsoft.com/office/officeart/2018/2/layout/IconLabelList"/>
    <dgm:cxn modelId="{AB6AE450-070E-491B-A017-471A504284E7}" type="presParOf" srcId="{EBAAA23E-AB58-485A-9832-DA83875BD886}" destId="{913AE27A-3268-4D72-8E75-304E0C84B48A}" srcOrd="2" destOrd="0" presId="urn:microsoft.com/office/officeart/2018/2/layout/IconLabelList"/>
    <dgm:cxn modelId="{8D9DDC16-032B-464D-ADD6-3F2FFB4DD47D}" type="presParOf" srcId="{32EC6D31-6292-437B-98BA-28159C79E2DA}" destId="{EA071EF1-F741-4EF5-BB96-E619721C95E4}" srcOrd="3" destOrd="0" presId="urn:microsoft.com/office/officeart/2018/2/layout/IconLabelList"/>
    <dgm:cxn modelId="{2FAC5C5A-86CB-4CAA-83A5-F916705A4804}" type="presParOf" srcId="{32EC6D31-6292-437B-98BA-28159C79E2DA}" destId="{B5BF0FCE-8C4F-4329-9173-607B8EA45CFC}" srcOrd="4" destOrd="0" presId="urn:microsoft.com/office/officeart/2018/2/layout/IconLabelList"/>
    <dgm:cxn modelId="{9E503D49-2903-4D26-8059-643865C1D5E5}" type="presParOf" srcId="{B5BF0FCE-8C4F-4329-9173-607B8EA45CFC}" destId="{43856E01-C817-4F7E-8C54-7D8C0D4DD288}" srcOrd="0" destOrd="0" presId="urn:microsoft.com/office/officeart/2018/2/layout/IconLabelList"/>
    <dgm:cxn modelId="{791A1B27-334D-4466-85F2-F8D9F61CDD61}" type="presParOf" srcId="{B5BF0FCE-8C4F-4329-9173-607B8EA45CFC}" destId="{B3791865-CDDE-4683-AEA2-005277B5CBB4}" srcOrd="1" destOrd="0" presId="urn:microsoft.com/office/officeart/2018/2/layout/IconLabelList"/>
    <dgm:cxn modelId="{A5E09914-97E3-45F5-AAAC-20F9C8027D21}" type="presParOf" srcId="{B5BF0FCE-8C4F-4329-9173-607B8EA45CFC}" destId="{51AA6907-0E01-4C5B-9BF8-51C35A9A0C2E}" srcOrd="2" destOrd="0" presId="urn:microsoft.com/office/officeart/2018/2/layout/IconLabelList"/>
    <dgm:cxn modelId="{286A38E7-2079-4224-90AE-FA1F0C7FA308}" type="presParOf" srcId="{32EC6D31-6292-437B-98BA-28159C79E2DA}" destId="{5A01137F-3E4D-4E4A-811A-7BA537B9962E}" srcOrd="5" destOrd="0" presId="urn:microsoft.com/office/officeart/2018/2/layout/IconLabelList"/>
    <dgm:cxn modelId="{4DA5FAAD-3622-4489-9748-E53F8A33B575}" type="presParOf" srcId="{32EC6D31-6292-437B-98BA-28159C79E2DA}" destId="{FF255907-B1BB-4B27-86A1-34A76C41B026}" srcOrd="6" destOrd="0" presId="urn:microsoft.com/office/officeart/2018/2/layout/IconLabelList"/>
    <dgm:cxn modelId="{9961A3F6-0A45-45D4-905B-2786E3A8CFB6}" type="presParOf" srcId="{FF255907-B1BB-4B27-86A1-34A76C41B026}" destId="{089A85F0-DB8B-40F4-A7DF-BBE446F7E745}" srcOrd="0" destOrd="0" presId="urn:microsoft.com/office/officeart/2018/2/layout/IconLabelList"/>
    <dgm:cxn modelId="{6262C2EB-8DCA-4123-80A5-BF904B785B14}" type="presParOf" srcId="{FF255907-B1BB-4B27-86A1-34A76C41B026}" destId="{B7E6F5D1-128A-44ED-8659-0498B030A31E}" srcOrd="1" destOrd="0" presId="urn:microsoft.com/office/officeart/2018/2/layout/IconLabelList"/>
    <dgm:cxn modelId="{2ECCEEE8-7904-4202-91A5-91A4959291BE}" type="presParOf" srcId="{FF255907-B1BB-4B27-86A1-34A76C41B026}" destId="{283026B9-602D-4B6E-8592-1B697230C3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4D08BD-E7EF-4430-B484-B3EB04FE311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3271B3-C8CE-410A-9447-7829C636FC59}">
      <dgm:prSet/>
      <dgm:spPr/>
      <dgm:t>
        <a:bodyPr/>
        <a:lstStyle/>
        <a:p>
          <a:r>
            <a:rPr lang="en-CA"/>
            <a:t>Success is directly tied the number of users. </a:t>
          </a:r>
          <a:endParaRPr lang="en-US"/>
        </a:p>
      </dgm:t>
    </dgm:pt>
    <dgm:pt modelId="{B993ED6C-7EB2-434F-BADF-02644BFDEE25}" type="parTrans" cxnId="{BCB9F8B6-0CA2-47C0-9CCB-8C2017E82810}">
      <dgm:prSet/>
      <dgm:spPr/>
      <dgm:t>
        <a:bodyPr/>
        <a:lstStyle/>
        <a:p>
          <a:endParaRPr lang="en-US"/>
        </a:p>
      </dgm:t>
    </dgm:pt>
    <dgm:pt modelId="{2790CFCB-C5CC-4688-953A-94C2DB20FEE0}" type="sibTrans" cxnId="{BCB9F8B6-0CA2-47C0-9CCB-8C2017E82810}">
      <dgm:prSet/>
      <dgm:spPr/>
      <dgm:t>
        <a:bodyPr/>
        <a:lstStyle/>
        <a:p>
          <a:endParaRPr lang="en-US"/>
        </a:p>
      </dgm:t>
    </dgm:pt>
    <dgm:pt modelId="{12EC7413-964F-4987-BA4B-B8CD64976B5D}">
      <dgm:prSet/>
      <dgm:spPr/>
      <dgm:t>
        <a:bodyPr/>
        <a:lstStyle/>
        <a:p>
          <a:r>
            <a:rPr lang="en-CA"/>
            <a:t>The greater the amount of users, the more user generated content there is.</a:t>
          </a:r>
          <a:endParaRPr lang="en-US"/>
        </a:p>
      </dgm:t>
    </dgm:pt>
    <dgm:pt modelId="{70731304-5A89-4D27-85D7-4DC502886AD6}" type="parTrans" cxnId="{CAD56CDD-0D76-48B5-AB28-5826ED810898}">
      <dgm:prSet/>
      <dgm:spPr/>
      <dgm:t>
        <a:bodyPr/>
        <a:lstStyle/>
        <a:p>
          <a:endParaRPr lang="en-US"/>
        </a:p>
      </dgm:t>
    </dgm:pt>
    <dgm:pt modelId="{D0B14C0B-10D7-4BCA-A2BD-C82416CC2751}" type="sibTrans" cxnId="{CAD56CDD-0D76-48B5-AB28-5826ED810898}">
      <dgm:prSet/>
      <dgm:spPr/>
      <dgm:t>
        <a:bodyPr/>
        <a:lstStyle/>
        <a:p>
          <a:endParaRPr lang="en-US"/>
        </a:p>
      </dgm:t>
    </dgm:pt>
    <dgm:pt modelId="{5AB1454D-C350-45C4-882D-8F0D01FFF044}">
      <dgm:prSet/>
      <dgm:spPr/>
      <dgm:t>
        <a:bodyPr/>
        <a:lstStyle/>
        <a:p>
          <a:r>
            <a:rPr lang="en-CA"/>
            <a:t>There are competitors such as OpenStreetMap, but this application will be focused on more dynamic features and the number of people affected by it rather than mapping everything.</a:t>
          </a:r>
          <a:endParaRPr lang="en-US"/>
        </a:p>
      </dgm:t>
    </dgm:pt>
    <dgm:pt modelId="{ED0C3D6A-5134-4DEB-B78A-15CF1038F869}" type="parTrans" cxnId="{7DD6F9E1-B70B-417C-9F6B-4F6909F4523F}">
      <dgm:prSet/>
      <dgm:spPr/>
      <dgm:t>
        <a:bodyPr/>
        <a:lstStyle/>
        <a:p>
          <a:endParaRPr lang="en-US"/>
        </a:p>
      </dgm:t>
    </dgm:pt>
    <dgm:pt modelId="{B26DD0AE-B942-40BB-AEE6-69A5C73AC7E8}" type="sibTrans" cxnId="{7DD6F9E1-B70B-417C-9F6B-4F6909F4523F}">
      <dgm:prSet/>
      <dgm:spPr/>
      <dgm:t>
        <a:bodyPr/>
        <a:lstStyle/>
        <a:p>
          <a:endParaRPr lang="en-US"/>
        </a:p>
      </dgm:t>
    </dgm:pt>
    <dgm:pt modelId="{7A4E5623-960F-4300-8B76-866B001CF968}">
      <dgm:prSet/>
      <dgm:spPr/>
      <dgm:t>
        <a:bodyPr/>
        <a:lstStyle/>
        <a:p>
          <a:r>
            <a:rPr lang="en-CA"/>
            <a:t>The location of a user is needed which may cause privacy issues. </a:t>
          </a:r>
          <a:endParaRPr lang="en-US"/>
        </a:p>
      </dgm:t>
    </dgm:pt>
    <dgm:pt modelId="{04C109BE-F551-4FF5-9BB4-5A69FCB0387D}" type="parTrans" cxnId="{EA26AC1A-5600-4A75-92FF-A1498EDC603D}">
      <dgm:prSet/>
      <dgm:spPr/>
      <dgm:t>
        <a:bodyPr/>
        <a:lstStyle/>
        <a:p>
          <a:endParaRPr lang="en-US"/>
        </a:p>
      </dgm:t>
    </dgm:pt>
    <dgm:pt modelId="{E4EB9EA5-7FCD-4511-8D16-14564CDB0011}" type="sibTrans" cxnId="{EA26AC1A-5600-4A75-92FF-A1498EDC603D}">
      <dgm:prSet/>
      <dgm:spPr/>
      <dgm:t>
        <a:bodyPr/>
        <a:lstStyle/>
        <a:p>
          <a:endParaRPr lang="en-US"/>
        </a:p>
      </dgm:t>
    </dgm:pt>
    <dgm:pt modelId="{1610B3E2-73EB-4447-8FD5-15AD2CDE280B}">
      <dgm:prSet/>
      <dgm:spPr/>
      <dgm:t>
        <a:bodyPr/>
        <a:lstStyle/>
        <a:p>
          <a:r>
            <a:rPr lang="en-CA"/>
            <a:t>Reveals the location of an event which may also cause security issues.</a:t>
          </a:r>
          <a:endParaRPr lang="en-US"/>
        </a:p>
      </dgm:t>
    </dgm:pt>
    <dgm:pt modelId="{7FDA1FDA-1B1B-4C1B-981D-8CB89EA1C022}" type="parTrans" cxnId="{0DFF7CA6-9720-428B-BD39-E3ADE79D0B0E}">
      <dgm:prSet/>
      <dgm:spPr/>
      <dgm:t>
        <a:bodyPr/>
        <a:lstStyle/>
        <a:p>
          <a:endParaRPr lang="en-US"/>
        </a:p>
      </dgm:t>
    </dgm:pt>
    <dgm:pt modelId="{3EA9F84E-A465-4B14-9116-2660E09D4588}" type="sibTrans" cxnId="{0DFF7CA6-9720-428B-BD39-E3ADE79D0B0E}">
      <dgm:prSet/>
      <dgm:spPr/>
      <dgm:t>
        <a:bodyPr/>
        <a:lstStyle/>
        <a:p>
          <a:endParaRPr lang="en-US"/>
        </a:p>
      </dgm:t>
    </dgm:pt>
    <dgm:pt modelId="{3F744200-CD30-435D-A641-A33A11DEBDE7}" type="pres">
      <dgm:prSet presAssocID="{604D08BD-E7EF-4430-B484-B3EB04FE3117}" presName="linear" presStyleCnt="0">
        <dgm:presLayoutVars>
          <dgm:animLvl val="lvl"/>
          <dgm:resizeHandles val="exact"/>
        </dgm:presLayoutVars>
      </dgm:prSet>
      <dgm:spPr/>
    </dgm:pt>
    <dgm:pt modelId="{7397D5C8-7F2D-4472-943F-694871FE8A15}" type="pres">
      <dgm:prSet presAssocID="{8A3271B3-C8CE-410A-9447-7829C636FC5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325531B-1737-4B33-9EB5-6AE6B39B3AE6}" type="pres">
      <dgm:prSet presAssocID="{8A3271B3-C8CE-410A-9447-7829C636FC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5407B14-4CC4-4DCE-BDA9-7883255DF3CC}" type="presOf" srcId="{1610B3E2-73EB-4447-8FD5-15AD2CDE280B}" destId="{5325531B-1737-4B33-9EB5-6AE6B39B3AE6}" srcOrd="0" destOrd="3" presId="urn:microsoft.com/office/officeart/2005/8/layout/vList2"/>
    <dgm:cxn modelId="{EA26AC1A-5600-4A75-92FF-A1498EDC603D}" srcId="{8A3271B3-C8CE-410A-9447-7829C636FC59}" destId="{7A4E5623-960F-4300-8B76-866B001CF968}" srcOrd="2" destOrd="0" parTransId="{04C109BE-F551-4FF5-9BB4-5A69FCB0387D}" sibTransId="{E4EB9EA5-7FCD-4511-8D16-14564CDB0011}"/>
    <dgm:cxn modelId="{D92B1838-7240-4130-A16C-F1F12D5F09F7}" type="presOf" srcId="{8A3271B3-C8CE-410A-9447-7829C636FC59}" destId="{7397D5C8-7F2D-4472-943F-694871FE8A15}" srcOrd="0" destOrd="0" presId="urn:microsoft.com/office/officeart/2005/8/layout/vList2"/>
    <dgm:cxn modelId="{77D70D6C-A999-4769-9672-AC4077EA5CC4}" type="presOf" srcId="{12EC7413-964F-4987-BA4B-B8CD64976B5D}" destId="{5325531B-1737-4B33-9EB5-6AE6B39B3AE6}" srcOrd="0" destOrd="0" presId="urn:microsoft.com/office/officeart/2005/8/layout/vList2"/>
    <dgm:cxn modelId="{3B2E6A8D-2E18-4732-A8B6-614D65479833}" type="presOf" srcId="{7A4E5623-960F-4300-8B76-866B001CF968}" destId="{5325531B-1737-4B33-9EB5-6AE6B39B3AE6}" srcOrd="0" destOrd="2" presId="urn:microsoft.com/office/officeart/2005/8/layout/vList2"/>
    <dgm:cxn modelId="{0DFF7CA6-9720-428B-BD39-E3ADE79D0B0E}" srcId="{8A3271B3-C8CE-410A-9447-7829C636FC59}" destId="{1610B3E2-73EB-4447-8FD5-15AD2CDE280B}" srcOrd="3" destOrd="0" parTransId="{7FDA1FDA-1B1B-4C1B-981D-8CB89EA1C022}" sibTransId="{3EA9F84E-A465-4B14-9116-2660E09D4588}"/>
    <dgm:cxn modelId="{BCB9F8B6-0CA2-47C0-9CCB-8C2017E82810}" srcId="{604D08BD-E7EF-4430-B484-B3EB04FE3117}" destId="{8A3271B3-C8CE-410A-9447-7829C636FC59}" srcOrd="0" destOrd="0" parTransId="{B993ED6C-7EB2-434F-BADF-02644BFDEE25}" sibTransId="{2790CFCB-C5CC-4688-953A-94C2DB20FEE0}"/>
    <dgm:cxn modelId="{F7A1B6B7-D14F-4A8C-AAE4-75C1E50110A1}" type="presOf" srcId="{5AB1454D-C350-45C4-882D-8F0D01FFF044}" destId="{5325531B-1737-4B33-9EB5-6AE6B39B3AE6}" srcOrd="0" destOrd="1" presId="urn:microsoft.com/office/officeart/2005/8/layout/vList2"/>
    <dgm:cxn modelId="{F3A14AC7-8A26-4E23-B671-085310A1FD1B}" type="presOf" srcId="{604D08BD-E7EF-4430-B484-B3EB04FE3117}" destId="{3F744200-CD30-435D-A641-A33A11DEBDE7}" srcOrd="0" destOrd="0" presId="urn:microsoft.com/office/officeart/2005/8/layout/vList2"/>
    <dgm:cxn modelId="{CAD56CDD-0D76-48B5-AB28-5826ED810898}" srcId="{8A3271B3-C8CE-410A-9447-7829C636FC59}" destId="{12EC7413-964F-4987-BA4B-B8CD64976B5D}" srcOrd="0" destOrd="0" parTransId="{70731304-5A89-4D27-85D7-4DC502886AD6}" sibTransId="{D0B14C0B-10D7-4BCA-A2BD-C82416CC2751}"/>
    <dgm:cxn modelId="{7DD6F9E1-B70B-417C-9F6B-4F6909F4523F}" srcId="{8A3271B3-C8CE-410A-9447-7829C636FC59}" destId="{5AB1454D-C350-45C4-882D-8F0D01FFF044}" srcOrd="1" destOrd="0" parTransId="{ED0C3D6A-5134-4DEB-B78A-15CF1038F869}" sibTransId="{B26DD0AE-B942-40BB-AEE6-69A5C73AC7E8}"/>
    <dgm:cxn modelId="{29ADD7D7-592F-40FA-86E5-EE6F636F5304}" type="presParOf" srcId="{3F744200-CD30-435D-A641-A33A11DEBDE7}" destId="{7397D5C8-7F2D-4472-943F-694871FE8A15}" srcOrd="0" destOrd="0" presId="urn:microsoft.com/office/officeart/2005/8/layout/vList2"/>
    <dgm:cxn modelId="{CA69023D-07F6-4F57-BA60-AB7123A5D10D}" type="presParOf" srcId="{3F744200-CD30-435D-A641-A33A11DEBDE7}" destId="{5325531B-1737-4B33-9EB5-6AE6B39B3A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F441A6-940B-415A-907A-9A736AB690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22B2A6-613F-453F-8EF6-C478E0B06551}">
      <dgm:prSet/>
      <dgm:spPr/>
      <dgm:t>
        <a:bodyPr/>
        <a:lstStyle/>
        <a:p>
          <a:r>
            <a:rPr lang="en-CA"/>
            <a:t>Ultimately, the goal is to allow users to use the Map to find real-time events happening around them.</a:t>
          </a:r>
          <a:endParaRPr lang="en-US"/>
        </a:p>
      </dgm:t>
    </dgm:pt>
    <dgm:pt modelId="{BA67E93D-3580-4572-BC84-430115E70276}" type="parTrans" cxnId="{451465A7-3F97-4C0E-AD1B-988AB3936B9B}">
      <dgm:prSet/>
      <dgm:spPr/>
      <dgm:t>
        <a:bodyPr/>
        <a:lstStyle/>
        <a:p>
          <a:endParaRPr lang="en-US"/>
        </a:p>
      </dgm:t>
    </dgm:pt>
    <dgm:pt modelId="{2D160F37-A64B-441A-BEAB-B0B14F5B145E}" type="sibTrans" cxnId="{451465A7-3F97-4C0E-AD1B-988AB3936B9B}">
      <dgm:prSet/>
      <dgm:spPr/>
      <dgm:t>
        <a:bodyPr/>
        <a:lstStyle/>
        <a:p>
          <a:endParaRPr lang="en-US"/>
        </a:p>
      </dgm:t>
    </dgm:pt>
    <dgm:pt modelId="{237D8513-88C6-42B9-9570-705B3EBFE21C}">
      <dgm:prSet/>
      <dgm:spPr/>
      <dgm:t>
        <a:bodyPr/>
        <a:lstStyle/>
        <a:p>
          <a:r>
            <a:rPr lang="en-CA"/>
            <a:t>Real-World Applications: </a:t>
          </a:r>
          <a:endParaRPr lang="en-US"/>
        </a:p>
      </dgm:t>
    </dgm:pt>
    <dgm:pt modelId="{5AC31542-F3C1-4889-AC3B-BCDBED74F6EA}" type="parTrans" cxnId="{437D3AF8-BC6C-4BF8-A937-886B958C075F}">
      <dgm:prSet/>
      <dgm:spPr/>
      <dgm:t>
        <a:bodyPr/>
        <a:lstStyle/>
        <a:p>
          <a:endParaRPr lang="en-US"/>
        </a:p>
      </dgm:t>
    </dgm:pt>
    <dgm:pt modelId="{DE9A1070-D74D-4E08-8A06-EA7945B34641}" type="sibTrans" cxnId="{437D3AF8-BC6C-4BF8-A937-886B958C075F}">
      <dgm:prSet/>
      <dgm:spPr/>
      <dgm:t>
        <a:bodyPr/>
        <a:lstStyle/>
        <a:p>
          <a:endParaRPr lang="en-US"/>
        </a:p>
      </dgm:t>
    </dgm:pt>
    <dgm:pt modelId="{47A9DCD0-10EB-482A-8BA4-B4D21E213CB3}">
      <dgm:prSet/>
      <dgm:spPr/>
      <dgm:t>
        <a:bodyPr/>
        <a:lstStyle/>
        <a:p>
          <a:r>
            <a:rPr lang="en-CA"/>
            <a:t>A user can create a private session which they can share to friends to help them plan a trip or something else.</a:t>
          </a:r>
          <a:endParaRPr lang="en-US"/>
        </a:p>
      </dgm:t>
    </dgm:pt>
    <dgm:pt modelId="{6C3CEEC3-9E51-42E7-9DA4-2944DF92650C}" type="parTrans" cxnId="{F8B90DA9-6DDD-4795-A25C-4641EFBF496A}">
      <dgm:prSet/>
      <dgm:spPr/>
      <dgm:t>
        <a:bodyPr/>
        <a:lstStyle/>
        <a:p>
          <a:endParaRPr lang="en-US"/>
        </a:p>
      </dgm:t>
    </dgm:pt>
    <dgm:pt modelId="{FBC6B098-98C7-4858-86D6-22DBA5ED44BF}" type="sibTrans" cxnId="{F8B90DA9-6DDD-4795-A25C-4641EFBF496A}">
      <dgm:prSet/>
      <dgm:spPr/>
      <dgm:t>
        <a:bodyPr/>
        <a:lstStyle/>
        <a:p>
          <a:endParaRPr lang="en-US"/>
        </a:p>
      </dgm:t>
    </dgm:pt>
    <dgm:pt modelId="{30D92B8A-F647-4A8E-98DF-532FF477B7EE}">
      <dgm:prSet/>
      <dgm:spPr/>
      <dgm:t>
        <a:bodyPr/>
        <a:lstStyle/>
        <a:p>
          <a:r>
            <a:rPr lang="en-CA"/>
            <a:t>A user can check the feedback of an event by looking at the comments of the event. </a:t>
          </a:r>
          <a:endParaRPr lang="en-US"/>
        </a:p>
      </dgm:t>
    </dgm:pt>
    <dgm:pt modelId="{5E43BD42-5C9B-4D11-A62C-B6D1F6FB6ABB}" type="parTrans" cxnId="{A498C986-161C-4E3C-8225-CCBDED3E2BFB}">
      <dgm:prSet/>
      <dgm:spPr/>
      <dgm:t>
        <a:bodyPr/>
        <a:lstStyle/>
        <a:p>
          <a:endParaRPr lang="en-US"/>
        </a:p>
      </dgm:t>
    </dgm:pt>
    <dgm:pt modelId="{E2523E0F-6C3C-44DB-8294-B91D4932478F}" type="sibTrans" cxnId="{A498C986-161C-4E3C-8225-CCBDED3E2BFB}">
      <dgm:prSet/>
      <dgm:spPr/>
      <dgm:t>
        <a:bodyPr/>
        <a:lstStyle/>
        <a:p>
          <a:endParaRPr lang="en-US"/>
        </a:p>
      </dgm:t>
    </dgm:pt>
    <dgm:pt modelId="{DB708F9D-05C8-40E0-B1AB-B7A302F14216}">
      <dgm:prSet/>
      <dgm:spPr/>
      <dgm:t>
        <a:bodyPr/>
        <a:lstStyle/>
        <a:p>
          <a:r>
            <a:rPr lang="en-CA"/>
            <a:t>The events disappear with time, so new-events are always happening.</a:t>
          </a:r>
          <a:endParaRPr lang="en-US"/>
        </a:p>
      </dgm:t>
    </dgm:pt>
    <dgm:pt modelId="{4FE7CD4B-7B33-4F27-B29B-8F71442E3D92}" type="parTrans" cxnId="{5AF8AF9D-9213-4CF2-B375-B008D81ED1AF}">
      <dgm:prSet/>
      <dgm:spPr/>
      <dgm:t>
        <a:bodyPr/>
        <a:lstStyle/>
        <a:p>
          <a:endParaRPr lang="en-US"/>
        </a:p>
      </dgm:t>
    </dgm:pt>
    <dgm:pt modelId="{6C5B77E7-FA33-4E51-9BF9-FAA942E8DA60}" type="sibTrans" cxnId="{5AF8AF9D-9213-4CF2-B375-B008D81ED1AF}">
      <dgm:prSet/>
      <dgm:spPr/>
      <dgm:t>
        <a:bodyPr/>
        <a:lstStyle/>
        <a:p>
          <a:endParaRPr lang="en-US"/>
        </a:p>
      </dgm:t>
    </dgm:pt>
    <dgm:pt modelId="{01863C9C-B1FD-4960-8111-BB27CAACF5E4}" type="pres">
      <dgm:prSet presAssocID="{2AF441A6-940B-415A-907A-9A736AB6900B}" presName="linear" presStyleCnt="0">
        <dgm:presLayoutVars>
          <dgm:animLvl val="lvl"/>
          <dgm:resizeHandles val="exact"/>
        </dgm:presLayoutVars>
      </dgm:prSet>
      <dgm:spPr/>
    </dgm:pt>
    <dgm:pt modelId="{C6715EF2-0605-4846-8E7F-06764FD7F475}" type="pres">
      <dgm:prSet presAssocID="{4822B2A6-613F-453F-8EF6-C478E0B0655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95E7A53-C33F-4717-B40C-BE8879227C27}" type="pres">
      <dgm:prSet presAssocID="{2D160F37-A64B-441A-BEAB-B0B14F5B145E}" presName="spacer" presStyleCnt="0"/>
      <dgm:spPr/>
    </dgm:pt>
    <dgm:pt modelId="{A295676E-F050-46A7-8741-D47149B41772}" type="pres">
      <dgm:prSet presAssocID="{237D8513-88C6-42B9-9570-705B3EBFE2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F9EE84E-B2DC-4958-A0B7-9DAAD63F7014}" type="pres">
      <dgm:prSet presAssocID="{DE9A1070-D74D-4E08-8A06-EA7945B34641}" presName="spacer" presStyleCnt="0"/>
      <dgm:spPr/>
    </dgm:pt>
    <dgm:pt modelId="{0ABA36F5-70E4-4668-B267-DB7D53DD8487}" type="pres">
      <dgm:prSet presAssocID="{47A9DCD0-10EB-482A-8BA4-B4D21E213C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720148-82BA-4EA8-8C34-CDAFB8803E4B}" type="pres">
      <dgm:prSet presAssocID="{FBC6B098-98C7-4858-86D6-22DBA5ED44BF}" presName="spacer" presStyleCnt="0"/>
      <dgm:spPr/>
    </dgm:pt>
    <dgm:pt modelId="{F80F35C0-5694-44FB-A9FD-BC6B9EDFB14F}" type="pres">
      <dgm:prSet presAssocID="{30D92B8A-F647-4A8E-98DF-532FF477B7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48C89B-4BE3-4E55-A1C6-F5E55B700205}" type="pres">
      <dgm:prSet presAssocID="{E2523E0F-6C3C-44DB-8294-B91D4932478F}" presName="spacer" presStyleCnt="0"/>
      <dgm:spPr/>
    </dgm:pt>
    <dgm:pt modelId="{D8BFF09F-D13D-43DB-A88D-F9E90541BD4A}" type="pres">
      <dgm:prSet presAssocID="{DB708F9D-05C8-40E0-B1AB-B7A302F142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19FE42-1B67-4197-A081-AF88F589272E}" type="presOf" srcId="{47A9DCD0-10EB-482A-8BA4-B4D21E213CB3}" destId="{0ABA36F5-70E4-4668-B267-DB7D53DD8487}" srcOrd="0" destOrd="0" presId="urn:microsoft.com/office/officeart/2005/8/layout/vList2"/>
    <dgm:cxn modelId="{7146B644-91A5-4106-8354-1B7F995D00A1}" type="presOf" srcId="{4822B2A6-613F-453F-8EF6-C478E0B06551}" destId="{C6715EF2-0605-4846-8E7F-06764FD7F475}" srcOrd="0" destOrd="0" presId="urn:microsoft.com/office/officeart/2005/8/layout/vList2"/>
    <dgm:cxn modelId="{84016072-B242-4CE9-8E39-9557ABD70C72}" type="presOf" srcId="{DB708F9D-05C8-40E0-B1AB-B7A302F14216}" destId="{D8BFF09F-D13D-43DB-A88D-F9E90541BD4A}" srcOrd="0" destOrd="0" presId="urn:microsoft.com/office/officeart/2005/8/layout/vList2"/>
    <dgm:cxn modelId="{A498C986-161C-4E3C-8225-CCBDED3E2BFB}" srcId="{2AF441A6-940B-415A-907A-9A736AB6900B}" destId="{30D92B8A-F647-4A8E-98DF-532FF477B7EE}" srcOrd="3" destOrd="0" parTransId="{5E43BD42-5C9B-4D11-A62C-B6D1F6FB6ABB}" sibTransId="{E2523E0F-6C3C-44DB-8294-B91D4932478F}"/>
    <dgm:cxn modelId="{81FCA48B-190E-416A-A48B-FB1555DA5B7D}" type="presOf" srcId="{30D92B8A-F647-4A8E-98DF-532FF477B7EE}" destId="{F80F35C0-5694-44FB-A9FD-BC6B9EDFB14F}" srcOrd="0" destOrd="0" presId="urn:microsoft.com/office/officeart/2005/8/layout/vList2"/>
    <dgm:cxn modelId="{5AF8AF9D-9213-4CF2-B375-B008D81ED1AF}" srcId="{2AF441A6-940B-415A-907A-9A736AB6900B}" destId="{DB708F9D-05C8-40E0-B1AB-B7A302F14216}" srcOrd="4" destOrd="0" parTransId="{4FE7CD4B-7B33-4F27-B29B-8F71442E3D92}" sibTransId="{6C5B77E7-FA33-4E51-9BF9-FAA942E8DA60}"/>
    <dgm:cxn modelId="{C06230A2-77A8-4B49-B0F0-9A1CE6FAD800}" type="presOf" srcId="{2AF441A6-940B-415A-907A-9A736AB6900B}" destId="{01863C9C-B1FD-4960-8111-BB27CAACF5E4}" srcOrd="0" destOrd="0" presId="urn:microsoft.com/office/officeart/2005/8/layout/vList2"/>
    <dgm:cxn modelId="{451465A7-3F97-4C0E-AD1B-988AB3936B9B}" srcId="{2AF441A6-940B-415A-907A-9A736AB6900B}" destId="{4822B2A6-613F-453F-8EF6-C478E0B06551}" srcOrd="0" destOrd="0" parTransId="{BA67E93D-3580-4572-BC84-430115E70276}" sibTransId="{2D160F37-A64B-441A-BEAB-B0B14F5B145E}"/>
    <dgm:cxn modelId="{F8B90DA9-6DDD-4795-A25C-4641EFBF496A}" srcId="{2AF441A6-940B-415A-907A-9A736AB6900B}" destId="{47A9DCD0-10EB-482A-8BA4-B4D21E213CB3}" srcOrd="2" destOrd="0" parTransId="{6C3CEEC3-9E51-42E7-9DA4-2944DF92650C}" sibTransId="{FBC6B098-98C7-4858-86D6-22DBA5ED44BF}"/>
    <dgm:cxn modelId="{963EB6CB-E237-40EC-9969-EA79EF937362}" type="presOf" srcId="{237D8513-88C6-42B9-9570-705B3EBFE21C}" destId="{A295676E-F050-46A7-8741-D47149B41772}" srcOrd="0" destOrd="0" presId="urn:microsoft.com/office/officeart/2005/8/layout/vList2"/>
    <dgm:cxn modelId="{437D3AF8-BC6C-4BF8-A937-886B958C075F}" srcId="{2AF441A6-940B-415A-907A-9A736AB6900B}" destId="{237D8513-88C6-42B9-9570-705B3EBFE21C}" srcOrd="1" destOrd="0" parTransId="{5AC31542-F3C1-4889-AC3B-BCDBED74F6EA}" sibTransId="{DE9A1070-D74D-4E08-8A06-EA7945B34641}"/>
    <dgm:cxn modelId="{2CBDF7D7-6F0D-4E7E-ABEB-FAF4CF2DDAB9}" type="presParOf" srcId="{01863C9C-B1FD-4960-8111-BB27CAACF5E4}" destId="{C6715EF2-0605-4846-8E7F-06764FD7F475}" srcOrd="0" destOrd="0" presId="urn:microsoft.com/office/officeart/2005/8/layout/vList2"/>
    <dgm:cxn modelId="{5B37402E-69E3-49AD-BF33-3BFDA2873E3D}" type="presParOf" srcId="{01863C9C-B1FD-4960-8111-BB27CAACF5E4}" destId="{595E7A53-C33F-4717-B40C-BE8879227C27}" srcOrd="1" destOrd="0" presId="urn:microsoft.com/office/officeart/2005/8/layout/vList2"/>
    <dgm:cxn modelId="{4710D889-D7F6-48C2-95F4-B5E6751C0686}" type="presParOf" srcId="{01863C9C-B1FD-4960-8111-BB27CAACF5E4}" destId="{A295676E-F050-46A7-8741-D47149B41772}" srcOrd="2" destOrd="0" presId="urn:microsoft.com/office/officeart/2005/8/layout/vList2"/>
    <dgm:cxn modelId="{52B784EF-74F5-46E0-8E6B-D9F532359826}" type="presParOf" srcId="{01863C9C-B1FD-4960-8111-BB27CAACF5E4}" destId="{6F9EE84E-B2DC-4958-A0B7-9DAAD63F7014}" srcOrd="3" destOrd="0" presId="urn:microsoft.com/office/officeart/2005/8/layout/vList2"/>
    <dgm:cxn modelId="{22D57E39-80B1-46ED-A73A-C0E16380D5B1}" type="presParOf" srcId="{01863C9C-B1FD-4960-8111-BB27CAACF5E4}" destId="{0ABA36F5-70E4-4668-B267-DB7D53DD8487}" srcOrd="4" destOrd="0" presId="urn:microsoft.com/office/officeart/2005/8/layout/vList2"/>
    <dgm:cxn modelId="{D4256441-A790-4B85-A5EB-9B215BA4D252}" type="presParOf" srcId="{01863C9C-B1FD-4960-8111-BB27CAACF5E4}" destId="{A4720148-82BA-4EA8-8C34-CDAFB8803E4B}" srcOrd="5" destOrd="0" presId="urn:microsoft.com/office/officeart/2005/8/layout/vList2"/>
    <dgm:cxn modelId="{8AAF09F6-BF58-460D-B675-512BAA6F087F}" type="presParOf" srcId="{01863C9C-B1FD-4960-8111-BB27CAACF5E4}" destId="{F80F35C0-5694-44FB-A9FD-BC6B9EDFB14F}" srcOrd="6" destOrd="0" presId="urn:microsoft.com/office/officeart/2005/8/layout/vList2"/>
    <dgm:cxn modelId="{E0A71A7A-CFB3-45D6-8CD5-1F5CBD367A74}" type="presParOf" srcId="{01863C9C-B1FD-4960-8111-BB27CAACF5E4}" destId="{E348C89B-4BE3-4E55-A1C6-F5E55B700205}" srcOrd="7" destOrd="0" presId="urn:microsoft.com/office/officeart/2005/8/layout/vList2"/>
    <dgm:cxn modelId="{84D4F0CB-8CE7-4AF1-9F97-ABE4C03221ED}" type="presParOf" srcId="{01863C9C-B1FD-4960-8111-BB27CAACF5E4}" destId="{D8BFF09F-D13D-43DB-A88D-F9E90541BD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B45D0-F4BE-43E5-9642-67BC59F4C038}">
      <dsp:nvSpPr>
        <dsp:cNvPr id="0" name=""/>
        <dsp:cNvSpPr/>
      </dsp:nvSpPr>
      <dsp:spPr>
        <a:xfrm>
          <a:off x="564840" y="753520"/>
          <a:ext cx="877340" cy="877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F200-405B-453F-9384-2BC5A846CE2E}">
      <dsp:nvSpPr>
        <dsp:cNvPr id="0" name=""/>
        <dsp:cNvSpPr/>
      </dsp:nvSpPr>
      <dsp:spPr>
        <a:xfrm>
          <a:off x="28687" y="1984665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Large amounts of location data already exists with today’s technology, and it continues to grow.</a:t>
          </a:r>
          <a:endParaRPr lang="en-US" sz="1100" kern="1200" dirty="0"/>
        </a:p>
      </dsp:txBody>
      <dsp:txXfrm>
        <a:off x="28687" y="1984665"/>
        <a:ext cx="1949646" cy="720000"/>
      </dsp:txXfrm>
    </dsp:sp>
    <dsp:sp modelId="{61CEA39C-6CF4-47CB-85C0-9270E809560C}">
      <dsp:nvSpPr>
        <dsp:cNvPr id="0" name=""/>
        <dsp:cNvSpPr/>
      </dsp:nvSpPr>
      <dsp:spPr>
        <a:xfrm>
          <a:off x="2855675" y="753520"/>
          <a:ext cx="877340" cy="877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469ED-0C6F-4109-AD10-7A2543F74B29}">
      <dsp:nvSpPr>
        <dsp:cNvPr id="0" name=""/>
        <dsp:cNvSpPr/>
      </dsp:nvSpPr>
      <dsp:spPr>
        <a:xfrm>
          <a:off x="2319522" y="1984665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However, this data often focuses on the larger picture.</a:t>
          </a:r>
          <a:endParaRPr lang="en-US" sz="1100" kern="1200" dirty="0"/>
        </a:p>
      </dsp:txBody>
      <dsp:txXfrm>
        <a:off x="2319522" y="1984665"/>
        <a:ext cx="1949646" cy="720000"/>
      </dsp:txXfrm>
    </dsp:sp>
    <dsp:sp modelId="{D2111E57-279D-4BD1-B30E-07A3AD070343}">
      <dsp:nvSpPr>
        <dsp:cNvPr id="0" name=""/>
        <dsp:cNvSpPr/>
      </dsp:nvSpPr>
      <dsp:spPr>
        <a:xfrm>
          <a:off x="5146509" y="753520"/>
          <a:ext cx="877340" cy="877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8FE27-6EAD-4AD8-A262-D27685AF9767}">
      <dsp:nvSpPr>
        <dsp:cNvPr id="0" name=""/>
        <dsp:cNvSpPr/>
      </dsp:nvSpPr>
      <dsp:spPr>
        <a:xfrm>
          <a:off x="4610356" y="1984665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Mapping routes</a:t>
          </a:r>
          <a:endParaRPr lang="en-US" sz="1100" kern="1200"/>
        </a:p>
      </dsp:txBody>
      <dsp:txXfrm>
        <a:off x="4610356" y="1984665"/>
        <a:ext cx="1949646" cy="720000"/>
      </dsp:txXfrm>
    </dsp:sp>
    <dsp:sp modelId="{0B86CC4D-D485-421F-8DF7-DA82EEE03CB9}">
      <dsp:nvSpPr>
        <dsp:cNvPr id="0" name=""/>
        <dsp:cNvSpPr/>
      </dsp:nvSpPr>
      <dsp:spPr>
        <a:xfrm>
          <a:off x="1710257" y="3192077"/>
          <a:ext cx="877340" cy="877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3ABC4-DB4E-4FA5-AA63-2999619428DD}">
      <dsp:nvSpPr>
        <dsp:cNvPr id="0" name=""/>
        <dsp:cNvSpPr/>
      </dsp:nvSpPr>
      <dsp:spPr>
        <a:xfrm>
          <a:off x="1174104" y="4423222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Finding locations</a:t>
          </a:r>
          <a:endParaRPr lang="en-US" sz="1100" kern="1200"/>
        </a:p>
      </dsp:txBody>
      <dsp:txXfrm>
        <a:off x="1174104" y="4423222"/>
        <a:ext cx="1949646" cy="720000"/>
      </dsp:txXfrm>
    </dsp:sp>
    <dsp:sp modelId="{36E7FD4C-D6FD-40D3-9D1A-2A7F466520DE}">
      <dsp:nvSpPr>
        <dsp:cNvPr id="0" name=""/>
        <dsp:cNvSpPr/>
      </dsp:nvSpPr>
      <dsp:spPr>
        <a:xfrm>
          <a:off x="4001092" y="3192077"/>
          <a:ext cx="877340" cy="8773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35F96-7538-4EAA-97A4-0AA5FC0DF0C4}">
      <dsp:nvSpPr>
        <dsp:cNvPr id="0" name=""/>
        <dsp:cNvSpPr/>
      </dsp:nvSpPr>
      <dsp:spPr>
        <a:xfrm>
          <a:off x="3464939" y="4423222"/>
          <a:ext cx="1949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data is often static</a:t>
          </a:r>
        </a:p>
      </dsp:txBody>
      <dsp:txXfrm>
        <a:off x="3464939" y="4423222"/>
        <a:ext cx="19496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14A91-BAD3-4D45-A177-CB6A55DBF7C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C77D5-5783-4154-BC54-ABFD48E0E02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6FA70-0987-432F-B0A7-1D864FD7CDB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There exists numerous social media / messaging apps.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B74F93B8-E214-4B12-A0F7-05FEEA463B4E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C4D28-91D8-4E94-9C6C-B75F6773607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6D174-511B-4772-8F0C-F7A2EE7DD4AF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But most of these apps don’t show events happening on maps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3D793-64B2-40C1-952C-9815320DE22E}">
      <dsp:nvSpPr>
        <dsp:cNvPr id="0" name=""/>
        <dsp:cNvSpPr/>
      </dsp:nvSpPr>
      <dsp:spPr>
        <a:xfrm>
          <a:off x="0" y="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F7BE3-A484-40A0-9DFE-EA1E789EA337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E4E07-AD26-4559-B32D-3F780FABA034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A web application which creates dynamic location data.  </a:t>
          </a:r>
          <a:endParaRPr lang="en-US" sz="2500" kern="1200" dirty="0"/>
        </a:p>
      </dsp:txBody>
      <dsp:txXfrm>
        <a:off x="1866111" y="690"/>
        <a:ext cx="4382288" cy="1615680"/>
      </dsp:txXfrm>
    </dsp:sp>
    <dsp:sp modelId="{59AB7F2A-491D-497D-917B-F89890756359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30567-7276-47CF-AEE7-D898878A830A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3F119-C277-4C70-B959-D9AC5076A477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The user is able to create real-time events for other people to find.</a:t>
          </a:r>
          <a:endParaRPr lang="en-US" sz="2500" kern="1200" dirty="0"/>
        </a:p>
      </dsp:txBody>
      <dsp:txXfrm>
        <a:off x="1866111" y="2020291"/>
        <a:ext cx="4382288" cy="1615680"/>
      </dsp:txXfrm>
    </dsp:sp>
    <dsp:sp modelId="{77D2E220-2F41-4D9C-951E-0B71BA54292E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E1BCB-D338-47EA-A009-6123AFFA01F0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182BF-A446-4AEB-9846-05B86073E3B0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The real-time events show what is happening around your area.</a:t>
          </a:r>
          <a:endParaRPr lang="en-US" sz="2500" kern="1200" dirty="0"/>
        </a:p>
      </dsp:txBody>
      <dsp:txXfrm>
        <a:off x="1866111" y="4039891"/>
        <a:ext cx="4382288" cy="1615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68A53-8EE7-4AEC-91A5-65327384E981}">
      <dsp:nvSpPr>
        <dsp:cNvPr id="0" name=""/>
        <dsp:cNvSpPr/>
      </dsp:nvSpPr>
      <dsp:spPr>
        <a:xfrm>
          <a:off x="49728" y="964412"/>
          <a:ext cx="3100958" cy="1860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Targeted for all to use.</a:t>
          </a:r>
          <a:endParaRPr lang="en-US" sz="2800" kern="1200" dirty="0"/>
        </a:p>
      </dsp:txBody>
      <dsp:txXfrm>
        <a:off x="49728" y="964412"/>
        <a:ext cx="3100958" cy="1860575"/>
      </dsp:txXfrm>
    </dsp:sp>
    <dsp:sp modelId="{C884C06F-0DBA-4798-B519-30C298A2D7C8}">
      <dsp:nvSpPr>
        <dsp:cNvPr id="0" name=""/>
        <dsp:cNvSpPr/>
      </dsp:nvSpPr>
      <dsp:spPr>
        <a:xfrm>
          <a:off x="3411849" y="927089"/>
          <a:ext cx="3100958" cy="186057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Developers are able to get </a:t>
          </a:r>
          <a:r>
            <a:rPr lang="en-CA" sz="2800" kern="1200" dirty="0" err="1"/>
            <a:t>geojson</a:t>
          </a:r>
          <a:r>
            <a:rPr lang="en-CA" sz="2800" kern="1200" dirty="0"/>
            <a:t> data for the events.</a:t>
          </a:r>
          <a:endParaRPr lang="en-US" sz="2800" kern="1200" dirty="0"/>
        </a:p>
      </dsp:txBody>
      <dsp:txXfrm>
        <a:off x="3411849" y="927089"/>
        <a:ext cx="3100958" cy="1860575"/>
      </dsp:txXfrm>
    </dsp:sp>
    <dsp:sp modelId="{04AAD97A-44B5-489C-9A9E-F33D6A2DE2D3}">
      <dsp:nvSpPr>
        <dsp:cNvPr id="0" name=""/>
        <dsp:cNvSpPr/>
      </dsp:nvSpPr>
      <dsp:spPr>
        <a:xfrm>
          <a:off x="1706322" y="3097760"/>
          <a:ext cx="3100958" cy="18605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Made for people who wish to find things around them and help socialize.</a:t>
          </a:r>
        </a:p>
      </dsp:txBody>
      <dsp:txXfrm>
        <a:off x="1706322" y="3097760"/>
        <a:ext cx="3100958" cy="1860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9D1D6-7476-4337-952F-D9FAB6ABFFC8}">
      <dsp:nvSpPr>
        <dsp:cNvPr id="0" name=""/>
        <dsp:cNvSpPr/>
      </dsp:nvSpPr>
      <dsp:spPr>
        <a:xfrm>
          <a:off x="0" y="28738"/>
          <a:ext cx="6513603" cy="2474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Using a location API to get a user’s current location:</a:t>
          </a:r>
          <a:endParaRPr lang="en-US" sz="4500" kern="1200"/>
        </a:p>
      </dsp:txBody>
      <dsp:txXfrm>
        <a:off x="120798" y="149536"/>
        <a:ext cx="6272007" cy="2232954"/>
      </dsp:txXfrm>
    </dsp:sp>
    <dsp:sp modelId="{E2574880-DF53-4E83-849D-C10F34603D01}">
      <dsp:nvSpPr>
        <dsp:cNvPr id="0" name=""/>
        <dsp:cNvSpPr/>
      </dsp:nvSpPr>
      <dsp:spPr>
        <a:xfrm>
          <a:off x="0" y="2503288"/>
          <a:ext cx="6513603" cy="335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500" kern="1200"/>
            <a:t>Use’s geolocation to get the user’s current position.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500" kern="1200"/>
            <a:t>Uses MapBox ‘s API to create the map.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500" kern="1200"/>
            <a:t>Uses MapBox’s API to get directions to an event.</a:t>
          </a:r>
          <a:endParaRPr lang="en-US" sz="3500" kern="1200"/>
        </a:p>
      </dsp:txBody>
      <dsp:txXfrm>
        <a:off x="0" y="2503288"/>
        <a:ext cx="6513603" cy="33533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73878-7E81-4C17-AEA3-696F567D2024}">
      <dsp:nvSpPr>
        <dsp:cNvPr id="0" name=""/>
        <dsp:cNvSpPr/>
      </dsp:nvSpPr>
      <dsp:spPr>
        <a:xfrm>
          <a:off x="543224" y="3003"/>
          <a:ext cx="2261314" cy="13567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Front-end development</a:t>
          </a:r>
          <a:endParaRPr lang="en-US" sz="1300" kern="1200"/>
        </a:p>
      </dsp:txBody>
      <dsp:txXfrm>
        <a:off x="582963" y="42742"/>
        <a:ext cx="2181836" cy="1277310"/>
      </dsp:txXfrm>
    </dsp:sp>
    <dsp:sp modelId="{E4C3F153-2C68-4FA7-8003-28D58B2E3029}">
      <dsp:nvSpPr>
        <dsp:cNvPr id="0" name=""/>
        <dsp:cNvSpPr/>
      </dsp:nvSpPr>
      <dsp:spPr>
        <a:xfrm>
          <a:off x="3003534" y="400995"/>
          <a:ext cx="479398" cy="560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03534" y="513156"/>
        <a:ext cx="335579" cy="336484"/>
      </dsp:txXfrm>
    </dsp:sp>
    <dsp:sp modelId="{FF78A649-4886-4E3E-A014-4D5FAEBC93F6}">
      <dsp:nvSpPr>
        <dsp:cNvPr id="0" name=""/>
        <dsp:cNvSpPr/>
      </dsp:nvSpPr>
      <dsp:spPr>
        <a:xfrm>
          <a:off x="3709064" y="3003"/>
          <a:ext cx="2261314" cy="135678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HTML5/CSS/JavaScript/jQuery</a:t>
          </a:r>
          <a:endParaRPr lang="en-US" sz="1300" kern="1200"/>
        </a:p>
      </dsp:txBody>
      <dsp:txXfrm>
        <a:off x="3748803" y="42742"/>
        <a:ext cx="2181836" cy="1277310"/>
      </dsp:txXfrm>
    </dsp:sp>
    <dsp:sp modelId="{414558E2-B6E9-4538-812A-1CA49ECCFC87}">
      <dsp:nvSpPr>
        <dsp:cNvPr id="0" name=""/>
        <dsp:cNvSpPr/>
      </dsp:nvSpPr>
      <dsp:spPr>
        <a:xfrm rot="5400000">
          <a:off x="4600022" y="1518084"/>
          <a:ext cx="479398" cy="560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671480" y="1558788"/>
        <a:ext cx="336484" cy="335579"/>
      </dsp:txXfrm>
    </dsp:sp>
    <dsp:sp modelId="{B599B903-89E6-4B13-9398-AF917BF6AD9E}">
      <dsp:nvSpPr>
        <dsp:cNvPr id="0" name=""/>
        <dsp:cNvSpPr/>
      </dsp:nvSpPr>
      <dsp:spPr>
        <a:xfrm>
          <a:off x="3709064" y="2264318"/>
          <a:ext cx="2261314" cy="135678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Back-end development</a:t>
          </a:r>
          <a:endParaRPr lang="en-US" sz="1300" kern="1200"/>
        </a:p>
      </dsp:txBody>
      <dsp:txXfrm>
        <a:off x="3748803" y="2304057"/>
        <a:ext cx="2181836" cy="1277310"/>
      </dsp:txXfrm>
    </dsp:sp>
    <dsp:sp modelId="{8E61A30D-D360-4AD9-A277-FE409BDC8B92}">
      <dsp:nvSpPr>
        <dsp:cNvPr id="0" name=""/>
        <dsp:cNvSpPr/>
      </dsp:nvSpPr>
      <dsp:spPr>
        <a:xfrm rot="10800000">
          <a:off x="3030670" y="2662309"/>
          <a:ext cx="479398" cy="560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174489" y="2774470"/>
        <a:ext cx="335579" cy="336484"/>
      </dsp:txXfrm>
    </dsp:sp>
    <dsp:sp modelId="{867CB481-9AE0-420C-BDC6-4A7DDF21356B}">
      <dsp:nvSpPr>
        <dsp:cNvPr id="0" name=""/>
        <dsp:cNvSpPr/>
      </dsp:nvSpPr>
      <dsp:spPr>
        <a:xfrm>
          <a:off x="543224" y="2264318"/>
          <a:ext cx="2261314" cy="135678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Python in conjunction with Django</a:t>
          </a:r>
          <a:endParaRPr lang="en-US" sz="1300" kern="1200"/>
        </a:p>
      </dsp:txBody>
      <dsp:txXfrm>
        <a:off x="582963" y="2304057"/>
        <a:ext cx="2181836" cy="1277310"/>
      </dsp:txXfrm>
    </dsp:sp>
    <dsp:sp modelId="{4F7F4F4C-BB22-413B-8250-79A3060828CC}">
      <dsp:nvSpPr>
        <dsp:cNvPr id="0" name=""/>
        <dsp:cNvSpPr/>
      </dsp:nvSpPr>
      <dsp:spPr>
        <a:xfrm rot="5400000">
          <a:off x="1434182" y="3779399"/>
          <a:ext cx="479398" cy="560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505640" y="3820103"/>
        <a:ext cx="336484" cy="335579"/>
      </dsp:txXfrm>
    </dsp:sp>
    <dsp:sp modelId="{AE6A7874-A7A4-4EB6-B488-2AE72BD82089}">
      <dsp:nvSpPr>
        <dsp:cNvPr id="0" name=""/>
        <dsp:cNvSpPr/>
      </dsp:nvSpPr>
      <dsp:spPr>
        <a:xfrm>
          <a:off x="543224" y="4525633"/>
          <a:ext cx="2261314" cy="135678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Database management with Heroku in conjunction with pgAdmin4</a:t>
          </a:r>
          <a:endParaRPr lang="en-US" sz="1300" kern="1200"/>
        </a:p>
      </dsp:txBody>
      <dsp:txXfrm>
        <a:off x="582963" y="4565372"/>
        <a:ext cx="2181836" cy="1277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9286B-C94B-4C36-BE50-6965E0828BD3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A6F98-D0BE-4889-859A-C288D7101CC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Users will be able to upload their own additions to the maps contributing to a better mapping experience.</a:t>
          </a:r>
          <a:endParaRPr lang="en-US" sz="1100" kern="1200"/>
        </a:p>
      </dsp:txBody>
      <dsp:txXfrm>
        <a:off x="569079" y="2427788"/>
        <a:ext cx="2072362" cy="720000"/>
      </dsp:txXfrm>
    </dsp:sp>
    <dsp:sp modelId="{FEAB39B7-C4A9-403C-999B-E5DDDCAE3E47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AE27A-3268-4D72-8E75-304E0C84B48A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User location will be used to identify which areas are the busiest which can be used by people for optimization.</a:t>
          </a:r>
          <a:endParaRPr lang="en-US" sz="1100" kern="1200"/>
        </a:p>
      </dsp:txBody>
      <dsp:txXfrm>
        <a:off x="3004105" y="2427788"/>
        <a:ext cx="2072362" cy="720000"/>
      </dsp:txXfrm>
    </dsp:sp>
    <dsp:sp modelId="{43856E01-C817-4F7E-8C54-7D8C0D4DD28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A6907-0E01-4C5B-9BF8-51C35A9A0C2E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Using APIs from different companies to contribute to a better experience</a:t>
          </a:r>
        </a:p>
      </dsp:txBody>
      <dsp:txXfrm>
        <a:off x="5439131" y="2427788"/>
        <a:ext cx="2072362" cy="720000"/>
      </dsp:txXfrm>
    </dsp:sp>
    <dsp:sp modelId="{089A85F0-DB8B-40F4-A7DF-BBE446F7E745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026B9-602D-4B6E-8592-1B697230C339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User generated content.</a:t>
          </a:r>
          <a:endParaRPr lang="en-US" sz="1100" kern="1200"/>
        </a:p>
      </dsp:txBody>
      <dsp:txXfrm>
        <a:off x="7874157" y="2427788"/>
        <a:ext cx="207236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7D5C8-7F2D-4472-943F-694871FE8A15}">
      <dsp:nvSpPr>
        <dsp:cNvPr id="0" name=""/>
        <dsp:cNvSpPr/>
      </dsp:nvSpPr>
      <dsp:spPr>
        <a:xfrm>
          <a:off x="0" y="612"/>
          <a:ext cx="6513603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Success is directly tied the number of users. </a:t>
          </a:r>
          <a:endParaRPr lang="en-US" sz="3500" kern="1200"/>
        </a:p>
      </dsp:txBody>
      <dsp:txXfrm>
        <a:off x="67966" y="68578"/>
        <a:ext cx="6377671" cy="1256367"/>
      </dsp:txXfrm>
    </dsp:sp>
    <dsp:sp modelId="{5325531B-1737-4B33-9EB5-6AE6B39B3AE6}">
      <dsp:nvSpPr>
        <dsp:cNvPr id="0" name=""/>
        <dsp:cNvSpPr/>
      </dsp:nvSpPr>
      <dsp:spPr>
        <a:xfrm>
          <a:off x="0" y="1392912"/>
          <a:ext cx="6513603" cy="449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/>
            <a:t>The greater the amount of users, the more user generated content there is.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/>
            <a:t>There are competitors such as OpenStreetMap, but this application will be focused on more dynamic features and the number of people affected by it rather than mapping everything.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/>
            <a:t>The location of a user is needed which may cause privacy issues.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/>
            <a:t>Reveals the location of an event which may also cause security issues.</a:t>
          </a:r>
          <a:endParaRPr lang="en-US" sz="2700" kern="1200"/>
        </a:p>
      </dsp:txBody>
      <dsp:txXfrm>
        <a:off x="0" y="1392912"/>
        <a:ext cx="6513603" cy="4491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15EF2-0605-4846-8E7F-06764FD7F475}">
      <dsp:nvSpPr>
        <dsp:cNvPr id="0" name=""/>
        <dsp:cNvSpPr/>
      </dsp:nvSpPr>
      <dsp:spPr>
        <a:xfrm>
          <a:off x="0" y="733302"/>
          <a:ext cx="6513603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Ultimately, the goal is to allow users to use the Map to find real-time events happening around them.</a:t>
          </a:r>
          <a:endParaRPr lang="en-US" sz="2100" kern="1200"/>
        </a:p>
      </dsp:txBody>
      <dsp:txXfrm>
        <a:off x="40780" y="774082"/>
        <a:ext cx="6432043" cy="753819"/>
      </dsp:txXfrm>
    </dsp:sp>
    <dsp:sp modelId="{A295676E-F050-46A7-8741-D47149B41772}">
      <dsp:nvSpPr>
        <dsp:cNvPr id="0" name=""/>
        <dsp:cNvSpPr/>
      </dsp:nvSpPr>
      <dsp:spPr>
        <a:xfrm>
          <a:off x="0" y="1629162"/>
          <a:ext cx="6513603" cy="83537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Real-World Applications: </a:t>
          </a:r>
          <a:endParaRPr lang="en-US" sz="2100" kern="1200"/>
        </a:p>
      </dsp:txBody>
      <dsp:txXfrm>
        <a:off x="40780" y="1669942"/>
        <a:ext cx="6432043" cy="753819"/>
      </dsp:txXfrm>
    </dsp:sp>
    <dsp:sp modelId="{0ABA36F5-70E4-4668-B267-DB7D53DD8487}">
      <dsp:nvSpPr>
        <dsp:cNvPr id="0" name=""/>
        <dsp:cNvSpPr/>
      </dsp:nvSpPr>
      <dsp:spPr>
        <a:xfrm>
          <a:off x="0" y="2525022"/>
          <a:ext cx="6513603" cy="8353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 user can create a private session which they can share to friends to help them plan a trip or something else.</a:t>
          </a:r>
          <a:endParaRPr lang="en-US" sz="2100" kern="1200"/>
        </a:p>
      </dsp:txBody>
      <dsp:txXfrm>
        <a:off x="40780" y="2565802"/>
        <a:ext cx="6432043" cy="753819"/>
      </dsp:txXfrm>
    </dsp:sp>
    <dsp:sp modelId="{F80F35C0-5694-44FB-A9FD-BC6B9EDFB14F}">
      <dsp:nvSpPr>
        <dsp:cNvPr id="0" name=""/>
        <dsp:cNvSpPr/>
      </dsp:nvSpPr>
      <dsp:spPr>
        <a:xfrm>
          <a:off x="0" y="3420883"/>
          <a:ext cx="6513603" cy="83537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 user can check the feedback of an event by looking at the comments of the event. </a:t>
          </a:r>
          <a:endParaRPr lang="en-US" sz="2100" kern="1200"/>
        </a:p>
      </dsp:txBody>
      <dsp:txXfrm>
        <a:off x="40780" y="3461663"/>
        <a:ext cx="6432043" cy="753819"/>
      </dsp:txXfrm>
    </dsp:sp>
    <dsp:sp modelId="{D8BFF09F-D13D-43DB-A88D-F9E90541BD4A}">
      <dsp:nvSpPr>
        <dsp:cNvPr id="0" name=""/>
        <dsp:cNvSpPr/>
      </dsp:nvSpPr>
      <dsp:spPr>
        <a:xfrm>
          <a:off x="0" y="4316743"/>
          <a:ext cx="6513603" cy="8353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The events disappear with time, so new-events are always happening.</a:t>
          </a:r>
          <a:endParaRPr lang="en-US" sz="2100" kern="1200"/>
        </a:p>
      </dsp:txBody>
      <dsp:txXfrm>
        <a:off x="40780" y="4357523"/>
        <a:ext cx="6432043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0FF9-42D1-4605-954A-D956384F5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66397-5E48-4159-BBE3-E58CC7D83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A358-017D-4871-9021-AF15BDC4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2295-FF73-4CC2-BB9A-0A76B282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013B-C3FE-4B52-9DA2-8D800B56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08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0AC9-40F8-441B-B343-56E2F7BA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A96B1-77FC-4B27-A048-FB17DC49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1FEF-0375-4535-9A63-242DFE96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174B-5C8C-47FF-9FD8-25D4EBF0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F6D9-5D29-4E10-9F92-6752C8A5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3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2A342-DFBC-4B86-B5CD-98668E0C6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7F9D-19DC-4A00-AD91-D9CF8A3D6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3E45-49BA-4509-A392-8582783F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5970-96B1-4B51-8237-7D391E0B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FEB7-D26E-4726-8049-02CD8916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7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2EAA-6AC8-4274-9F76-8DB67637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289A-DD4D-4CB7-BAEF-48E348B0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9EFA2-7DB4-4A83-BAE9-03AE4732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3769-B1A2-42BB-8BFD-D594E17C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244F-C099-4D27-AFC3-F2EF6280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16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002A-717C-459C-9128-77DDAF78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3D4B-8CE5-422B-BF9B-5456E1AE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7D08-DE95-4F8D-8F79-2733D36C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2115-A1DA-418A-909E-2EBAA20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B933-F21F-4383-B938-1415F55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9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2DA7-8812-4870-9EA3-ACDB6D5D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CF2B-C0A9-438E-B596-9BDC3A597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3B07-F8D1-4E40-93A8-3A917B19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E5C1-7445-4674-AFD0-02FABC86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2CD56-47D1-429D-8D22-445B154C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80B0B-0825-4B5E-8F84-A31AFB3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0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E246-ACC2-4150-A1DE-A7CA5758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4B230-38F3-43CA-BEFB-26460D38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B1450-06A7-4885-B24A-9FFF42BC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600ED-2888-4B49-8876-05D60A4E3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EBB87-10F6-40F0-84EF-E1E320167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00C4C-68C7-4109-9C0C-42A0CDB5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F9C2C-8432-42E6-B4CD-4A3598A5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1A4F8-5A52-471B-BA3B-271DA5AC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51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4F60-C4C3-4352-A6AB-055168FE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2B002-7ED4-410D-9CFA-0BAD9416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C656B-7E1B-463F-AF12-027DB476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26FFB-9D60-4742-8D70-0F70006F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33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832D9-9331-4192-BE73-5D95F37D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F605C-95A3-420B-BFB8-8E00AB6F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37E6C-29FE-485F-818A-279CC55B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3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9529-DDC5-4B34-BFAE-CD51242D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ACDD-565B-41DC-8B86-A0FC630E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BB25-5BE5-45FA-89C0-01F5C793A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50654-7D8B-4BF3-9AE2-D9303707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A62D2-0901-4505-A6C7-EAAD5394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4AE40-7AEE-4146-86C4-6F3CB559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45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8399-C9BC-419E-B4E4-7117AD81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72BD3-D6BB-4F52-ABB0-78734603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96B0A-0D2B-4CB6-8CF1-67905FBB8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E4433-86A7-4740-AF9A-117B3054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6A75E-BDD4-41FD-AE32-484D88A1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6F0FF-6D24-491B-8C74-C202B394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17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C0734-7A48-494D-A565-09C315D7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D8717-F675-460E-9B87-D8FD760FF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F17F-C4CF-4EBF-A6C9-35427F548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0707-0662-4146-AD53-FBF5BAA0D154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4A54-FDD2-4F04-9AA3-C7B415A2C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3AD5-F698-4CD4-B0B9-EFFFD0485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5DCE-B6BC-45DF-91E9-3943BAA28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5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96AE8-6E50-4FA4-8A95-00E399C27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1847720"/>
            <a:ext cx="6105194" cy="203105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Final Project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2EDE3-BE19-419B-94DF-2192C894D93D}"/>
              </a:ext>
            </a:extLst>
          </p:cNvPr>
          <p:cNvSpPr txBox="1"/>
          <p:nvPr/>
        </p:nvSpPr>
        <p:spPr>
          <a:xfrm>
            <a:off x="4523015" y="3878775"/>
            <a:ext cx="46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web application for events.</a:t>
            </a:r>
          </a:p>
        </p:txBody>
      </p:sp>
    </p:spTree>
    <p:extLst>
      <p:ext uri="{BB962C8B-B14F-4D97-AF65-F5344CB8AC3E}">
        <p14:creationId xmlns:p14="http://schemas.microsoft.com/office/powerpoint/2010/main" val="145645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2A82-5FD5-4104-B354-35844EDD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CA" sz="4800"/>
              <a:t>API design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CB1E-F243-4ACB-9250-C0F4A1CB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200">
                <a:solidFill>
                  <a:schemeClr val="bg1"/>
                </a:solidFill>
              </a:rPr>
              <a:t>Main Database structure:</a:t>
            </a:r>
          </a:p>
          <a:p>
            <a:pPr marL="514350" indent="-514350">
              <a:buAutoNum type="arabicPeriod"/>
            </a:pPr>
            <a:r>
              <a:rPr lang="en-CA" sz="2200">
                <a:solidFill>
                  <a:schemeClr val="bg1"/>
                </a:solidFill>
              </a:rPr>
              <a:t>User information (account, comments, additions to application).</a:t>
            </a:r>
          </a:p>
          <a:p>
            <a:pPr marL="514350" indent="-514350">
              <a:buAutoNum type="arabicPeriod"/>
            </a:pPr>
            <a:r>
              <a:rPr lang="en-CA" sz="2200">
                <a:solidFill>
                  <a:schemeClr val="bg1"/>
                </a:solidFill>
              </a:rPr>
              <a:t>A database for the events which contains all relevant information.</a:t>
            </a:r>
          </a:p>
          <a:p>
            <a:pPr marL="514350" indent="-514350">
              <a:buAutoNum type="arabicPeriod"/>
            </a:pPr>
            <a:r>
              <a:rPr lang="en-CA" sz="2200">
                <a:solidFill>
                  <a:schemeClr val="bg1"/>
                </a:solidFill>
              </a:rPr>
              <a:t>A database for the geojson responses.</a:t>
            </a:r>
          </a:p>
          <a:p>
            <a:pPr marL="514350" indent="-514350">
              <a:buAutoNum type="arabicPeriod"/>
            </a:pPr>
            <a:r>
              <a:rPr lang="en-CA" sz="2200">
                <a:solidFill>
                  <a:schemeClr val="bg1"/>
                </a:solidFill>
              </a:rPr>
              <a:t>A database to store private sessions.</a:t>
            </a:r>
          </a:p>
          <a:p>
            <a:pPr marL="0" indent="0">
              <a:buNone/>
            </a:pPr>
            <a:endParaRPr lang="en-CA" sz="22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200">
                <a:solidFill>
                  <a:schemeClr val="bg1"/>
                </a:solidFill>
              </a:rPr>
              <a:t>Can get a geojson response of all currently active events happening.</a:t>
            </a:r>
          </a:p>
          <a:p>
            <a:pPr marL="514350" indent="-514350">
              <a:buAutoNum type="arabicPeriod"/>
            </a:pPr>
            <a:endParaRPr lang="en-CA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CA" sz="22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90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91CD-021A-4155-AB6E-C5CA657D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UI/UX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B6467-3C36-4564-BE47-31022A4F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718030"/>
            <a:ext cx="7188199" cy="2587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2E111-CC37-42A9-9BA5-22149B49D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3543114"/>
            <a:ext cx="1541884" cy="3077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3222C-D726-4EED-AFEB-22390C51C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18" y="3552221"/>
            <a:ext cx="1379434" cy="2819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9CF92-2E25-4A43-BC42-4D608D333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352" y="5312377"/>
            <a:ext cx="2328124" cy="1462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D2AEC-0DDB-4CA3-BC0A-599014D8A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236" y="3408966"/>
            <a:ext cx="24479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F0B400-4697-4A3E-BBB2-713D28BA5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002C4-7D36-4EF3-8499-C0EA7779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Web 2.0 Principles adopted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14E1E9-36E1-4920-B09E-8F49BF0F8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2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17F60D-8862-419C-B4C0-4EB9FF993D7C}"/>
              </a:ext>
            </a:extLst>
          </p:cNvPr>
          <p:cNvSpPr txBox="1"/>
          <p:nvPr/>
        </p:nvSpPr>
        <p:spPr>
          <a:xfrm>
            <a:off x="2818701" y="5349860"/>
            <a:ext cx="73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Website creates own </a:t>
            </a:r>
            <a:r>
              <a:rPr lang="en-CA" dirty="0" err="1"/>
              <a:t>geojson</a:t>
            </a:r>
            <a:r>
              <a:rPr lang="en-CA" dirty="0"/>
              <a:t>  responses of the events for its own API</a:t>
            </a:r>
          </a:p>
        </p:txBody>
      </p:sp>
    </p:spTree>
    <p:extLst>
      <p:ext uri="{BB962C8B-B14F-4D97-AF65-F5344CB8AC3E}">
        <p14:creationId xmlns:p14="http://schemas.microsoft.com/office/powerpoint/2010/main" val="378571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839D9-A9ED-4F81-9C45-1776854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Risk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98CBA00-1639-45A6-A550-FC32E2817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3725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54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0B80F-C45C-48A4-9CFC-231453A3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F910662-793E-48CD-8B3C-C5C6D17F1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20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84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7F19-9E91-42F2-9751-7204E06F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Problem Statement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2A9F2FC-6437-4903-A237-59F34648B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85856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3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EE186-CD08-4415-806C-CF85B147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…continued…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0E4CD2FF-746C-42B2-8AC2-6E121CC8B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9051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7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4043E-2569-408A-95BC-F7795676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The goal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708BEA-50EC-4855-9A70-6FFC2DE3C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82846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03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3BD66-98CB-4481-AA68-243E91EB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A future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B2F5-00B8-4034-84B7-77CB8E84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Be able to use this data for optimization. For example:</a:t>
            </a:r>
          </a:p>
          <a:p>
            <a:r>
              <a:rPr lang="en-CA" sz="2000" dirty="0"/>
              <a:t>A user may create an event which tells others how crowded an area is.</a:t>
            </a:r>
          </a:p>
          <a:p>
            <a:r>
              <a:rPr lang="en-CA" sz="2000" dirty="0"/>
              <a:t>Stores would be able to create an event if something special is happening.</a:t>
            </a:r>
          </a:p>
          <a:p>
            <a:r>
              <a:rPr lang="en-CA" sz="2000" dirty="0"/>
              <a:t>Users would be able to create an event for obstructions such as an accident,</a:t>
            </a:r>
          </a:p>
          <a:p>
            <a:endParaRPr lang="en-CA" sz="2000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82A975F-E41F-43DC-8278-DBF4D1BED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0632" y="787907"/>
            <a:ext cx="5126736" cy="51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1A1DD-376E-4C19-AA95-6FC5A3AA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User Description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2011946-97C0-4416-A031-511CB4C7D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5506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09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7AD58-3E78-4338-A7C9-8525A9A7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Data Sources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2F7F342-83F3-4916-8ED2-93A1CD3DA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8785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1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487E-8F4A-4F3E-A516-736E0D8A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Architecture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6844860-ED8C-4C97-BB52-496FB031B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6328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97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962C-C174-4010-B572-EC4B8BC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844AC80-2FAB-43D9-9A37-D08C0721CED4}"/>
              </a:ext>
            </a:extLst>
          </p:cNvPr>
          <p:cNvSpPr/>
          <p:nvPr/>
        </p:nvSpPr>
        <p:spPr>
          <a:xfrm>
            <a:off x="2988129" y="2287309"/>
            <a:ext cx="2165537" cy="967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Web/Application Server (Front-end)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25867-5D22-484A-96E3-9A248992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46" y="2147887"/>
            <a:ext cx="2085975" cy="14763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88AFB-6E08-4E35-975D-B876F1B420A4}"/>
              </a:ext>
            </a:extLst>
          </p:cNvPr>
          <p:cNvCxnSpPr>
            <a:cxnSpLocks/>
          </p:cNvCxnSpPr>
          <p:nvPr/>
        </p:nvCxnSpPr>
        <p:spPr>
          <a:xfrm>
            <a:off x="2530929" y="291464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79E313-C536-4E3E-9898-A09C87034966}"/>
              </a:ext>
            </a:extLst>
          </p:cNvPr>
          <p:cNvSpPr/>
          <p:nvPr/>
        </p:nvSpPr>
        <p:spPr>
          <a:xfrm>
            <a:off x="9430441" y="882768"/>
            <a:ext cx="1997188" cy="14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Backend (Server Database) : Django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76174F-F545-488A-9439-954735B40519}"/>
              </a:ext>
            </a:extLst>
          </p:cNvPr>
          <p:cNvCxnSpPr>
            <a:cxnSpLocks/>
          </p:cNvCxnSpPr>
          <p:nvPr/>
        </p:nvCxnSpPr>
        <p:spPr>
          <a:xfrm flipV="1">
            <a:off x="5209820" y="1782934"/>
            <a:ext cx="948733" cy="108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540BF686-D9BA-4E47-9880-9AD5347309A0}"/>
              </a:ext>
            </a:extLst>
          </p:cNvPr>
          <p:cNvSpPr/>
          <p:nvPr/>
        </p:nvSpPr>
        <p:spPr>
          <a:xfrm>
            <a:off x="6095857" y="365125"/>
            <a:ext cx="2204355" cy="14933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is identified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1167C7-6D68-432B-AEBD-89E786DDF848}"/>
              </a:ext>
            </a:extLst>
          </p:cNvPr>
          <p:cNvCxnSpPr/>
          <p:nvPr/>
        </p:nvCxnSpPr>
        <p:spPr>
          <a:xfrm>
            <a:off x="10417959" y="2532301"/>
            <a:ext cx="0" cy="47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FC761B3-7656-401D-A142-1B7D6BE61F71}"/>
              </a:ext>
            </a:extLst>
          </p:cNvPr>
          <p:cNvSpPr/>
          <p:nvPr/>
        </p:nvSpPr>
        <p:spPr>
          <a:xfrm>
            <a:off x="9430441" y="3173277"/>
            <a:ext cx="2122695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Updated Map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1C59C0-8FDF-4C04-880E-DDD58CD2841A}"/>
              </a:ext>
            </a:extLst>
          </p:cNvPr>
          <p:cNvCxnSpPr>
            <a:cxnSpLocks/>
          </p:cNvCxnSpPr>
          <p:nvPr/>
        </p:nvCxnSpPr>
        <p:spPr>
          <a:xfrm>
            <a:off x="7198034" y="1920368"/>
            <a:ext cx="0" cy="120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CC8D548-12FF-4F64-A304-6A907820AC20}"/>
              </a:ext>
            </a:extLst>
          </p:cNvPr>
          <p:cNvSpPr/>
          <p:nvPr/>
        </p:nvSpPr>
        <p:spPr>
          <a:xfrm>
            <a:off x="6259998" y="3282062"/>
            <a:ext cx="2204351" cy="205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CA" dirty="0"/>
              <a:t>User enters information about an event. </a:t>
            </a:r>
          </a:p>
          <a:p>
            <a:pPr marL="342900" indent="-342900" algn="ctr">
              <a:buAutoNum type="arabicPeriod"/>
            </a:pPr>
            <a:r>
              <a:rPr lang="en-CA" dirty="0"/>
              <a:t>User places event on the map</a:t>
            </a:r>
          </a:p>
          <a:p>
            <a:pPr marL="342900" indent="-342900" algn="ctr">
              <a:buAutoNum type="arabicPeriod"/>
            </a:pPr>
            <a:r>
              <a:rPr lang="en-CA" dirty="0"/>
              <a:t>Event is created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B3C5C5-ACA7-4E9B-B69E-AC7BF908D7D7}"/>
              </a:ext>
            </a:extLst>
          </p:cNvPr>
          <p:cNvCxnSpPr>
            <a:cxnSpLocks/>
          </p:cNvCxnSpPr>
          <p:nvPr/>
        </p:nvCxnSpPr>
        <p:spPr>
          <a:xfrm flipV="1">
            <a:off x="8349279" y="2287309"/>
            <a:ext cx="1081162" cy="84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B8E1678-7DF3-403F-ACCE-C81C448AC405}"/>
              </a:ext>
            </a:extLst>
          </p:cNvPr>
          <p:cNvSpPr/>
          <p:nvPr/>
        </p:nvSpPr>
        <p:spPr>
          <a:xfrm>
            <a:off x="9546391" y="5265548"/>
            <a:ext cx="2013358" cy="12060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Event time runs out.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746A79-47F4-4DA0-B832-23BEAC37F9E8}"/>
              </a:ext>
            </a:extLst>
          </p:cNvPr>
          <p:cNvCxnSpPr/>
          <p:nvPr/>
        </p:nvCxnSpPr>
        <p:spPr>
          <a:xfrm flipV="1">
            <a:off x="10536573" y="4662510"/>
            <a:ext cx="0" cy="50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D7E0D-A913-4630-919E-B6B93B4E6CFD}"/>
              </a:ext>
            </a:extLst>
          </p:cNvPr>
          <p:cNvCxnSpPr/>
          <p:nvPr/>
        </p:nvCxnSpPr>
        <p:spPr>
          <a:xfrm flipH="1">
            <a:off x="4395831" y="4345497"/>
            <a:ext cx="1426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7B78B70-7BF9-4E35-9D69-60968D34A347}"/>
              </a:ext>
            </a:extLst>
          </p:cNvPr>
          <p:cNvSpPr/>
          <p:nvPr/>
        </p:nvSpPr>
        <p:spPr>
          <a:xfrm>
            <a:off x="1633327" y="3870412"/>
            <a:ext cx="2558642" cy="10446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Geojson</a:t>
            </a:r>
            <a:r>
              <a:rPr lang="en-CA" dirty="0"/>
              <a:t> response created</a:t>
            </a:r>
          </a:p>
        </p:txBody>
      </p:sp>
    </p:spTree>
    <p:extLst>
      <p:ext uri="{BB962C8B-B14F-4D97-AF65-F5344CB8AC3E}">
        <p14:creationId xmlns:p14="http://schemas.microsoft.com/office/powerpoint/2010/main" val="16668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597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Final Project Presentation</vt:lpstr>
      <vt:lpstr>Problem Statement</vt:lpstr>
      <vt:lpstr>…continued…</vt:lpstr>
      <vt:lpstr>The goal</vt:lpstr>
      <vt:lpstr>A future goal</vt:lpstr>
      <vt:lpstr>User Description</vt:lpstr>
      <vt:lpstr>Data Sources</vt:lpstr>
      <vt:lpstr>Architecture</vt:lpstr>
      <vt:lpstr>Architecture</vt:lpstr>
      <vt:lpstr>API design</vt:lpstr>
      <vt:lpstr>UI/UX Design</vt:lpstr>
      <vt:lpstr>Web 2.0 Principles adopted</vt:lpstr>
      <vt:lpstr>Risk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Izhan Alam</dc:creator>
  <cp:lastModifiedBy>Izhan Alam</cp:lastModifiedBy>
  <cp:revision>5</cp:revision>
  <dcterms:created xsi:type="dcterms:W3CDTF">2020-04-10T14:45:14Z</dcterms:created>
  <dcterms:modified xsi:type="dcterms:W3CDTF">2020-04-27T06:43:38Z</dcterms:modified>
</cp:coreProperties>
</file>