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124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85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80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2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244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98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53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22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15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11B5-C4AB-4037-908A-36529D2A3C19}" type="datetimeFigureOut">
              <a:rPr lang="uk-UA" smtClean="0"/>
              <a:t>12.04.2018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7CD1-4737-43C5-A17F-0AA7783A8D8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4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" y="98453"/>
            <a:ext cx="4234388" cy="1996300"/>
          </a:xfrm>
          <a:prstGeom prst="rect">
            <a:avLst/>
          </a:prstGeom>
        </p:spPr>
      </p:pic>
      <p:sp>
        <p:nvSpPr>
          <p:cNvPr id="5" name="Правая фигурная скобка 4"/>
          <p:cNvSpPr/>
          <p:nvPr/>
        </p:nvSpPr>
        <p:spPr>
          <a:xfrm>
            <a:off x="923978" y="255183"/>
            <a:ext cx="173236" cy="270217"/>
          </a:xfrm>
          <a:prstGeom prst="righ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097214" y="149635"/>
            <a:ext cx="123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solidFill>
                  <a:schemeClr val="bg1"/>
                </a:solidFill>
              </a:rPr>
              <a:t>сторюэмо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робочу</a:t>
            </a:r>
            <a:r>
              <a:rPr lang="ru-RU" sz="1200" dirty="0" smtClean="0">
                <a:solidFill>
                  <a:schemeClr val="bg1"/>
                </a:solidFill>
              </a:rPr>
              <a:t> папку</a:t>
            </a:r>
            <a:endParaRPr lang="uk-UA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6223" y="2439594"/>
            <a:ext cx="165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створ </a:t>
            </a:r>
            <a:r>
              <a:rPr lang="ru-RU" sz="1200" dirty="0" err="1" smtClean="0">
                <a:solidFill>
                  <a:schemeClr val="bg1"/>
                </a:solidFill>
              </a:rPr>
              <a:t>джанго</a:t>
            </a:r>
            <a:r>
              <a:rPr lang="ru-RU" sz="1200" dirty="0" smtClean="0">
                <a:solidFill>
                  <a:schemeClr val="bg1"/>
                </a:solidFill>
              </a:rPr>
              <a:t> проект </a:t>
            </a:r>
            <a:r>
              <a:rPr lang="uk-UA" sz="1200" dirty="0" smtClean="0">
                <a:solidFill>
                  <a:schemeClr val="bg1"/>
                </a:solidFill>
              </a:rPr>
              <a:t>і </a:t>
            </a:r>
            <a:r>
              <a:rPr lang="uk-UA" sz="1200" dirty="0" err="1" smtClean="0">
                <a:solidFill>
                  <a:schemeClr val="bg1"/>
                </a:solidFill>
              </a:rPr>
              <a:t>еплікейшн</a:t>
            </a:r>
            <a:endParaRPr lang="uk-UA" sz="12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" y="2078342"/>
            <a:ext cx="1397128" cy="1995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9" y="2439568"/>
            <a:ext cx="3742904" cy="21209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9" y="4520604"/>
            <a:ext cx="1957890" cy="4036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6" y="4882089"/>
            <a:ext cx="1615670" cy="21591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817" y="142424"/>
            <a:ext cx="4465783" cy="4063513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200629" y="2031647"/>
            <a:ext cx="1862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22931" y="1799255"/>
            <a:ext cx="186257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24425" y="1430462"/>
            <a:ext cx="796423" cy="2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46733" y="73597"/>
            <a:ext cx="95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create schema file </a:t>
            </a:r>
            <a:endParaRPr lang="uk-UA" sz="1200" dirty="0">
              <a:solidFill>
                <a:schemeClr val="bg1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828038" y="262945"/>
            <a:ext cx="1521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5380884" y="228197"/>
            <a:ext cx="676040" cy="347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848" y="2196339"/>
            <a:ext cx="1625475" cy="18518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737" y="3020342"/>
            <a:ext cx="3309120" cy="1427951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0090" y="3064527"/>
            <a:ext cx="1072149" cy="1861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256176" y="1262269"/>
            <a:ext cx="131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bg1"/>
                </a:solidFill>
              </a:rPr>
              <a:t>цей файл це </a:t>
            </a:r>
            <a:r>
              <a:rPr lang="en-US" sz="1200" dirty="0" smtClean="0">
                <a:solidFill>
                  <a:schemeClr val="bg1"/>
                </a:solidFill>
              </a:rPr>
              <a:t>subschema</a:t>
            </a:r>
          </a:p>
          <a:p>
            <a:r>
              <a:rPr lang="uk-UA" sz="1200" dirty="0" smtClean="0">
                <a:solidFill>
                  <a:schemeClr val="bg1"/>
                </a:solidFill>
              </a:rPr>
              <a:t>в папці конкретного </a:t>
            </a:r>
            <a:r>
              <a:rPr lang="en-US" sz="1200" dirty="0" smtClean="0">
                <a:solidFill>
                  <a:schemeClr val="bg1"/>
                </a:solidFill>
              </a:rPr>
              <a:t>application</a:t>
            </a:r>
            <a:endParaRPr lang="uk-UA" sz="1200" dirty="0">
              <a:solidFill>
                <a:schemeClr val="bg1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936777" y="2277932"/>
            <a:ext cx="415733" cy="786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18300" y="2153768"/>
            <a:ext cx="83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тут </a:t>
            </a:r>
            <a:r>
              <a:rPr lang="uk-UA" sz="1200" dirty="0" smtClean="0">
                <a:solidFill>
                  <a:schemeClr val="bg1"/>
                </a:solidFill>
              </a:rPr>
              <a:t>всі </a:t>
            </a:r>
            <a:r>
              <a:rPr lang="uk-UA" sz="1200" dirty="0" err="1" smtClean="0">
                <a:solidFill>
                  <a:schemeClr val="bg1"/>
                </a:solidFill>
              </a:rPr>
              <a:t>сабсхеми</a:t>
            </a:r>
            <a:r>
              <a:rPr lang="uk-UA" sz="1200" dirty="0" smtClean="0">
                <a:solidFill>
                  <a:schemeClr val="bg1"/>
                </a:solidFill>
              </a:rPr>
              <a:t> збираються в купу</a:t>
            </a:r>
            <a:endParaRPr lang="uk-UA" sz="1200" dirty="0">
              <a:solidFill>
                <a:schemeClr val="bg1"/>
              </a:solidFill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7534" y="4519446"/>
            <a:ext cx="1473955" cy="1157123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7534" y="5653831"/>
            <a:ext cx="2715578" cy="554199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5476" y="1526678"/>
            <a:ext cx="3986524" cy="1439251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9170" y="4451504"/>
            <a:ext cx="3618507" cy="945577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7485" y="5301218"/>
            <a:ext cx="1332743" cy="153377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17534" y="6392966"/>
            <a:ext cx="2205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це дописати в </a:t>
            </a:r>
            <a:r>
              <a:rPr lang="en-US" sz="1200" dirty="0" smtClean="0"/>
              <a:t>setting.py </a:t>
            </a:r>
            <a:r>
              <a:rPr lang="en-US" sz="1200" dirty="0" err="1" smtClean="0"/>
              <a:t>django</a:t>
            </a:r>
            <a:endParaRPr lang="uk-UA" sz="1200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 flipV="1">
            <a:off x="7906215" y="6208030"/>
            <a:ext cx="33453" cy="256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3992137" y="611300"/>
            <a:ext cx="10928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24" idx="3"/>
          </p:cNvCxnSpPr>
          <p:nvPr/>
        </p:nvCxnSpPr>
        <p:spPr>
          <a:xfrm flipV="1">
            <a:off x="3246323" y="691376"/>
            <a:ext cx="756965" cy="159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526" y="5098007"/>
            <a:ext cx="320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1200" dirty="0" smtClean="0"/>
              <a:t>Створюємо </a:t>
            </a:r>
            <a:r>
              <a:rPr lang="uk-UA" sz="1200" dirty="0" err="1" smtClean="0"/>
              <a:t>джанго</a:t>
            </a:r>
            <a:r>
              <a:rPr lang="uk-UA" sz="1200" dirty="0" smtClean="0"/>
              <a:t> проект</a:t>
            </a:r>
          </a:p>
          <a:p>
            <a:pPr marL="342900" indent="-342900">
              <a:buAutoNum type="arabicPeriod"/>
            </a:pPr>
            <a:r>
              <a:rPr lang="uk-UA" sz="1200" dirty="0" smtClean="0"/>
              <a:t>Створюємо моделі, робимо міграції</a:t>
            </a:r>
          </a:p>
          <a:p>
            <a:pPr marL="342900" indent="-342900">
              <a:buAutoNum type="arabicPeriod"/>
            </a:pPr>
            <a:r>
              <a:rPr lang="uk-UA" sz="1200" dirty="0" err="1" smtClean="0"/>
              <a:t>Сворюємо</a:t>
            </a:r>
            <a:r>
              <a:rPr lang="uk-UA" sz="1200" dirty="0" smtClean="0"/>
              <a:t> в </a:t>
            </a:r>
            <a:r>
              <a:rPr lang="uk-UA" sz="1200" dirty="0" err="1" smtClean="0"/>
              <a:t>приложенці</a:t>
            </a:r>
            <a:r>
              <a:rPr lang="uk-UA" sz="1200" dirty="0" smtClean="0"/>
              <a:t> </a:t>
            </a:r>
            <a:r>
              <a:rPr lang="en-US" sz="1200" dirty="0" smtClean="0"/>
              <a:t>schema file</a:t>
            </a:r>
          </a:p>
          <a:p>
            <a:pPr marL="342900" indent="-342900">
              <a:buAutoNum type="arabicPeriod"/>
            </a:pPr>
            <a:r>
              <a:rPr lang="uk-UA" sz="1200" dirty="0" err="1" smtClean="0"/>
              <a:t>Свор</a:t>
            </a:r>
            <a:r>
              <a:rPr lang="uk-UA" sz="1200" dirty="0" smtClean="0"/>
              <a:t>. основний глобальний схема файл  </a:t>
            </a:r>
            <a:endParaRPr lang="en-US" sz="1200" dirty="0" smtClean="0"/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8653346" y="2304444"/>
            <a:ext cx="1169537" cy="74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 flipV="1">
            <a:off x="7569995" y="4385049"/>
            <a:ext cx="1774728" cy="143588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7754511" y="3829690"/>
            <a:ext cx="1092683" cy="44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7883913" y="3807388"/>
            <a:ext cx="13172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7635062" y="3441034"/>
            <a:ext cx="932032" cy="117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8086725" y="3475080"/>
            <a:ext cx="187325" cy="1980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9822883" y="2031647"/>
            <a:ext cx="525540" cy="646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10085653" y="2288929"/>
            <a:ext cx="1567371" cy="38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8205476" y="190737"/>
            <a:ext cx="3894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http://docs.graphene-python.org/projects/django/en/latest/tutorial-plain/</a:t>
            </a:r>
          </a:p>
        </p:txBody>
      </p:sp>
    </p:spTree>
    <p:extLst>
      <p:ext uri="{BB962C8B-B14F-4D97-AF65-F5344CB8AC3E}">
        <p14:creationId xmlns:p14="http://schemas.microsoft.com/office/powerpoint/2010/main" val="2118074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10</cp:revision>
  <dcterms:created xsi:type="dcterms:W3CDTF">2018-04-12T12:42:32Z</dcterms:created>
  <dcterms:modified xsi:type="dcterms:W3CDTF">2018-04-12T15:59:09Z</dcterms:modified>
</cp:coreProperties>
</file>