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6" autoAdjust="0"/>
    <p:restoredTop sz="94660"/>
  </p:normalViewPr>
  <p:slideViewPr>
    <p:cSldViewPr snapToGrid="0">
      <p:cViewPr varScale="1">
        <p:scale>
          <a:sx n="91" d="100"/>
          <a:sy n="91" d="100"/>
        </p:scale>
        <p:origin x="39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DD1D9-A8BD-4EF0-ACCC-11A101E5532D}" type="datetimeFigureOut">
              <a:rPr lang="uk-UA" smtClean="0"/>
              <a:t>15.08.2018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2CCF0-4469-4ABD-AF52-11D556A5038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64998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DD1D9-A8BD-4EF0-ACCC-11A101E5532D}" type="datetimeFigureOut">
              <a:rPr lang="uk-UA" smtClean="0"/>
              <a:t>15.08.2018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2CCF0-4469-4ABD-AF52-11D556A5038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89497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DD1D9-A8BD-4EF0-ACCC-11A101E5532D}" type="datetimeFigureOut">
              <a:rPr lang="uk-UA" smtClean="0"/>
              <a:t>15.08.2018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2CCF0-4469-4ABD-AF52-11D556A5038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40036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DD1D9-A8BD-4EF0-ACCC-11A101E5532D}" type="datetimeFigureOut">
              <a:rPr lang="uk-UA" smtClean="0"/>
              <a:t>15.08.2018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2CCF0-4469-4ABD-AF52-11D556A5038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03676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DD1D9-A8BD-4EF0-ACCC-11A101E5532D}" type="datetimeFigureOut">
              <a:rPr lang="uk-UA" smtClean="0"/>
              <a:t>15.08.2018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2CCF0-4469-4ABD-AF52-11D556A5038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37297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DD1D9-A8BD-4EF0-ACCC-11A101E5532D}" type="datetimeFigureOut">
              <a:rPr lang="uk-UA" smtClean="0"/>
              <a:t>15.08.2018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2CCF0-4469-4ABD-AF52-11D556A5038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22581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DD1D9-A8BD-4EF0-ACCC-11A101E5532D}" type="datetimeFigureOut">
              <a:rPr lang="uk-UA" smtClean="0"/>
              <a:t>15.08.2018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2CCF0-4469-4ABD-AF52-11D556A5038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77217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DD1D9-A8BD-4EF0-ACCC-11A101E5532D}" type="datetimeFigureOut">
              <a:rPr lang="uk-UA" smtClean="0"/>
              <a:t>15.08.2018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2CCF0-4469-4ABD-AF52-11D556A5038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962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DD1D9-A8BD-4EF0-ACCC-11A101E5532D}" type="datetimeFigureOut">
              <a:rPr lang="uk-UA" smtClean="0"/>
              <a:t>15.08.2018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2CCF0-4469-4ABD-AF52-11D556A5038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73597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DD1D9-A8BD-4EF0-ACCC-11A101E5532D}" type="datetimeFigureOut">
              <a:rPr lang="uk-UA" smtClean="0"/>
              <a:t>15.08.2018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2CCF0-4469-4ABD-AF52-11D556A5038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53997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DD1D9-A8BD-4EF0-ACCC-11A101E5532D}" type="datetimeFigureOut">
              <a:rPr lang="uk-UA" smtClean="0"/>
              <a:t>15.08.2018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2CCF0-4469-4ABD-AF52-11D556A5038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8386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DD1D9-A8BD-4EF0-ACCC-11A101E5532D}" type="datetimeFigureOut">
              <a:rPr lang="uk-UA" smtClean="0"/>
              <a:t>15.08.2018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2CCF0-4469-4ABD-AF52-11D556A5038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36539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02" y="64802"/>
            <a:ext cx="5387201" cy="3634963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5313" y="176855"/>
            <a:ext cx="6181725" cy="18097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8215" y="1212456"/>
            <a:ext cx="5372125" cy="329827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9425" y="521492"/>
            <a:ext cx="4943475" cy="48577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91250" y="4555701"/>
            <a:ext cx="6000750" cy="1343025"/>
          </a:xfrm>
          <a:prstGeom prst="rect">
            <a:avLst/>
          </a:prstGeom>
        </p:spPr>
      </p:pic>
      <p:cxnSp>
        <p:nvCxnSpPr>
          <p:cNvPr id="9" name="Прямая со стрелкой 8"/>
          <p:cNvCxnSpPr/>
          <p:nvPr/>
        </p:nvCxnSpPr>
        <p:spPr>
          <a:xfrm flipH="1">
            <a:off x="6936059" y="1962615"/>
            <a:ext cx="903248" cy="2753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934581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0</Words>
  <Application>Microsoft Office PowerPoint</Application>
  <PresentationFormat>Широкоэкранный</PresentationFormat>
  <Paragraphs>0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izhykoleh18@gmail.com</dc:creator>
  <cp:lastModifiedBy>izhykoleh18@gmail.com</cp:lastModifiedBy>
  <cp:revision>5</cp:revision>
  <dcterms:created xsi:type="dcterms:W3CDTF">2018-08-14T11:20:14Z</dcterms:created>
  <dcterms:modified xsi:type="dcterms:W3CDTF">2018-08-15T18:14:33Z</dcterms:modified>
</cp:coreProperties>
</file>