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4" d="100"/>
          <a:sy n="84" d="100"/>
        </p:scale>
        <p:origin x="78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740E1-24D2-4FB4-8EB2-07E4F9249DFE}" type="datetimeFigureOut">
              <a:rPr lang="uk-UA" smtClean="0"/>
              <a:t>06.03.2018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C41C-5CFC-4D55-9AA7-29B4D8D6AE1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41258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740E1-24D2-4FB4-8EB2-07E4F9249DFE}" type="datetimeFigureOut">
              <a:rPr lang="uk-UA" smtClean="0"/>
              <a:t>06.03.2018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C41C-5CFC-4D55-9AA7-29B4D8D6AE1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99602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740E1-24D2-4FB4-8EB2-07E4F9249DFE}" type="datetimeFigureOut">
              <a:rPr lang="uk-UA" smtClean="0"/>
              <a:t>06.03.2018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C41C-5CFC-4D55-9AA7-29B4D8D6AE1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10357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740E1-24D2-4FB4-8EB2-07E4F9249DFE}" type="datetimeFigureOut">
              <a:rPr lang="uk-UA" smtClean="0"/>
              <a:t>06.03.2018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C41C-5CFC-4D55-9AA7-29B4D8D6AE1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32188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740E1-24D2-4FB4-8EB2-07E4F9249DFE}" type="datetimeFigureOut">
              <a:rPr lang="uk-UA" smtClean="0"/>
              <a:t>06.03.2018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C41C-5CFC-4D55-9AA7-29B4D8D6AE1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69453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740E1-24D2-4FB4-8EB2-07E4F9249DFE}" type="datetimeFigureOut">
              <a:rPr lang="uk-UA" smtClean="0"/>
              <a:t>06.03.2018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C41C-5CFC-4D55-9AA7-29B4D8D6AE1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14579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740E1-24D2-4FB4-8EB2-07E4F9249DFE}" type="datetimeFigureOut">
              <a:rPr lang="uk-UA" smtClean="0"/>
              <a:t>06.03.2018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C41C-5CFC-4D55-9AA7-29B4D8D6AE1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24232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740E1-24D2-4FB4-8EB2-07E4F9249DFE}" type="datetimeFigureOut">
              <a:rPr lang="uk-UA" smtClean="0"/>
              <a:t>06.03.2018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C41C-5CFC-4D55-9AA7-29B4D8D6AE1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06254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740E1-24D2-4FB4-8EB2-07E4F9249DFE}" type="datetimeFigureOut">
              <a:rPr lang="uk-UA" smtClean="0"/>
              <a:t>06.03.2018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C41C-5CFC-4D55-9AA7-29B4D8D6AE1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70102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740E1-24D2-4FB4-8EB2-07E4F9249DFE}" type="datetimeFigureOut">
              <a:rPr lang="uk-UA" smtClean="0"/>
              <a:t>06.03.2018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C41C-5CFC-4D55-9AA7-29B4D8D6AE1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15925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740E1-24D2-4FB4-8EB2-07E4F9249DFE}" type="datetimeFigureOut">
              <a:rPr lang="uk-UA" smtClean="0"/>
              <a:t>06.03.2018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C41C-5CFC-4D55-9AA7-29B4D8D6AE1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52559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740E1-24D2-4FB4-8EB2-07E4F9249DFE}" type="datetimeFigureOut">
              <a:rPr lang="uk-UA" smtClean="0"/>
              <a:t>06.03.2018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C41C-5CFC-4D55-9AA7-29B4D8D6AE1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14630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28" y="245327"/>
            <a:ext cx="3314467" cy="226451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552" y="245327"/>
            <a:ext cx="4011301" cy="219748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0551" y="245327"/>
            <a:ext cx="2730772" cy="20729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9347" y="503213"/>
            <a:ext cx="4093181" cy="182670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528" y="2598058"/>
            <a:ext cx="4543774" cy="214550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20768" y="2493401"/>
            <a:ext cx="5566434" cy="265846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20768" y="5151863"/>
            <a:ext cx="5566434" cy="1583525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516093" y="5657671"/>
            <a:ext cx="65569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effectLst/>
                <a:latin typeface="Open Sans"/>
              </a:rPr>
              <a:t>With REST, you have to make three requests to different endpoints to fetch the required data. You’re also </a:t>
            </a:r>
            <a:r>
              <a:rPr lang="en-US" b="0" i="1" dirty="0" err="1" smtClean="0">
                <a:effectLst/>
                <a:latin typeface="Open Sans"/>
              </a:rPr>
              <a:t>overfetching</a:t>
            </a:r>
            <a:r>
              <a:rPr lang="en-US" b="0" i="0" dirty="0" smtClean="0">
                <a:effectLst/>
                <a:latin typeface="Open Sans"/>
              </a:rPr>
              <a:t> since the endpoints return additional information </a:t>
            </a:r>
            <a:r>
              <a:rPr lang="en-US" b="1" i="0" dirty="0" smtClean="0">
                <a:effectLst/>
                <a:latin typeface="Open Sans"/>
              </a:rPr>
              <a:t>that’s not needed</a:t>
            </a:r>
            <a:r>
              <a:rPr lang="en-US" b="0" i="0" dirty="0" smtClean="0">
                <a:effectLst/>
                <a:latin typeface="Open Sans"/>
              </a:rPr>
              <a:t>.</a:t>
            </a:r>
            <a:endParaRPr lang="uk-UA" dirty="0"/>
          </a:p>
        </p:txBody>
      </p:sp>
      <p:cxnSp>
        <p:nvCxnSpPr>
          <p:cNvPr id="11" name="Прямая со стрелкой 10"/>
          <p:cNvCxnSpPr/>
          <p:nvPr/>
        </p:nvCxnSpPr>
        <p:spPr>
          <a:xfrm flipV="1">
            <a:off x="6320768" y="5240084"/>
            <a:ext cx="838315" cy="458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698249" y="2915829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JSON response</a:t>
            </a:r>
            <a:endParaRPr lang="uk-UA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8698249" y="4459654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JSON response</a:t>
            </a:r>
            <a:endParaRPr lang="uk-UA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8850649" y="5312052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JSON response</a:t>
            </a:r>
            <a:endParaRPr lang="uk-UA" sz="1100" dirty="0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8307659" y="5899021"/>
            <a:ext cx="104736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V="1">
            <a:off x="3794551" y="5865541"/>
            <a:ext cx="4401595" cy="791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036708" y="2548261"/>
            <a:ext cx="5445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query</a:t>
            </a:r>
            <a:endParaRPr lang="uk-U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0308962" y="4121242"/>
            <a:ext cx="5445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query</a:t>
            </a:r>
            <a:endParaRPr lang="uk-U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0351468" y="5960586"/>
            <a:ext cx="5445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query</a:t>
            </a:r>
            <a:endParaRPr lang="uk-UA" sz="1200" dirty="0"/>
          </a:p>
        </p:txBody>
      </p:sp>
      <p:cxnSp>
        <p:nvCxnSpPr>
          <p:cNvPr id="23" name="Прямая со стрелкой 22"/>
          <p:cNvCxnSpPr/>
          <p:nvPr/>
        </p:nvCxnSpPr>
        <p:spPr>
          <a:xfrm flipV="1">
            <a:off x="1750741" y="4662614"/>
            <a:ext cx="4244607" cy="10356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90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27259" y="110841"/>
            <a:ext cx="1180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02020"/>
                </a:solidFill>
                <a:latin typeface="Rubik"/>
              </a:rPr>
              <a:t>Validation</a:t>
            </a:r>
            <a:endParaRPr lang="en-US" b="0" i="0" dirty="0">
              <a:solidFill>
                <a:srgbClr val="202020"/>
              </a:solidFill>
              <a:effectLst/>
              <a:latin typeface="Rubik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89" y="620634"/>
            <a:ext cx="3400425" cy="282892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6718" y="1126156"/>
            <a:ext cx="3495675" cy="2219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1805" y="295507"/>
            <a:ext cx="37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Правильне використання фрагмента</a:t>
            </a:r>
            <a:endParaRPr lang="uk-UA" dirty="0"/>
          </a:p>
        </p:txBody>
      </p:sp>
      <p:sp>
        <p:nvSpPr>
          <p:cNvPr id="6" name="TextBox 5"/>
          <p:cNvSpPr txBox="1"/>
          <p:nvPr/>
        </p:nvSpPr>
        <p:spPr>
          <a:xfrm>
            <a:off x="4281494" y="572332"/>
            <a:ext cx="4014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Некоректно: фрагмент не може посилатися на самого себе</a:t>
            </a:r>
            <a:endParaRPr lang="uk-UA" dirty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4413104" y="1700580"/>
            <a:ext cx="224417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4572467" y="3035009"/>
            <a:ext cx="224417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7169" y="317925"/>
            <a:ext cx="3324225" cy="10572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254657" y="568098"/>
            <a:ext cx="2937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Бо тупо не існує такого поля</a:t>
            </a:r>
            <a:endParaRPr lang="uk-UA" dirty="0"/>
          </a:p>
        </p:txBody>
      </p:sp>
      <p:cxnSp>
        <p:nvCxnSpPr>
          <p:cNvPr id="13" name="Прямая со стрелкой 12"/>
          <p:cNvCxnSpPr/>
          <p:nvPr/>
        </p:nvCxnSpPr>
        <p:spPr>
          <a:xfrm flipH="1" flipV="1">
            <a:off x="8452624" y="572332"/>
            <a:ext cx="791737" cy="17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192713" y="3583658"/>
            <a:ext cx="4479648" cy="1077218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uk-UA" sz="1600" dirty="0"/>
              <a:t># INVALID: </a:t>
            </a:r>
            <a:r>
              <a:rPr lang="uk-UA" sz="1600" dirty="0" err="1"/>
              <a:t>hero</a:t>
            </a:r>
            <a:r>
              <a:rPr lang="uk-UA" sz="1600" dirty="0"/>
              <a:t> </a:t>
            </a:r>
            <a:r>
              <a:rPr lang="uk-UA" sz="1600" dirty="0" err="1"/>
              <a:t>is</a:t>
            </a:r>
            <a:r>
              <a:rPr lang="uk-UA" sz="1600" dirty="0"/>
              <a:t> </a:t>
            </a:r>
            <a:r>
              <a:rPr lang="uk-UA" sz="1600" dirty="0" err="1"/>
              <a:t>not</a:t>
            </a:r>
            <a:r>
              <a:rPr lang="uk-UA" sz="1600" dirty="0"/>
              <a:t> a </a:t>
            </a:r>
            <a:r>
              <a:rPr lang="uk-UA" sz="1600" dirty="0" err="1"/>
              <a:t>scalar</a:t>
            </a:r>
            <a:r>
              <a:rPr lang="uk-UA" sz="1600" dirty="0"/>
              <a:t>, </a:t>
            </a:r>
            <a:r>
              <a:rPr lang="uk-UA" sz="1600" dirty="0" err="1"/>
              <a:t>so</a:t>
            </a:r>
            <a:r>
              <a:rPr lang="uk-UA" sz="1600" dirty="0"/>
              <a:t> </a:t>
            </a:r>
            <a:r>
              <a:rPr lang="uk-UA" sz="1600" dirty="0" err="1"/>
              <a:t>fields</a:t>
            </a:r>
            <a:r>
              <a:rPr lang="uk-UA" sz="1600" dirty="0"/>
              <a:t> </a:t>
            </a:r>
            <a:r>
              <a:rPr lang="uk-UA" sz="1600" dirty="0" err="1"/>
              <a:t>are</a:t>
            </a:r>
            <a:r>
              <a:rPr lang="uk-UA" sz="1600" dirty="0"/>
              <a:t> </a:t>
            </a:r>
            <a:r>
              <a:rPr lang="uk-UA" sz="1600" dirty="0" err="1"/>
              <a:t>needed</a:t>
            </a:r>
            <a:endParaRPr lang="uk-UA" sz="1600" dirty="0"/>
          </a:p>
          <a:p>
            <a:r>
              <a:rPr lang="uk-UA" sz="1600" dirty="0"/>
              <a:t>{</a:t>
            </a:r>
          </a:p>
          <a:p>
            <a:r>
              <a:rPr lang="uk-UA" sz="1600" dirty="0"/>
              <a:t>  </a:t>
            </a:r>
            <a:r>
              <a:rPr lang="uk-UA" sz="1600" dirty="0" err="1"/>
              <a:t>hero</a:t>
            </a:r>
            <a:endParaRPr lang="uk-UA" sz="1600" dirty="0"/>
          </a:p>
          <a:p>
            <a:r>
              <a:rPr lang="uk-UA" sz="1600" dirty="0"/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87678" y="3947532"/>
            <a:ext cx="241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Поле </a:t>
            </a:r>
            <a:r>
              <a:rPr lang="en-US" dirty="0" smtClean="0"/>
              <a:t>hero </a:t>
            </a:r>
            <a:r>
              <a:rPr lang="uk-UA" dirty="0" smtClean="0"/>
              <a:t>- </a:t>
            </a:r>
            <a:r>
              <a:rPr lang="ru-RU" dirty="0" smtClean="0"/>
              <a:t>не скаляр того </a:t>
            </a:r>
            <a:r>
              <a:rPr lang="uk-UA" dirty="0" smtClean="0"/>
              <a:t>помилка</a:t>
            </a:r>
            <a:endParaRPr lang="uk-UA" dirty="0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 flipV="1">
            <a:off x="947854" y="4348976"/>
            <a:ext cx="434897" cy="66907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192713" y="4750648"/>
            <a:ext cx="4747277" cy="2062103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uk-UA" sz="1600" dirty="0"/>
              <a:t># INVALID: </a:t>
            </a:r>
            <a:r>
              <a:rPr lang="uk-UA" sz="1600" dirty="0" err="1"/>
              <a:t>name</a:t>
            </a:r>
            <a:r>
              <a:rPr lang="uk-UA" sz="1600" dirty="0"/>
              <a:t> </a:t>
            </a:r>
            <a:r>
              <a:rPr lang="uk-UA" sz="1600" dirty="0" err="1"/>
              <a:t>is</a:t>
            </a:r>
            <a:r>
              <a:rPr lang="uk-UA" sz="1600" dirty="0"/>
              <a:t> a </a:t>
            </a:r>
            <a:r>
              <a:rPr lang="uk-UA" sz="1600" dirty="0" err="1"/>
              <a:t>scalar</a:t>
            </a:r>
            <a:r>
              <a:rPr lang="uk-UA" sz="1600" dirty="0"/>
              <a:t>, </a:t>
            </a:r>
            <a:r>
              <a:rPr lang="uk-UA" sz="1600" dirty="0" err="1"/>
              <a:t>so</a:t>
            </a:r>
            <a:r>
              <a:rPr lang="uk-UA" sz="1600" dirty="0"/>
              <a:t> </a:t>
            </a:r>
            <a:r>
              <a:rPr lang="uk-UA" sz="1600" dirty="0" err="1"/>
              <a:t>fields</a:t>
            </a:r>
            <a:r>
              <a:rPr lang="uk-UA" sz="1600" dirty="0"/>
              <a:t> </a:t>
            </a:r>
            <a:r>
              <a:rPr lang="uk-UA" sz="1600" dirty="0" err="1"/>
              <a:t>are</a:t>
            </a:r>
            <a:r>
              <a:rPr lang="uk-UA" sz="1600" dirty="0"/>
              <a:t> </a:t>
            </a:r>
            <a:r>
              <a:rPr lang="uk-UA" sz="1600" dirty="0" err="1"/>
              <a:t>not</a:t>
            </a:r>
            <a:r>
              <a:rPr lang="uk-UA" sz="1600" dirty="0"/>
              <a:t> </a:t>
            </a:r>
            <a:r>
              <a:rPr lang="uk-UA" sz="1600" dirty="0" err="1"/>
              <a:t>permitted</a:t>
            </a:r>
            <a:endParaRPr lang="uk-UA" sz="1600" dirty="0"/>
          </a:p>
          <a:p>
            <a:r>
              <a:rPr lang="uk-UA" sz="1600" dirty="0"/>
              <a:t>{</a:t>
            </a:r>
          </a:p>
          <a:p>
            <a:r>
              <a:rPr lang="uk-UA" sz="1600" dirty="0"/>
              <a:t>  </a:t>
            </a:r>
            <a:r>
              <a:rPr lang="uk-UA" sz="1600" dirty="0" err="1"/>
              <a:t>hero</a:t>
            </a:r>
            <a:r>
              <a:rPr lang="uk-UA" sz="1600" dirty="0"/>
              <a:t> {</a:t>
            </a:r>
          </a:p>
          <a:p>
            <a:r>
              <a:rPr lang="uk-UA" sz="1600" dirty="0"/>
              <a:t>    </a:t>
            </a:r>
            <a:r>
              <a:rPr lang="uk-UA" sz="1600" dirty="0" err="1"/>
              <a:t>name</a:t>
            </a:r>
            <a:r>
              <a:rPr lang="uk-UA" sz="1600" dirty="0"/>
              <a:t> {</a:t>
            </a:r>
          </a:p>
          <a:p>
            <a:r>
              <a:rPr lang="uk-UA" sz="1600" dirty="0"/>
              <a:t>      </a:t>
            </a:r>
            <a:r>
              <a:rPr lang="uk-UA" sz="1600" dirty="0" err="1"/>
              <a:t>firstCharacterOfName</a:t>
            </a:r>
            <a:endParaRPr lang="uk-UA" sz="1600" dirty="0"/>
          </a:p>
          <a:p>
            <a:r>
              <a:rPr lang="uk-UA" sz="1600" dirty="0"/>
              <a:t>    }</a:t>
            </a:r>
          </a:p>
          <a:p>
            <a:r>
              <a:rPr lang="uk-UA" sz="1600" dirty="0"/>
              <a:t>  }</a:t>
            </a:r>
          </a:p>
          <a:p>
            <a:r>
              <a:rPr lang="uk-UA" sz="1600" dirty="0"/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66351" y="5161827"/>
            <a:ext cx="3256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Тут навпаки </a:t>
            </a:r>
            <a:r>
              <a:rPr lang="en-US" dirty="0" smtClean="0"/>
              <a:t>name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ru-RU" dirty="0" err="1" smtClean="0"/>
              <a:t>це</a:t>
            </a:r>
            <a:r>
              <a:rPr lang="ru-RU" dirty="0" smtClean="0"/>
              <a:t> скаляр, того не </a:t>
            </a:r>
            <a:r>
              <a:rPr lang="ru-RU" dirty="0" err="1" smtClean="0"/>
              <a:t>можна</a:t>
            </a:r>
            <a:r>
              <a:rPr lang="ru-RU" dirty="0" smtClean="0"/>
              <a:t> </a:t>
            </a:r>
            <a:r>
              <a:rPr lang="ru-RU" dirty="0" err="1" smtClean="0"/>
              <a:t>требувати</a:t>
            </a:r>
            <a:r>
              <a:rPr lang="ru-RU" dirty="0" smtClean="0"/>
              <a:t> в</a:t>
            </a:r>
            <a:r>
              <a:rPr lang="uk-UA" dirty="0" smtClean="0"/>
              <a:t>і</a:t>
            </a:r>
            <a:r>
              <a:rPr lang="ru-RU" dirty="0" smtClean="0"/>
              <a:t>д </a:t>
            </a:r>
            <a:r>
              <a:rPr lang="ru-RU" dirty="0" err="1" smtClean="0"/>
              <a:t>нього</a:t>
            </a:r>
            <a:r>
              <a:rPr lang="ru-RU" dirty="0" smtClean="0"/>
              <a:t> </a:t>
            </a:r>
            <a:r>
              <a:rPr lang="ru-RU" dirty="0" err="1" smtClean="0"/>
              <a:t>якогось</a:t>
            </a:r>
            <a:r>
              <a:rPr lang="ru-RU" dirty="0" smtClean="0"/>
              <a:t> непонятного </a:t>
            </a:r>
            <a:r>
              <a:rPr lang="ru-RU" dirty="0" err="1" smtClean="0"/>
              <a:t>вкладеного</a:t>
            </a:r>
            <a:r>
              <a:rPr lang="ru-RU" dirty="0" smtClean="0"/>
              <a:t> поля</a:t>
            </a:r>
            <a:endParaRPr lang="uk-UA" dirty="0"/>
          </a:p>
        </p:txBody>
      </p:sp>
      <p:cxnSp>
        <p:nvCxnSpPr>
          <p:cNvPr id="21" name="Прямая со стрелкой 20"/>
          <p:cNvCxnSpPr/>
          <p:nvPr/>
        </p:nvCxnSpPr>
        <p:spPr>
          <a:xfrm flipH="1" flipV="1">
            <a:off x="1884556" y="6066043"/>
            <a:ext cx="681795" cy="1982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366543" y="4348976"/>
            <a:ext cx="423746" cy="0"/>
          </a:xfrm>
          <a:prstGeom prst="line">
            <a:avLst/>
          </a:prstGeom>
          <a:ln w="28575" cap="flat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501805" y="6006668"/>
            <a:ext cx="1930732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92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40" y="808115"/>
            <a:ext cx="3800475" cy="416242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314" y="103265"/>
            <a:ext cx="2219325" cy="704850"/>
          </a:xfrm>
          <a:prstGeom prst="rect">
            <a:avLst/>
          </a:prstGeom>
        </p:spPr>
      </p:pic>
      <p:cxnSp>
        <p:nvCxnSpPr>
          <p:cNvPr id="5" name="Прямая со стрелкой 4"/>
          <p:cNvCxnSpPr/>
          <p:nvPr/>
        </p:nvCxnSpPr>
        <p:spPr>
          <a:xfrm>
            <a:off x="2352907" y="557561"/>
            <a:ext cx="66908" cy="11039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468029" y="455690"/>
            <a:ext cx="574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Назва модуля і назва запиту має співпадати інакше </a:t>
            </a:r>
            <a:r>
              <a:rPr lang="uk-UA" dirty="0" err="1" smtClean="0"/>
              <a:t>ерор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4082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57" y="184666"/>
            <a:ext cx="2019300" cy="3228975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5586328" y="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02020"/>
                </a:solidFill>
                <a:latin typeface="Rubik"/>
              </a:rPr>
              <a:t>Execution</a:t>
            </a:r>
            <a:endParaRPr lang="en-US" b="0" i="0" dirty="0">
              <a:solidFill>
                <a:srgbClr val="202020"/>
              </a:solidFill>
              <a:effectLst/>
              <a:latin typeface="Rubik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57" y="3756799"/>
            <a:ext cx="1666875" cy="16192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/>
          <a:srcRect t="308" b="1237"/>
          <a:stretch/>
        </p:blipFill>
        <p:spPr>
          <a:xfrm>
            <a:off x="2222113" y="2994799"/>
            <a:ext cx="2038350" cy="1524000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5"/>
          <a:srcRect t="1948" b="-1948"/>
          <a:stretch/>
        </p:blipFill>
        <p:spPr>
          <a:xfrm>
            <a:off x="2222113" y="4518799"/>
            <a:ext cx="2800350" cy="1847850"/>
          </a:xfrm>
          <a:prstGeom prst="rect">
            <a:avLst/>
          </a:prstGeom>
        </p:spPr>
      </p:pic>
      <p:cxnSp>
        <p:nvCxnSpPr>
          <p:cNvPr id="8" name="Прямая со стрелкой 7"/>
          <p:cNvCxnSpPr/>
          <p:nvPr/>
        </p:nvCxnSpPr>
        <p:spPr>
          <a:xfrm flipV="1">
            <a:off x="957494" y="1349298"/>
            <a:ext cx="257989" cy="535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1086488" y="1538868"/>
            <a:ext cx="463532" cy="12935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V="1">
            <a:off x="836341" y="591015"/>
            <a:ext cx="825191" cy="33453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1471961" y="4566424"/>
            <a:ext cx="1003610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Рисунок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7252" y="273902"/>
            <a:ext cx="3943350" cy="1343025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15947" y="2682953"/>
            <a:ext cx="4301351" cy="94828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027252" y="0"/>
            <a:ext cx="2262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Як </a:t>
            </a:r>
            <a:r>
              <a:rPr lang="ru-RU" dirty="0" err="1" smtClean="0"/>
              <a:t>вигляда</a:t>
            </a:r>
            <a:r>
              <a:rPr lang="uk-UA" dirty="0" smtClean="0"/>
              <a:t>є </a:t>
            </a:r>
            <a:r>
              <a:rPr lang="en-US" dirty="0" smtClean="0"/>
              <a:t>resolver?</a:t>
            </a:r>
            <a:endParaRPr lang="uk-UA" dirty="0"/>
          </a:p>
        </p:txBody>
      </p:sp>
      <p:sp>
        <p:nvSpPr>
          <p:cNvPr id="18" name="TextBox 17"/>
          <p:cNvSpPr txBox="1"/>
          <p:nvPr/>
        </p:nvSpPr>
        <p:spPr>
          <a:xfrm>
            <a:off x="8263322" y="1339928"/>
            <a:ext cx="3753976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ru-RU" sz="1200" dirty="0" err="1" smtClean="0"/>
              <a:t>це</a:t>
            </a:r>
            <a:r>
              <a:rPr lang="ru-RU" sz="1200" dirty="0" smtClean="0"/>
              <a:t> </a:t>
            </a:r>
            <a:r>
              <a:rPr lang="ru-RU" sz="1200" dirty="0" err="1" smtClean="0"/>
              <a:t>забезпечуэ</a:t>
            </a:r>
            <a:r>
              <a:rPr lang="ru-RU" sz="1200" dirty="0" smtClean="0"/>
              <a:t> </a:t>
            </a:r>
            <a:r>
              <a:rPr lang="ru-RU" sz="1200" dirty="0" err="1" smtClean="0"/>
              <a:t>адекватну</a:t>
            </a:r>
            <a:r>
              <a:rPr lang="ru-RU" sz="1200" dirty="0" smtClean="0"/>
              <a:t> </a:t>
            </a:r>
            <a:r>
              <a:rPr lang="ru-RU" sz="1200" dirty="0" err="1" smtClean="0"/>
              <a:t>повед</a:t>
            </a:r>
            <a:r>
              <a:rPr lang="uk-UA" sz="1200" dirty="0" smtClean="0"/>
              <a:t>і</a:t>
            </a:r>
            <a:r>
              <a:rPr lang="ru-RU" sz="1200" dirty="0" err="1" smtClean="0"/>
              <a:t>нку</a:t>
            </a:r>
            <a:r>
              <a:rPr lang="ru-RU" sz="1200" dirty="0" smtClean="0"/>
              <a:t> при </a:t>
            </a:r>
            <a:r>
              <a:rPr lang="ru-RU" sz="1200" dirty="0" err="1" smtClean="0"/>
              <a:t>асинхронності</a:t>
            </a:r>
            <a:endParaRPr lang="uk-UA" sz="1200" dirty="0"/>
          </a:p>
        </p:txBody>
      </p:sp>
      <p:cxnSp>
        <p:nvCxnSpPr>
          <p:cNvPr id="20" name="Прямая со стрелкой 19"/>
          <p:cNvCxnSpPr/>
          <p:nvPr/>
        </p:nvCxnSpPr>
        <p:spPr>
          <a:xfrm flipV="1">
            <a:off x="10482146" y="901916"/>
            <a:ext cx="1126274" cy="447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Рисунок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36977" y="1698372"/>
            <a:ext cx="2333625" cy="895350"/>
          </a:xfrm>
          <a:prstGeom prst="rect">
            <a:avLst/>
          </a:prstGeom>
        </p:spPr>
      </p:pic>
      <p:cxnSp>
        <p:nvCxnSpPr>
          <p:cNvPr id="23" name="Прямая со стрелкой 22"/>
          <p:cNvCxnSpPr/>
          <p:nvPr/>
        </p:nvCxnSpPr>
        <p:spPr>
          <a:xfrm>
            <a:off x="9998927" y="1008972"/>
            <a:ext cx="0" cy="77833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7617241" y="3745882"/>
            <a:ext cx="3929666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02020"/>
                </a:solidFill>
                <a:latin typeface="Rubik"/>
              </a:rPr>
              <a:t>Scalar </a:t>
            </a:r>
            <a:r>
              <a:rPr lang="en-US" dirty="0" smtClean="0">
                <a:solidFill>
                  <a:srgbClr val="202020"/>
                </a:solidFill>
                <a:latin typeface="Rubik"/>
              </a:rPr>
              <a:t>coercion</a:t>
            </a:r>
            <a:r>
              <a:rPr lang="uk-UA" dirty="0" smtClean="0">
                <a:solidFill>
                  <a:srgbClr val="202020"/>
                </a:solidFill>
                <a:latin typeface="Rubik"/>
              </a:rPr>
              <a:t> (переведення типу)</a:t>
            </a:r>
            <a:endParaRPr lang="en-US" b="0" i="0" dirty="0">
              <a:solidFill>
                <a:srgbClr val="202020"/>
              </a:solidFill>
              <a:effectLst/>
              <a:latin typeface="Rubik"/>
            </a:endParaRPr>
          </a:p>
        </p:txBody>
      </p:sp>
      <p:pic>
        <p:nvPicPr>
          <p:cNvPr id="25" name="Рисунок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93889" y="4115214"/>
            <a:ext cx="3686175" cy="95250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6" name="TextBox 25"/>
          <p:cNvSpPr txBox="1"/>
          <p:nvPr/>
        </p:nvSpPr>
        <p:spPr>
          <a:xfrm>
            <a:off x="2332812" y="255585"/>
            <a:ext cx="3064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graphql</a:t>
            </a:r>
            <a:r>
              <a:rPr lang="en-US" dirty="0" smtClean="0"/>
              <a:t> server </a:t>
            </a:r>
            <a:r>
              <a:rPr lang="uk-UA" dirty="0" smtClean="0"/>
              <a:t>знає що робити завдяки </a:t>
            </a:r>
            <a:r>
              <a:rPr lang="en-US" dirty="0" smtClean="0"/>
              <a:t>schema</a:t>
            </a:r>
            <a:endParaRPr lang="uk-UA" dirty="0"/>
          </a:p>
        </p:txBody>
      </p:sp>
      <p:cxnSp>
        <p:nvCxnSpPr>
          <p:cNvPr id="28" name="Прямая со стрелкой 27"/>
          <p:cNvCxnSpPr/>
          <p:nvPr/>
        </p:nvCxnSpPr>
        <p:spPr>
          <a:xfrm flipH="1">
            <a:off x="1973766" y="832163"/>
            <a:ext cx="2040208" cy="11325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4783873" y="758283"/>
            <a:ext cx="2833368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217602" y="4649332"/>
            <a:ext cx="3216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dirty="0" smtClean="0"/>
              <a:t>хоч цей </a:t>
            </a:r>
            <a:r>
              <a:rPr lang="en-US" sz="1200" dirty="0" smtClean="0"/>
              <a:t>resolver </a:t>
            </a:r>
            <a:r>
              <a:rPr lang="uk-UA" sz="1200" dirty="0" smtClean="0"/>
              <a:t>повертає числа, вони все одно потім конвертуються в </a:t>
            </a:r>
            <a:r>
              <a:rPr lang="en-US" sz="1200" dirty="0" err="1" smtClean="0"/>
              <a:t>enum</a:t>
            </a:r>
            <a:r>
              <a:rPr lang="en-US" sz="1200" dirty="0" smtClean="0"/>
              <a:t> Episode </a:t>
            </a:r>
            <a:endParaRPr lang="uk-UA" sz="1200" dirty="0"/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9930347" y="4703584"/>
            <a:ext cx="148113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Рисунок 3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93889" y="5154280"/>
            <a:ext cx="3838575" cy="158115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612790" y="1125607"/>
            <a:ext cx="5167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resolver – </a:t>
            </a:r>
            <a:r>
              <a:rPr lang="uk-UA" dirty="0" smtClean="0"/>
              <a:t>це по суті вигляд функції, яка відповідає конкретному полю </a:t>
            </a:r>
            <a:r>
              <a:rPr lang="en-US" dirty="0" err="1" smtClean="0"/>
              <a:t>qraphql</a:t>
            </a:r>
            <a:r>
              <a:rPr lang="en-US" dirty="0" smtClean="0"/>
              <a:t> schema</a:t>
            </a:r>
            <a:endParaRPr lang="uk-UA" dirty="0"/>
          </a:p>
        </p:txBody>
      </p:sp>
      <p:cxnSp>
        <p:nvCxnSpPr>
          <p:cNvPr id="38" name="Прямая со стрелкой 37"/>
          <p:cNvCxnSpPr/>
          <p:nvPr/>
        </p:nvCxnSpPr>
        <p:spPr>
          <a:xfrm flipV="1">
            <a:off x="5852160" y="758283"/>
            <a:ext cx="2411162" cy="464727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 flipH="1" flipV="1">
            <a:off x="696864" y="591015"/>
            <a:ext cx="3517776" cy="947853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19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74518" y="200051"/>
            <a:ext cx="2930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202020"/>
                </a:solidFill>
                <a:latin typeface="Rubik"/>
              </a:rPr>
              <a:t>Introspection (</a:t>
            </a:r>
            <a:r>
              <a:rPr lang="uk-UA" dirty="0" smtClean="0">
                <a:solidFill>
                  <a:srgbClr val="202020"/>
                </a:solidFill>
                <a:latin typeface="Rubik"/>
              </a:rPr>
              <a:t>самоаналіз</a:t>
            </a:r>
            <a:r>
              <a:rPr lang="en-US" dirty="0" smtClean="0">
                <a:solidFill>
                  <a:srgbClr val="202020"/>
                </a:solidFill>
                <a:latin typeface="Rubik"/>
              </a:rPr>
              <a:t>)</a:t>
            </a:r>
            <a:endParaRPr lang="en-US" b="0" i="0" dirty="0">
              <a:solidFill>
                <a:srgbClr val="202020"/>
              </a:solidFill>
              <a:effectLst/>
              <a:latin typeface="Rubik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11" y="693350"/>
            <a:ext cx="1114425" cy="1590675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609128" y="693350"/>
            <a:ext cx="1747389" cy="53860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uk-UA" sz="800" dirty="0"/>
              <a:t>{</a:t>
            </a:r>
          </a:p>
          <a:p>
            <a:r>
              <a:rPr lang="uk-UA" sz="800" dirty="0"/>
              <a:t>  "</a:t>
            </a:r>
            <a:r>
              <a:rPr lang="uk-UA" sz="800" dirty="0" err="1"/>
              <a:t>data</a:t>
            </a:r>
            <a:r>
              <a:rPr lang="uk-UA" sz="800" dirty="0"/>
              <a:t>": {</a:t>
            </a:r>
          </a:p>
          <a:p>
            <a:r>
              <a:rPr lang="uk-UA" sz="800" dirty="0"/>
              <a:t>    "__</a:t>
            </a:r>
            <a:r>
              <a:rPr lang="uk-UA" sz="800" dirty="0" err="1"/>
              <a:t>schema</a:t>
            </a:r>
            <a:r>
              <a:rPr lang="uk-UA" sz="800" dirty="0"/>
              <a:t>": {</a:t>
            </a:r>
          </a:p>
          <a:p>
            <a:r>
              <a:rPr lang="uk-UA" sz="800" dirty="0"/>
              <a:t>      "</a:t>
            </a:r>
            <a:r>
              <a:rPr lang="uk-UA" sz="800" dirty="0" err="1"/>
              <a:t>types</a:t>
            </a:r>
            <a:r>
              <a:rPr lang="uk-UA" sz="800" dirty="0"/>
              <a:t>": [</a:t>
            </a:r>
          </a:p>
          <a:p>
            <a:r>
              <a:rPr lang="uk-UA" sz="800" dirty="0"/>
              <a:t>        {</a:t>
            </a:r>
          </a:p>
          <a:p>
            <a:r>
              <a:rPr lang="uk-UA" sz="800" dirty="0"/>
              <a:t>          "</a:t>
            </a:r>
            <a:r>
              <a:rPr lang="uk-UA" sz="800" dirty="0" err="1"/>
              <a:t>name</a:t>
            </a:r>
            <a:r>
              <a:rPr lang="uk-UA" sz="800" dirty="0"/>
              <a:t>": "</a:t>
            </a:r>
            <a:r>
              <a:rPr lang="uk-UA" sz="800" dirty="0" err="1"/>
              <a:t>Query</a:t>
            </a:r>
            <a:r>
              <a:rPr lang="uk-UA" sz="800" dirty="0"/>
              <a:t>"</a:t>
            </a:r>
          </a:p>
          <a:p>
            <a:r>
              <a:rPr lang="uk-UA" sz="800" dirty="0"/>
              <a:t>        },</a:t>
            </a:r>
          </a:p>
          <a:p>
            <a:r>
              <a:rPr lang="uk-UA" sz="800" dirty="0"/>
              <a:t>        {</a:t>
            </a:r>
          </a:p>
          <a:p>
            <a:r>
              <a:rPr lang="uk-UA" sz="800" dirty="0"/>
              <a:t>          "</a:t>
            </a:r>
            <a:r>
              <a:rPr lang="uk-UA" sz="800" dirty="0" err="1"/>
              <a:t>name</a:t>
            </a:r>
            <a:r>
              <a:rPr lang="uk-UA" sz="800" dirty="0"/>
              <a:t>": "</a:t>
            </a:r>
            <a:r>
              <a:rPr lang="uk-UA" sz="800" dirty="0" err="1"/>
              <a:t>Episode</a:t>
            </a:r>
            <a:r>
              <a:rPr lang="uk-UA" sz="800" dirty="0"/>
              <a:t>"</a:t>
            </a:r>
          </a:p>
          <a:p>
            <a:r>
              <a:rPr lang="uk-UA" sz="800" dirty="0"/>
              <a:t>        },</a:t>
            </a:r>
          </a:p>
          <a:p>
            <a:r>
              <a:rPr lang="uk-UA" sz="800" dirty="0"/>
              <a:t>        {</a:t>
            </a:r>
          </a:p>
          <a:p>
            <a:r>
              <a:rPr lang="uk-UA" sz="800" dirty="0"/>
              <a:t>          "</a:t>
            </a:r>
            <a:r>
              <a:rPr lang="uk-UA" sz="800" dirty="0" err="1"/>
              <a:t>name</a:t>
            </a:r>
            <a:r>
              <a:rPr lang="uk-UA" sz="800" dirty="0"/>
              <a:t>": "</a:t>
            </a:r>
            <a:r>
              <a:rPr lang="uk-UA" sz="800" dirty="0" err="1"/>
              <a:t>Character</a:t>
            </a:r>
            <a:r>
              <a:rPr lang="uk-UA" sz="800" dirty="0"/>
              <a:t>"</a:t>
            </a:r>
          </a:p>
          <a:p>
            <a:r>
              <a:rPr lang="uk-UA" sz="800" dirty="0"/>
              <a:t>        },</a:t>
            </a:r>
          </a:p>
          <a:p>
            <a:r>
              <a:rPr lang="uk-UA" sz="800" dirty="0"/>
              <a:t>        {</a:t>
            </a:r>
          </a:p>
          <a:p>
            <a:r>
              <a:rPr lang="uk-UA" sz="800" dirty="0"/>
              <a:t>          "</a:t>
            </a:r>
            <a:r>
              <a:rPr lang="uk-UA" sz="800" dirty="0" err="1"/>
              <a:t>name</a:t>
            </a:r>
            <a:r>
              <a:rPr lang="uk-UA" sz="800" dirty="0"/>
              <a:t>": "ID"</a:t>
            </a:r>
          </a:p>
          <a:p>
            <a:r>
              <a:rPr lang="uk-UA" sz="800" dirty="0"/>
              <a:t>        },</a:t>
            </a:r>
          </a:p>
          <a:p>
            <a:r>
              <a:rPr lang="uk-UA" sz="800" dirty="0"/>
              <a:t>        {</a:t>
            </a:r>
          </a:p>
          <a:p>
            <a:r>
              <a:rPr lang="uk-UA" sz="800" dirty="0"/>
              <a:t>          "</a:t>
            </a:r>
            <a:r>
              <a:rPr lang="uk-UA" sz="800" dirty="0" err="1"/>
              <a:t>name</a:t>
            </a:r>
            <a:r>
              <a:rPr lang="uk-UA" sz="800" dirty="0"/>
              <a:t>": "</a:t>
            </a:r>
            <a:r>
              <a:rPr lang="uk-UA" sz="800" dirty="0" err="1"/>
              <a:t>String</a:t>
            </a:r>
            <a:r>
              <a:rPr lang="uk-UA" sz="800" dirty="0"/>
              <a:t>"</a:t>
            </a:r>
          </a:p>
          <a:p>
            <a:r>
              <a:rPr lang="uk-UA" sz="800" dirty="0"/>
              <a:t>        },</a:t>
            </a:r>
          </a:p>
          <a:p>
            <a:r>
              <a:rPr lang="uk-UA" sz="800" dirty="0"/>
              <a:t>        {</a:t>
            </a:r>
          </a:p>
          <a:p>
            <a:r>
              <a:rPr lang="uk-UA" sz="800" dirty="0"/>
              <a:t>          "</a:t>
            </a:r>
            <a:r>
              <a:rPr lang="uk-UA" sz="800" dirty="0" err="1"/>
              <a:t>name</a:t>
            </a:r>
            <a:r>
              <a:rPr lang="uk-UA" sz="800" dirty="0"/>
              <a:t>": "</a:t>
            </a:r>
            <a:r>
              <a:rPr lang="uk-UA" sz="800" dirty="0" err="1"/>
              <a:t>Int</a:t>
            </a:r>
            <a:r>
              <a:rPr lang="uk-UA" sz="800" dirty="0"/>
              <a:t>"</a:t>
            </a:r>
          </a:p>
          <a:p>
            <a:r>
              <a:rPr lang="uk-UA" sz="800" dirty="0"/>
              <a:t>        },</a:t>
            </a:r>
          </a:p>
          <a:p>
            <a:r>
              <a:rPr lang="uk-UA" sz="800" dirty="0"/>
              <a:t>        {</a:t>
            </a:r>
          </a:p>
          <a:p>
            <a:r>
              <a:rPr lang="uk-UA" sz="800" dirty="0"/>
              <a:t>          "</a:t>
            </a:r>
            <a:r>
              <a:rPr lang="uk-UA" sz="800" dirty="0" err="1"/>
              <a:t>name</a:t>
            </a:r>
            <a:r>
              <a:rPr lang="uk-UA" sz="800" dirty="0"/>
              <a:t>": "</a:t>
            </a:r>
            <a:r>
              <a:rPr lang="uk-UA" sz="800" dirty="0" err="1"/>
              <a:t>FriendsConnection</a:t>
            </a:r>
            <a:r>
              <a:rPr lang="uk-UA" sz="800" dirty="0"/>
              <a:t>"</a:t>
            </a:r>
          </a:p>
          <a:p>
            <a:r>
              <a:rPr lang="uk-UA" sz="800" dirty="0"/>
              <a:t>        },</a:t>
            </a:r>
          </a:p>
          <a:p>
            <a:r>
              <a:rPr lang="uk-UA" sz="800" dirty="0"/>
              <a:t>        {</a:t>
            </a:r>
          </a:p>
          <a:p>
            <a:r>
              <a:rPr lang="uk-UA" sz="800" dirty="0"/>
              <a:t>          "</a:t>
            </a:r>
            <a:r>
              <a:rPr lang="uk-UA" sz="800" dirty="0" err="1"/>
              <a:t>name</a:t>
            </a:r>
            <a:r>
              <a:rPr lang="uk-UA" sz="800" dirty="0"/>
              <a:t>": "</a:t>
            </a:r>
            <a:r>
              <a:rPr lang="uk-UA" sz="800" dirty="0" err="1"/>
              <a:t>FriendsEdge</a:t>
            </a:r>
            <a:r>
              <a:rPr lang="uk-UA" sz="800" dirty="0"/>
              <a:t>"</a:t>
            </a:r>
          </a:p>
          <a:p>
            <a:r>
              <a:rPr lang="uk-UA" sz="800" dirty="0"/>
              <a:t>        },</a:t>
            </a:r>
          </a:p>
          <a:p>
            <a:r>
              <a:rPr lang="uk-UA" sz="800" dirty="0"/>
              <a:t>        {</a:t>
            </a:r>
          </a:p>
          <a:p>
            <a:r>
              <a:rPr lang="uk-UA" sz="800" dirty="0"/>
              <a:t>          "</a:t>
            </a:r>
            <a:r>
              <a:rPr lang="uk-UA" sz="800" dirty="0" err="1"/>
              <a:t>name</a:t>
            </a:r>
            <a:r>
              <a:rPr lang="uk-UA" sz="800" dirty="0"/>
              <a:t>": "</a:t>
            </a:r>
            <a:r>
              <a:rPr lang="uk-UA" sz="800" dirty="0" err="1"/>
              <a:t>PageInfo</a:t>
            </a:r>
            <a:r>
              <a:rPr lang="uk-UA" sz="800" dirty="0"/>
              <a:t>"</a:t>
            </a:r>
          </a:p>
          <a:p>
            <a:r>
              <a:rPr lang="uk-UA" sz="800" dirty="0"/>
              <a:t>        },</a:t>
            </a:r>
          </a:p>
          <a:p>
            <a:r>
              <a:rPr lang="uk-UA" sz="800" dirty="0"/>
              <a:t>        {</a:t>
            </a:r>
          </a:p>
          <a:p>
            <a:r>
              <a:rPr lang="uk-UA" sz="800" dirty="0"/>
              <a:t>          "</a:t>
            </a:r>
            <a:r>
              <a:rPr lang="uk-UA" sz="800" dirty="0" err="1"/>
              <a:t>name</a:t>
            </a:r>
            <a:r>
              <a:rPr lang="uk-UA" sz="800" dirty="0"/>
              <a:t>": "</a:t>
            </a:r>
            <a:r>
              <a:rPr lang="uk-UA" sz="800" dirty="0" err="1"/>
              <a:t>Boolean</a:t>
            </a:r>
            <a:r>
              <a:rPr lang="uk-UA" sz="800" dirty="0"/>
              <a:t>"</a:t>
            </a:r>
          </a:p>
          <a:p>
            <a:r>
              <a:rPr lang="uk-UA" sz="800" dirty="0"/>
              <a:t>        },</a:t>
            </a:r>
          </a:p>
          <a:p>
            <a:r>
              <a:rPr lang="uk-UA" sz="800" dirty="0"/>
              <a:t>        {</a:t>
            </a:r>
          </a:p>
          <a:p>
            <a:r>
              <a:rPr lang="uk-UA" sz="800" dirty="0"/>
              <a:t>          "</a:t>
            </a:r>
            <a:r>
              <a:rPr lang="uk-UA" sz="800" dirty="0" err="1"/>
              <a:t>name</a:t>
            </a:r>
            <a:r>
              <a:rPr lang="uk-UA" sz="800" dirty="0"/>
              <a:t>": "</a:t>
            </a:r>
            <a:r>
              <a:rPr lang="uk-UA" sz="800" dirty="0" err="1"/>
              <a:t>Review</a:t>
            </a:r>
            <a:r>
              <a:rPr lang="uk-UA" sz="800" dirty="0"/>
              <a:t>"</a:t>
            </a:r>
          </a:p>
          <a:p>
            <a:r>
              <a:rPr lang="uk-UA" sz="800" dirty="0"/>
              <a:t>        },</a:t>
            </a:r>
          </a:p>
          <a:p>
            <a:r>
              <a:rPr lang="uk-UA" sz="800" dirty="0"/>
              <a:t>        {</a:t>
            </a:r>
          </a:p>
          <a:p>
            <a:r>
              <a:rPr lang="uk-UA" sz="800" dirty="0"/>
              <a:t>          "</a:t>
            </a:r>
            <a:r>
              <a:rPr lang="uk-UA" sz="800" dirty="0" err="1"/>
              <a:t>name</a:t>
            </a:r>
            <a:r>
              <a:rPr lang="uk-UA" sz="800" dirty="0"/>
              <a:t>": "</a:t>
            </a:r>
            <a:r>
              <a:rPr lang="uk-UA" sz="800" dirty="0" err="1"/>
              <a:t>SearchResult</a:t>
            </a:r>
            <a:r>
              <a:rPr lang="uk-UA" sz="800" dirty="0"/>
              <a:t>"</a:t>
            </a:r>
          </a:p>
          <a:p>
            <a:r>
              <a:rPr lang="uk-UA" sz="800" dirty="0"/>
              <a:t>        },</a:t>
            </a:r>
          </a:p>
          <a:p>
            <a:r>
              <a:rPr lang="uk-UA" sz="800" dirty="0"/>
              <a:t>        {</a:t>
            </a:r>
          </a:p>
          <a:p>
            <a:r>
              <a:rPr lang="uk-UA" sz="800" dirty="0"/>
              <a:t>          "</a:t>
            </a:r>
            <a:r>
              <a:rPr lang="uk-UA" sz="800" dirty="0" err="1"/>
              <a:t>name</a:t>
            </a:r>
            <a:r>
              <a:rPr lang="uk-UA" sz="800" dirty="0"/>
              <a:t>": "</a:t>
            </a:r>
            <a:r>
              <a:rPr lang="uk-UA" sz="800" dirty="0" err="1"/>
              <a:t>Human</a:t>
            </a:r>
            <a:r>
              <a:rPr lang="uk-UA" sz="800" dirty="0"/>
              <a:t>"</a:t>
            </a:r>
          </a:p>
          <a:p>
            <a:r>
              <a:rPr lang="uk-UA" sz="800" dirty="0"/>
              <a:t>        </a:t>
            </a:r>
            <a:r>
              <a:rPr lang="uk-UA" sz="800" dirty="0" smtClean="0"/>
              <a:t>},</a:t>
            </a:r>
            <a:endParaRPr lang="uk-UA" sz="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271024" y="693350"/>
            <a:ext cx="1423639" cy="60016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uk-UA" sz="800" dirty="0"/>
              <a:t> {</a:t>
            </a:r>
          </a:p>
          <a:p>
            <a:r>
              <a:rPr lang="uk-UA" sz="800" dirty="0"/>
              <a:t>          "</a:t>
            </a:r>
            <a:r>
              <a:rPr lang="uk-UA" sz="800" dirty="0" err="1"/>
              <a:t>name</a:t>
            </a:r>
            <a:r>
              <a:rPr lang="uk-UA" sz="800" dirty="0"/>
              <a:t>": "</a:t>
            </a:r>
            <a:r>
              <a:rPr lang="uk-UA" sz="800" dirty="0" err="1"/>
              <a:t>LengthUnit</a:t>
            </a:r>
            <a:r>
              <a:rPr lang="uk-UA" sz="800" dirty="0"/>
              <a:t>"</a:t>
            </a:r>
          </a:p>
          <a:p>
            <a:r>
              <a:rPr lang="uk-UA" sz="800" dirty="0"/>
              <a:t>        },</a:t>
            </a:r>
          </a:p>
          <a:p>
            <a:r>
              <a:rPr lang="uk-UA" sz="800" dirty="0"/>
              <a:t>        {</a:t>
            </a:r>
          </a:p>
          <a:p>
            <a:r>
              <a:rPr lang="uk-UA" sz="800" dirty="0"/>
              <a:t>          "</a:t>
            </a:r>
            <a:r>
              <a:rPr lang="uk-UA" sz="800" dirty="0" err="1"/>
              <a:t>name</a:t>
            </a:r>
            <a:r>
              <a:rPr lang="uk-UA" sz="800" dirty="0"/>
              <a:t>": "</a:t>
            </a:r>
            <a:r>
              <a:rPr lang="uk-UA" sz="800" dirty="0" err="1"/>
              <a:t>Float</a:t>
            </a:r>
            <a:r>
              <a:rPr lang="uk-UA" sz="800" dirty="0"/>
              <a:t>"</a:t>
            </a:r>
          </a:p>
          <a:p>
            <a:r>
              <a:rPr lang="uk-UA" sz="800" dirty="0"/>
              <a:t>        },</a:t>
            </a:r>
          </a:p>
          <a:p>
            <a:r>
              <a:rPr lang="uk-UA" sz="800" dirty="0"/>
              <a:t>        {</a:t>
            </a:r>
          </a:p>
          <a:p>
            <a:r>
              <a:rPr lang="uk-UA" sz="800" dirty="0"/>
              <a:t>          "</a:t>
            </a:r>
            <a:r>
              <a:rPr lang="uk-UA" sz="800" dirty="0" err="1"/>
              <a:t>name</a:t>
            </a:r>
            <a:r>
              <a:rPr lang="uk-UA" sz="800" dirty="0"/>
              <a:t>": "</a:t>
            </a:r>
            <a:r>
              <a:rPr lang="uk-UA" sz="800" dirty="0" err="1"/>
              <a:t>Starship</a:t>
            </a:r>
            <a:r>
              <a:rPr lang="uk-UA" sz="800" dirty="0"/>
              <a:t>"</a:t>
            </a:r>
          </a:p>
          <a:p>
            <a:r>
              <a:rPr lang="uk-UA" sz="800" dirty="0"/>
              <a:t>        },</a:t>
            </a:r>
          </a:p>
          <a:p>
            <a:r>
              <a:rPr lang="uk-UA" sz="800" dirty="0"/>
              <a:t>        {</a:t>
            </a:r>
          </a:p>
          <a:p>
            <a:r>
              <a:rPr lang="uk-UA" sz="800" dirty="0"/>
              <a:t>          "</a:t>
            </a:r>
            <a:r>
              <a:rPr lang="uk-UA" sz="800" dirty="0" err="1"/>
              <a:t>name</a:t>
            </a:r>
            <a:r>
              <a:rPr lang="uk-UA" sz="800" dirty="0"/>
              <a:t>": "</a:t>
            </a:r>
            <a:r>
              <a:rPr lang="uk-UA" sz="800" dirty="0" err="1"/>
              <a:t>Droid</a:t>
            </a:r>
            <a:r>
              <a:rPr lang="uk-UA" sz="800" dirty="0"/>
              <a:t>"</a:t>
            </a:r>
          </a:p>
          <a:p>
            <a:r>
              <a:rPr lang="uk-UA" sz="800" dirty="0"/>
              <a:t>        },</a:t>
            </a:r>
          </a:p>
          <a:p>
            <a:r>
              <a:rPr lang="uk-UA" sz="800" dirty="0"/>
              <a:t>        {</a:t>
            </a:r>
          </a:p>
          <a:p>
            <a:r>
              <a:rPr lang="uk-UA" sz="800" dirty="0"/>
              <a:t>          "</a:t>
            </a:r>
            <a:r>
              <a:rPr lang="uk-UA" sz="800" dirty="0" err="1"/>
              <a:t>name</a:t>
            </a:r>
            <a:r>
              <a:rPr lang="uk-UA" sz="800" dirty="0"/>
              <a:t>": "</a:t>
            </a:r>
            <a:r>
              <a:rPr lang="uk-UA" sz="800" dirty="0" err="1"/>
              <a:t>Mutation</a:t>
            </a:r>
            <a:r>
              <a:rPr lang="uk-UA" sz="800" dirty="0"/>
              <a:t>"</a:t>
            </a:r>
          </a:p>
          <a:p>
            <a:r>
              <a:rPr lang="uk-UA" sz="800" dirty="0"/>
              <a:t>        },</a:t>
            </a:r>
          </a:p>
          <a:p>
            <a:r>
              <a:rPr lang="uk-UA" sz="800" dirty="0"/>
              <a:t>        {</a:t>
            </a:r>
          </a:p>
          <a:p>
            <a:r>
              <a:rPr lang="uk-UA" sz="800" dirty="0"/>
              <a:t>          "</a:t>
            </a:r>
            <a:r>
              <a:rPr lang="uk-UA" sz="800" dirty="0" err="1"/>
              <a:t>name</a:t>
            </a:r>
            <a:r>
              <a:rPr lang="uk-UA" sz="800" dirty="0"/>
              <a:t>": "</a:t>
            </a:r>
            <a:r>
              <a:rPr lang="uk-UA" sz="800" dirty="0" err="1"/>
              <a:t>ReviewInput</a:t>
            </a:r>
            <a:r>
              <a:rPr lang="uk-UA" sz="800" dirty="0"/>
              <a:t>"</a:t>
            </a:r>
          </a:p>
          <a:p>
            <a:r>
              <a:rPr lang="uk-UA" sz="800" dirty="0"/>
              <a:t>        },</a:t>
            </a:r>
          </a:p>
          <a:p>
            <a:r>
              <a:rPr lang="uk-UA" sz="800" dirty="0"/>
              <a:t>        {</a:t>
            </a:r>
          </a:p>
          <a:p>
            <a:r>
              <a:rPr lang="uk-UA" sz="800" dirty="0"/>
              <a:t>          "</a:t>
            </a:r>
            <a:r>
              <a:rPr lang="uk-UA" sz="800" dirty="0" err="1"/>
              <a:t>name</a:t>
            </a:r>
            <a:r>
              <a:rPr lang="uk-UA" sz="800" dirty="0"/>
              <a:t>": "__</a:t>
            </a:r>
            <a:r>
              <a:rPr lang="uk-UA" sz="800" dirty="0" err="1"/>
              <a:t>Schema</a:t>
            </a:r>
            <a:r>
              <a:rPr lang="uk-UA" sz="800" dirty="0"/>
              <a:t>"</a:t>
            </a:r>
          </a:p>
          <a:p>
            <a:r>
              <a:rPr lang="uk-UA" sz="800" dirty="0"/>
              <a:t>        },</a:t>
            </a:r>
          </a:p>
          <a:p>
            <a:r>
              <a:rPr lang="uk-UA" sz="800" dirty="0"/>
              <a:t>        {</a:t>
            </a:r>
          </a:p>
          <a:p>
            <a:r>
              <a:rPr lang="uk-UA" sz="800" dirty="0"/>
              <a:t>          "</a:t>
            </a:r>
            <a:r>
              <a:rPr lang="uk-UA" sz="800" dirty="0" err="1"/>
              <a:t>name</a:t>
            </a:r>
            <a:r>
              <a:rPr lang="uk-UA" sz="800" dirty="0"/>
              <a:t>": "__</a:t>
            </a:r>
            <a:r>
              <a:rPr lang="uk-UA" sz="800" dirty="0" err="1"/>
              <a:t>Type</a:t>
            </a:r>
            <a:r>
              <a:rPr lang="uk-UA" sz="800" dirty="0"/>
              <a:t>"</a:t>
            </a:r>
          </a:p>
          <a:p>
            <a:r>
              <a:rPr lang="uk-UA" sz="800" dirty="0"/>
              <a:t>        },</a:t>
            </a:r>
          </a:p>
          <a:p>
            <a:r>
              <a:rPr lang="uk-UA" sz="800" dirty="0"/>
              <a:t>        {</a:t>
            </a:r>
          </a:p>
          <a:p>
            <a:r>
              <a:rPr lang="uk-UA" sz="800" dirty="0"/>
              <a:t>          "</a:t>
            </a:r>
            <a:r>
              <a:rPr lang="uk-UA" sz="800" dirty="0" err="1"/>
              <a:t>name</a:t>
            </a:r>
            <a:r>
              <a:rPr lang="uk-UA" sz="800" dirty="0"/>
              <a:t>": "__</a:t>
            </a:r>
            <a:r>
              <a:rPr lang="uk-UA" sz="800" dirty="0" err="1"/>
              <a:t>TypeKind</a:t>
            </a:r>
            <a:r>
              <a:rPr lang="uk-UA" sz="800" dirty="0"/>
              <a:t>"</a:t>
            </a:r>
          </a:p>
          <a:p>
            <a:r>
              <a:rPr lang="uk-UA" sz="800" dirty="0"/>
              <a:t>        },</a:t>
            </a:r>
          </a:p>
          <a:p>
            <a:r>
              <a:rPr lang="uk-UA" sz="800" dirty="0"/>
              <a:t>        {</a:t>
            </a:r>
          </a:p>
          <a:p>
            <a:r>
              <a:rPr lang="uk-UA" sz="800" dirty="0"/>
              <a:t>          "</a:t>
            </a:r>
            <a:r>
              <a:rPr lang="uk-UA" sz="800" dirty="0" err="1"/>
              <a:t>name</a:t>
            </a:r>
            <a:r>
              <a:rPr lang="uk-UA" sz="800" dirty="0"/>
              <a:t>": "__</a:t>
            </a:r>
            <a:r>
              <a:rPr lang="uk-UA" sz="800" dirty="0" err="1"/>
              <a:t>Field</a:t>
            </a:r>
            <a:r>
              <a:rPr lang="uk-UA" sz="800" dirty="0"/>
              <a:t>"</a:t>
            </a:r>
          </a:p>
          <a:p>
            <a:r>
              <a:rPr lang="uk-UA" sz="800" dirty="0"/>
              <a:t>        },</a:t>
            </a:r>
          </a:p>
          <a:p>
            <a:r>
              <a:rPr lang="uk-UA" sz="800" dirty="0"/>
              <a:t>        {</a:t>
            </a:r>
          </a:p>
          <a:p>
            <a:r>
              <a:rPr lang="uk-UA" sz="800" dirty="0"/>
              <a:t>          "</a:t>
            </a:r>
            <a:r>
              <a:rPr lang="uk-UA" sz="800" dirty="0" err="1"/>
              <a:t>name</a:t>
            </a:r>
            <a:r>
              <a:rPr lang="uk-UA" sz="800" dirty="0"/>
              <a:t>": "__</a:t>
            </a:r>
            <a:r>
              <a:rPr lang="uk-UA" sz="800" dirty="0" err="1"/>
              <a:t>InputValue</a:t>
            </a:r>
            <a:r>
              <a:rPr lang="uk-UA" sz="800" dirty="0"/>
              <a:t>"</a:t>
            </a:r>
          </a:p>
          <a:p>
            <a:r>
              <a:rPr lang="uk-UA" sz="800" dirty="0"/>
              <a:t>        },</a:t>
            </a:r>
          </a:p>
          <a:p>
            <a:r>
              <a:rPr lang="uk-UA" sz="800" dirty="0"/>
              <a:t>        {</a:t>
            </a:r>
          </a:p>
          <a:p>
            <a:r>
              <a:rPr lang="uk-UA" sz="800" dirty="0"/>
              <a:t>          "</a:t>
            </a:r>
            <a:r>
              <a:rPr lang="uk-UA" sz="800" dirty="0" err="1"/>
              <a:t>name</a:t>
            </a:r>
            <a:r>
              <a:rPr lang="uk-UA" sz="800" dirty="0"/>
              <a:t>": "__</a:t>
            </a:r>
            <a:r>
              <a:rPr lang="uk-UA" sz="800" dirty="0" err="1"/>
              <a:t>EnumValue</a:t>
            </a:r>
            <a:r>
              <a:rPr lang="uk-UA" sz="800" dirty="0"/>
              <a:t>"</a:t>
            </a:r>
          </a:p>
          <a:p>
            <a:r>
              <a:rPr lang="uk-UA" sz="800" dirty="0"/>
              <a:t>        },</a:t>
            </a:r>
          </a:p>
          <a:p>
            <a:r>
              <a:rPr lang="uk-UA" sz="800" dirty="0"/>
              <a:t>        {</a:t>
            </a:r>
          </a:p>
          <a:p>
            <a:r>
              <a:rPr lang="uk-UA" sz="800" dirty="0"/>
              <a:t>          "</a:t>
            </a:r>
            <a:r>
              <a:rPr lang="uk-UA" sz="800" dirty="0" err="1"/>
              <a:t>name</a:t>
            </a:r>
            <a:r>
              <a:rPr lang="uk-UA" sz="800" dirty="0"/>
              <a:t>": "__</a:t>
            </a:r>
            <a:r>
              <a:rPr lang="uk-UA" sz="800" dirty="0" err="1"/>
              <a:t>Directive</a:t>
            </a:r>
            <a:r>
              <a:rPr lang="uk-UA" sz="800" dirty="0"/>
              <a:t>"</a:t>
            </a:r>
          </a:p>
          <a:p>
            <a:r>
              <a:rPr lang="uk-UA" sz="800" dirty="0"/>
              <a:t>        },</a:t>
            </a:r>
          </a:p>
          <a:p>
            <a:r>
              <a:rPr lang="uk-UA" sz="800" dirty="0"/>
              <a:t>        {</a:t>
            </a:r>
          </a:p>
          <a:p>
            <a:r>
              <a:rPr lang="uk-UA" sz="800" dirty="0"/>
              <a:t>          "</a:t>
            </a:r>
            <a:r>
              <a:rPr lang="uk-UA" sz="800" dirty="0" err="1"/>
              <a:t>name</a:t>
            </a:r>
            <a:r>
              <a:rPr lang="uk-UA" sz="800" dirty="0"/>
              <a:t>": "__</a:t>
            </a:r>
            <a:r>
              <a:rPr lang="uk-UA" sz="800" dirty="0" err="1"/>
              <a:t>DirectiveLocation</a:t>
            </a:r>
            <a:r>
              <a:rPr lang="uk-UA" sz="800" dirty="0"/>
              <a:t>"</a:t>
            </a:r>
          </a:p>
          <a:p>
            <a:r>
              <a:rPr lang="uk-UA" sz="800" dirty="0"/>
              <a:t>        }</a:t>
            </a:r>
          </a:p>
          <a:p>
            <a:r>
              <a:rPr lang="uk-UA" sz="800" dirty="0"/>
              <a:t>      ]</a:t>
            </a:r>
          </a:p>
          <a:p>
            <a:r>
              <a:rPr lang="uk-UA" sz="800" dirty="0"/>
              <a:t>    }</a:t>
            </a:r>
          </a:p>
          <a:p>
            <a:r>
              <a:rPr lang="uk-UA" sz="800" dirty="0"/>
              <a:t>  }</a:t>
            </a:r>
          </a:p>
          <a:p>
            <a:r>
              <a:rPr lang="uk-UA" sz="800" dirty="0"/>
              <a:t>}</a:t>
            </a:r>
          </a:p>
        </p:txBody>
      </p:sp>
      <p:cxnSp>
        <p:nvCxnSpPr>
          <p:cNvPr id="7" name="Прямая со стрелкой 6"/>
          <p:cNvCxnSpPr/>
          <p:nvPr/>
        </p:nvCxnSpPr>
        <p:spPr>
          <a:xfrm flipV="1">
            <a:off x="2709746" y="947854"/>
            <a:ext cx="646771" cy="5131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279" y="691732"/>
            <a:ext cx="5497203" cy="159229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2284025"/>
            <a:ext cx="1609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dirty="0" smtClean="0"/>
              <a:t>цей запит дозволяє повернути всі доступні назви </a:t>
            </a:r>
            <a:r>
              <a:rPr lang="uk-UA" sz="1200" dirty="0" err="1" smtClean="0"/>
              <a:t>полей</a:t>
            </a:r>
            <a:endParaRPr lang="uk-UA" sz="1200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2279" y="2406374"/>
            <a:ext cx="1457325" cy="128587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6559" y="2406374"/>
            <a:ext cx="1981200" cy="1581150"/>
          </a:xfrm>
          <a:prstGeom prst="rect">
            <a:avLst/>
          </a:prstGeom>
        </p:spPr>
      </p:pic>
      <p:cxnSp>
        <p:nvCxnSpPr>
          <p:cNvPr id="13" name="Прямая соединительная линия 12"/>
          <p:cNvCxnSpPr/>
          <p:nvPr/>
        </p:nvCxnSpPr>
        <p:spPr>
          <a:xfrm>
            <a:off x="5252225" y="2963809"/>
            <a:ext cx="74713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7668316" y="3283476"/>
            <a:ext cx="550132" cy="172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Рисунок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4518" y="4045974"/>
            <a:ext cx="4214814" cy="1139759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71165" y="5244183"/>
            <a:ext cx="4530309" cy="1155535"/>
          </a:xfrm>
          <a:prstGeom prst="rect">
            <a:avLst/>
          </a:prstGeom>
        </p:spPr>
      </p:pic>
      <p:cxnSp>
        <p:nvCxnSpPr>
          <p:cNvPr id="18" name="Прямая соединительная линия 17"/>
          <p:cNvCxnSpPr/>
          <p:nvPr/>
        </p:nvCxnSpPr>
        <p:spPr>
          <a:xfrm flipV="1">
            <a:off x="4980882" y="4348976"/>
            <a:ext cx="1258941" cy="501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flipV="1">
            <a:off x="5155584" y="5560739"/>
            <a:ext cx="1258941" cy="501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5144433" y="5810799"/>
            <a:ext cx="252757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8073482" y="5963199"/>
            <a:ext cx="252757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5096113" y="4613902"/>
            <a:ext cx="252757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8040028" y="4736567"/>
            <a:ext cx="252757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Рисунок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40708" y="2382277"/>
            <a:ext cx="1544478" cy="1565444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27" name="Прямоугольник 26"/>
          <p:cNvSpPr/>
          <p:nvPr/>
        </p:nvSpPr>
        <p:spPr>
          <a:xfrm>
            <a:off x="10436561" y="297954"/>
            <a:ext cx="1754858" cy="63970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uk-UA" sz="800" dirty="0"/>
              <a:t>{</a:t>
            </a:r>
          </a:p>
          <a:p>
            <a:r>
              <a:rPr lang="uk-UA" sz="800" dirty="0"/>
              <a:t>  "</a:t>
            </a:r>
            <a:r>
              <a:rPr lang="uk-UA" sz="800" dirty="0" err="1"/>
              <a:t>data</a:t>
            </a:r>
            <a:r>
              <a:rPr lang="uk-UA" sz="800" dirty="0"/>
              <a:t>": {</a:t>
            </a:r>
          </a:p>
          <a:p>
            <a:r>
              <a:rPr lang="uk-UA" sz="800" dirty="0"/>
              <a:t>    "__</a:t>
            </a:r>
            <a:r>
              <a:rPr lang="uk-UA" sz="800" dirty="0" err="1"/>
              <a:t>type</a:t>
            </a:r>
            <a:r>
              <a:rPr lang="uk-UA" sz="800" dirty="0"/>
              <a:t>": {</a:t>
            </a:r>
          </a:p>
          <a:p>
            <a:r>
              <a:rPr lang="uk-UA" sz="800" dirty="0"/>
              <a:t>      "</a:t>
            </a:r>
            <a:r>
              <a:rPr lang="uk-UA" sz="800" dirty="0" err="1"/>
              <a:t>name</a:t>
            </a:r>
            <a:r>
              <a:rPr lang="uk-UA" sz="800" dirty="0"/>
              <a:t>": "</a:t>
            </a:r>
            <a:r>
              <a:rPr lang="uk-UA" sz="800" dirty="0" err="1"/>
              <a:t>Droid</a:t>
            </a:r>
            <a:r>
              <a:rPr lang="uk-UA" sz="800" dirty="0"/>
              <a:t>",</a:t>
            </a:r>
          </a:p>
          <a:p>
            <a:r>
              <a:rPr lang="uk-UA" sz="800" dirty="0"/>
              <a:t>      "</a:t>
            </a:r>
            <a:r>
              <a:rPr lang="uk-UA" sz="800" dirty="0" err="1"/>
              <a:t>fields</a:t>
            </a:r>
            <a:r>
              <a:rPr lang="uk-UA" sz="800" dirty="0"/>
              <a:t>": [</a:t>
            </a:r>
          </a:p>
          <a:p>
            <a:r>
              <a:rPr lang="uk-UA" sz="800" dirty="0"/>
              <a:t>        {</a:t>
            </a:r>
          </a:p>
          <a:p>
            <a:r>
              <a:rPr lang="uk-UA" sz="800" dirty="0"/>
              <a:t>          "</a:t>
            </a:r>
            <a:r>
              <a:rPr lang="uk-UA" sz="800" dirty="0" err="1"/>
              <a:t>name</a:t>
            </a:r>
            <a:r>
              <a:rPr lang="uk-UA" sz="800" dirty="0"/>
              <a:t>": "</a:t>
            </a:r>
            <a:r>
              <a:rPr lang="uk-UA" sz="800" dirty="0" err="1"/>
              <a:t>id</a:t>
            </a:r>
            <a:r>
              <a:rPr lang="uk-UA" sz="800" dirty="0"/>
              <a:t>",</a:t>
            </a:r>
          </a:p>
          <a:p>
            <a:r>
              <a:rPr lang="uk-UA" sz="800" dirty="0"/>
              <a:t>          "</a:t>
            </a:r>
            <a:r>
              <a:rPr lang="uk-UA" sz="800" dirty="0" err="1"/>
              <a:t>type</a:t>
            </a:r>
            <a:r>
              <a:rPr lang="uk-UA" sz="800" dirty="0"/>
              <a:t>": {</a:t>
            </a:r>
          </a:p>
          <a:p>
            <a:r>
              <a:rPr lang="uk-UA" sz="800" dirty="0"/>
              <a:t>            "</a:t>
            </a:r>
            <a:r>
              <a:rPr lang="uk-UA" sz="800" dirty="0" err="1"/>
              <a:t>name</a:t>
            </a:r>
            <a:r>
              <a:rPr lang="uk-UA" sz="800" dirty="0"/>
              <a:t>": </a:t>
            </a:r>
            <a:r>
              <a:rPr lang="uk-UA" sz="800" dirty="0" err="1"/>
              <a:t>null</a:t>
            </a:r>
            <a:r>
              <a:rPr lang="uk-UA" sz="800" dirty="0"/>
              <a:t>,</a:t>
            </a:r>
          </a:p>
          <a:p>
            <a:r>
              <a:rPr lang="uk-UA" sz="800" dirty="0"/>
              <a:t>            "</a:t>
            </a:r>
            <a:r>
              <a:rPr lang="uk-UA" sz="800" dirty="0" err="1"/>
              <a:t>kind</a:t>
            </a:r>
            <a:r>
              <a:rPr lang="uk-UA" sz="800" dirty="0"/>
              <a:t>": "NON_NULL"</a:t>
            </a:r>
          </a:p>
          <a:p>
            <a:r>
              <a:rPr lang="uk-UA" sz="800" dirty="0"/>
              <a:t>          }</a:t>
            </a:r>
          </a:p>
          <a:p>
            <a:r>
              <a:rPr lang="uk-UA" sz="800" dirty="0"/>
              <a:t>        },</a:t>
            </a:r>
          </a:p>
          <a:p>
            <a:r>
              <a:rPr lang="uk-UA" sz="800" dirty="0"/>
              <a:t>        {</a:t>
            </a:r>
          </a:p>
          <a:p>
            <a:r>
              <a:rPr lang="uk-UA" sz="800" dirty="0"/>
              <a:t>          "</a:t>
            </a:r>
            <a:r>
              <a:rPr lang="uk-UA" sz="800" dirty="0" err="1"/>
              <a:t>name</a:t>
            </a:r>
            <a:r>
              <a:rPr lang="uk-UA" sz="800" dirty="0"/>
              <a:t>": "</a:t>
            </a:r>
            <a:r>
              <a:rPr lang="uk-UA" sz="800" dirty="0" err="1"/>
              <a:t>name</a:t>
            </a:r>
            <a:r>
              <a:rPr lang="uk-UA" sz="800" dirty="0"/>
              <a:t>",</a:t>
            </a:r>
          </a:p>
          <a:p>
            <a:r>
              <a:rPr lang="uk-UA" sz="800" dirty="0"/>
              <a:t>          "</a:t>
            </a:r>
            <a:r>
              <a:rPr lang="uk-UA" sz="800" dirty="0" err="1"/>
              <a:t>type</a:t>
            </a:r>
            <a:r>
              <a:rPr lang="uk-UA" sz="800" dirty="0"/>
              <a:t>": {</a:t>
            </a:r>
          </a:p>
          <a:p>
            <a:r>
              <a:rPr lang="uk-UA" sz="800" dirty="0"/>
              <a:t>            "</a:t>
            </a:r>
            <a:r>
              <a:rPr lang="uk-UA" sz="800" dirty="0" err="1"/>
              <a:t>name</a:t>
            </a:r>
            <a:r>
              <a:rPr lang="uk-UA" sz="800" dirty="0"/>
              <a:t>": </a:t>
            </a:r>
            <a:r>
              <a:rPr lang="uk-UA" sz="800" dirty="0" err="1"/>
              <a:t>null</a:t>
            </a:r>
            <a:r>
              <a:rPr lang="uk-UA" sz="800" dirty="0"/>
              <a:t>,</a:t>
            </a:r>
          </a:p>
          <a:p>
            <a:r>
              <a:rPr lang="uk-UA" sz="800" dirty="0"/>
              <a:t>            "</a:t>
            </a:r>
            <a:r>
              <a:rPr lang="uk-UA" sz="800" dirty="0" err="1"/>
              <a:t>kind</a:t>
            </a:r>
            <a:r>
              <a:rPr lang="uk-UA" sz="800" dirty="0"/>
              <a:t>": "NON_NULL"</a:t>
            </a:r>
          </a:p>
          <a:p>
            <a:r>
              <a:rPr lang="uk-UA" sz="800" dirty="0"/>
              <a:t>          }</a:t>
            </a:r>
          </a:p>
          <a:p>
            <a:r>
              <a:rPr lang="uk-UA" sz="800" dirty="0"/>
              <a:t>        },</a:t>
            </a:r>
          </a:p>
          <a:p>
            <a:r>
              <a:rPr lang="uk-UA" sz="800" dirty="0"/>
              <a:t>        {</a:t>
            </a:r>
          </a:p>
          <a:p>
            <a:r>
              <a:rPr lang="uk-UA" sz="800" dirty="0"/>
              <a:t>          "</a:t>
            </a:r>
            <a:r>
              <a:rPr lang="uk-UA" sz="800" dirty="0" err="1"/>
              <a:t>name</a:t>
            </a:r>
            <a:r>
              <a:rPr lang="uk-UA" sz="800" dirty="0"/>
              <a:t>": "</a:t>
            </a:r>
            <a:r>
              <a:rPr lang="uk-UA" sz="800" dirty="0" err="1"/>
              <a:t>friends</a:t>
            </a:r>
            <a:r>
              <a:rPr lang="uk-UA" sz="800" dirty="0"/>
              <a:t>",</a:t>
            </a:r>
          </a:p>
          <a:p>
            <a:r>
              <a:rPr lang="uk-UA" sz="800" dirty="0"/>
              <a:t>          "</a:t>
            </a:r>
            <a:r>
              <a:rPr lang="uk-UA" sz="800" dirty="0" err="1"/>
              <a:t>type</a:t>
            </a:r>
            <a:r>
              <a:rPr lang="uk-UA" sz="800" dirty="0"/>
              <a:t>": {</a:t>
            </a:r>
          </a:p>
          <a:p>
            <a:r>
              <a:rPr lang="uk-UA" sz="800" dirty="0"/>
              <a:t>            "</a:t>
            </a:r>
            <a:r>
              <a:rPr lang="uk-UA" sz="800" dirty="0" err="1"/>
              <a:t>name</a:t>
            </a:r>
            <a:r>
              <a:rPr lang="uk-UA" sz="800" dirty="0"/>
              <a:t>": </a:t>
            </a:r>
            <a:r>
              <a:rPr lang="uk-UA" sz="800" dirty="0" err="1"/>
              <a:t>null</a:t>
            </a:r>
            <a:r>
              <a:rPr lang="uk-UA" sz="800" dirty="0"/>
              <a:t>,</a:t>
            </a:r>
          </a:p>
          <a:p>
            <a:r>
              <a:rPr lang="uk-UA" sz="800" dirty="0"/>
              <a:t>            "</a:t>
            </a:r>
            <a:r>
              <a:rPr lang="uk-UA" sz="800" dirty="0" err="1"/>
              <a:t>kind</a:t>
            </a:r>
            <a:r>
              <a:rPr lang="uk-UA" sz="800" dirty="0"/>
              <a:t>": "LIST"</a:t>
            </a:r>
          </a:p>
          <a:p>
            <a:r>
              <a:rPr lang="uk-UA" sz="800" dirty="0"/>
              <a:t>          }</a:t>
            </a:r>
          </a:p>
          <a:p>
            <a:r>
              <a:rPr lang="uk-UA" sz="800" dirty="0"/>
              <a:t>        },</a:t>
            </a:r>
          </a:p>
          <a:p>
            <a:r>
              <a:rPr lang="uk-UA" sz="800" dirty="0"/>
              <a:t>        {</a:t>
            </a:r>
          </a:p>
          <a:p>
            <a:r>
              <a:rPr lang="uk-UA" sz="800" dirty="0"/>
              <a:t>          "</a:t>
            </a:r>
            <a:r>
              <a:rPr lang="uk-UA" sz="800" dirty="0" err="1"/>
              <a:t>name</a:t>
            </a:r>
            <a:r>
              <a:rPr lang="uk-UA" sz="800" dirty="0"/>
              <a:t>": "</a:t>
            </a:r>
            <a:r>
              <a:rPr lang="uk-UA" sz="800" dirty="0" err="1"/>
              <a:t>friendsConnection</a:t>
            </a:r>
            <a:r>
              <a:rPr lang="uk-UA" sz="800" dirty="0"/>
              <a:t>",</a:t>
            </a:r>
          </a:p>
          <a:p>
            <a:r>
              <a:rPr lang="uk-UA" sz="800" dirty="0"/>
              <a:t>          "</a:t>
            </a:r>
            <a:r>
              <a:rPr lang="uk-UA" sz="800" dirty="0" err="1"/>
              <a:t>type</a:t>
            </a:r>
            <a:r>
              <a:rPr lang="uk-UA" sz="800" dirty="0"/>
              <a:t>": {</a:t>
            </a:r>
          </a:p>
          <a:p>
            <a:r>
              <a:rPr lang="uk-UA" sz="800" dirty="0"/>
              <a:t>            "</a:t>
            </a:r>
            <a:r>
              <a:rPr lang="uk-UA" sz="800" dirty="0" err="1"/>
              <a:t>name</a:t>
            </a:r>
            <a:r>
              <a:rPr lang="uk-UA" sz="800" dirty="0"/>
              <a:t>": </a:t>
            </a:r>
            <a:r>
              <a:rPr lang="uk-UA" sz="800" dirty="0" err="1"/>
              <a:t>null</a:t>
            </a:r>
            <a:r>
              <a:rPr lang="uk-UA" sz="800" dirty="0"/>
              <a:t>,</a:t>
            </a:r>
          </a:p>
          <a:p>
            <a:r>
              <a:rPr lang="uk-UA" sz="800" dirty="0"/>
              <a:t>            "</a:t>
            </a:r>
            <a:r>
              <a:rPr lang="uk-UA" sz="800" dirty="0" err="1"/>
              <a:t>kind</a:t>
            </a:r>
            <a:r>
              <a:rPr lang="uk-UA" sz="800" dirty="0"/>
              <a:t>": "NON_NULL"</a:t>
            </a:r>
          </a:p>
          <a:p>
            <a:r>
              <a:rPr lang="uk-UA" sz="800" dirty="0"/>
              <a:t>          }</a:t>
            </a:r>
          </a:p>
          <a:p>
            <a:r>
              <a:rPr lang="uk-UA" sz="800" dirty="0"/>
              <a:t>        },</a:t>
            </a:r>
          </a:p>
          <a:p>
            <a:r>
              <a:rPr lang="uk-UA" sz="800" dirty="0"/>
              <a:t>        {</a:t>
            </a:r>
          </a:p>
          <a:p>
            <a:r>
              <a:rPr lang="uk-UA" sz="800" dirty="0"/>
              <a:t>          "</a:t>
            </a:r>
            <a:r>
              <a:rPr lang="uk-UA" sz="800" dirty="0" err="1"/>
              <a:t>name</a:t>
            </a:r>
            <a:r>
              <a:rPr lang="uk-UA" sz="800" dirty="0"/>
              <a:t>": "</a:t>
            </a:r>
            <a:r>
              <a:rPr lang="uk-UA" sz="800" dirty="0" err="1"/>
              <a:t>appearsIn</a:t>
            </a:r>
            <a:r>
              <a:rPr lang="uk-UA" sz="800" dirty="0"/>
              <a:t>",</a:t>
            </a:r>
          </a:p>
          <a:p>
            <a:r>
              <a:rPr lang="uk-UA" sz="800" dirty="0"/>
              <a:t>          "</a:t>
            </a:r>
            <a:r>
              <a:rPr lang="uk-UA" sz="800" dirty="0" err="1"/>
              <a:t>type</a:t>
            </a:r>
            <a:r>
              <a:rPr lang="uk-UA" sz="800" dirty="0"/>
              <a:t>": {</a:t>
            </a:r>
          </a:p>
          <a:p>
            <a:r>
              <a:rPr lang="uk-UA" sz="800" dirty="0"/>
              <a:t>            "</a:t>
            </a:r>
            <a:r>
              <a:rPr lang="uk-UA" sz="800" dirty="0" err="1"/>
              <a:t>name</a:t>
            </a:r>
            <a:r>
              <a:rPr lang="uk-UA" sz="800" dirty="0"/>
              <a:t>": </a:t>
            </a:r>
            <a:r>
              <a:rPr lang="uk-UA" sz="800" dirty="0" err="1"/>
              <a:t>null</a:t>
            </a:r>
            <a:r>
              <a:rPr lang="uk-UA" sz="800" dirty="0"/>
              <a:t>,</a:t>
            </a:r>
          </a:p>
          <a:p>
            <a:r>
              <a:rPr lang="uk-UA" sz="800" dirty="0"/>
              <a:t>            "</a:t>
            </a:r>
            <a:r>
              <a:rPr lang="uk-UA" sz="800" dirty="0" err="1"/>
              <a:t>kind</a:t>
            </a:r>
            <a:r>
              <a:rPr lang="uk-UA" sz="800" dirty="0"/>
              <a:t>": "NON_NULL"</a:t>
            </a:r>
          </a:p>
          <a:p>
            <a:r>
              <a:rPr lang="uk-UA" sz="800" dirty="0"/>
              <a:t>          }</a:t>
            </a:r>
          </a:p>
          <a:p>
            <a:r>
              <a:rPr lang="uk-UA" sz="800" dirty="0"/>
              <a:t>        },</a:t>
            </a:r>
          </a:p>
          <a:p>
            <a:r>
              <a:rPr lang="uk-UA" sz="800" dirty="0"/>
              <a:t>        {</a:t>
            </a:r>
          </a:p>
          <a:p>
            <a:r>
              <a:rPr lang="uk-UA" sz="800" dirty="0"/>
              <a:t>          "</a:t>
            </a:r>
            <a:r>
              <a:rPr lang="uk-UA" sz="800" dirty="0" err="1"/>
              <a:t>name</a:t>
            </a:r>
            <a:r>
              <a:rPr lang="uk-UA" sz="800" dirty="0"/>
              <a:t>": "</a:t>
            </a:r>
            <a:r>
              <a:rPr lang="uk-UA" sz="800" dirty="0" err="1"/>
              <a:t>primaryFunction</a:t>
            </a:r>
            <a:r>
              <a:rPr lang="uk-UA" sz="800" dirty="0"/>
              <a:t>",</a:t>
            </a:r>
          </a:p>
          <a:p>
            <a:r>
              <a:rPr lang="uk-UA" sz="800" dirty="0"/>
              <a:t>          "</a:t>
            </a:r>
            <a:r>
              <a:rPr lang="uk-UA" sz="800" dirty="0" err="1"/>
              <a:t>type</a:t>
            </a:r>
            <a:r>
              <a:rPr lang="uk-UA" sz="800" dirty="0"/>
              <a:t>": {</a:t>
            </a:r>
          </a:p>
          <a:p>
            <a:r>
              <a:rPr lang="uk-UA" sz="800" dirty="0"/>
              <a:t>            "</a:t>
            </a:r>
            <a:r>
              <a:rPr lang="uk-UA" sz="800" dirty="0" err="1"/>
              <a:t>name</a:t>
            </a:r>
            <a:r>
              <a:rPr lang="uk-UA" sz="800" dirty="0"/>
              <a:t>": "</a:t>
            </a:r>
            <a:r>
              <a:rPr lang="uk-UA" sz="800" dirty="0" err="1"/>
              <a:t>String</a:t>
            </a:r>
            <a:r>
              <a:rPr lang="uk-UA" sz="800" dirty="0"/>
              <a:t>",</a:t>
            </a:r>
          </a:p>
          <a:p>
            <a:r>
              <a:rPr lang="uk-UA" sz="800" dirty="0"/>
              <a:t>            "</a:t>
            </a:r>
            <a:r>
              <a:rPr lang="uk-UA" sz="800" dirty="0" err="1"/>
              <a:t>kind</a:t>
            </a:r>
            <a:r>
              <a:rPr lang="uk-UA" sz="800" dirty="0"/>
              <a:t>": "SCALAR"</a:t>
            </a:r>
          </a:p>
          <a:p>
            <a:r>
              <a:rPr lang="uk-UA" sz="800" dirty="0"/>
              <a:t>          }</a:t>
            </a:r>
          </a:p>
          <a:p>
            <a:r>
              <a:rPr lang="uk-UA" sz="800" dirty="0"/>
              <a:t>        }</a:t>
            </a:r>
          </a:p>
          <a:p>
            <a:r>
              <a:rPr lang="uk-UA" sz="800" dirty="0"/>
              <a:t>      ]</a:t>
            </a:r>
          </a:p>
          <a:p>
            <a:r>
              <a:rPr lang="uk-UA" sz="800" dirty="0"/>
              <a:t>    }</a:t>
            </a:r>
          </a:p>
          <a:p>
            <a:r>
              <a:rPr lang="uk-UA" sz="800" dirty="0"/>
              <a:t>  }</a:t>
            </a:r>
          </a:p>
          <a:p>
            <a:r>
              <a:rPr lang="uk-UA" sz="800" dirty="0"/>
              <a:t>}</a:t>
            </a:r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>
            <a:off x="9199756" y="2930356"/>
            <a:ext cx="43489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9301474" y="3166946"/>
            <a:ext cx="33318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9441366" y="3417005"/>
            <a:ext cx="252757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210907" y="2798956"/>
            <a:ext cx="24161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690302" y="821473"/>
            <a:ext cx="24161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10690302" y="947854"/>
            <a:ext cx="289933" cy="502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>
            <a:off x="10711174" y="1319096"/>
            <a:ext cx="33318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>
            <a:off x="10703554" y="2180156"/>
            <a:ext cx="33318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>
            <a:off x="10714984" y="3025976"/>
            <a:ext cx="33318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/>
          <p:nvPr/>
        </p:nvCxnSpPr>
        <p:spPr>
          <a:xfrm>
            <a:off x="10718794" y="3875606"/>
            <a:ext cx="33318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/>
          <p:nvPr/>
        </p:nvCxnSpPr>
        <p:spPr>
          <a:xfrm>
            <a:off x="10745464" y="4748096"/>
            <a:ext cx="33318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10737844" y="5586296"/>
            <a:ext cx="33318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>
            <a:off x="10816776" y="1557725"/>
            <a:ext cx="252757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10797726" y="2407355"/>
            <a:ext cx="252757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10801536" y="3268415"/>
            <a:ext cx="252757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10805346" y="4118045"/>
            <a:ext cx="252757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/>
          <p:nvPr/>
        </p:nvCxnSpPr>
        <p:spPr>
          <a:xfrm>
            <a:off x="10786296" y="4967675"/>
            <a:ext cx="252757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/>
          <p:nvPr/>
        </p:nvCxnSpPr>
        <p:spPr>
          <a:xfrm>
            <a:off x="10812966" y="5828735"/>
            <a:ext cx="252757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90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85" y="118714"/>
            <a:ext cx="2076450" cy="276225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278566" y="118714"/>
            <a:ext cx="1390185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uk-UA" sz="800" dirty="0"/>
              <a:t>{</a:t>
            </a:r>
          </a:p>
          <a:p>
            <a:r>
              <a:rPr lang="uk-UA" sz="800" dirty="0"/>
              <a:t>  "</a:t>
            </a:r>
            <a:r>
              <a:rPr lang="uk-UA" sz="800" dirty="0" err="1"/>
              <a:t>data</a:t>
            </a:r>
            <a:r>
              <a:rPr lang="uk-UA" sz="800" dirty="0"/>
              <a:t>": {</a:t>
            </a:r>
          </a:p>
          <a:p>
            <a:r>
              <a:rPr lang="uk-UA" sz="800" dirty="0"/>
              <a:t>    "__</a:t>
            </a:r>
            <a:r>
              <a:rPr lang="uk-UA" sz="800" dirty="0" err="1"/>
              <a:t>type</a:t>
            </a:r>
            <a:r>
              <a:rPr lang="uk-UA" sz="800" dirty="0"/>
              <a:t>": {</a:t>
            </a:r>
          </a:p>
          <a:p>
            <a:r>
              <a:rPr lang="uk-UA" sz="800" dirty="0"/>
              <a:t>      "</a:t>
            </a:r>
            <a:r>
              <a:rPr lang="uk-UA" sz="800" dirty="0" err="1"/>
              <a:t>name</a:t>
            </a:r>
            <a:r>
              <a:rPr lang="uk-UA" sz="800" dirty="0"/>
              <a:t>": "</a:t>
            </a:r>
            <a:r>
              <a:rPr lang="uk-UA" sz="800" dirty="0" err="1"/>
              <a:t>Droid</a:t>
            </a:r>
            <a:r>
              <a:rPr lang="uk-UA" sz="800" dirty="0"/>
              <a:t>",</a:t>
            </a:r>
          </a:p>
          <a:p>
            <a:r>
              <a:rPr lang="uk-UA" sz="800" dirty="0"/>
              <a:t>      "</a:t>
            </a:r>
            <a:r>
              <a:rPr lang="uk-UA" sz="800" dirty="0" err="1"/>
              <a:t>fields</a:t>
            </a:r>
            <a:r>
              <a:rPr lang="uk-UA" sz="800" dirty="0"/>
              <a:t>": [</a:t>
            </a:r>
          </a:p>
          <a:p>
            <a:r>
              <a:rPr lang="uk-UA" sz="800" dirty="0"/>
              <a:t>        {</a:t>
            </a:r>
          </a:p>
          <a:p>
            <a:r>
              <a:rPr lang="uk-UA" sz="800" dirty="0"/>
              <a:t>          "</a:t>
            </a:r>
            <a:r>
              <a:rPr lang="uk-UA" sz="800" dirty="0" err="1"/>
              <a:t>name</a:t>
            </a:r>
            <a:r>
              <a:rPr lang="uk-UA" sz="800" dirty="0"/>
              <a:t>": "</a:t>
            </a:r>
            <a:r>
              <a:rPr lang="uk-UA" sz="800" dirty="0" err="1"/>
              <a:t>id</a:t>
            </a:r>
            <a:r>
              <a:rPr lang="uk-UA" sz="800" dirty="0"/>
              <a:t>",</a:t>
            </a:r>
          </a:p>
          <a:p>
            <a:r>
              <a:rPr lang="uk-UA" sz="800" dirty="0"/>
              <a:t>          "</a:t>
            </a:r>
            <a:r>
              <a:rPr lang="uk-UA" sz="800" dirty="0" err="1"/>
              <a:t>type</a:t>
            </a:r>
            <a:r>
              <a:rPr lang="uk-UA" sz="800" dirty="0"/>
              <a:t>": {</a:t>
            </a:r>
          </a:p>
          <a:p>
            <a:r>
              <a:rPr lang="uk-UA" sz="800" dirty="0"/>
              <a:t>            "</a:t>
            </a:r>
            <a:r>
              <a:rPr lang="uk-UA" sz="800" dirty="0" err="1"/>
              <a:t>name</a:t>
            </a:r>
            <a:r>
              <a:rPr lang="uk-UA" sz="800" dirty="0"/>
              <a:t>": </a:t>
            </a:r>
            <a:r>
              <a:rPr lang="uk-UA" sz="800" dirty="0" err="1"/>
              <a:t>null</a:t>
            </a:r>
            <a:r>
              <a:rPr lang="uk-UA" sz="800" dirty="0"/>
              <a:t>,</a:t>
            </a:r>
          </a:p>
          <a:p>
            <a:r>
              <a:rPr lang="uk-UA" sz="800" dirty="0"/>
              <a:t>            "</a:t>
            </a:r>
            <a:r>
              <a:rPr lang="uk-UA" sz="800" dirty="0" err="1"/>
              <a:t>kind</a:t>
            </a:r>
            <a:r>
              <a:rPr lang="uk-UA" sz="800" dirty="0"/>
              <a:t>": "NON_NULL",</a:t>
            </a:r>
          </a:p>
          <a:p>
            <a:r>
              <a:rPr lang="uk-UA" sz="800" dirty="0"/>
              <a:t>            "</a:t>
            </a:r>
            <a:r>
              <a:rPr lang="uk-UA" sz="800" dirty="0" err="1"/>
              <a:t>ofType</a:t>
            </a:r>
            <a:r>
              <a:rPr lang="uk-UA" sz="800" dirty="0"/>
              <a:t>": {</a:t>
            </a:r>
          </a:p>
          <a:p>
            <a:r>
              <a:rPr lang="uk-UA" sz="800" dirty="0"/>
              <a:t>              "</a:t>
            </a:r>
            <a:r>
              <a:rPr lang="uk-UA" sz="800" dirty="0" err="1"/>
              <a:t>name</a:t>
            </a:r>
            <a:r>
              <a:rPr lang="uk-UA" sz="800" dirty="0"/>
              <a:t>": "ID",</a:t>
            </a:r>
          </a:p>
          <a:p>
            <a:r>
              <a:rPr lang="uk-UA" sz="800" dirty="0"/>
              <a:t>              "</a:t>
            </a:r>
            <a:r>
              <a:rPr lang="uk-UA" sz="800" dirty="0" err="1"/>
              <a:t>kind</a:t>
            </a:r>
            <a:r>
              <a:rPr lang="uk-UA" sz="800" dirty="0"/>
              <a:t>": "SCALAR"</a:t>
            </a:r>
          </a:p>
          <a:p>
            <a:r>
              <a:rPr lang="uk-UA" sz="800" dirty="0"/>
              <a:t>            }</a:t>
            </a:r>
          </a:p>
          <a:p>
            <a:r>
              <a:rPr lang="uk-UA" sz="800" dirty="0"/>
              <a:t>          }</a:t>
            </a:r>
          </a:p>
          <a:p>
            <a:r>
              <a:rPr lang="uk-UA" sz="800" dirty="0"/>
              <a:t>        },</a:t>
            </a:r>
          </a:p>
          <a:p>
            <a:r>
              <a:rPr lang="uk-UA" sz="800" dirty="0"/>
              <a:t>        {</a:t>
            </a:r>
          </a:p>
          <a:p>
            <a:r>
              <a:rPr lang="uk-UA" sz="800" dirty="0"/>
              <a:t>          "</a:t>
            </a:r>
            <a:r>
              <a:rPr lang="uk-UA" sz="800" dirty="0" err="1"/>
              <a:t>name</a:t>
            </a:r>
            <a:r>
              <a:rPr lang="uk-UA" sz="800" dirty="0"/>
              <a:t>": "</a:t>
            </a:r>
            <a:r>
              <a:rPr lang="uk-UA" sz="800" dirty="0" err="1"/>
              <a:t>name</a:t>
            </a:r>
            <a:r>
              <a:rPr lang="uk-UA" sz="800" dirty="0"/>
              <a:t>",</a:t>
            </a:r>
          </a:p>
          <a:p>
            <a:r>
              <a:rPr lang="uk-UA" sz="800" dirty="0"/>
              <a:t>          "</a:t>
            </a:r>
            <a:r>
              <a:rPr lang="uk-UA" sz="800" dirty="0" err="1"/>
              <a:t>type</a:t>
            </a:r>
            <a:r>
              <a:rPr lang="uk-UA" sz="800" dirty="0"/>
              <a:t>": {</a:t>
            </a:r>
          </a:p>
          <a:p>
            <a:r>
              <a:rPr lang="uk-UA" sz="800" dirty="0"/>
              <a:t>            "</a:t>
            </a:r>
            <a:r>
              <a:rPr lang="uk-UA" sz="800" dirty="0" err="1"/>
              <a:t>name</a:t>
            </a:r>
            <a:r>
              <a:rPr lang="uk-UA" sz="800" dirty="0"/>
              <a:t>": </a:t>
            </a:r>
            <a:r>
              <a:rPr lang="uk-UA" sz="800" dirty="0" err="1"/>
              <a:t>null</a:t>
            </a:r>
            <a:r>
              <a:rPr lang="uk-UA" sz="800" dirty="0"/>
              <a:t>,</a:t>
            </a:r>
          </a:p>
          <a:p>
            <a:r>
              <a:rPr lang="uk-UA" sz="800" dirty="0"/>
              <a:t>            "</a:t>
            </a:r>
            <a:r>
              <a:rPr lang="uk-UA" sz="800" dirty="0" err="1"/>
              <a:t>kind</a:t>
            </a:r>
            <a:r>
              <a:rPr lang="uk-UA" sz="800" dirty="0"/>
              <a:t>": "NON_NULL",</a:t>
            </a:r>
          </a:p>
          <a:p>
            <a:r>
              <a:rPr lang="uk-UA" sz="800" dirty="0"/>
              <a:t>            "</a:t>
            </a:r>
            <a:r>
              <a:rPr lang="uk-UA" sz="800" dirty="0" err="1"/>
              <a:t>ofType</a:t>
            </a:r>
            <a:r>
              <a:rPr lang="uk-UA" sz="800" dirty="0"/>
              <a:t>": {</a:t>
            </a:r>
          </a:p>
          <a:p>
            <a:r>
              <a:rPr lang="uk-UA" sz="800" dirty="0"/>
              <a:t>              "</a:t>
            </a:r>
            <a:r>
              <a:rPr lang="uk-UA" sz="800" dirty="0" err="1"/>
              <a:t>name</a:t>
            </a:r>
            <a:r>
              <a:rPr lang="uk-UA" sz="800" dirty="0"/>
              <a:t>": "</a:t>
            </a:r>
            <a:r>
              <a:rPr lang="uk-UA" sz="800" dirty="0" err="1"/>
              <a:t>String</a:t>
            </a:r>
            <a:r>
              <a:rPr lang="uk-UA" sz="800" dirty="0"/>
              <a:t>",</a:t>
            </a:r>
          </a:p>
          <a:p>
            <a:r>
              <a:rPr lang="uk-UA" sz="800" dirty="0"/>
              <a:t>              "</a:t>
            </a:r>
            <a:r>
              <a:rPr lang="uk-UA" sz="800" dirty="0" err="1"/>
              <a:t>kind</a:t>
            </a:r>
            <a:r>
              <a:rPr lang="uk-UA" sz="800" dirty="0"/>
              <a:t>": "SCALAR"</a:t>
            </a:r>
          </a:p>
          <a:p>
            <a:r>
              <a:rPr lang="uk-UA" sz="800" dirty="0"/>
              <a:t>            }</a:t>
            </a:r>
          </a:p>
          <a:p>
            <a:r>
              <a:rPr lang="uk-UA" sz="800" dirty="0"/>
              <a:t>          }</a:t>
            </a:r>
          </a:p>
          <a:p>
            <a:r>
              <a:rPr lang="uk-UA" sz="800" dirty="0"/>
              <a:t>        </a:t>
            </a:r>
            <a:r>
              <a:rPr lang="uk-UA" sz="800" dirty="0" smtClean="0"/>
              <a:t>},</a:t>
            </a:r>
            <a:endParaRPr lang="uk-UA" sz="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668751" y="118714"/>
            <a:ext cx="1791629" cy="56323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uk-UA" sz="800" dirty="0"/>
              <a:t> {</a:t>
            </a:r>
          </a:p>
          <a:p>
            <a:r>
              <a:rPr lang="uk-UA" sz="800" dirty="0"/>
              <a:t>          "</a:t>
            </a:r>
            <a:r>
              <a:rPr lang="uk-UA" sz="800" dirty="0" err="1"/>
              <a:t>name</a:t>
            </a:r>
            <a:r>
              <a:rPr lang="uk-UA" sz="800" dirty="0"/>
              <a:t>": "</a:t>
            </a:r>
            <a:r>
              <a:rPr lang="uk-UA" sz="800" dirty="0" err="1"/>
              <a:t>friends</a:t>
            </a:r>
            <a:r>
              <a:rPr lang="uk-UA" sz="800" dirty="0"/>
              <a:t>",</a:t>
            </a:r>
          </a:p>
          <a:p>
            <a:r>
              <a:rPr lang="uk-UA" sz="800" dirty="0"/>
              <a:t>          "</a:t>
            </a:r>
            <a:r>
              <a:rPr lang="uk-UA" sz="800" dirty="0" err="1"/>
              <a:t>type</a:t>
            </a:r>
            <a:r>
              <a:rPr lang="uk-UA" sz="800" dirty="0"/>
              <a:t>": {</a:t>
            </a:r>
          </a:p>
          <a:p>
            <a:r>
              <a:rPr lang="uk-UA" sz="800" dirty="0"/>
              <a:t>            "</a:t>
            </a:r>
            <a:r>
              <a:rPr lang="uk-UA" sz="800" dirty="0" err="1"/>
              <a:t>name</a:t>
            </a:r>
            <a:r>
              <a:rPr lang="uk-UA" sz="800" dirty="0"/>
              <a:t>": </a:t>
            </a:r>
            <a:r>
              <a:rPr lang="uk-UA" sz="800" dirty="0" err="1"/>
              <a:t>null</a:t>
            </a:r>
            <a:r>
              <a:rPr lang="uk-UA" sz="800" dirty="0"/>
              <a:t>,</a:t>
            </a:r>
          </a:p>
          <a:p>
            <a:r>
              <a:rPr lang="uk-UA" sz="800" dirty="0"/>
              <a:t>            "</a:t>
            </a:r>
            <a:r>
              <a:rPr lang="uk-UA" sz="800" dirty="0" err="1"/>
              <a:t>kind</a:t>
            </a:r>
            <a:r>
              <a:rPr lang="uk-UA" sz="800" dirty="0"/>
              <a:t>": "LIST",</a:t>
            </a:r>
          </a:p>
          <a:p>
            <a:r>
              <a:rPr lang="uk-UA" sz="800" dirty="0"/>
              <a:t>            "</a:t>
            </a:r>
            <a:r>
              <a:rPr lang="uk-UA" sz="800" dirty="0" err="1"/>
              <a:t>ofType</a:t>
            </a:r>
            <a:r>
              <a:rPr lang="uk-UA" sz="800" dirty="0"/>
              <a:t>": {</a:t>
            </a:r>
          </a:p>
          <a:p>
            <a:r>
              <a:rPr lang="uk-UA" sz="800" dirty="0"/>
              <a:t>              "</a:t>
            </a:r>
            <a:r>
              <a:rPr lang="uk-UA" sz="800" dirty="0" err="1"/>
              <a:t>name</a:t>
            </a:r>
            <a:r>
              <a:rPr lang="uk-UA" sz="800" dirty="0"/>
              <a:t>": "</a:t>
            </a:r>
            <a:r>
              <a:rPr lang="uk-UA" sz="800" dirty="0" err="1"/>
              <a:t>Character</a:t>
            </a:r>
            <a:r>
              <a:rPr lang="uk-UA" sz="800" dirty="0"/>
              <a:t>",</a:t>
            </a:r>
          </a:p>
          <a:p>
            <a:r>
              <a:rPr lang="uk-UA" sz="800" dirty="0"/>
              <a:t>              "</a:t>
            </a:r>
            <a:r>
              <a:rPr lang="uk-UA" sz="800" dirty="0" err="1"/>
              <a:t>kind</a:t>
            </a:r>
            <a:r>
              <a:rPr lang="uk-UA" sz="800" dirty="0"/>
              <a:t>": "INTERFACE"</a:t>
            </a:r>
          </a:p>
          <a:p>
            <a:r>
              <a:rPr lang="uk-UA" sz="800" dirty="0"/>
              <a:t>            }</a:t>
            </a:r>
          </a:p>
          <a:p>
            <a:r>
              <a:rPr lang="uk-UA" sz="800" dirty="0"/>
              <a:t>          }</a:t>
            </a:r>
          </a:p>
          <a:p>
            <a:r>
              <a:rPr lang="uk-UA" sz="800" dirty="0"/>
              <a:t>        },</a:t>
            </a:r>
          </a:p>
          <a:p>
            <a:r>
              <a:rPr lang="uk-UA" sz="800" dirty="0"/>
              <a:t>        {</a:t>
            </a:r>
          </a:p>
          <a:p>
            <a:r>
              <a:rPr lang="uk-UA" sz="800" dirty="0"/>
              <a:t>          "</a:t>
            </a:r>
            <a:r>
              <a:rPr lang="uk-UA" sz="800" dirty="0" err="1"/>
              <a:t>name</a:t>
            </a:r>
            <a:r>
              <a:rPr lang="uk-UA" sz="800" dirty="0"/>
              <a:t>": "</a:t>
            </a:r>
            <a:r>
              <a:rPr lang="uk-UA" sz="800" dirty="0" err="1"/>
              <a:t>friendsConnection</a:t>
            </a:r>
            <a:r>
              <a:rPr lang="uk-UA" sz="800" dirty="0"/>
              <a:t>",</a:t>
            </a:r>
          </a:p>
          <a:p>
            <a:r>
              <a:rPr lang="uk-UA" sz="800" dirty="0"/>
              <a:t>          "</a:t>
            </a:r>
            <a:r>
              <a:rPr lang="uk-UA" sz="800" dirty="0" err="1"/>
              <a:t>type</a:t>
            </a:r>
            <a:r>
              <a:rPr lang="uk-UA" sz="800" dirty="0"/>
              <a:t>": {</a:t>
            </a:r>
          </a:p>
          <a:p>
            <a:r>
              <a:rPr lang="uk-UA" sz="800" dirty="0"/>
              <a:t>            "</a:t>
            </a:r>
            <a:r>
              <a:rPr lang="uk-UA" sz="800" dirty="0" err="1"/>
              <a:t>name</a:t>
            </a:r>
            <a:r>
              <a:rPr lang="uk-UA" sz="800" dirty="0"/>
              <a:t>": </a:t>
            </a:r>
            <a:r>
              <a:rPr lang="uk-UA" sz="800" dirty="0" err="1"/>
              <a:t>null</a:t>
            </a:r>
            <a:r>
              <a:rPr lang="uk-UA" sz="800" dirty="0"/>
              <a:t>,</a:t>
            </a:r>
          </a:p>
          <a:p>
            <a:r>
              <a:rPr lang="uk-UA" sz="800" dirty="0"/>
              <a:t>            "</a:t>
            </a:r>
            <a:r>
              <a:rPr lang="uk-UA" sz="800" dirty="0" err="1"/>
              <a:t>kind</a:t>
            </a:r>
            <a:r>
              <a:rPr lang="uk-UA" sz="800" dirty="0"/>
              <a:t>": "NON_NULL",</a:t>
            </a:r>
          </a:p>
          <a:p>
            <a:r>
              <a:rPr lang="uk-UA" sz="800" dirty="0"/>
              <a:t>            "</a:t>
            </a:r>
            <a:r>
              <a:rPr lang="uk-UA" sz="800" dirty="0" err="1"/>
              <a:t>ofType</a:t>
            </a:r>
            <a:r>
              <a:rPr lang="uk-UA" sz="800" dirty="0"/>
              <a:t>": {</a:t>
            </a:r>
          </a:p>
          <a:p>
            <a:r>
              <a:rPr lang="uk-UA" sz="800" dirty="0"/>
              <a:t>              "</a:t>
            </a:r>
            <a:r>
              <a:rPr lang="uk-UA" sz="800" dirty="0" err="1"/>
              <a:t>name</a:t>
            </a:r>
            <a:r>
              <a:rPr lang="uk-UA" sz="800" dirty="0"/>
              <a:t>": "</a:t>
            </a:r>
            <a:r>
              <a:rPr lang="uk-UA" sz="800" dirty="0" err="1"/>
              <a:t>FriendsConnection</a:t>
            </a:r>
            <a:r>
              <a:rPr lang="uk-UA" sz="800" dirty="0"/>
              <a:t>",</a:t>
            </a:r>
          </a:p>
          <a:p>
            <a:r>
              <a:rPr lang="uk-UA" sz="800" dirty="0"/>
              <a:t>              "</a:t>
            </a:r>
            <a:r>
              <a:rPr lang="uk-UA" sz="800" dirty="0" err="1"/>
              <a:t>kind</a:t>
            </a:r>
            <a:r>
              <a:rPr lang="uk-UA" sz="800" dirty="0"/>
              <a:t>": "OBJECT"</a:t>
            </a:r>
          </a:p>
          <a:p>
            <a:r>
              <a:rPr lang="uk-UA" sz="800" dirty="0"/>
              <a:t>            }</a:t>
            </a:r>
          </a:p>
          <a:p>
            <a:r>
              <a:rPr lang="uk-UA" sz="800" dirty="0"/>
              <a:t>          }</a:t>
            </a:r>
          </a:p>
          <a:p>
            <a:r>
              <a:rPr lang="uk-UA" sz="800" dirty="0"/>
              <a:t>        },</a:t>
            </a:r>
          </a:p>
          <a:p>
            <a:r>
              <a:rPr lang="uk-UA" sz="800" dirty="0"/>
              <a:t>        {</a:t>
            </a:r>
          </a:p>
          <a:p>
            <a:r>
              <a:rPr lang="uk-UA" sz="800" dirty="0"/>
              <a:t>          "</a:t>
            </a:r>
            <a:r>
              <a:rPr lang="uk-UA" sz="800" dirty="0" err="1"/>
              <a:t>name</a:t>
            </a:r>
            <a:r>
              <a:rPr lang="uk-UA" sz="800" dirty="0"/>
              <a:t>": "</a:t>
            </a:r>
            <a:r>
              <a:rPr lang="uk-UA" sz="800" dirty="0" err="1"/>
              <a:t>appearsIn</a:t>
            </a:r>
            <a:r>
              <a:rPr lang="uk-UA" sz="800" dirty="0"/>
              <a:t>",</a:t>
            </a:r>
          </a:p>
          <a:p>
            <a:r>
              <a:rPr lang="uk-UA" sz="800" dirty="0"/>
              <a:t>          "</a:t>
            </a:r>
            <a:r>
              <a:rPr lang="uk-UA" sz="800" dirty="0" err="1"/>
              <a:t>type</a:t>
            </a:r>
            <a:r>
              <a:rPr lang="uk-UA" sz="800" dirty="0"/>
              <a:t>": {</a:t>
            </a:r>
          </a:p>
          <a:p>
            <a:r>
              <a:rPr lang="uk-UA" sz="800" dirty="0"/>
              <a:t>            "</a:t>
            </a:r>
            <a:r>
              <a:rPr lang="uk-UA" sz="800" dirty="0" err="1"/>
              <a:t>name</a:t>
            </a:r>
            <a:r>
              <a:rPr lang="uk-UA" sz="800" dirty="0"/>
              <a:t>": </a:t>
            </a:r>
            <a:r>
              <a:rPr lang="uk-UA" sz="800" dirty="0" err="1"/>
              <a:t>null</a:t>
            </a:r>
            <a:r>
              <a:rPr lang="uk-UA" sz="800" dirty="0"/>
              <a:t>,</a:t>
            </a:r>
          </a:p>
          <a:p>
            <a:r>
              <a:rPr lang="uk-UA" sz="800" dirty="0"/>
              <a:t>            "</a:t>
            </a:r>
            <a:r>
              <a:rPr lang="uk-UA" sz="800" dirty="0" err="1"/>
              <a:t>kind</a:t>
            </a:r>
            <a:r>
              <a:rPr lang="uk-UA" sz="800" dirty="0"/>
              <a:t>": "NON_NULL",</a:t>
            </a:r>
          </a:p>
          <a:p>
            <a:r>
              <a:rPr lang="uk-UA" sz="800" dirty="0"/>
              <a:t>            "</a:t>
            </a:r>
            <a:r>
              <a:rPr lang="uk-UA" sz="800" dirty="0" err="1"/>
              <a:t>ofType</a:t>
            </a:r>
            <a:r>
              <a:rPr lang="uk-UA" sz="800" dirty="0"/>
              <a:t>": {</a:t>
            </a:r>
          </a:p>
          <a:p>
            <a:r>
              <a:rPr lang="uk-UA" sz="800" dirty="0"/>
              <a:t>              "</a:t>
            </a:r>
            <a:r>
              <a:rPr lang="uk-UA" sz="800" dirty="0" err="1"/>
              <a:t>name</a:t>
            </a:r>
            <a:r>
              <a:rPr lang="uk-UA" sz="800" dirty="0"/>
              <a:t>": </a:t>
            </a:r>
            <a:r>
              <a:rPr lang="uk-UA" sz="800" dirty="0" err="1"/>
              <a:t>null</a:t>
            </a:r>
            <a:r>
              <a:rPr lang="uk-UA" sz="800" dirty="0"/>
              <a:t>,</a:t>
            </a:r>
          </a:p>
          <a:p>
            <a:r>
              <a:rPr lang="uk-UA" sz="800" dirty="0"/>
              <a:t>              "</a:t>
            </a:r>
            <a:r>
              <a:rPr lang="uk-UA" sz="800" dirty="0" err="1"/>
              <a:t>kind</a:t>
            </a:r>
            <a:r>
              <a:rPr lang="uk-UA" sz="800" dirty="0"/>
              <a:t>": "LIST"</a:t>
            </a:r>
          </a:p>
          <a:p>
            <a:r>
              <a:rPr lang="uk-UA" sz="800" dirty="0"/>
              <a:t>            }</a:t>
            </a:r>
          </a:p>
          <a:p>
            <a:r>
              <a:rPr lang="uk-UA" sz="800" dirty="0"/>
              <a:t>          }</a:t>
            </a:r>
          </a:p>
          <a:p>
            <a:r>
              <a:rPr lang="uk-UA" sz="800" dirty="0"/>
              <a:t>        },</a:t>
            </a:r>
          </a:p>
          <a:p>
            <a:r>
              <a:rPr lang="uk-UA" sz="800" dirty="0"/>
              <a:t>        {</a:t>
            </a:r>
          </a:p>
          <a:p>
            <a:r>
              <a:rPr lang="uk-UA" sz="800" dirty="0"/>
              <a:t>          "</a:t>
            </a:r>
            <a:r>
              <a:rPr lang="uk-UA" sz="800" dirty="0" err="1"/>
              <a:t>name</a:t>
            </a:r>
            <a:r>
              <a:rPr lang="uk-UA" sz="800" dirty="0"/>
              <a:t>": "</a:t>
            </a:r>
            <a:r>
              <a:rPr lang="uk-UA" sz="800" dirty="0" err="1"/>
              <a:t>primaryFunction</a:t>
            </a:r>
            <a:r>
              <a:rPr lang="uk-UA" sz="800" dirty="0"/>
              <a:t>",</a:t>
            </a:r>
          </a:p>
          <a:p>
            <a:r>
              <a:rPr lang="uk-UA" sz="800" dirty="0"/>
              <a:t>          "</a:t>
            </a:r>
            <a:r>
              <a:rPr lang="uk-UA" sz="800" dirty="0" err="1"/>
              <a:t>type</a:t>
            </a:r>
            <a:r>
              <a:rPr lang="uk-UA" sz="800" dirty="0"/>
              <a:t>": {</a:t>
            </a:r>
          </a:p>
          <a:p>
            <a:r>
              <a:rPr lang="uk-UA" sz="800" dirty="0"/>
              <a:t>            "</a:t>
            </a:r>
            <a:r>
              <a:rPr lang="uk-UA" sz="800" dirty="0" err="1"/>
              <a:t>name</a:t>
            </a:r>
            <a:r>
              <a:rPr lang="uk-UA" sz="800" dirty="0"/>
              <a:t>": "</a:t>
            </a:r>
            <a:r>
              <a:rPr lang="uk-UA" sz="800" dirty="0" err="1"/>
              <a:t>String</a:t>
            </a:r>
            <a:r>
              <a:rPr lang="uk-UA" sz="800" dirty="0"/>
              <a:t>",</a:t>
            </a:r>
          </a:p>
          <a:p>
            <a:r>
              <a:rPr lang="uk-UA" sz="800" dirty="0"/>
              <a:t>            "</a:t>
            </a:r>
            <a:r>
              <a:rPr lang="uk-UA" sz="800" dirty="0" err="1"/>
              <a:t>kind</a:t>
            </a:r>
            <a:r>
              <a:rPr lang="uk-UA" sz="800" dirty="0"/>
              <a:t>": "SCALAR",</a:t>
            </a:r>
          </a:p>
          <a:p>
            <a:r>
              <a:rPr lang="uk-UA" sz="800" dirty="0"/>
              <a:t>            "</a:t>
            </a:r>
            <a:r>
              <a:rPr lang="uk-UA" sz="800" dirty="0" err="1"/>
              <a:t>ofType</a:t>
            </a:r>
            <a:r>
              <a:rPr lang="uk-UA" sz="800" dirty="0"/>
              <a:t>": </a:t>
            </a:r>
            <a:r>
              <a:rPr lang="uk-UA" sz="800" dirty="0" err="1"/>
              <a:t>null</a:t>
            </a:r>
            <a:endParaRPr lang="uk-UA" sz="800" dirty="0"/>
          </a:p>
          <a:p>
            <a:r>
              <a:rPr lang="uk-UA" sz="800" dirty="0"/>
              <a:t>          }</a:t>
            </a:r>
          </a:p>
          <a:p>
            <a:r>
              <a:rPr lang="uk-UA" sz="800" dirty="0"/>
              <a:t>        }</a:t>
            </a:r>
          </a:p>
          <a:p>
            <a:r>
              <a:rPr lang="uk-UA" sz="800" dirty="0"/>
              <a:t>      ]</a:t>
            </a:r>
          </a:p>
          <a:p>
            <a:r>
              <a:rPr lang="uk-UA" sz="800" dirty="0"/>
              <a:t>    }</a:t>
            </a:r>
          </a:p>
          <a:p>
            <a:r>
              <a:rPr lang="uk-UA" sz="800" dirty="0"/>
              <a:t>  }</a:t>
            </a:r>
          </a:p>
          <a:p>
            <a:r>
              <a:rPr lang="uk-UA" sz="800" dirty="0"/>
              <a:t>}</a:t>
            </a: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14039" y="1661531"/>
            <a:ext cx="49065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2566639" y="1493891"/>
            <a:ext cx="49065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2581879" y="2835011"/>
            <a:ext cx="49065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3945859" y="895721"/>
            <a:ext cx="49065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3983959" y="2236841"/>
            <a:ext cx="49065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3976339" y="3577961"/>
            <a:ext cx="49065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3980149" y="4930511"/>
            <a:ext cx="49065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1177" y="118714"/>
            <a:ext cx="1952625" cy="1095375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7632382" y="72994"/>
            <a:ext cx="4518660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uk-UA" sz="1000" dirty="0"/>
              <a:t>{</a:t>
            </a:r>
          </a:p>
          <a:p>
            <a:r>
              <a:rPr lang="uk-UA" sz="1000" dirty="0"/>
              <a:t>  "</a:t>
            </a:r>
            <a:r>
              <a:rPr lang="uk-UA" sz="1000" dirty="0" err="1"/>
              <a:t>data</a:t>
            </a:r>
            <a:r>
              <a:rPr lang="uk-UA" sz="1000" dirty="0"/>
              <a:t>": {</a:t>
            </a:r>
          </a:p>
          <a:p>
            <a:r>
              <a:rPr lang="uk-UA" sz="1000" dirty="0"/>
              <a:t>    "__</a:t>
            </a:r>
            <a:r>
              <a:rPr lang="uk-UA" sz="1000" dirty="0" err="1"/>
              <a:t>type</a:t>
            </a:r>
            <a:r>
              <a:rPr lang="uk-UA" sz="1000" dirty="0"/>
              <a:t>": {</a:t>
            </a:r>
          </a:p>
          <a:p>
            <a:r>
              <a:rPr lang="uk-UA" sz="1000" dirty="0"/>
              <a:t>      "</a:t>
            </a:r>
            <a:r>
              <a:rPr lang="uk-UA" sz="1000" dirty="0" err="1"/>
              <a:t>name</a:t>
            </a:r>
            <a:r>
              <a:rPr lang="uk-UA" sz="1000" dirty="0"/>
              <a:t>": "</a:t>
            </a:r>
            <a:r>
              <a:rPr lang="uk-UA" sz="1000" dirty="0" err="1"/>
              <a:t>Droid</a:t>
            </a:r>
            <a:r>
              <a:rPr lang="uk-UA" sz="1000" dirty="0"/>
              <a:t>",</a:t>
            </a:r>
          </a:p>
          <a:p>
            <a:r>
              <a:rPr lang="uk-UA" sz="1000" dirty="0"/>
              <a:t>      "</a:t>
            </a:r>
            <a:r>
              <a:rPr lang="uk-UA" sz="1000" dirty="0" err="1"/>
              <a:t>description</a:t>
            </a:r>
            <a:r>
              <a:rPr lang="uk-UA" sz="1000" dirty="0"/>
              <a:t>": "</a:t>
            </a:r>
            <a:r>
              <a:rPr lang="uk-UA" sz="1000" dirty="0" err="1"/>
              <a:t>An</a:t>
            </a:r>
            <a:r>
              <a:rPr lang="uk-UA" sz="1000" dirty="0"/>
              <a:t> </a:t>
            </a:r>
            <a:r>
              <a:rPr lang="uk-UA" sz="1000" dirty="0" err="1"/>
              <a:t>autonomous</a:t>
            </a:r>
            <a:r>
              <a:rPr lang="uk-UA" sz="1000" dirty="0"/>
              <a:t> </a:t>
            </a:r>
            <a:r>
              <a:rPr lang="uk-UA" sz="1000" dirty="0" err="1"/>
              <a:t>mechanical</a:t>
            </a:r>
            <a:r>
              <a:rPr lang="uk-UA" sz="1000" dirty="0"/>
              <a:t> </a:t>
            </a:r>
            <a:r>
              <a:rPr lang="uk-UA" sz="1000" dirty="0" err="1"/>
              <a:t>character</a:t>
            </a:r>
            <a:r>
              <a:rPr lang="uk-UA" sz="1000" dirty="0"/>
              <a:t> </a:t>
            </a:r>
            <a:r>
              <a:rPr lang="uk-UA" sz="1000" dirty="0" err="1"/>
              <a:t>in</a:t>
            </a:r>
            <a:r>
              <a:rPr lang="uk-UA" sz="1000" dirty="0"/>
              <a:t> </a:t>
            </a:r>
            <a:r>
              <a:rPr lang="uk-UA" sz="1000" dirty="0" err="1"/>
              <a:t>the</a:t>
            </a:r>
            <a:r>
              <a:rPr lang="uk-UA" sz="1000" dirty="0"/>
              <a:t> </a:t>
            </a:r>
            <a:r>
              <a:rPr lang="uk-UA" sz="1000" dirty="0" err="1"/>
              <a:t>Star</a:t>
            </a:r>
            <a:r>
              <a:rPr lang="uk-UA" sz="1000" dirty="0"/>
              <a:t> </a:t>
            </a:r>
            <a:r>
              <a:rPr lang="uk-UA" sz="1000" dirty="0" err="1"/>
              <a:t>Wars</a:t>
            </a:r>
            <a:r>
              <a:rPr lang="uk-UA" sz="1000" dirty="0"/>
              <a:t> </a:t>
            </a:r>
            <a:r>
              <a:rPr lang="uk-UA" sz="1000" dirty="0" err="1"/>
              <a:t>universe</a:t>
            </a:r>
            <a:r>
              <a:rPr lang="uk-UA" sz="1000" dirty="0"/>
              <a:t>"</a:t>
            </a:r>
          </a:p>
          <a:p>
            <a:r>
              <a:rPr lang="uk-UA" sz="1000" dirty="0"/>
              <a:t>    }</a:t>
            </a:r>
          </a:p>
          <a:p>
            <a:r>
              <a:rPr lang="uk-UA" sz="1000" dirty="0"/>
              <a:t>  }</a:t>
            </a:r>
          </a:p>
          <a:p>
            <a:r>
              <a:rPr lang="uk-UA" sz="1000" dirty="0"/>
              <a:t>}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5932170" y="814723"/>
            <a:ext cx="85725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640080" y="1156939"/>
            <a:ext cx="37719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2611527" y="1141170"/>
            <a:ext cx="241402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V="1">
            <a:off x="1170432" y="1214089"/>
            <a:ext cx="1441095" cy="51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V="1">
            <a:off x="1170432" y="1338683"/>
            <a:ext cx="1441095" cy="57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 flipV="1">
            <a:off x="1304693" y="1580083"/>
            <a:ext cx="1394616" cy="1682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 flipV="1">
            <a:off x="1304693" y="1733702"/>
            <a:ext cx="1401931" cy="1828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-25386" y="2941503"/>
            <a:ext cx="2303951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uk-UA" sz="1000" dirty="0" smtClean="0"/>
              <a:t>оскільки </a:t>
            </a:r>
            <a:r>
              <a:rPr lang="en-US" sz="1000" dirty="0" smtClean="0"/>
              <a:t>ID </a:t>
            </a:r>
            <a:r>
              <a:rPr lang="uk-UA" sz="1000" dirty="0" smtClean="0"/>
              <a:t>має обгортку </a:t>
            </a:r>
            <a:r>
              <a:rPr lang="en-US" sz="1000" dirty="0" smtClean="0"/>
              <a:t>NON_NULL, </a:t>
            </a:r>
            <a:r>
              <a:rPr lang="uk-UA" sz="1000" dirty="0" smtClean="0"/>
              <a:t>тому прямий запит на </a:t>
            </a:r>
            <a:r>
              <a:rPr lang="en-US" sz="1000" dirty="0" smtClean="0"/>
              <a:t>name </a:t>
            </a:r>
            <a:r>
              <a:rPr lang="uk-UA" sz="1000" dirty="0" smtClean="0"/>
              <a:t>та </a:t>
            </a:r>
            <a:r>
              <a:rPr lang="en-US" sz="1000" dirty="0" smtClean="0"/>
              <a:t>kind </a:t>
            </a:r>
            <a:r>
              <a:rPr lang="uk-UA" sz="1000" dirty="0" err="1" smtClean="0"/>
              <a:t>видасть</a:t>
            </a:r>
            <a:r>
              <a:rPr lang="uk-UA" sz="1000" dirty="0" smtClean="0"/>
              <a:t> неочікуваний результат, того </a:t>
            </a:r>
            <a:r>
              <a:rPr lang="uk-UA" sz="1000" dirty="0" err="1" smtClean="0"/>
              <a:t>юзай</a:t>
            </a:r>
            <a:r>
              <a:rPr lang="en-US" sz="1000" dirty="0" smtClean="0"/>
              <a:t> </a:t>
            </a:r>
            <a:r>
              <a:rPr lang="en-US" sz="1000" b="1" dirty="0" err="1" smtClean="0">
                <a:solidFill>
                  <a:srgbClr val="FF0000"/>
                </a:solidFill>
              </a:rPr>
              <a:t>ofType</a:t>
            </a:r>
            <a:r>
              <a:rPr lang="uk-UA" sz="1000" dirty="0" smtClean="0"/>
              <a:t>, </a:t>
            </a:r>
            <a:r>
              <a:rPr lang="ru-RU" sz="1000" dirty="0" smtClean="0"/>
              <a:t>те</a:t>
            </a:r>
            <a:r>
              <a:rPr lang="uk-UA" sz="1000" dirty="0" smtClean="0"/>
              <a:t>ж бачимо коли поле загорнуте в </a:t>
            </a:r>
            <a:r>
              <a:rPr lang="en-US" sz="1000" dirty="0" smtClean="0"/>
              <a:t>LIST</a:t>
            </a:r>
            <a:endParaRPr lang="uk-UA" sz="1000" dirty="0"/>
          </a:p>
        </p:txBody>
      </p:sp>
    </p:spTree>
    <p:extLst>
      <p:ext uri="{BB962C8B-B14F-4D97-AF65-F5344CB8AC3E}">
        <p14:creationId xmlns:p14="http://schemas.microsoft.com/office/powerpoint/2010/main" val="53131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69230" y="91440"/>
            <a:ext cx="1200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Pagination</a:t>
            </a:r>
            <a:endParaRPr lang="uk-UA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17" y="670560"/>
            <a:ext cx="2600325" cy="304800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3025140" y="670560"/>
            <a:ext cx="2244090" cy="44012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uk-UA" sz="1000" dirty="0"/>
              <a:t>{</a:t>
            </a:r>
          </a:p>
          <a:p>
            <a:r>
              <a:rPr lang="uk-UA" sz="1000" dirty="0"/>
              <a:t>  "</a:t>
            </a:r>
            <a:r>
              <a:rPr lang="uk-UA" sz="1000" dirty="0" err="1"/>
              <a:t>data</a:t>
            </a:r>
            <a:r>
              <a:rPr lang="uk-UA" sz="1000" dirty="0"/>
              <a:t>": {</a:t>
            </a:r>
          </a:p>
          <a:p>
            <a:r>
              <a:rPr lang="uk-UA" sz="1000" dirty="0"/>
              <a:t>    "</a:t>
            </a:r>
            <a:r>
              <a:rPr lang="uk-UA" sz="1000" dirty="0" err="1"/>
              <a:t>hero</a:t>
            </a:r>
            <a:r>
              <a:rPr lang="uk-UA" sz="1000" dirty="0"/>
              <a:t>": {</a:t>
            </a:r>
          </a:p>
          <a:p>
            <a:r>
              <a:rPr lang="uk-UA" sz="1000" dirty="0"/>
              <a:t>      "</a:t>
            </a:r>
            <a:r>
              <a:rPr lang="uk-UA" sz="1000" dirty="0" err="1"/>
              <a:t>name</a:t>
            </a:r>
            <a:r>
              <a:rPr lang="uk-UA" sz="1000" dirty="0"/>
              <a:t>": "R2-D2",</a:t>
            </a:r>
          </a:p>
          <a:p>
            <a:r>
              <a:rPr lang="uk-UA" sz="1000" dirty="0"/>
              <a:t>      "</a:t>
            </a:r>
            <a:r>
              <a:rPr lang="uk-UA" sz="1000" dirty="0" err="1"/>
              <a:t>friendsConnection</a:t>
            </a:r>
            <a:r>
              <a:rPr lang="uk-UA" sz="1000" dirty="0"/>
              <a:t>": {</a:t>
            </a:r>
          </a:p>
          <a:p>
            <a:r>
              <a:rPr lang="uk-UA" sz="1000" dirty="0"/>
              <a:t>        "</a:t>
            </a:r>
            <a:r>
              <a:rPr lang="uk-UA" sz="1000" dirty="0" err="1"/>
              <a:t>totalCount</a:t>
            </a:r>
            <a:r>
              <a:rPr lang="uk-UA" sz="1000" dirty="0"/>
              <a:t>": 3,</a:t>
            </a:r>
          </a:p>
          <a:p>
            <a:r>
              <a:rPr lang="uk-UA" sz="1000" dirty="0"/>
              <a:t>        "</a:t>
            </a:r>
            <a:r>
              <a:rPr lang="uk-UA" sz="1000" dirty="0" err="1"/>
              <a:t>edges</a:t>
            </a:r>
            <a:r>
              <a:rPr lang="uk-UA" sz="1000" dirty="0"/>
              <a:t>": [</a:t>
            </a:r>
          </a:p>
          <a:p>
            <a:r>
              <a:rPr lang="uk-UA" sz="1000" dirty="0"/>
              <a:t>          {</a:t>
            </a:r>
          </a:p>
          <a:p>
            <a:r>
              <a:rPr lang="uk-UA" sz="1000" dirty="0"/>
              <a:t>            "</a:t>
            </a:r>
            <a:r>
              <a:rPr lang="uk-UA" sz="1000" dirty="0" err="1"/>
              <a:t>node</a:t>
            </a:r>
            <a:r>
              <a:rPr lang="uk-UA" sz="1000" dirty="0"/>
              <a:t>": {</a:t>
            </a:r>
          </a:p>
          <a:p>
            <a:r>
              <a:rPr lang="uk-UA" sz="1000" dirty="0"/>
              <a:t>              "</a:t>
            </a:r>
            <a:r>
              <a:rPr lang="uk-UA" sz="1000" dirty="0" err="1"/>
              <a:t>name</a:t>
            </a:r>
            <a:r>
              <a:rPr lang="uk-UA" sz="1000" dirty="0"/>
              <a:t>": "</a:t>
            </a:r>
            <a:r>
              <a:rPr lang="uk-UA" sz="1000" dirty="0" err="1"/>
              <a:t>Luke</a:t>
            </a:r>
            <a:r>
              <a:rPr lang="uk-UA" sz="1000" dirty="0"/>
              <a:t> </a:t>
            </a:r>
            <a:r>
              <a:rPr lang="uk-UA" sz="1000" dirty="0" err="1"/>
              <a:t>Skywalker</a:t>
            </a:r>
            <a:r>
              <a:rPr lang="uk-UA" sz="1000" dirty="0"/>
              <a:t>"</a:t>
            </a:r>
          </a:p>
          <a:p>
            <a:r>
              <a:rPr lang="uk-UA" sz="1000" dirty="0"/>
              <a:t>            },</a:t>
            </a:r>
          </a:p>
          <a:p>
            <a:r>
              <a:rPr lang="uk-UA" sz="1000" dirty="0"/>
              <a:t>            "</a:t>
            </a:r>
            <a:r>
              <a:rPr lang="uk-UA" sz="1000" dirty="0" err="1"/>
              <a:t>cursor</a:t>
            </a:r>
            <a:r>
              <a:rPr lang="uk-UA" sz="1000" dirty="0"/>
              <a:t>": "Y3Vyc29yMQ=="</a:t>
            </a:r>
          </a:p>
          <a:p>
            <a:r>
              <a:rPr lang="uk-UA" sz="1000" dirty="0"/>
              <a:t>          },</a:t>
            </a:r>
          </a:p>
          <a:p>
            <a:r>
              <a:rPr lang="uk-UA" sz="1000" dirty="0"/>
              <a:t>          {</a:t>
            </a:r>
          </a:p>
          <a:p>
            <a:r>
              <a:rPr lang="uk-UA" sz="1000" dirty="0"/>
              <a:t>            "</a:t>
            </a:r>
            <a:r>
              <a:rPr lang="uk-UA" sz="1000" dirty="0" err="1"/>
              <a:t>node</a:t>
            </a:r>
            <a:r>
              <a:rPr lang="uk-UA" sz="1000" dirty="0"/>
              <a:t>": {</a:t>
            </a:r>
          </a:p>
          <a:p>
            <a:r>
              <a:rPr lang="uk-UA" sz="1000" dirty="0"/>
              <a:t>              "</a:t>
            </a:r>
            <a:r>
              <a:rPr lang="uk-UA" sz="1000" dirty="0" err="1"/>
              <a:t>name</a:t>
            </a:r>
            <a:r>
              <a:rPr lang="uk-UA" sz="1000" dirty="0"/>
              <a:t>": "</a:t>
            </a:r>
            <a:r>
              <a:rPr lang="uk-UA" sz="1000" dirty="0" err="1"/>
              <a:t>Han</a:t>
            </a:r>
            <a:r>
              <a:rPr lang="uk-UA" sz="1000" dirty="0"/>
              <a:t> </a:t>
            </a:r>
            <a:r>
              <a:rPr lang="uk-UA" sz="1000" dirty="0" err="1"/>
              <a:t>Solo</a:t>
            </a:r>
            <a:r>
              <a:rPr lang="uk-UA" sz="1000" dirty="0"/>
              <a:t>"</a:t>
            </a:r>
          </a:p>
          <a:p>
            <a:r>
              <a:rPr lang="uk-UA" sz="1000" dirty="0"/>
              <a:t>            },</a:t>
            </a:r>
          </a:p>
          <a:p>
            <a:r>
              <a:rPr lang="uk-UA" sz="1000" dirty="0"/>
              <a:t>            "</a:t>
            </a:r>
            <a:r>
              <a:rPr lang="uk-UA" sz="1000" dirty="0" err="1"/>
              <a:t>cursor</a:t>
            </a:r>
            <a:r>
              <a:rPr lang="uk-UA" sz="1000" dirty="0"/>
              <a:t>": "Y3Vyc29yMg=="</a:t>
            </a:r>
          </a:p>
          <a:p>
            <a:r>
              <a:rPr lang="uk-UA" sz="1000" dirty="0"/>
              <a:t>          }</a:t>
            </a:r>
          </a:p>
          <a:p>
            <a:r>
              <a:rPr lang="uk-UA" sz="1000" dirty="0"/>
              <a:t>        ],</a:t>
            </a:r>
          </a:p>
          <a:p>
            <a:r>
              <a:rPr lang="uk-UA" sz="1000" dirty="0"/>
              <a:t>        "</a:t>
            </a:r>
            <a:r>
              <a:rPr lang="uk-UA" sz="1000" dirty="0" err="1"/>
              <a:t>pageInfo</a:t>
            </a:r>
            <a:r>
              <a:rPr lang="uk-UA" sz="1000" dirty="0"/>
              <a:t>": {</a:t>
            </a:r>
          </a:p>
          <a:p>
            <a:r>
              <a:rPr lang="uk-UA" sz="1000" dirty="0"/>
              <a:t>          "</a:t>
            </a:r>
            <a:r>
              <a:rPr lang="uk-UA" sz="1000" dirty="0" err="1"/>
              <a:t>endCursor</a:t>
            </a:r>
            <a:r>
              <a:rPr lang="uk-UA" sz="1000" dirty="0"/>
              <a:t>": "Y3Vyc29yMg==",</a:t>
            </a:r>
          </a:p>
          <a:p>
            <a:r>
              <a:rPr lang="uk-UA" sz="1000" dirty="0"/>
              <a:t>          "</a:t>
            </a:r>
            <a:r>
              <a:rPr lang="uk-UA" sz="1000" dirty="0" err="1"/>
              <a:t>hasNextPage</a:t>
            </a:r>
            <a:r>
              <a:rPr lang="uk-UA" sz="1000" dirty="0"/>
              <a:t>": </a:t>
            </a:r>
            <a:r>
              <a:rPr lang="uk-UA" sz="1000" dirty="0" err="1"/>
              <a:t>true</a:t>
            </a:r>
            <a:endParaRPr lang="uk-UA" sz="1000" dirty="0"/>
          </a:p>
          <a:p>
            <a:r>
              <a:rPr lang="uk-UA" sz="1000" dirty="0"/>
              <a:t>        }</a:t>
            </a:r>
          </a:p>
          <a:p>
            <a:r>
              <a:rPr lang="uk-UA" sz="1000" dirty="0"/>
              <a:t>      }</a:t>
            </a:r>
          </a:p>
          <a:p>
            <a:r>
              <a:rPr lang="uk-UA" sz="1000" dirty="0"/>
              <a:t>    }</a:t>
            </a:r>
          </a:p>
          <a:p>
            <a:r>
              <a:rPr lang="uk-UA" sz="1000" dirty="0"/>
              <a:t>  }</a:t>
            </a:r>
          </a:p>
          <a:p>
            <a:r>
              <a:rPr lang="uk-UA" sz="1000" dirty="0"/>
              <a:t>}</a:t>
            </a: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flipV="1">
            <a:off x="3348990" y="1611630"/>
            <a:ext cx="960120" cy="114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32910" y="1404550"/>
            <a:ext cx="21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err="1" smtClean="0">
                <a:solidFill>
                  <a:schemeClr val="accent1"/>
                </a:solidFill>
              </a:rPr>
              <a:t>загальна</a:t>
            </a:r>
            <a:r>
              <a:rPr lang="ru-RU" sz="1200" dirty="0" smtClean="0">
                <a:solidFill>
                  <a:schemeClr val="accent1"/>
                </a:solidFill>
              </a:rPr>
              <a:t> к</a:t>
            </a:r>
            <a:r>
              <a:rPr lang="uk-UA" sz="1200" dirty="0" err="1" smtClean="0">
                <a:solidFill>
                  <a:schemeClr val="accent1"/>
                </a:solidFill>
              </a:rPr>
              <a:t>ількість</a:t>
            </a:r>
            <a:r>
              <a:rPr lang="uk-UA" sz="1200" dirty="0" smtClean="0">
                <a:solidFill>
                  <a:schemeClr val="accent1"/>
                </a:solidFill>
              </a:rPr>
              <a:t> </a:t>
            </a:r>
            <a:r>
              <a:rPr lang="en-US" sz="1200" dirty="0" smtClean="0">
                <a:solidFill>
                  <a:schemeClr val="accent1"/>
                </a:solidFill>
              </a:rPr>
              <a:t>node </a:t>
            </a:r>
            <a:r>
              <a:rPr lang="ru-RU" sz="1200" dirty="0" smtClean="0">
                <a:solidFill>
                  <a:schemeClr val="accent1"/>
                </a:solidFill>
              </a:rPr>
              <a:t>в </a:t>
            </a:r>
            <a:r>
              <a:rPr lang="uk-UA" sz="1200" dirty="0" smtClean="0">
                <a:solidFill>
                  <a:schemeClr val="accent1"/>
                </a:solidFill>
              </a:rPr>
              <a:t>базі</a:t>
            </a:r>
            <a:endParaRPr lang="uk-UA" sz="1200" dirty="0">
              <a:solidFill>
                <a:schemeClr val="accent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348990" y="1794510"/>
            <a:ext cx="157734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Прямоугольник 8"/>
          <p:cNvSpPr/>
          <p:nvPr/>
        </p:nvSpPr>
        <p:spPr>
          <a:xfrm>
            <a:off x="3348990" y="2708910"/>
            <a:ext cx="1577340" cy="9258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2045970" y="1381690"/>
            <a:ext cx="49149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3429000" y="4069080"/>
            <a:ext cx="1588770" cy="2286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432810" y="4244340"/>
            <a:ext cx="1588770" cy="2286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6403230" y="624899"/>
            <a:ext cx="3215640" cy="31393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uk-UA" sz="1100" dirty="0"/>
              <a:t>{</a:t>
            </a:r>
          </a:p>
          <a:p>
            <a:r>
              <a:rPr lang="uk-UA" sz="1100" dirty="0"/>
              <a:t>  </a:t>
            </a:r>
            <a:r>
              <a:rPr lang="uk-UA" sz="1100" dirty="0" err="1"/>
              <a:t>hero</a:t>
            </a:r>
            <a:r>
              <a:rPr lang="uk-UA" sz="1100" dirty="0"/>
              <a:t> {</a:t>
            </a:r>
          </a:p>
          <a:p>
            <a:r>
              <a:rPr lang="uk-UA" sz="1100" dirty="0"/>
              <a:t>    </a:t>
            </a:r>
            <a:r>
              <a:rPr lang="uk-UA" sz="1100" dirty="0" err="1"/>
              <a:t>name</a:t>
            </a:r>
            <a:endParaRPr lang="uk-UA" sz="1100" dirty="0"/>
          </a:p>
          <a:p>
            <a:r>
              <a:rPr lang="uk-UA" sz="1100" dirty="0"/>
              <a:t>    </a:t>
            </a:r>
            <a:r>
              <a:rPr lang="uk-UA" sz="1100" dirty="0" err="1"/>
              <a:t>friendsConnection</a:t>
            </a:r>
            <a:r>
              <a:rPr lang="uk-UA" sz="1100" dirty="0"/>
              <a:t>(first:2, after:"Y3Vyc29yMg==") {</a:t>
            </a:r>
          </a:p>
          <a:p>
            <a:r>
              <a:rPr lang="uk-UA" sz="1100" dirty="0"/>
              <a:t>      </a:t>
            </a:r>
            <a:r>
              <a:rPr lang="uk-UA" sz="1100" dirty="0" err="1"/>
              <a:t>totalCount</a:t>
            </a:r>
            <a:endParaRPr lang="uk-UA" sz="1100" dirty="0"/>
          </a:p>
          <a:p>
            <a:r>
              <a:rPr lang="uk-UA" sz="1100" dirty="0"/>
              <a:t>      </a:t>
            </a:r>
            <a:r>
              <a:rPr lang="uk-UA" sz="1100" dirty="0" err="1"/>
              <a:t>edges</a:t>
            </a:r>
            <a:r>
              <a:rPr lang="uk-UA" sz="1100" dirty="0"/>
              <a:t> {</a:t>
            </a:r>
          </a:p>
          <a:p>
            <a:r>
              <a:rPr lang="uk-UA" sz="1100" dirty="0"/>
              <a:t>        </a:t>
            </a:r>
            <a:r>
              <a:rPr lang="uk-UA" sz="1100" dirty="0" err="1"/>
              <a:t>node</a:t>
            </a:r>
            <a:r>
              <a:rPr lang="uk-UA" sz="1100" dirty="0"/>
              <a:t> {</a:t>
            </a:r>
          </a:p>
          <a:p>
            <a:r>
              <a:rPr lang="uk-UA" sz="1100" dirty="0"/>
              <a:t>          </a:t>
            </a:r>
            <a:r>
              <a:rPr lang="uk-UA" sz="1100" dirty="0" err="1"/>
              <a:t>name</a:t>
            </a:r>
            <a:endParaRPr lang="uk-UA" sz="1100" dirty="0"/>
          </a:p>
          <a:p>
            <a:r>
              <a:rPr lang="uk-UA" sz="1100" dirty="0"/>
              <a:t>        }</a:t>
            </a:r>
          </a:p>
          <a:p>
            <a:r>
              <a:rPr lang="uk-UA" sz="1100" dirty="0"/>
              <a:t>        </a:t>
            </a:r>
            <a:r>
              <a:rPr lang="uk-UA" sz="1100" dirty="0" err="1"/>
              <a:t>cursor</a:t>
            </a:r>
            <a:endParaRPr lang="uk-UA" sz="1100" dirty="0"/>
          </a:p>
          <a:p>
            <a:r>
              <a:rPr lang="uk-UA" sz="1100" dirty="0"/>
              <a:t>      }</a:t>
            </a:r>
          </a:p>
          <a:p>
            <a:r>
              <a:rPr lang="uk-UA" sz="1100" dirty="0"/>
              <a:t>      </a:t>
            </a:r>
            <a:r>
              <a:rPr lang="uk-UA" sz="1100" dirty="0" err="1"/>
              <a:t>pageInfo</a:t>
            </a:r>
            <a:r>
              <a:rPr lang="uk-UA" sz="1100" dirty="0"/>
              <a:t> {</a:t>
            </a:r>
          </a:p>
          <a:p>
            <a:r>
              <a:rPr lang="uk-UA" sz="1100" dirty="0"/>
              <a:t>        </a:t>
            </a:r>
            <a:r>
              <a:rPr lang="uk-UA" sz="1100" dirty="0" err="1"/>
              <a:t>endCursor</a:t>
            </a:r>
            <a:endParaRPr lang="uk-UA" sz="1100" dirty="0"/>
          </a:p>
          <a:p>
            <a:r>
              <a:rPr lang="uk-UA" sz="1100" dirty="0"/>
              <a:t>        </a:t>
            </a:r>
            <a:r>
              <a:rPr lang="uk-UA" sz="1100" dirty="0" err="1"/>
              <a:t>hasNextPage</a:t>
            </a:r>
            <a:endParaRPr lang="uk-UA" sz="1100" dirty="0"/>
          </a:p>
          <a:p>
            <a:r>
              <a:rPr lang="uk-UA" sz="1100" dirty="0"/>
              <a:t>      }</a:t>
            </a:r>
          </a:p>
          <a:p>
            <a:r>
              <a:rPr lang="uk-UA" sz="1100" dirty="0"/>
              <a:t>    }</a:t>
            </a:r>
          </a:p>
          <a:p>
            <a:r>
              <a:rPr lang="uk-UA" sz="1100" dirty="0"/>
              <a:t>  }</a:t>
            </a:r>
          </a:p>
          <a:p>
            <a:r>
              <a:rPr lang="uk-UA" sz="1100" dirty="0"/>
              <a:t>}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8103870" y="1347400"/>
            <a:ext cx="123444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3977640" y="3463290"/>
            <a:ext cx="82296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flipV="1">
            <a:off x="4800600" y="1404550"/>
            <a:ext cx="3451860" cy="196730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9679830" y="343495"/>
            <a:ext cx="2472690" cy="38164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uk-UA" sz="1100" dirty="0"/>
              <a:t>{</a:t>
            </a:r>
          </a:p>
          <a:p>
            <a:r>
              <a:rPr lang="uk-UA" sz="1100" dirty="0"/>
              <a:t>  "</a:t>
            </a:r>
            <a:r>
              <a:rPr lang="uk-UA" sz="1100" dirty="0" err="1"/>
              <a:t>data</a:t>
            </a:r>
            <a:r>
              <a:rPr lang="uk-UA" sz="1100" dirty="0"/>
              <a:t>": {</a:t>
            </a:r>
          </a:p>
          <a:p>
            <a:r>
              <a:rPr lang="uk-UA" sz="1100" dirty="0"/>
              <a:t>    "</a:t>
            </a:r>
            <a:r>
              <a:rPr lang="uk-UA" sz="1100" dirty="0" err="1"/>
              <a:t>hero</a:t>
            </a:r>
            <a:r>
              <a:rPr lang="uk-UA" sz="1100" dirty="0"/>
              <a:t>": {</a:t>
            </a:r>
          </a:p>
          <a:p>
            <a:r>
              <a:rPr lang="uk-UA" sz="1100" dirty="0"/>
              <a:t>      "</a:t>
            </a:r>
            <a:r>
              <a:rPr lang="uk-UA" sz="1100" dirty="0" err="1"/>
              <a:t>name</a:t>
            </a:r>
            <a:r>
              <a:rPr lang="uk-UA" sz="1100" dirty="0"/>
              <a:t>": "R2-D2",</a:t>
            </a:r>
          </a:p>
          <a:p>
            <a:r>
              <a:rPr lang="uk-UA" sz="1100" dirty="0"/>
              <a:t>      "</a:t>
            </a:r>
            <a:r>
              <a:rPr lang="uk-UA" sz="1100" dirty="0" err="1"/>
              <a:t>friendsConnection</a:t>
            </a:r>
            <a:r>
              <a:rPr lang="uk-UA" sz="1100" dirty="0"/>
              <a:t>": {</a:t>
            </a:r>
          </a:p>
          <a:p>
            <a:r>
              <a:rPr lang="uk-UA" sz="1100" dirty="0"/>
              <a:t>        "</a:t>
            </a:r>
            <a:r>
              <a:rPr lang="uk-UA" sz="1100" dirty="0" err="1"/>
              <a:t>totalCount</a:t>
            </a:r>
            <a:r>
              <a:rPr lang="uk-UA" sz="1100" dirty="0"/>
              <a:t>": 3,</a:t>
            </a:r>
          </a:p>
          <a:p>
            <a:r>
              <a:rPr lang="uk-UA" sz="1100" dirty="0"/>
              <a:t>        "</a:t>
            </a:r>
            <a:r>
              <a:rPr lang="uk-UA" sz="1100" dirty="0" err="1"/>
              <a:t>edges</a:t>
            </a:r>
            <a:r>
              <a:rPr lang="uk-UA" sz="1100" dirty="0"/>
              <a:t>": [</a:t>
            </a:r>
          </a:p>
          <a:p>
            <a:r>
              <a:rPr lang="uk-UA" sz="1100" dirty="0"/>
              <a:t>          {</a:t>
            </a:r>
          </a:p>
          <a:p>
            <a:r>
              <a:rPr lang="uk-UA" sz="1100" dirty="0"/>
              <a:t>            "</a:t>
            </a:r>
            <a:r>
              <a:rPr lang="uk-UA" sz="1100" dirty="0" err="1"/>
              <a:t>node</a:t>
            </a:r>
            <a:r>
              <a:rPr lang="uk-UA" sz="1100" dirty="0"/>
              <a:t>": {</a:t>
            </a:r>
          </a:p>
          <a:p>
            <a:r>
              <a:rPr lang="uk-UA" sz="1100" dirty="0"/>
              <a:t>              "</a:t>
            </a:r>
            <a:r>
              <a:rPr lang="uk-UA" sz="1100" dirty="0" err="1"/>
              <a:t>name</a:t>
            </a:r>
            <a:r>
              <a:rPr lang="uk-UA" sz="1100" dirty="0"/>
              <a:t>": "</a:t>
            </a:r>
            <a:r>
              <a:rPr lang="uk-UA" sz="1100" dirty="0" err="1"/>
              <a:t>Leia</a:t>
            </a:r>
            <a:r>
              <a:rPr lang="uk-UA" sz="1100" dirty="0"/>
              <a:t> </a:t>
            </a:r>
            <a:r>
              <a:rPr lang="uk-UA" sz="1100" dirty="0" err="1"/>
              <a:t>Organa</a:t>
            </a:r>
            <a:r>
              <a:rPr lang="uk-UA" sz="1100" dirty="0"/>
              <a:t>"</a:t>
            </a:r>
          </a:p>
          <a:p>
            <a:r>
              <a:rPr lang="uk-UA" sz="1100" dirty="0"/>
              <a:t>            },</a:t>
            </a:r>
          </a:p>
          <a:p>
            <a:r>
              <a:rPr lang="uk-UA" sz="1100" dirty="0"/>
              <a:t>            "</a:t>
            </a:r>
            <a:r>
              <a:rPr lang="uk-UA" sz="1100" dirty="0" err="1"/>
              <a:t>cursor</a:t>
            </a:r>
            <a:r>
              <a:rPr lang="uk-UA" sz="1100" dirty="0"/>
              <a:t>": "Y3Vyc29yMw=="</a:t>
            </a:r>
          </a:p>
          <a:p>
            <a:r>
              <a:rPr lang="uk-UA" sz="1100" dirty="0"/>
              <a:t>          }</a:t>
            </a:r>
          </a:p>
          <a:p>
            <a:r>
              <a:rPr lang="uk-UA" sz="1100" dirty="0"/>
              <a:t>        ],</a:t>
            </a:r>
          </a:p>
          <a:p>
            <a:r>
              <a:rPr lang="uk-UA" sz="1100" dirty="0"/>
              <a:t>        "</a:t>
            </a:r>
            <a:r>
              <a:rPr lang="uk-UA" sz="1100" dirty="0" err="1"/>
              <a:t>pageInfo</a:t>
            </a:r>
            <a:r>
              <a:rPr lang="uk-UA" sz="1100" dirty="0"/>
              <a:t>": {</a:t>
            </a:r>
          </a:p>
          <a:p>
            <a:r>
              <a:rPr lang="uk-UA" sz="1100" dirty="0"/>
              <a:t>          "</a:t>
            </a:r>
            <a:r>
              <a:rPr lang="uk-UA" sz="1100" dirty="0" err="1"/>
              <a:t>endCursor</a:t>
            </a:r>
            <a:r>
              <a:rPr lang="uk-UA" sz="1100" dirty="0"/>
              <a:t>": "Y3Vyc29yMw==",</a:t>
            </a:r>
          </a:p>
          <a:p>
            <a:r>
              <a:rPr lang="uk-UA" sz="1100" dirty="0"/>
              <a:t>          "</a:t>
            </a:r>
            <a:r>
              <a:rPr lang="uk-UA" sz="1100" dirty="0" err="1"/>
              <a:t>hasNextPage</a:t>
            </a:r>
            <a:r>
              <a:rPr lang="uk-UA" sz="1100" dirty="0"/>
              <a:t>": </a:t>
            </a:r>
            <a:r>
              <a:rPr lang="uk-UA" sz="1100" dirty="0" err="1"/>
              <a:t>false</a:t>
            </a:r>
            <a:endParaRPr lang="uk-UA" sz="1100" dirty="0"/>
          </a:p>
          <a:p>
            <a:r>
              <a:rPr lang="uk-UA" sz="1100" dirty="0"/>
              <a:t>        }</a:t>
            </a:r>
          </a:p>
          <a:p>
            <a:r>
              <a:rPr lang="uk-UA" sz="1100" dirty="0"/>
              <a:t>      }</a:t>
            </a:r>
          </a:p>
          <a:p>
            <a:r>
              <a:rPr lang="uk-UA" sz="1100" dirty="0"/>
              <a:t>    }</a:t>
            </a:r>
          </a:p>
          <a:p>
            <a:r>
              <a:rPr lang="uk-UA" sz="1100" dirty="0"/>
              <a:t>  }</a:t>
            </a:r>
          </a:p>
          <a:p>
            <a:r>
              <a:rPr lang="uk-UA" sz="1100" dirty="0"/>
              <a:t>}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10039350" y="1569720"/>
            <a:ext cx="1723598" cy="10020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24" name="Прямая соединительная линия 23"/>
          <p:cNvCxnSpPr/>
          <p:nvPr/>
        </p:nvCxnSpPr>
        <p:spPr>
          <a:xfrm flipV="1">
            <a:off x="10016490" y="1386840"/>
            <a:ext cx="960120" cy="114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>
            <a:off x="10976610" y="2388870"/>
            <a:ext cx="201930" cy="52578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10153650" y="3067050"/>
            <a:ext cx="1588770" cy="2286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>
            <a:off x="10008870" y="3242310"/>
            <a:ext cx="1588770" cy="2286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0988040" y="3230880"/>
            <a:ext cx="3276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71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22" y="115113"/>
            <a:ext cx="6109707" cy="4129319"/>
          </a:xfrm>
          <a:prstGeom prst="rect">
            <a:avLst/>
          </a:prstGeom>
        </p:spPr>
      </p:pic>
      <p:cxnSp>
        <p:nvCxnSpPr>
          <p:cNvPr id="4" name="Прямая соединительная линия 3"/>
          <p:cNvCxnSpPr/>
          <p:nvPr/>
        </p:nvCxnSpPr>
        <p:spPr>
          <a:xfrm>
            <a:off x="2854712" y="4059044"/>
            <a:ext cx="165038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475570" y="1995106"/>
            <a:ext cx="157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JSON response</a:t>
            </a:r>
            <a:endParaRPr lang="uk-UA" dirty="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1940312" y="323385"/>
            <a:ext cx="33453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8660615" y="115113"/>
            <a:ext cx="1026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0" i="0" dirty="0" err="1" smtClean="0">
                <a:solidFill>
                  <a:srgbClr val="222222"/>
                </a:solidFill>
                <a:effectLst/>
                <a:latin typeface="Fira Sans"/>
              </a:rPr>
              <a:t>Основы</a:t>
            </a:r>
            <a:endParaRPr lang="uk-UA" b="0" i="0" dirty="0">
              <a:solidFill>
                <a:srgbClr val="222222"/>
              </a:solidFill>
              <a:effectLst/>
              <a:latin typeface="Fira San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445405" y="323385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1400" b="0" i="0" dirty="0" smtClean="0">
                <a:solidFill>
                  <a:srgbClr val="222222"/>
                </a:solidFill>
                <a:effectLst/>
                <a:latin typeface="-apple-system"/>
              </a:rPr>
              <a:t>Позволяет клиенту точно указать, какие данные ему нужны.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b="0" i="0" dirty="0" smtClean="0">
                <a:solidFill>
                  <a:srgbClr val="222222"/>
                </a:solidFill>
                <a:effectLst/>
                <a:latin typeface="-apple-system"/>
              </a:rPr>
              <a:t>Облегчает агрегацию данных из нескольких источников.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b="0" i="0" dirty="0" smtClean="0">
                <a:solidFill>
                  <a:srgbClr val="222222"/>
                </a:solidFill>
                <a:effectLst/>
                <a:latin typeface="-apple-system"/>
              </a:rPr>
              <a:t>Использует систему типов для описания данных</a:t>
            </a:r>
            <a:endParaRPr lang="ru-RU" sz="1400" b="0" i="0" dirty="0">
              <a:solidFill>
                <a:srgbClr val="222222"/>
              </a:solidFill>
              <a:effectLst/>
              <a:latin typeface="-apple-system"/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 flipH="1" flipV="1">
            <a:off x="3156375" y="692717"/>
            <a:ext cx="3289030" cy="177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6288273" y="1088376"/>
            <a:ext cx="577092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0" i="0" dirty="0" smtClean="0">
                <a:solidFill>
                  <a:srgbClr val="222222"/>
                </a:solidFill>
                <a:effectLst/>
                <a:latin typeface="-apple-system"/>
              </a:rPr>
              <a:t>Пользоваться старой REST-моделью это как заказывать пиццу, затем заказывать доставку продуктов, а затем звонить в химчистку, чтобы забрать одежду. Три магазина – три телефонных звонка.</a:t>
            </a:r>
            <a:r>
              <a:rPr lang="ru-RU" sz="1400" dirty="0" smtClean="0"/>
              <a:t/>
            </a:r>
            <a:br>
              <a:rPr lang="ru-RU" sz="1400" dirty="0" smtClean="0"/>
            </a:br>
            <a:endParaRPr lang="uk-UA" sz="1400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7542" y="1871257"/>
            <a:ext cx="3273754" cy="2187787"/>
          </a:xfrm>
          <a:prstGeom prst="rect">
            <a:avLst/>
          </a:prstGeom>
        </p:spPr>
      </p:pic>
      <p:sp>
        <p:nvSpPr>
          <p:cNvPr id="15" name="Прямоугольник 14"/>
          <p:cNvSpPr/>
          <p:nvPr/>
        </p:nvSpPr>
        <p:spPr>
          <a:xfrm>
            <a:off x="6211229" y="4073206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400" b="0" i="0" dirty="0" err="1" smtClean="0">
                <a:solidFill>
                  <a:srgbClr val="222222"/>
                </a:solidFill>
                <a:effectLst/>
                <a:latin typeface="-apple-system"/>
              </a:rPr>
              <a:t>GraphQL</a:t>
            </a:r>
            <a:r>
              <a:rPr lang="ru-RU" sz="1400" b="0" i="0" dirty="0" smtClean="0">
                <a:solidFill>
                  <a:srgbClr val="222222"/>
                </a:solidFill>
                <a:effectLst/>
                <a:latin typeface="-apple-system"/>
              </a:rPr>
              <a:t> похож на личного помощника: вы можете передать ему адреса всех трех мест, а затем просто запрашивать то, что вам нужно («принеси мне мою одежду, большую пиццу и два десятка яиц») и ждать их получения.</a:t>
            </a:r>
            <a:endParaRPr lang="uk-UA" sz="1400" dirty="0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7313" y="4966060"/>
            <a:ext cx="2183831" cy="1816525"/>
          </a:xfrm>
          <a:prstGeom prst="rect">
            <a:avLst/>
          </a:prstGeom>
        </p:spPr>
      </p:pic>
      <p:sp>
        <p:nvSpPr>
          <p:cNvPr id="17" name="Прямоугольник 16"/>
          <p:cNvSpPr/>
          <p:nvPr/>
        </p:nvSpPr>
        <p:spPr>
          <a:xfrm>
            <a:off x="213298" y="524597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0" i="0" dirty="0" smtClean="0">
                <a:solidFill>
                  <a:srgbClr val="222222"/>
                </a:solidFill>
                <a:effectLst/>
                <a:latin typeface="-apple-system"/>
              </a:rPr>
              <a:t>На практике </a:t>
            </a:r>
            <a:r>
              <a:rPr lang="ru-RU" b="0" i="0" dirty="0" err="1" smtClean="0">
                <a:solidFill>
                  <a:srgbClr val="222222"/>
                </a:solidFill>
                <a:effectLst/>
                <a:latin typeface="-apple-system"/>
              </a:rPr>
              <a:t>GraphQL</a:t>
            </a:r>
            <a:r>
              <a:rPr lang="ru-RU" b="0" i="0" dirty="0" smtClean="0">
                <a:solidFill>
                  <a:srgbClr val="222222"/>
                </a:solidFill>
                <a:effectLst/>
                <a:latin typeface="-apple-system"/>
              </a:rPr>
              <a:t> API построен на трёх основных строительных блоках: на </a:t>
            </a:r>
            <a:r>
              <a:rPr lang="ru-RU" b="1" i="0" dirty="0" smtClean="0">
                <a:solidFill>
                  <a:srgbClr val="222222"/>
                </a:solidFill>
                <a:effectLst/>
                <a:latin typeface="-apple-system"/>
              </a:rPr>
              <a:t>схеме</a:t>
            </a:r>
            <a:r>
              <a:rPr lang="ru-RU" b="0" i="0" dirty="0" smtClean="0">
                <a:solidFill>
                  <a:srgbClr val="222222"/>
                </a:solidFill>
                <a:effectLst/>
                <a:latin typeface="-apple-system"/>
              </a:rPr>
              <a:t> (</a:t>
            </a:r>
            <a:r>
              <a:rPr lang="ru-RU" b="0" i="0" dirty="0" err="1" smtClean="0">
                <a:solidFill>
                  <a:srgbClr val="222222"/>
                </a:solidFill>
                <a:effectLst/>
                <a:latin typeface="-apple-system"/>
              </a:rPr>
              <a:t>schema</a:t>
            </a:r>
            <a:r>
              <a:rPr lang="ru-RU" b="0" i="0" dirty="0" smtClean="0">
                <a:solidFill>
                  <a:srgbClr val="222222"/>
                </a:solidFill>
                <a:effectLst/>
                <a:latin typeface="-apple-system"/>
              </a:rPr>
              <a:t>), </a:t>
            </a:r>
            <a:r>
              <a:rPr lang="ru-RU" b="1" i="0" dirty="0" smtClean="0">
                <a:solidFill>
                  <a:srgbClr val="222222"/>
                </a:solidFill>
                <a:effectLst/>
                <a:latin typeface="-apple-system"/>
              </a:rPr>
              <a:t>запросах</a:t>
            </a:r>
            <a:r>
              <a:rPr lang="ru-RU" b="0" i="0" dirty="0" smtClean="0">
                <a:solidFill>
                  <a:srgbClr val="222222"/>
                </a:solidFill>
                <a:effectLst/>
                <a:latin typeface="-apple-system"/>
              </a:rPr>
              <a:t> (</a:t>
            </a:r>
            <a:r>
              <a:rPr lang="ru-RU" b="0" i="0" dirty="0" err="1" smtClean="0">
                <a:solidFill>
                  <a:srgbClr val="222222"/>
                </a:solidFill>
                <a:effectLst/>
                <a:latin typeface="-apple-system"/>
              </a:rPr>
              <a:t>queries</a:t>
            </a:r>
            <a:r>
              <a:rPr lang="ru-RU" b="0" i="0" dirty="0" smtClean="0">
                <a:solidFill>
                  <a:srgbClr val="222222"/>
                </a:solidFill>
                <a:effectLst/>
                <a:latin typeface="-apple-system"/>
              </a:rPr>
              <a:t>) и </a:t>
            </a:r>
            <a:r>
              <a:rPr lang="ru-RU" b="1" i="0" dirty="0" smtClean="0">
                <a:solidFill>
                  <a:srgbClr val="222222"/>
                </a:solidFill>
                <a:effectLst/>
                <a:latin typeface="-apple-system"/>
              </a:rPr>
              <a:t>распознавателях</a:t>
            </a:r>
            <a:r>
              <a:rPr lang="ru-RU" b="0" i="0" dirty="0" smtClean="0">
                <a:solidFill>
                  <a:srgbClr val="222222"/>
                </a:solidFill>
                <a:effectLst/>
                <a:latin typeface="-apple-system"/>
              </a:rPr>
              <a:t> (</a:t>
            </a:r>
            <a:r>
              <a:rPr lang="ru-RU" b="0" i="0" dirty="0" err="1" smtClean="0">
                <a:solidFill>
                  <a:srgbClr val="222222"/>
                </a:solidFill>
                <a:effectLst/>
                <a:latin typeface="-apple-system"/>
              </a:rPr>
              <a:t>resolvers</a:t>
            </a:r>
            <a:r>
              <a:rPr lang="ru-RU" b="0" i="0" dirty="0" smtClean="0">
                <a:solidFill>
                  <a:srgbClr val="222222"/>
                </a:solidFill>
                <a:effectLst/>
                <a:latin typeface="-apple-system"/>
              </a:rPr>
              <a:t>)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0014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20478" y="133144"/>
            <a:ext cx="4506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b="1" i="0" dirty="0" smtClean="0">
                <a:solidFill>
                  <a:srgbClr val="172A3A"/>
                </a:solidFill>
                <a:effectLst/>
                <a:latin typeface="Open Sans"/>
              </a:rPr>
              <a:t>The Schema Definition Language (SDL)</a:t>
            </a:r>
            <a:endParaRPr lang="en-US" b="1" i="0" dirty="0">
              <a:solidFill>
                <a:srgbClr val="172A3A"/>
              </a:solidFill>
              <a:effectLst/>
              <a:latin typeface="Open Sans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041" y="825887"/>
            <a:ext cx="1266825" cy="85725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2773" y="825887"/>
            <a:ext cx="5724525" cy="33405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43239" y="317810"/>
            <a:ext cx="1955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Оголошення типу</a:t>
            </a:r>
            <a:endParaRPr lang="uk-UA" dirty="0"/>
          </a:p>
        </p:txBody>
      </p:sp>
      <p:cxnSp>
        <p:nvCxnSpPr>
          <p:cNvPr id="7" name="Прямая со стрелкой 6"/>
          <p:cNvCxnSpPr>
            <a:stCxn id="5" idx="2"/>
          </p:cNvCxnSpPr>
          <p:nvPr/>
        </p:nvCxnSpPr>
        <p:spPr>
          <a:xfrm flipH="1">
            <a:off x="3200400" y="687142"/>
            <a:ext cx="3620607" cy="1375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747291" y="317810"/>
            <a:ext cx="1787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err="1" smtClean="0"/>
              <a:t>Вимагаєме</a:t>
            </a:r>
            <a:r>
              <a:rPr lang="uk-UA" dirty="0" smtClean="0"/>
              <a:t> поле</a:t>
            </a:r>
            <a:endParaRPr lang="uk-UA" dirty="0"/>
          </a:p>
        </p:txBody>
      </p:sp>
      <p:cxnSp>
        <p:nvCxnSpPr>
          <p:cNvPr id="10" name="Прямая со стрелкой 9"/>
          <p:cNvCxnSpPr/>
          <p:nvPr/>
        </p:nvCxnSpPr>
        <p:spPr>
          <a:xfrm flipH="1">
            <a:off x="4822018" y="687142"/>
            <a:ext cx="3273767" cy="16880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4572000" y="2297151"/>
            <a:ext cx="189571" cy="2787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TextBox 11"/>
          <p:cNvSpPr txBox="1"/>
          <p:nvPr/>
        </p:nvSpPr>
        <p:spPr>
          <a:xfrm>
            <a:off x="278780" y="1828800"/>
            <a:ext cx="654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поле</a:t>
            </a:r>
            <a:endParaRPr lang="uk-UA" dirty="0"/>
          </a:p>
        </p:txBody>
      </p:sp>
      <p:cxnSp>
        <p:nvCxnSpPr>
          <p:cNvPr id="14" name="Прямая со стрелкой 13"/>
          <p:cNvCxnSpPr>
            <a:stCxn id="12" idx="3"/>
          </p:cNvCxnSpPr>
          <p:nvPr/>
        </p:nvCxnSpPr>
        <p:spPr>
          <a:xfrm>
            <a:off x="933639" y="2013466"/>
            <a:ext cx="2121795" cy="685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H="1" flipV="1">
            <a:off x="4270917" y="2198132"/>
            <a:ext cx="2687444" cy="578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666117">
            <a:off x="4953898" y="2374812"/>
            <a:ext cx="1054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relationship</a:t>
            </a:r>
            <a:endParaRPr lang="uk-UA" sz="1400" dirty="0">
              <a:solidFill>
                <a:schemeClr val="accent1"/>
              </a:solidFill>
            </a:endParaRPr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>
            <a:off x="3992137" y="3100039"/>
            <a:ext cx="82988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4666785" y="3189249"/>
            <a:ext cx="560055" cy="5687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010703" y="3348893"/>
            <a:ext cx="2860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Person </a:t>
            </a:r>
            <a:r>
              <a:rPr lang="uk-UA" sz="1400" dirty="0" smtClean="0"/>
              <a:t>може робити декілька </a:t>
            </a:r>
            <a:r>
              <a:rPr lang="en-US" sz="1400" dirty="0" smtClean="0"/>
              <a:t>Posts</a:t>
            </a:r>
            <a:endParaRPr lang="uk-UA" sz="1400" dirty="0"/>
          </a:p>
        </p:txBody>
      </p:sp>
      <p:cxnSp>
        <p:nvCxnSpPr>
          <p:cNvPr id="24" name="Прямая со стрелкой 23"/>
          <p:cNvCxnSpPr/>
          <p:nvPr/>
        </p:nvCxnSpPr>
        <p:spPr>
          <a:xfrm flipV="1">
            <a:off x="4572000" y="2375210"/>
            <a:ext cx="1868998" cy="401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Прямоугольник 24"/>
          <p:cNvSpPr/>
          <p:nvPr/>
        </p:nvSpPr>
        <p:spPr>
          <a:xfrm>
            <a:off x="4407077" y="3960924"/>
            <a:ext cx="174438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1" dirty="0" smtClean="0">
                <a:effectLst/>
                <a:latin typeface="Open Sans"/>
              </a:rPr>
              <a:t>one-to-many</a:t>
            </a:r>
            <a:r>
              <a:rPr lang="en-US" sz="1100" b="0" i="0" dirty="0" smtClean="0">
                <a:effectLst/>
                <a:latin typeface="Open Sans"/>
              </a:rPr>
              <a:t>-relationship</a:t>
            </a:r>
            <a:endParaRPr lang="uk-UA" sz="1100" dirty="0"/>
          </a:p>
        </p:txBody>
      </p:sp>
      <p:pic>
        <p:nvPicPr>
          <p:cNvPr id="26" name="Рисунок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5035" y="4222534"/>
            <a:ext cx="6716252" cy="259252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8207298" y="4305204"/>
            <a:ext cx="2312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Це витяг з бази даних</a:t>
            </a:r>
            <a:endParaRPr lang="uk-UA" dirty="0"/>
          </a:p>
        </p:txBody>
      </p:sp>
      <p:pic>
        <p:nvPicPr>
          <p:cNvPr id="28" name="Рисунок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53" y="4262722"/>
            <a:ext cx="4926950" cy="247992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3559501" y="4259263"/>
            <a:ext cx="1518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200" dirty="0" smtClean="0"/>
              <a:t>Відповідь зі сервера</a:t>
            </a:r>
            <a:endParaRPr lang="uk-UA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348175" y="4209585"/>
            <a:ext cx="606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400" dirty="0" smtClean="0"/>
              <a:t>запит</a:t>
            </a:r>
            <a:endParaRPr lang="uk-UA" sz="1400" dirty="0"/>
          </a:p>
        </p:txBody>
      </p:sp>
      <p:cxnSp>
        <p:nvCxnSpPr>
          <p:cNvPr id="32" name="Прямая со стрелкой 31"/>
          <p:cNvCxnSpPr/>
          <p:nvPr/>
        </p:nvCxnSpPr>
        <p:spPr>
          <a:xfrm flipH="1" flipV="1">
            <a:off x="4572000" y="5096107"/>
            <a:ext cx="2653990" cy="501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 flipH="1" flipV="1">
            <a:off x="4407077" y="5538704"/>
            <a:ext cx="2863518" cy="371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flipH="1" flipV="1">
            <a:off x="4407077" y="5984328"/>
            <a:ext cx="2818913" cy="246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19579" y="5570764"/>
            <a:ext cx="2208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400" dirty="0" smtClean="0"/>
              <a:t>Витягує тільки то шо треба</a:t>
            </a:r>
            <a:endParaRPr lang="uk-UA" sz="1400" dirty="0"/>
          </a:p>
        </p:txBody>
      </p:sp>
      <p:cxnSp>
        <p:nvCxnSpPr>
          <p:cNvPr id="39" name="Прямая со стрелкой 38"/>
          <p:cNvCxnSpPr/>
          <p:nvPr/>
        </p:nvCxnSpPr>
        <p:spPr>
          <a:xfrm flipH="1" flipV="1">
            <a:off x="651303" y="4763185"/>
            <a:ext cx="1177497" cy="834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 flipV="1">
            <a:off x="1994536" y="5502682"/>
            <a:ext cx="979123" cy="95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Прямоугольник 41"/>
          <p:cNvSpPr/>
          <p:nvPr/>
        </p:nvSpPr>
        <p:spPr>
          <a:xfrm>
            <a:off x="1442315" y="4452145"/>
            <a:ext cx="772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0" i="1" dirty="0" smtClean="0">
                <a:effectLst/>
                <a:latin typeface="Open Sans"/>
              </a:rPr>
              <a:t>root field</a:t>
            </a:r>
            <a:endParaRPr lang="uk-UA" sz="1200" dirty="0"/>
          </a:p>
        </p:txBody>
      </p:sp>
      <p:cxnSp>
        <p:nvCxnSpPr>
          <p:cNvPr id="44" name="Прямая со стрелкой 43"/>
          <p:cNvCxnSpPr/>
          <p:nvPr/>
        </p:nvCxnSpPr>
        <p:spPr>
          <a:xfrm>
            <a:off x="2190866" y="4622956"/>
            <a:ext cx="1034303" cy="83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Прямоугольник 44"/>
          <p:cNvSpPr/>
          <p:nvPr/>
        </p:nvSpPr>
        <p:spPr>
          <a:xfrm>
            <a:off x="1432804" y="4875882"/>
            <a:ext cx="14606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1" dirty="0" smtClean="0">
                <a:effectLst/>
                <a:latin typeface="Open Sans"/>
              </a:rPr>
              <a:t>payload</a:t>
            </a:r>
            <a:r>
              <a:rPr lang="en-US" sz="1100" b="0" i="0" dirty="0" smtClean="0">
                <a:effectLst/>
                <a:latin typeface="Open Sans"/>
              </a:rPr>
              <a:t> of the query</a:t>
            </a:r>
            <a:endParaRPr lang="uk-UA" sz="1100" dirty="0"/>
          </a:p>
        </p:txBody>
      </p:sp>
      <p:cxnSp>
        <p:nvCxnSpPr>
          <p:cNvPr id="47" name="Прямая со стрелкой 46"/>
          <p:cNvCxnSpPr/>
          <p:nvPr/>
        </p:nvCxnSpPr>
        <p:spPr>
          <a:xfrm>
            <a:off x="2854712" y="5030389"/>
            <a:ext cx="572429" cy="23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Рисунок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87591" y="870234"/>
            <a:ext cx="3228975" cy="10096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74471" y="569311"/>
            <a:ext cx="2173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Поле з аргументами</a:t>
            </a:r>
            <a:endParaRPr lang="uk-UA" dirty="0"/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9363704" y="1620384"/>
            <a:ext cx="173175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H="1">
            <a:off x="10995102" y="1254512"/>
            <a:ext cx="100361" cy="120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780039" y="1017593"/>
            <a:ext cx="12812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Default argument</a:t>
            </a:r>
            <a:endParaRPr lang="uk-UA" sz="12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69428" y="2097650"/>
            <a:ext cx="1581150" cy="23812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53846" y="2350415"/>
            <a:ext cx="2743200" cy="762000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99205" y="3142754"/>
            <a:ext cx="1514475" cy="295275"/>
          </a:xfrm>
          <a:prstGeom prst="rect">
            <a:avLst/>
          </a:prstGeom>
        </p:spPr>
      </p:pic>
      <p:pic>
        <p:nvPicPr>
          <p:cNvPr id="31" name="Рисунок 3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71764" y="3497655"/>
            <a:ext cx="2790825" cy="752475"/>
          </a:xfrm>
          <a:prstGeom prst="rect">
            <a:avLst/>
          </a:prstGeom>
        </p:spPr>
      </p:pic>
      <p:sp>
        <p:nvSpPr>
          <p:cNvPr id="33" name="Прямоугольник 32"/>
          <p:cNvSpPr/>
          <p:nvPr/>
        </p:nvSpPr>
        <p:spPr>
          <a:xfrm>
            <a:off x="9829800" y="2097650"/>
            <a:ext cx="83096" cy="1995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6" name="Прямоугольник 45"/>
          <p:cNvSpPr/>
          <p:nvPr/>
        </p:nvSpPr>
        <p:spPr>
          <a:xfrm>
            <a:off x="9833610" y="3175880"/>
            <a:ext cx="83096" cy="1995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8" name="TextBox 37"/>
          <p:cNvSpPr txBox="1"/>
          <p:nvPr/>
        </p:nvSpPr>
        <p:spPr>
          <a:xfrm>
            <a:off x="10006152" y="2049331"/>
            <a:ext cx="2254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200" dirty="0" smtClean="0"/>
              <a:t>Тут сам </a:t>
            </a:r>
            <a:r>
              <a:rPr lang="uk-UA" sz="1200" dirty="0" err="1" smtClean="0"/>
              <a:t>ліст</a:t>
            </a:r>
            <a:r>
              <a:rPr lang="uk-UA" sz="1200" dirty="0" smtClean="0"/>
              <a:t> – це </a:t>
            </a:r>
            <a:r>
              <a:rPr lang="en-US" sz="1200" dirty="0" smtClean="0"/>
              <a:t>null </a:t>
            </a:r>
            <a:r>
              <a:rPr lang="uk-UA" sz="1200" dirty="0" smtClean="0"/>
              <a:t>тому </a:t>
            </a:r>
            <a:r>
              <a:rPr lang="uk-UA" sz="1200" dirty="0" err="1" smtClean="0"/>
              <a:t>канає</a:t>
            </a:r>
            <a:endParaRPr lang="uk-UA" sz="1200" dirty="0"/>
          </a:p>
        </p:txBody>
      </p:sp>
      <p:cxnSp>
        <p:nvCxnSpPr>
          <p:cNvPr id="43" name="Прямая со стрелкой 42"/>
          <p:cNvCxnSpPr/>
          <p:nvPr/>
        </p:nvCxnSpPr>
        <p:spPr>
          <a:xfrm flipH="1">
            <a:off x="9592118" y="2290789"/>
            <a:ext cx="558460" cy="113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52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11" y="130446"/>
            <a:ext cx="1419225" cy="2181225"/>
          </a:xfrm>
          <a:prstGeom prst="rect">
            <a:avLst/>
          </a:prstGeom>
        </p:spPr>
      </p:pic>
      <p:cxnSp>
        <p:nvCxnSpPr>
          <p:cNvPr id="4" name="Прямая со стрелкой 3"/>
          <p:cNvCxnSpPr/>
          <p:nvPr/>
        </p:nvCxnSpPr>
        <p:spPr>
          <a:xfrm>
            <a:off x="1672683" y="1204332"/>
            <a:ext cx="646771" cy="22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771" y="0"/>
            <a:ext cx="3801136" cy="41650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9454" y="4165075"/>
            <a:ext cx="3820453" cy="261879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0619" y="130446"/>
            <a:ext cx="5536581" cy="250665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791093" y="1226634"/>
            <a:ext cx="1637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З аргументами</a:t>
            </a:r>
            <a:endParaRPr lang="uk-UA" dirty="0"/>
          </a:p>
        </p:txBody>
      </p:sp>
      <p:cxnSp>
        <p:nvCxnSpPr>
          <p:cNvPr id="10" name="Прямая со стрелкой 9"/>
          <p:cNvCxnSpPr/>
          <p:nvPr/>
        </p:nvCxnSpPr>
        <p:spPr>
          <a:xfrm flipV="1">
            <a:off x="7460166" y="613317"/>
            <a:ext cx="133814" cy="591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6259551" y="269215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b="0" i="0" dirty="0" smtClean="0">
                <a:effectLst/>
                <a:latin typeface="Open Sans"/>
              </a:rPr>
              <a:t>There generally are three kinds of </a:t>
            </a:r>
            <a:r>
              <a:rPr lang="en-US" b="1" i="0" dirty="0" smtClean="0">
                <a:effectLst/>
                <a:latin typeface="Open Sans"/>
              </a:rPr>
              <a:t>mutations</a:t>
            </a:r>
            <a:r>
              <a:rPr lang="en-US" b="0" i="0" dirty="0" smtClean="0">
                <a:effectLst/>
                <a:latin typeface="Open Sans"/>
              </a:rPr>
              <a:t>: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 dirty="0" smtClean="0">
                <a:effectLst/>
                <a:latin typeface="Open Sans"/>
              </a:rPr>
              <a:t>creating new data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 dirty="0" smtClean="0">
                <a:effectLst/>
                <a:latin typeface="Open Sans"/>
              </a:rPr>
              <a:t>updating existing data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 dirty="0" smtClean="0">
                <a:effectLst/>
                <a:latin typeface="Open Sans"/>
              </a:rPr>
              <a:t>deleting existing data</a:t>
            </a:r>
            <a:endParaRPr lang="en-US" b="0" i="0" dirty="0">
              <a:effectLst/>
              <a:latin typeface="Open Sans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6794" y="3892483"/>
            <a:ext cx="5849978" cy="174307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89" y="2442117"/>
            <a:ext cx="2196443" cy="2011930"/>
          </a:xfrm>
          <a:prstGeom prst="rect">
            <a:avLst/>
          </a:prstGeom>
        </p:spPr>
      </p:pic>
      <p:cxnSp>
        <p:nvCxnSpPr>
          <p:cNvPr id="15" name="Прямая соединительная линия 14"/>
          <p:cNvCxnSpPr/>
          <p:nvPr/>
        </p:nvCxnSpPr>
        <p:spPr>
          <a:xfrm>
            <a:off x="557561" y="2692154"/>
            <a:ext cx="60384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17679" y="2915617"/>
            <a:ext cx="13612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200" dirty="0" smtClean="0">
                <a:solidFill>
                  <a:srgbClr val="FF0000"/>
                </a:solidFill>
              </a:rPr>
              <a:t>Іменований запит</a:t>
            </a:r>
            <a:endParaRPr lang="uk-UA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89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5" y="141596"/>
            <a:ext cx="3848100" cy="412432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0608" y="129052"/>
            <a:ext cx="4766914" cy="225539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2064" y="2384443"/>
            <a:ext cx="4825458" cy="255874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79814" y="4348305"/>
            <a:ext cx="3403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1" dirty="0" smtClean="0">
                <a:effectLst/>
                <a:latin typeface="medium-content-serif-font"/>
              </a:rPr>
              <a:t>query</a:t>
            </a:r>
            <a:r>
              <a:rPr lang="en-US" b="0" i="0" dirty="0" smtClean="0">
                <a:effectLst/>
                <a:latin typeface="medium-content-serif-font"/>
              </a:rPr>
              <a:t>, </a:t>
            </a:r>
            <a:r>
              <a:rPr lang="en-US" b="0" i="1" dirty="0" smtClean="0">
                <a:effectLst/>
                <a:latin typeface="medium-content-serif-font"/>
              </a:rPr>
              <a:t>mutation, </a:t>
            </a:r>
            <a:r>
              <a:rPr lang="en-US" b="0" i="0" dirty="0" smtClean="0">
                <a:effectLst/>
                <a:latin typeface="medium-content-serif-font"/>
              </a:rPr>
              <a:t>or</a:t>
            </a:r>
            <a:r>
              <a:rPr lang="en-US" b="0" i="1" dirty="0" smtClean="0">
                <a:effectLst/>
                <a:latin typeface="medium-content-serif-font"/>
              </a:rPr>
              <a:t> subscription</a:t>
            </a:r>
            <a:endParaRPr lang="uk-UA" dirty="0"/>
          </a:p>
        </p:txBody>
      </p:sp>
      <p:cxnSp>
        <p:nvCxnSpPr>
          <p:cNvPr id="7" name="Прямая со стрелкой 6"/>
          <p:cNvCxnSpPr/>
          <p:nvPr/>
        </p:nvCxnSpPr>
        <p:spPr>
          <a:xfrm flipV="1">
            <a:off x="3468029" y="3780263"/>
            <a:ext cx="652579" cy="646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6066" y="129052"/>
            <a:ext cx="3191804" cy="118813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69121" y="4639834"/>
            <a:ext cx="3985348" cy="215108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46065" y="1384144"/>
            <a:ext cx="3177395" cy="2188437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1079557" y="0"/>
            <a:ext cx="2249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b="1" i="0" dirty="0" smtClean="0">
                <a:solidFill>
                  <a:srgbClr val="172A3A"/>
                </a:solidFill>
                <a:effectLst/>
                <a:latin typeface="Open Sans"/>
              </a:rPr>
              <a:t>Defining a Schema</a:t>
            </a:r>
            <a:endParaRPr lang="en-US" b="1" i="0" dirty="0">
              <a:solidFill>
                <a:srgbClr val="172A3A"/>
              </a:solidFill>
              <a:effectLst/>
              <a:latin typeface="Open San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95705" y="5016597"/>
            <a:ext cx="341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Повторно використовуваний код</a:t>
            </a:r>
            <a:endParaRPr lang="uk-UA" dirty="0"/>
          </a:p>
        </p:txBody>
      </p:sp>
      <p:cxnSp>
        <p:nvCxnSpPr>
          <p:cNvPr id="15" name="Прямая со стрелкой 14"/>
          <p:cNvCxnSpPr/>
          <p:nvPr/>
        </p:nvCxnSpPr>
        <p:spPr>
          <a:xfrm flipV="1">
            <a:off x="6917185" y="2061218"/>
            <a:ext cx="2136696" cy="2993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flipH="1">
            <a:off x="7393259" y="669073"/>
            <a:ext cx="2074126" cy="2787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Рисунок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9814" y="5299866"/>
            <a:ext cx="4286250" cy="1485900"/>
          </a:xfrm>
          <a:prstGeom prst="rect">
            <a:avLst/>
          </a:prstGeom>
        </p:spPr>
      </p:pic>
      <p:cxnSp>
        <p:nvCxnSpPr>
          <p:cNvPr id="17" name="Прямая соединительная линия 16"/>
          <p:cNvCxnSpPr/>
          <p:nvPr/>
        </p:nvCxnSpPr>
        <p:spPr>
          <a:xfrm>
            <a:off x="2877015" y="5555052"/>
            <a:ext cx="118504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7922" y="5016597"/>
            <a:ext cx="142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Default value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5399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69" y="111512"/>
            <a:ext cx="4905573" cy="276283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69" y="3137907"/>
            <a:ext cx="1295400" cy="11620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9039" y="3137907"/>
            <a:ext cx="1552575" cy="1247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24570" y="3137907"/>
            <a:ext cx="1854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dirty="0" smtClean="0"/>
              <a:t>Ця конструкція повертає це, коли створюється новий </a:t>
            </a:r>
            <a:r>
              <a:rPr lang="en-US" sz="1200" dirty="0" smtClean="0"/>
              <a:t>Person, </a:t>
            </a:r>
            <a:r>
              <a:rPr lang="uk-UA" sz="1200" dirty="0" smtClean="0"/>
              <a:t> </a:t>
            </a:r>
            <a:endParaRPr lang="uk-UA" sz="1200" dirty="0"/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1683834" y="3434576"/>
            <a:ext cx="1694986" cy="189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65149" y="4022958"/>
            <a:ext cx="2304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200" dirty="0" smtClean="0"/>
              <a:t>Це </a:t>
            </a:r>
            <a:r>
              <a:rPr lang="en-US" sz="1200" dirty="0" smtClean="0"/>
              <a:t>handler </a:t>
            </a:r>
            <a:r>
              <a:rPr lang="ru-RU" sz="1200" b="1" dirty="0" smtClean="0"/>
              <a:t>на </a:t>
            </a:r>
            <a:r>
              <a:rPr lang="en-US" sz="1200" b="1" dirty="0" smtClean="0"/>
              <a:t>event </a:t>
            </a:r>
            <a:r>
              <a:rPr lang="en-US" sz="1200" dirty="0" err="1" smtClean="0"/>
              <a:t>createPerson</a:t>
            </a:r>
            <a:endParaRPr lang="uk-UA" sz="1200" dirty="0"/>
          </a:p>
        </p:txBody>
      </p:sp>
      <p:cxnSp>
        <p:nvCxnSpPr>
          <p:cNvPr id="11" name="Прямая со стрелкой 10"/>
          <p:cNvCxnSpPr/>
          <p:nvPr/>
        </p:nvCxnSpPr>
        <p:spPr>
          <a:xfrm flipH="1" flipV="1">
            <a:off x="1037063" y="3311912"/>
            <a:ext cx="387506" cy="711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1343" y="111512"/>
            <a:ext cx="2155009" cy="1504108"/>
          </a:xfrm>
          <a:prstGeom prst="rect">
            <a:avLst/>
          </a:prstGeom>
        </p:spPr>
      </p:pic>
      <p:cxnSp>
        <p:nvCxnSpPr>
          <p:cNvPr id="14" name="Прямая соединительная линия 13"/>
          <p:cNvCxnSpPr/>
          <p:nvPr/>
        </p:nvCxnSpPr>
        <p:spPr>
          <a:xfrm>
            <a:off x="5597913" y="1570984"/>
            <a:ext cx="133814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26712" y="501805"/>
            <a:ext cx="4643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Специфікація означає, що </a:t>
            </a:r>
            <a:r>
              <a:rPr lang="en-US" dirty="0" err="1" smtClean="0"/>
              <a:t>GraphQL</a:t>
            </a:r>
            <a:r>
              <a:rPr lang="en-US" dirty="0" smtClean="0"/>
              <a:t> </a:t>
            </a:r>
            <a:r>
              <a:rPr lang="uk-UA" dirty="0" smtClean="0"/>
              <a:t>описує </a:t>
            </a:r>
            <a:r>
              <a:rPr lang="uk-UA" b="1" dirty="0" smtClean="0"/>
              <a:t>що</a:t>
            </a:r>
            <a:r>
              <a:rPr lang="uk-UA" dirty="0" smtClean="0"/>
              <a:t> повинен приймати сервер і </a:t>
            </a:r>
            <a:r>
              <a:rPr lang="uk-UA" b="1" dirty="0" smtClean="0"/>
              <a:t>що</a:t>
            </a:r>
            <a:r>
              <a:rPr lang="uk-UA" dirty="0" smtClean="0"/>
              <a:t> повинен видавати у відповідь, а не те </a:t>
            </a:r>
            <a:r>
              <a:rPr lang="uk-UA" b="1" dirty="0" smtClean="0"/>
              <a:t>як</a:t>
            </a:r>
            <a:r>
              <a:rPr lang="uk-UA" dirty="0" smtClean="0"/>
              <a:t> влаштований сам сервер зі середини</a:t>
            </a:r>
            <a:endParaRPr lang="uk-UA" dirty="0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6936059" y="685800"/>
            <a:ext cx="526894" cy="720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ямоугольник 1"/>
          <p:cNvSpPr/>
          <p:nvPr/>
        </p:nvSpPr>
        <p:spPr>
          <a:xfrm>
            <a:off x="5492628" y="2157750"/>
            <a:ext cx="6096000" cy="2308324"/>
          </a:xfrm>
          <a:prstGeom prst="rect">
            <a:avLst/>
          </a:prstGeom>
          <a:solidFill>
            <a:srgbClr val="92D050"/>
          </a:solidFill>
        </p:spPr>
        <p:txBody>
          <a:bodyPr>
            <a:spAutoFit/>
          </a:bodyPr>
          <a:lstStyle/>
          <a:p>
            <a:r>
              <a:rPr lang="uk-UA"/>
              <a:t>query</a:t>
            </a:r>
            <a:r>
              <a:rPr lang="uk-UA" dirty="0"/>
              <a:t> </a:t>
            </a:r>
            <a:r>
              <a:rPr lang="uk-UA" dirty="0" err="1"/>
              <a:t>Hero</a:t>
            </a:r>
            <a:r>
              <a:rPr lang="uk-UA" dirty="0"/>
              <a:t>($</a:t>
            </a:r>
            <a:r>
              <a:rPr lang="uk-UA" dirty="0" err="1"/>
              <a:t>episode</a:t>
            </a:r>
            <a:r>
              <a:rPr lang="uk-UA" dirty="0"/>
              <a:t>: </a:t>
            </a:r>
            <a:r>
              <a:rPr lang="uk-UA" dirty="0" err="1"/>
              <a:t>Episode</a:t>
            </a:r>
            <a:r>
              <a:rPr lang="uk-UA" dirty="0"/>
              <a:t>, $</a:t>
            </a:r>
            <a:r>
              <a:rPr lang="uk-UA" dirty="0" err="1"/>
              <a:t>withFriends</a:t>
            </a:r>
            <a:r>
              <a:rPr lang="uk-UA" dirty="0"/>
              <a:t>: </a:t>
            </a:r>
            <a:r>
              <a:rPr lang="uk-UA" dirty="0" err="1"/>
              <a:t>Boolean</a:t>
            </a:r>
            <a:r>
              <a:rPr lang="uk-UA" dirty="0"/>
              <a:t>!) {</a:t>
            </a:r>
          </a:p>
          <a:p>
            <a:r>
              <a:rPr lang="uk-UA" dirty="0"/>
              <a:t>  </a:t>
            </a:r>
            <a:r>
              <a:rPr lang="uk-UA" dirty="0" err="1"/>
              <a:t>hero</a:t>
            </a:r>
            <a:r>
              <a:rPr lang="uk-UA" dirty="0"/>
              <a:t>(</a:t>
            </a:r>
            <a:r>
              <a:rPr lang="uk-UA" dirty="0" err="1"/>
              <a:t>episode</a:t>
            </a:r>
            <a:r>
              <a:rPr lang="uk-UA" dirty="0"/>
              <a:t>: $</a:t>
            </a:r>
            <a:r>
              <a:rPr lang="uk-UA" dirty="0" err="1"/>
              <a:t>episode</a:t>
            </a:r>
            <a:r>
              <a:rPr lang="uk-UA" dirty="0"/>
              <a:t>) {</a:t>
            </a:r>
          </a:p>
          <a:p>
            <a:r>
              <a:rPr lang="uk-UA" dirty="0"/>
              <a:t>    </a:t>
            </a:r>
            <a:r>
              <a:rPr lang="uk-UA" dirty="0" err="1"/>
              <a:t>name</a:t>
            </a:r>
            <a:endParaRPr lang="uk-UA" dirty="0"/>
          </a:p>
          <a:p>
            <a:r>
              <a:rPr lang="uk-UA" dirty="0"/>
              <a:t>    </a:t>
            </a:r>
            <a:r>
              <a:rPr lang="uk-UA" dirty="0" err="1"/>
              <a:t>friends</a:t>
            </a:r>
            <a:r>
              <a:rPr lang="uk-UA" dirty="0"/>
              <a:t> @</a:t>
            </a:r>
            <a:r>
              <a:rPr lang="uk-UA" dirty="0" err="1"/>
              <a:t>include</a:t>
            </a:r>
            <a:r>
              <a:rPr lang="uk-UA" dirty="0"/>
              <a:t>(</a:t>
            </a:r>
            <a:r>
              <a:rPr lang="uk-UA" dirty="0" err="1"/>
              <a:t>if</a:t>
            </a:r>
            <a:r>
              <a:rPr lang="uk-UA" dirty="0"/>
              <a:t>: $</a:t>
            </a:r>
            <a:r>
              <a:rPr lang="uk-UA" dirty="0" err="1"/>
              <a:t>withFriends</a:t>
            </a:r>
            <a:r>
              <a:rPr lang="uk-UA" dirty="0"/>
              <a:t>) {</a:t>
            </a:r>
          </a:p>
          <a:p>
            <a:r>
              <a:rPr lang="uk-UA" dirty="0"/>
              <a:t>      </a:t>
            </a:r>
            <a:r>
              <a:rPr lang="uk-UA" dirty="0" err="1"/>
              <a:t>name</a:t>
            </a:r>
            <a:endParaRPr lang="uk-UA" dirty="0"/>
          </a:p>
          <a:p>
            <a:r>
              <a:rPr lang="uk-UA" dirty="0"/>
              <a:t>    }</a:t>
            </a:r>
          </a:p>
          <a:p>
            <a:r>
              <a:rPr lang="uk-UA" dirty="0"/>
              <a:t>  }</a:t>
            </a:r>
          </a:p>
          <a:p>
            <a:r>
              <a:rPr lang="uk-UA" dirty="0"/>
              <a:t>}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5471" y="3742174"/>
            <a:ext cx="1781175" cy="7239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02936" y="3084949"/>
            <a:ext cx="1771650" cy="13144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550972" y="2768575"/>
            <a:ext cx="103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uk-UA" dirty="0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16611" y="4619699"/>
            <a:ext cx="6657975" cy="914400"/>
          </a:xfrm>
          <a:prstGeom prst="rect">
            <a:avLst/>
          </a:prstGeom>
        </p:spPr>
      </p:pic>
      <p:cxnSp>
        <p:nvCxnSpPr>
          <p:cNvPr id="19" name="Прямая со стрелкой 18"/>
          <p:cNvCxnSpPr/>
          <p:nvPr/>
        </p:nvCxnSpPr>
        <p:spPr>
          <a:xfrm flipH="1" flipV="1">
            <a:off x="1683834" y="685800"/>
            <a:ext cx="3914079" cy="4532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flipV="1">
            <a:off x="6045471" y="3311912"/>
            <a:ext cx="890587" cy="1449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68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04439" y="127338"/>
            <a:ext cx="6096000" cy="2031325"/>
          </a:xfrm>
          <a:prstGeom prst="rect">
            <a:avLst/>
          </a:prstGeom>
          <a:solidFill>
            <a:srgbClr val="92D050"/>
          </a:solidFill>
        </p:spPr>
        <p:txBody>
          <a:bodyPr>
            <a:spAutoFit/>
          </a:bodyPr>
          <a:lstStyle/>
          <a:p>
            <a:r>
              <a:rPr lang="en-US" b="1" dirty="0"/>
              <a:t>mutation</a:t>
            </a:r>
            <a:r>
              <a:rPr lang="en-US" dirty="0"/>
              <a:t> </a:t>
            </a:r>
            <a:r>
              <a:rPr lang="en-US" dirty="0" err="1"/>
              <a:t>CreateReviewForEpisode</a:t>
            </a:r>
            <a:r>
              <a:rPr lang="en-US" dirty="0"/>
              <a:t>($ep: Episode!, $review: </a:t>
            </a:r>
            <a:r>
              <a:rPr lang="en-US" dirty="0" err="1"/>
              <a:t>ReviewInput</a:t>
            </a:r>
            <a:r>
              <a:rPr lang="en-US" dirty="0"/>
              <a:t>!) {</a:t>
            </a:r>
          </a:p>
          <a:p>
            <a:r>
              <a:rPr lang="en-US" dirty="0"/>
              <a:t>  </a:t>
            </a:r>
            <a:r>
              <a:rPr lang="en-US" dirty="0" err="1"/>
              <a:t>createReview</a:t>
            </a:r>
            <a:r>
              <a:rPr lang="en-US" dirty="0"/>
              <a:t>(episode: $ep, review: $review) {</a:t>
            </a:r>
          </a:p>
          <a:p>
            <a:r>
              <a:rPr lang="en-US" dirty="0"/>
              <a:t>    stars</a:t>
            </a:r>
          </a:p>
          <a:p>
            <a:r>
              <a:rPr lang="en-US" dirty="0"/>
              <a:t>    commentary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  <a:endParaRPr lang="uk-UA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04439" y="2158663"/>
            <a:ext cx="6096000" cy="2031325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"ep": "JEDI",</a:t>
            </a:r>
          </a:p>
          <a:p>
            <a:r>
              <a:rPr lang="en-US" dirty="0"/>
              <a:t>  "review": {</a:t>
            </a:r>
          </a:p>
          <a:p>
            <a:r>
              <a:rPr lang="en-US" dirty="0"/>
              <a:t>    "stars": 5,</a:t>
            </a:r>
          </a:p>
          <a:p>
            <a:r>
              <a:rPr lang="en-US" dirty="0"/>
              <a:t>    "commentary": "This is a great movie!"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300439" y="0"/>
            <a:ext cx="5891561" cy="2308324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"data": {</a:t>
            </a:r>
          </a:p>
          <a:p>
            <a:r>
              <a:rPr lang="en-US" dirty="0"/>
              <a:t>    "</a:t>
            </a:r>
            <a:r>
              <a:rPr lang="en-US" dirty="0" err="1"/>
              <a:t>createReview</a:t>
            </a:r>
            <a:r>
              <a:rPr lang="en-US" dirty="0"/>
              <a:t>": {</a:t>
            </a:r>
          </a:p>
          <a:p>
            <a:r>
              <a:rPr lang="en-US" dirty="0"/>
              <a:t>      "stars": 5,</a:t>
            </a:r>
          </a:p>
          <a:p>
            <a:r>
              <a:rPr lang="en-US" dirty="0"/>
              <a:t>      "commentary": "This is a great movie!"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  <a:endParaRPr lang="uk-UA" dirty="0"/>
          </a:p>
        </p:txBody>
      </p:sp>
      <p:cxnSp>
        <p:nvCxnSpPr>
          <p:cNvPr id="6" name="Прямая со стрелкой 5"/>
          <p:cNvCxnSpPr/>
          <p:nvPr/>
        </p:nvCxnSpPr>
        <p:spPr>
          <a:xfrm flipH="1" flipV="1">
            <a:off x="5207620" y="1650380"/>
            <a:ext cx="2029521" cy="10259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304049" y="2453268"/>
            <a:ext cx="2034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Оголошення (змін)</a:t>
            </a:r>
            <a:endParaRPr lang="uk-UA" dirty="0"/>
          </a:p>
        </p:txBody>
      </p:sp>
      <p:cxnSp>
        <p:nvCxnSpPr>
          <p:cNvPr id="9" name="Прямая со стрелкой 8"/>
          <p:cNvCxnSpPr/>
          <p:nvPr/>
        </p:nvCxnSpPr>
        <p:spPr>
          <a:xfrm flipH="1" flipV="1">
            <a:off x="4560849" y="2910468"/>
            <a:ext cx="2564780" cy="1895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181385" y="2910468"/>
            <a:ext cx="2444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Реальне внесення змін</a:t>
            </a:r>
            <a:endParaRPr lang="uk-UA" dirty="0"/>
          </a:p>
        </p:txBody>
      </p:sp>
      <p:sp>
        <p:nvSpPr>
          <p:cNvPr id="12" name="TextBox 11"/>
          <p:cNvSpPr txBox="1"/>
          <p:nvPr/>
        </p:nvSpPr>
        <p:spPr>
          <a:xfrm>
            <a:off x="9735015" y="2453268"/>
            <a:ext cx="2026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Реальна відповідь</a:t>
            </a:r>
            <a:endParaRPr lang="uk-UA" dirty="0"/>
          </a:p>
        </p:txBody>
      </p:sp>
      <p:cxnSp>
        <p:nvCxnSpPr>
          <p:cNvPr id="14" name="Прямая со стрелкой 13"/>
          <p:cNvCxnSpPr/>
          <p:nvPr/>
        </p:nvCxnSpPr>
        <p:spPr>
          <a:xfrm flipH="1" flipV="1">
            <a:off x="9534294" y="1650381"/>
            <a:ext cx="869794" cy="8875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126380" y="490831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202020"/>
                </a:solidFill>
                <a:latin typeface="Roboto"/>
              </a:rPr>
              <a:t>While query fields are executed in parallel, mutation fields run in series, one after the other</a:t>
            </a:r>
            <a:endParaRPr lang="uk-UA" dirty="0"/>
          </a:p>
        </p:txBody>
      </p:sp>
      <p:sp>
        <p:nvSpPr>
          <p:cNvPr id="17" name="TextBox 16"/>
          <p:cNvSpPr txBox="1"/>
          <p:nvPr/>
        </p:nvSpPr>
        <p:spPr>
          <a:xfrm>
            <a:off x="204439" y="4550136"/>
            <a:ext cx="502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Важлива відмінність між полями запиту і мутацій</a:t>
            </a:r>
            <a:endParaRPr lang="uk-UA" dirty="0"/>
          </a:p>
        </p:txBody>
      </p:sp>
      <p:cxnSp>
        <p:nvCxnSpPr>
          <p:cNvPr id="19" name="Прямая со стрелкой 18"/>
          <p:cNvCxnSpPr/>
          <p:nvPr/>
        </p:nvCxnSpPr>
        <p:spPr>
          <a:xfrm flipV="1">
            <a:off x="479502" y="3279800"/>
            <a:ext cx="334537" cy="1951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flipV="1">
            <a:off x="602166" y="3573312"/>
            <a:ext cx="524107" cy="1658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Рисунок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979" y="3367668"/>
            <a:ext cx="5882733" cy="247009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102273" y="6010507"/>
            <a:ext cx="6089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dirty="0" smtClean="0"/>
              <a:t>Означає дістати </a:t>
            </a:r>
            <a:r>
              <a:rPr lang="uk-UA" sz="1400" dirty="0" err="1" smtClean="0"/>
              <a:t>імʼя</a:t>
            </a:r>
            <a:r>
              <a:rPr lang="uk-UA" sz="1400" dirty="0" smtClean="0"/>
              <a:t> персонажа, якщо це робот, то , якщо це людина то</a:t>
            </a:r>
            <a:endParaRPr lang="uk-UA" sz="1400" dirty="0"/>
          </a:p>
        </p:txBody>
      </p:sp>
      <p:cxnSp>
        <p:nvCxnSpPr>
          <p:cNvPr id="25" name="Прямая со стрелкой 24"/>
          <p:cNvCxnSpPr/>
          <p:nvPr/>
        </p:nvCxnSpPr>
        <p:spPr>
          <a:xfrm>
            <a:off x="6779941" y="3802566"/>
            <a:ext cx="802888" cy="22971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 flipH="1" flipV="1">
            <a:off x="7426711" y="4186165"/>
            <a:ext cx="2542480" cy="1978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 flipH="1" flipV="1">
            <a:off x="6958362" y="4602717"/>
            <a:ext cx="4460487" cy="1497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Прямоугольник 35"/>
          <p:cNvSpPr/>
          <p:nvPr/>
        </p:nvSpPr>
        <p:spPr>
          <a:xfrm>
            <a:off x="8697951" y="4538039"/>
            <a:ext cx="1903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02020"/>
                </a:solidFill>
                <a:latin typeface="Rubik"/>
              </a:rPr>
              <a:t>Inline Fragments</a:t>
            </a:r>
            <a:endParaRPr lang="en-US" b="0" i="0" dirty="0">
              <a:solidFill>
                <a:srgbClr val="202020"/>
              </a:solidFill>
              <a:effectLst/>
              <a:latin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243694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09" y="120224"/>
            <a:ext cx="6286500" cy="2714625"/>
          </a:xfrm>
          <a:prstGeom prst="rect">
            <a:avLst/>
          </a:prstGeom>
        </p:spPr>
      </p:pic>
      <p:cxnSp>
        <p:nvCxnSpPr>
          <p:cNvPr id="4" name="Прямая соединительная линия 3"/>
          <p:cNvCxnSpPr/>
          <p:nvPr/>
        </p:nvCxnSpPr>
        <p:spPr>
          <a:xfrm>
            <a:off x="646771" y="702526"/>
            <a:ext cx="1003610" cy="111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4"/>
          <p:cNvSpPr/>
          <p:nvPr/>
        </p:nvSpPr>
        <p:spPr>
          <a:xfrm>
            <a:off x="2368085" y="-64442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02020"/>
                </a:solidFill>
                <a:latin typeface="Rubik"/>
              </a:rPr>
              <a:t>Meta fields</a:t>
            </a:r>
            <a:endParaRPr lang="en-US" b="0" i="0" dirty="0">
              <a:solidFill>
                <a:srgbClr val="202020"/>
              </a:solidFill>
              <a:effectLst/>
              <a:latin typeface="Rubik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836907" y="0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02020"/>
                </a:solidFill>
                <a:latin typeface="Rubik"/>
              </a:rPr>
              <a:t>Scalar types</a:t>
            </a:r>
            <a:endParaRPr lang="en-US" b="0" i="0" dirty="0">
              <a:solidFill>
                <a:srgbClr val="202020"/>
              </a:solidFill>
              <a:effectLst/>
              <a:latin typeface="Rubik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8847" y="369332"/>
            <a:ext cx="1390650" cy="1209675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0032380" y="369332"/>
            <a:ext cx="21596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{</a:t>
            </a:r>
          </a:p>
          <a:p>
            <a:r>
              <a:rPr lang="uk-UA" dirty="0"/>
              <a:t>  "</a:t>
            </a:r>
            <a:r>
              <a:rPr lang="uk-UA" dirty="0" err="1"/>
              <a:t>data</a:t>
            </a:r>
            <a:r>
              <a:rPr lang="uk-UA" dirty="0"/>
              <a:t>": {</a:t>
            </a:r>
          </a:p>
          <a:p>
            <a:r>
              <a:rPr lang="uk-UA" dirty="0"/>
              <a:t>    "</a:t>
            </a:r>
            <a:r>
              <a:rPr lang="uk-UA" dirty="0" err="1"/>
              <a:t>hero</a:t>
            </a:r>
            <a:r>
              <a:rPr lang="uk-UA" dirty="0"/>
              <a:t>": {</a:t>
            </a:r>
          </a:p>
          <a:p>
            <a:r>
              <a:rPr lang="uk-UA" dirty="0"/>
              <a:t>      "</a:t>
            </a:r>
            <a:r>
              <a:rPr lang="uk-UA" dirty="0" err="1"/>
              <a:t>name</a:t>
            </a:r>
            <a:r>
              <a:rPr lang="uk-UA" dirty="0"/>
              <a:t>": "R2-D2",</a:t>
            </a:r>
          </a:p>
          <a:p>
            <a:r>
              <a:rPr lang="uk-UA" dirty="0"/>
              <a:t>      "</a:t>
            </a:r>
            <a:r>
              <a:rPr lang="uk-UA" dirty="0" err="1"/>
              <a:t>appearsIn</a:t>
            </a:r>
            <a:r>
              <a:rPr lang="uk-UA" dirty="0"/>
              <a:t>": [</a:t>
            </a:r>
          </a:p>
          <a:p>
            <a:r>
              <a:rPr lang="uk-UA" dirty="0"/>
              <a:t>        "NEWHOPE",</a:t>
            </a:r>
          </a:p>
          <a:p>
            <a:r>
              <a:rPr lang="uk-UA" dirty="0"/>
              <a:t>        "EMPIRE",</a:t>
            </a:r>
          </a:p>
          <a:p>
            <a:r>
              <a:rPr lang="uk-UA" dirty="0"/>
              <a:t>        "JEDI"</a:t>
            </a:r>
          </a:p>
          <a:p>
            <a:r>
              <a:rPr lang="uk-UA" dirty="0"/>
              <a:t>      ]</a:t>
            </a:r>
          </a:p>
          <a:p>
            <a:r>
              <a:rPr lang="uk-UA" dirty="0"/>
              <a:t>    }</a:t>
            </a:r>
          </a:p>
          <a:p>
            <a:r>
              <a:rPr lang="uk-UA" dirty="0"/>
              <a:t>  }</a:t>
            </a:r>
          </a:p>
          <a:p>
            <a:r>
              <a:rPr lang="uk-UA" dirty="0"/>
              <a:t>}</a:t>
            </a:r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7605132" y="304890"/>
            <a:ext cx="1594624" cy="564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H="1">
            <a:off x="7961971" y="304890"/>
            <a:ext cx="1260088" cy="669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9240520" y="284924"/>
            <a:ext cx="1231775" cy="1108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9240520" y="304890"/>
            <a:ext cx="1231775" cy="1390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409196" y="713678"/>
            <a:ext cx="14213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Скалярні тому що повертають прості типи даних, а не вкладені поля як наприклад </a:t>
            </a:r>
            <a:r>
              <a:rPr lang="en-US" dirty="0" smtClean="0"/>
              <a:t>hero</a:t>
            </a:r>
            <a:endParaRPr lang="uk-UA" dirty="0"/>
          </a:p>
        </p:txBody>
      </p:sp>
      <p:sp>
        <p:nvSpPr>
          <p:cNvPr id="17" name="TextBox 16"/>
          <p:cNvSpPr txBox="1"/>
          <p:nvPr/>
        </p:nvSpPr>
        <p:spPr>
          <a:xfrm>
            <a:off x="6697981" y="1694985"/>
            <a:ext cx="1711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Можна оголосити свій скаляр</a:t>
            </a:r>
            <a:endParaRPr lang="uk-UA" dirty="0"/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7980" y="2618315"/>
            <a:ext cx="1028700" cy="342900"/>
          </a:xfrm>
          <a:prstGeom prst="rect">
            <a:avLst/>
          </a:prstGeom>
        </p:spPr>
      </p:pic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5998752" y="2808461"/>
            <a:ext cx="6242266" cy="195438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-7935" tIns="0" rIns="-7935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1100" b="0" i="0" u="none" strike="noStrike" cap="none" normalizeH="0" baseline="0" dirty="0" err="1" smtClean="0">
                <a:ln>
                  <a:noFill/>
                </a:ln>
                <a:solidFill>
                  <a:srgbClr val="202020"/>
                </a:solidFill>
                <a:effectLst/>
                <a:latin typeface="Roboto Mono"/>
              </a:rPr>
              <a:t>Int</a:t>
            </a:r>
            <a:r>
              <a:rPr kumimoji="0" lang="uk-UA" altLang="uk-UA" sz="1300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: A </a:t>
            </a:r>
            <a:r>
              <a:rPr kumimoji="0" lang="uk-UA" altLang="uk-UA" sz="1300" b="0" i="0" u="none" strike="noStrike" cap="none" normalizeH="0" baseline="0" dirty="0" err="1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signed</a:t>
            </a:r>
            <a:r>
              <a:rPr kumimoji="0" lang="uk-UA" altLang="uk-UA" sz="1300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 32‐bit </a:t>
            </a:r>
            <a:r>
              <a:rPr kumimoji="0" lang="uk-UA" altLang="uk-UA" sz="1300" b="0" i="0" u="none" strike="noStrike" cap="none" normalizeH="0" baseline="0" dirty="0" err="1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integer</a:t>
            </a:r>
            <a:r>
              <a:rPr kumimoji="0" lang="uk-UA" altLang="uk-UA" sz="1300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1100" b="0" i="0" u="none" strike="noStrike" cap="none" normalizeH="0" baseline="0" dirty="0" err="1" smtClean="0">
                <a:ln>
                  <a:noFill/>
                </a:ln>
                <a:solidFill>
                  <a:srgbClr val="202020"/>
                </a:solidFill>
                <a:effectLst/>
                <a:latin typeface="Roboto Mono"/>
              </a:rPr>
              <a:t>Float</a:t>
            </a:r>
            <a:r>
              <a:rPr kumimoji="0" lang="uk-UA" altLang="uk-UA" sz="1300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: A </a:t>
            </a:r>
            <a:r>
              <a:rPr kumimoji="0" lang="uk-UA" altLang="uk-UA" sz="1300" b="0" i="0" u="none" strike="noStrike" cap="none" normalizeH="0" baseline="0" dirty="0" err="1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signed</a:t>
            </a:r>
            <a:r>
              <a:rPr kumimoji="0" lang="uk-UA" altLang="uk-UA" sz="1300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 </a:t>
            </a:r>
            <a:r>
              <a:rPr kumimoji="0" lang="uk-UA" altLang="uk-UA" sz="1300" b="0" i="0" u="none" strike="noStrike" cap="none" normalizeH="0" baseline="0" dirty="0" err="1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double-precision</a:t>
            </a:r>
            <a:r>
              <a:rPr kumimoji="0" lang="uk-UA" altLang="uk-UA" sz="1300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 </a:t>
            </a:r>
            <a:r>
              <a:rPr kumimoji="0" lang="uk-UA" altLang="uk-UA" sz="1300" b="0" i="0" u="none" strike="noStrike" cap="none" normalizeH="0" baseline="0" dirty="0" err="1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floating-point</a:t>
            </a:r>
            <a:r>
              <a:rPr kumimoji="0" lang="uk-UA" altLang="uk-UA" sz="1300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 </a:t>
            </a:r>
            <a:r>
              <a:rPr kumimoji="0" lang="uk-UA" altLang="uk-UA" sz="1300" b="0" i="0" u="none" strike="noStrike" cap="none" normalizeH="0" baseline="0" dirty="0" err="1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value</a:t>
            </a:r>
            <a:r>
              <a:rPr kumimoji="0" lang="uk-UA" altLang="uk-UA" sz="1300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1100" b="0" i="0" u="none" strike="noStrike" cap="none" normalizeH="0" baseline="0" dirty="0" err="1" smtClean="0">
                <a:ln>
                  <a:noFill/>
                </a:ln>
                <a:solidFill>
                  <a:srgbClr val="202020"/>
                </a:solidFill>
                <a:effectLst/>
                <a:latin typeface="Roboto Mono"/>
              </a:rPr>
              <a:t>String</a:t>
            </a:r>
            <a:r>
              <a:rPr kumimoji="0" lang="uk-UA" altLang="uk-UA" sz="1300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: A UTF‐8 </a:t>
            </a:r>
            <a:r>
              <a:rPr kumimoji="0" lang="uk-UA" altLang="uk-UA" sz="1300" b="0" i="0" u="none" strike="noStrike" cap="none" normalizeH="0" baseline="0" dirty="0" err="1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character</a:t>
            </a:r>
            <a:r>
              <a:rPr kumimoji="0" lang="uk-UA" altLang="uk-UA" sz="1300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 </a:t>
            </a:r>
            <a:r>
              <a:rPr kumimoji="0" lang="uk-UA" altLang="uk-UA" sz="1300" b="0" i="0" u="none" strike="noStrike" cap="none" normalizeH="0" baseline="0" dirty="0" err="1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sequence</a:t>
            </a:r>
            <a:r>
              <a:rPr kumimoji="0" lang="uk-UA" altLang="uk-UA" sz="1300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1100" b="0" i="0" u="none" strike="noStrike" cap="none" normalizeH="0" baseline="0" dirty="0" err="1" smtClean="0">
                <a:ln>
                  <a:noFill/>
                </a:ln>
                <a:solidFill>
                  <a:srgbClr val="202020"/>
                </a:solidFill>
                <a:effectLst/>
                <a:latin typeface="Roboto Mono"/>
              </a:rPr>
              <a:t>Boolean</a:t>
            </a:r>
            <a:r>
              <a:rPr kumimoji="0" lang="uk-UA" altLang="uk-UA" sz="1300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: </a:t>
            </a:r>
            <a:r>
              <a:rPr kumimoji="0" lang="uk-UA" altLang="uk-UA" sz="1100" b="0" i="0" u="none" strike="noStrike" cap="none" normalizeH="0" baseline="0" dirty="0" err="1" smtClean="0">
                <a:ln>
                  <a:noFill/>
                </a:ln>
                <a:solidFill>
                  <a:srgbClr val="202020"/>
                </a:solidFill>
                <a:effectLst/>
                <a:latin typeface="Roboto Mono"/>
              </a:rPr>
              <a:t>true</a:t>
            </a:r>
            <a:r>
              <a:rPr kumimoji="0" lang="uk-UA" altLang="uk-UA" sz="1300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 </a:t>
            </a:r>
            <a:r>
              <a:rPr kumimoji="0" lang="uk-UA" altLang="uk-UA" sz="1300" b="0" i="0" u="none" strike="noStrike" cap="none" normalizeH="0" baseline="0" dirty="0" err="1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or</a:t>
            </a:r>
            <a:r>
              <a:rPr kumimoji="0" lang="uk-UA" altLang="uk-UA" sz="1300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 </a:t>
            </a:r>
            <a:r>
              <a:rPr kumimoji="0" lang="uk-UA" altLang="uk-UA" sz="1100" b="0" i="0" u="none" strike="noStrike" cap="none" normalizeH="0" baseline="0" dirty="0" err="1" smtClean="0">
                <a:ln>
                  <a:noFill/>
                </a:ln>
                <a:solidFill>
                  <a:srgbClr val="202020"/>
                </a:solidFill>
                <a:effectLst/>
                <a:latin typeface="Roboto Mono"/>
              </a:rPr>
              <a:t>false</a:t>
            </a:r>
            <a:r>
              <a:rPr kumimoji="0" lang="uk-UA" altLang="uk-UA" sz="1300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1100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Roboto Mono"/>
              </a:rPr>
              <a:t>ID</a:t>
            </a:r>
            <a:r>
              <a:rPr kumimoji="0" lang="uk-UA" altLang="uk-UA" sz="1300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: </a:t>
            </a:r>
            <a:r>
              <a:rPr kumimoji="0" lang="uk-UA" altLang="uk-UA" sz="1300" b="0" i="0" u="none" strike="noStrike" cap="none" normalizeH="0" baseline="0" dirty="0" err="1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The</a:t>
            </a:r>
            <a:r>
              <a:rPr kumimoji="0" lang="uk-UA" altLang="uk-UA" sz="1300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 ID </a:t>
            </a:r>
            <a:r>
              <a:rPr kumimoji="0" lang="uk-UA" altLang="uk-UA" sz="1300" b="0" i="0" u="none" strike="noStrike" cap="none" normalizeH="0" baseline="0" dirty="0" err="1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scalar</a:t>
            </a:r>
            <a:r>
              <a:rPr kumimoji="0" lang="uk-UA" altLang="uk-UA" sz="1300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 </a:t>
            </a:r>
            <a:r>
              <a:rPr kumimoji="0" lang="uk-UA" altLang="uk-UA" sz="1300" b="0" i="0" u="none" strike="noStrike" cap="none" normalizeH="0" baseline="0" dirty="0" err="1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type</a:t>
            </a:r>
            <a:r>
              <a:rPr kumimoji="0" lang="uk-UA" altLang="uk-UA" sz="1300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 </a:t>
            </a:r>
            <a:r>
              <a:rPr kumimoji="0" lang="uk-UA" altLang="uk-UA" sz="1300" b="0" i="0" u="none" strike="noStrike" cap="none" normalizeH="0" baseline="0" dirty="0" err="1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represents</a:t>
            </a:r>
            <a:r>
              <a:rPr kumimoji="0" lang="uk-UA" altLang="uk-UA" sz="1300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 a </a:t>
            </a:r>
            <a:r>
              <a:rPr kumimoji="0" lang="uk-UA" altLang="uk-UA" sz="1300" b="0" i="0" u="none" strike="noStrike" cap="none" normalizeH="0" baseline="0" dirty="0" err="1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unique</a:t>
            </a:r>
            <a:r>
              <a:rPr kumimoji="0" lang="uk-UA" altLang="uk-UA" sz="1300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 </a:t>
            </a:r>
            <a:r>
              <a:rPr kumimoji="0" lang="uk-UA" altLang="uk-UA" sz="1300" b="0" i="0" u="none" strike="noStrike" cap="none" normalizeH="0" baseline="0" dirty="0" err="1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identifier</a:t>
            </a:r>
            <a:r>
              <a:rPr kumimoji="0" lang="uk-UA" altLang="uk-UA" sz="1300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, </a:t>
            </a:r>
            <a:r>
              <a:rPr kumimoji="0" lang="uk-UA" altLang="uk-UA" sz="1300" b="0" i="0" u="none" strike="noStrike" cap="none" normalizeH="0" baseline="0" dirty="0" err="1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often</a:t>
            </a:r>
            <a:r>
              <a:rPr kumimoji="0" lang="uk-UA" altLang="uk-UA" sz="1300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 </a:t>
            </a:r>
            <a:r>
              <a:rPr kumimoji="0" lang="uk-UA" altLang="uk-UA" sz="1300" b="0" i="0" u="none" strike="noStrike" cap="none" normalizeH="0" baseline="0" dirty="0" err="1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used</a:t>
            </a:r>
            <a:r>
              <a:rPr kumimoji="0" lang="uk-UA" altLang="uk-UA" sz="1300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 </a:t>
            </a:r>
            <a:r>
              <a:rPr kumimoji="0" lang="uk-UA" altLang="uk-UA" sz="1300" b="0" i="0" u="none" strike="noStrike" cap="none" normalizeH="0" baseline="0" dirty="0" err="1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to</a:t>
            </a:r>
            <a:r>
              <a:rPr kumimoji="0" lang="uk-UA" altLang="uk-UA" sz="1300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 </a:t>
            </a:r>
            <a:r>
              <a:rPr kumimoji="0" lang="uk-UA" altLang="uk-UA" sz="1300" b="0" i="0" u="none" strike="noStrike" cap="none" normalizeH="0" baseline="0" dirty="0" err="1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refetch</a:t>
            </a:r>
            <a:r>
              <a:rPr kumimoji="0" lang="uk-UA" altLang="uk-UA" sz="1300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 </a:t>
            </a:r>
            <a:r>
              <a:rPr kumimoji="0" lang="uk-UA" altLang="uk-UA" sz="1300" b="0" i="0" u="none" strike="noStrike" cap="none" normalizeH="0" baseline="0" dirty="0" err="1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an</a:t>
            </a:r>
            <a:r>
              <a:rPr kumimoji="0" lang="uk-UA" altLang="uk-UA" sz="1300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 </a:t>
            </a:r>
            <a:r>
              <a:rPr kumimoji="0" lang="uk-UA" altLang="uk-UA" sz="1300" b="0" i="0" u="none" strike="noStrike" cap="none" normalizeH="0" baseline="0" dirty="0" err="1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object</a:t>
            </a:r>
            <a:r>
              <a:rPr kumimoji="0" lang="uk-UA" altLang="uk-UA" sz="1300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 </a:t>
            </a:r>
            <a:r>
              <a:rPr kumimoji="0" lang="uk-UA" altLang="uk-UA" sz="1300" b="0" i="0" u="none" strike="noStrike" cap="none" normalizeH="0" baseline="0" dirty="0" err="1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or</a:t>
            </a:r>
            <a:r>
              <a:rPr kumimoji="0" lang="uk-UA" altLang="uk-UA" sz="1300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 </a:t>
            </a:r>
            <a:r>
              <a:rPr kumimoji="0" lang="uk-UA" altLang="uk-UA" sz="1300" b="0" i="0" u="none" strike="noStrike" cap="none" normalizeH="0" baseline="0" dirty="0" err="1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as</a:t>
            </a:r>
            <a:r>
              <a:rPr kumimoji="0" lang="uk-UA" altLang="uk-UA" sz="1300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 </a:t>
            </a:r>
            <a:r>
              <a:rPr kumimoji="0" lang="uk-UA" altLang="uk-UA" sz="1300" b="0" i="0" u="none" strike="noStrike" cap="none" normalizeH="0" baseline="0" dirty="0" err="1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the</a:t>
            </a:r>
            <a:r>
              <a:rPr kumimoji="0" lang="uk-UA" altLang="uk-UA" sz="1300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 </a:t>
            </a:r>
            <a:r>
              <a:rPr kumimoji="0" lang="uk-UA" altLang="uk-UA" sz="1300" b="0" i="0" u="none" strike="noStrike" cap="none" normalizeH="0" baseline="0" dirty="0" err="1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key</a:t>
            </a:r>
            <a:r>
              <a:rPr kumimoji="0" lang="uk-UA" altLang="uk-UA" sz="1300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 </a:t>
            </a:r>
            <a:r>
              <a:rPr kumimoji="0" lang="uk-UA" altLang="uk-UA" sz="1300" b="0" i="0" u="none" strike="noStrike" cap="none" normalizeH="0" baseline="0" dirty="0" err="1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for</a:t>
            </a:r>
            <a:r>
              <a:rPr kumimoji="0" lang="uk-UA" altLang="uk-UA" sz="1300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 a </a:t>
            </a:r>
            <a:r>
              <a:rPr kumimoji="0" lang="uk-UA" altLang="uk-UA" sz="1300" b="0" i="0" u="none" strike="noStrike" cap="none" normalizeH="0" baseline="0" dirty="0" err="1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cache</a:t>
            </a:r>
            <a:r>
              <a:rPr kumimoji="0" lang="uk-UA" altLang="uk-UA" sz="1300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. </a:t>
            </a:r>
            <a:r>
              <a:rPr kumimoji="0" lang="uk-UA" altLang="uk-UA" sz="1300" b="0" i="0" u="none" strike="noStrike" cap="none" normalizeH="0" baseline="0" dirty="0" err="1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The</a:t>
            </a:r>
            <a:r>
              <a:rPr kumimoji="0" lang="uk-UA" altLang="uk-UA" sz="1300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 ID </a:t>
            </a:r>
            <a:r>
              <a:rPr kumimoji="0" lang="uk-UA" altLang="uk-UA" sz="1300" b="0" i="0" u="none" strike="noStrike" cap="none" normalizeH="0" baseline="0" dirty="0" err="1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type</a:t>
            </a:r>
            <a:r>
              <a:rPr kumimoji="0" lang="uk-UA" altLang="uk-UA" sz="1300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 </a:t>
            </a:r>
            <a:r>
              <a:rPr kumimoji="0" lang="uk-UA" altLang="uk-UA" sz="1300" b="0" i="0" u="none" strike="noStrike" cap="none" normalizeH="0" baseline="0" dirty="0" err="1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is</a:t>
            </a:r>
            <a:r>
              <a:rPr kumimoji="0" lang="uk-UA" altLang="uk-UA" sz="1300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 </a:t>
            </a:r>
            <a:r>
              <a:rPr kumimoji="0" lang="uk-UA" altLang="uk-UA" sz="1300" b="0" i="0" u="none" strike="noStrike" cap="none" normalizeH="0" baseline="0" dirty="0" err="1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serialized</a:t>
            </a:r>
            <a:r>
              <a:rPr kumimoji="0" lang="uk-UA" altLang="uk-UA" sz="1300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 </a:t>
            </a:r>
            <a:r>
              <a:rPr kumimoji="0" lang="uk-UA" altLang="uk-UA" sz="1300" b="0" i="0" u="none" strike="noStrike" cap="none" normalizeH="0" baseline="0" dirty="0" err="1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in</a:t>
            </a:r>
            <a:r>
              <a:rPr kumimoji="0" lang="uk-UA" altLang="uk-UA" sz="1300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 </a:t>
            </a:r>
            <a:r>
              <a:rPr kumimoji="0" lang="uk-UA" altLang="uk-UA" sz="1300" b="0" i="0" u="none" strike="noStrike" cap="none" normalizeH="0" baseline="0" dirty="0" err="1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the</a:t>
            </a:r>
            <a:r>
              <a:rPr kumimoji="0" lang="uk-UA" altLang="uk-UA" sz="1300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 </a:t>
            </a:r>
            <a:r>
              <a:rPr kumimoji="0" lang="uk-UA" altLang="uk-UA" sz="1300" b="0" i="0" u="none" strike="noStrike" cap="none" normalizeH="0" baseline="0" dirty="0" err="1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same</a:t>
            </a:r>
            <a:r>
              <a:rPr kumimoji="0" lang="uk-UA" altLang="uk-UA" sz="1300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 </a:t>
            </a:r>
            <a:r>
              <a:rPr kumimoji="0" lang="uk-UA" altLang="uk-UA" sz="1300" b="0" i="0" u="none" strike="noStrike" cap="none" normalizeH="0" baseline="0" dirty="0" err="1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way</a:t>
            </a:r>
            <a:r>
              <a:rPr kumimoji="0" lang="uk-UA" altLang="uk-UA" sz="1300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 </a:t>
            </a:r>
            <a:r>
              <a:rPr kumimoji="0" lang="uk-UA" altLang="uk-UA" sz="1300" b="0" i="0" u="none" strike="noStrike" cap="none" normalizeH="0" baseline="0" dirty="0" err="1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as</a:t>
            </a:r>
            <a:r>
              <a:rPr kumimoji="0" lang="uk-UA" altLang="uk-UA" sz="1300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 a </a:t>
            </a:r>
            <a:r>
              <a:rPr kumimoji="0" lang="uk-UA" altLang="uk-UA" sz="1300" b="0" i="0" u="none" strike="noStrike" cap="none" normalizeH="0" baseline="0" dirty="0" err="1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String</a:t>
            </a:r>
            <a:r>
              <a:rPr kumimoji="0" lang="uk-UA" altLang="uk-UA" sz="1300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; </a:t>
            </a:r>
            <a:r>
              <a:rPr kumimoji="0" lang="uk-UA" altLang="uk-UA" sz="1300" b="0" i="0" u="none" strike="noStrike" cap="none" normalizeH="0" baseline="0" dirty="0" err="1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however</a:t>
            </a:r>
            <a:r>
              <a:rPr kumimoji="0" lang="uk-UA" altLang="uk-UA" sz="1300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, </a:t>
            </a:r>
            <a:r>
              <a:rPr kumimoji="0" lang="uk-UA" altLang="uk-UA" sz="1300" b="0" i="0" u="none" strike="noStrike" cap="none" normalizeH="0" baseline="0" dirty="0" err="1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defining</a:t>
            </a:r>
            <a:r>
              <a:rPr kumimoji="0" lang="uk-UA" altLang="uk-UA" sz="1300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 </a:t>
            </a:r>
            <a:r>
              <a:rPr kumimoji="0" lang="uk-UA" altLang="uk-UA" sz="1300" b="0" i="0" u="none" strike="noStrike" cap="none" normalizeH="0" baseline="0" dirty="0" err="1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it</a:t>
            </a:r>
            <a:r>
              <a:rPr kumimoji="0" lang="uk-UA" altLang="uk-UA" sz="1300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 </a:t>
            </a:r>
            <a:r>
              <a:rPr kumimoji="0" lang="uk-UA" altLang="uk-UA" sz="1300" b="0" i="0" u="none" strike="noStrike" cap="none" normalizeH="0" baseline="0" dirty="0" err="1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as</a:t>
            </a:r>
            <a:r>
              <a:rPr kumimoji="0" lang="uk-UA" altLang="uk-UA" sz="1300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 </a:t>
            </a:r>
            <a:r>
              <a:rPr kumimoji="0" lang="uk-UA" altLang="uk-UA" sz="1300" b="0" i="0" u="none" strike="noStrike" cap="none" normalizeH="0" baseline="0" dirty="0" err="1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an</a:t>
            </a:r>
            <a:r>
              <a:rPr kumimoji="0" lang="uk-UA" altLang="uk-UA" sz="1300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 </a:t>
            </a:r>
            <a:r>
              <a:rPr kumimoji="0" lang="uk-UA" altLang="uk-UA" sz="1100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Roboto Mono"/>
              </a:rPr>
              <a:t>ID</a:t>
            </a:r>
            <a:r>
              <a:rPr kumimoji="0" lang="uk-UA" altLang="uk-UA" sz="1300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 </a:t>
            </a:r>
            <a:r>
              <a:rPr kumimoji="0" lang="uk-UA" altLang="uk-UA" sz="1300" b="0" i="0" u="none" strike="noStrike" cap="none" normalizeH="0" baseline="0" dirty="0" err="1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signifies</a:t>
            </a:r>
            <a:r>
              <a:rPr kumimoji="0" lang="uk-UA" altLang="uk-UA" sz="1300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 </a:t>
            </a:r>
            <a:r>
              <a:rPr kumimoji="0" lang="uk-UA" altLang="uk-UA" sz="1300" b="0" i="0" u="none" strike="noStrike" cap="none" normalizeH="0" baseline="0" dirty="0" err="1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that</a:t>
            </a:r>
            <a:r>
              <a:rPr kumimoji="0" lang="uk-UA" altLang="uk-UA" sz="1300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 </a:t>
            </a:r>
            <a:r>
              <a:rPr kumimoji="0" lang="uk-UA" altLang="uk-UA" sz="1300" b="0" i="0" u="none" strike="noStrike" cap="none" normalizeH="0" baseline="0" dirty="0" err="1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it</a:t>
            </a:r>
            <a:r>
              <a:rPr kumimoji="0" lang="uk-UA" altLang="uk-UA" sz="1300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 </a:t>
            </a:r>
            <a:r>
              <a:rPr kumimoji="0" lang="uk-UA" altLang="uk-UA" sz="1300" b="0" i="0" u="none" strike="noStrike" cap="none" normalizeH="0" baseline="0" dirty="0" err="1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is</a:t>
            </a:r>
            <a:r>
              <a:rPr kumimoji="0" lang="uk-UA" altLang="uk-UA" sz="1300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 </a:t>
            </a:r>
            <a:r>
              <a:rPr kumimoji="0" lang="uk-UA" altLang="uk-UA" sz="1300" b="0" i="0" u="none" strike="noStrike" cap="none" normalizeH="0" baseline="0" dirty="0" err="1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not</a:t>
            </a:r>
            <a:r>
              <a:rPr kumimoji="0" lang="uk-UA" altLang="uk-UA" sz="1300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 </a:t>
            </a:r>
            <a:r>
              <a:rPr kumimoji="0" lang="uk-UA" altLang="uk-UA" sz="1300" b="0" i="0" u="none" strike="noStrike" cap="none" normalizeH="0" baseline="0" dirty="0" err="1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intended</a:t>
            </a:r>
            <a:r>
              <a:rPr kumimoji="0" lang="uk-UA" altLang="uk-UA" sz="1300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 </a:t>
            </a:r>
            <a:r>
              <a:rPr kumimoji="0" lang="uk-UA" altLang="uk-UA" sz="1300" b="0" i="0" u="none" strike="noStrike" cap="none" normalizeH="0" baseline="0" dirty="0" err="1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to</a:t>
            </a:r>
            <a:r>
              <a:rPr kumimoji="0" lang="uk-UA" altLang="uk-UA" sz="1300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 </a:t>
            </a:r>
            <a:r>
              <a:rPr kumimoji="0" lang="uk-UA" altLang="uk-UA" sz="1300" b="0" i="0" u="none" strike="noStrike" cap="none" normalizeH="0" baseline="0" dirty="0" err="1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be</a:t>
            </a:r>
            <a:r>
              <a:rPr kumimoji="0" lang="uk-UA" altLang="uk-UA" sz="1300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 </a:t>
            </a:r>
            <a:r>
              <a:rPr kumimoji="0" lang="uk-UA" altLang="uk-UA" sz="1300" b="0" i="0" u="none" strike="noStrike" cap="none" normalizeH="0" baseline="0" dirty="0" err="1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human‐readable</a:t>
            </a:r>
            <a:r>
              <a:rPr kumimoji="0" lang="uk-UA" altLang="uk-UA" sz="1300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2089046" y="2970476"/>
            <a:ext cx="2108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02020"/>
                </a:solidFill>
                <a:latin typeface="Rubik"/>
              </a:rPr>
              <a:t>Enumeration types</a:t>
            </a:r>
            <a:endParaRPr lang="en-US" b="0" i="0" dirty="0">
              <a:solidFill>
                <a:srgbClr val="202020"/>
              </a:solidFill>
              <a:effectLst/>
              <a:latin typeface="Rubik"/>
            </a:endParaRPr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231" y="3375233"/>
            <a:ext cx="1200150" cy="981075"/>
          </a:xfrm>
          <a:prstGeom prst="rect">
            <a:avLst/>
          </a:prstGeom>
        </p:spPr>
      </p:pic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1824944" y="3390046"/>
            <a:ext cx="3211830" cy="800219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-7935" tIns="0" rIns="-7935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300" b="0" i="0" u="none" strike="noStrike" cap="none" normalizeH="0" baseline="0" dirty="0" err="1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This</a:t>
            </a:r>
            <a:r>
              <a:rPr kumimoji="0" lang="uk-UA" altLang="uk-UA" sz="1300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 </a:t>
            </a:r>
            <a:r>
              <a:rPr kumimoji="0" lang="uk-UA" altLang="uk-UA" sz="1300" b="0" i="0" u="none" strike="noStrike" cap="none" normalizeH="0" baseline="0" dirty="0" err="1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means</a:t>
            </a:r>
            <a:r>
              <a:rPr kumimoji="0" lang="uk-UA" altLang="uk-UA" sz="1300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 </a:t>
            </a:r>
            <a:r>
              <a:rPr kumimoji="0" lang="uk-UA" altLang="uk-UA" sz="1300" b="0" i="0" u="none" strike="noStrike" cap="none" normalizeH="0" baseline="0" dirty="0" err="1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that</a:t>
            </a:r>
            <a:r>
              <a:rPr kumimoji="0" lang="uk-UA" altLang="uk-UA" sz="1300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 </a:t>
            </a:r>
            <a:r>
              <a:rPr kumimoji="0" lang="uk-UA" altLang="uk-UA" sz="1300" b="0" i="0" u="none" strike="noStrike" cap="none" normalizeH="0" baseline="0" dirty="0" err="1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wherever</a:t>
            </a:r>
            <a:r>
              <a:rPr kumimoji="0" lang="uk-UA" altLang="uk-UA" sz="1300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 </a:t>
            </a:r>
            <a:r>
              <a:rPr kumimoji="0" lang="uk-UA" altLang="uk-UA" sz="1300" b="0" i="0" u="none" strike="noStrike" cap="none" normalizeH="0" baseline="0" dirty="0" err="1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we</a:t>
            </a:r>
            <a:r>
              <a:rPr kumimoji="0" lang="uk-UA" altLang="uk-UA" sz="1300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 </a:t>
            </a:r>
            <a:r>
              <a:rPr kumimoji="0" lang="uk-UA" altLang="uk-UA" sz="1300" b="0" i="0" u="none" strike="noStrike" cap="none" normalizeH="0" baseline="0" dirty="0" err="1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use</a:t>
            </a:r>
            <a:r>
              <a:rPr kumimoji="0" lang="uk-UA" altLang="uk-UA" sz="1300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 </a:t>
            </a:r>
            <a:r>
              <a:rPr kumimoji="0" lang="uk-UA" altLang="uk-UA" sz="1300" b="0" i="0" u="none" strike="noStrike" cap="none" normalizeH="0" baseline="0" dirty="0" err="1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the</a:t>
            </a:r>
            <a:r>
              <a:rPr kumimoji="0" lang="uk-UA" altLang="uk-UA" sz="1300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 </a:t>
            </a:r>
            <a:r>
              <a:rPr kumimoji="0" lang="uk-UA" altLang="uk-UA" sz="1300" b="0" i="0" u="none" strike="noStrike" cap="none" normalizeH="0" baseline="0" dirty="0" err="1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type</a:t>
            </a:r>
            <a:r>
              <a:rPr kumimoji="0" lang="uk-UA" altLang="uk-UA" sz="1300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 </a:t>
            </a:r>
            <a:r>
              <a:rPr kumimoji="0" lang="uk-UA" altLang="uk-UA" sz="1100" b="0" i="0" u="none" strike="noStrike" cap="none" normalizeH="0" baseline="0" dirty="0" err="1" smtClean="0">
                <a:ln>
                  <a:noFill/>
                </a:ln>
                <a:solidFill>
                  <a:srgbClr val="202020"/>
                </a:solidFill>
                <a:effectLst/>
                <a:latin typeface="Roboto Mono"/>
              </a:rPr>
              <a:t>Episode</a:t>
            </a:r>
            <a:r>
              <a:rPr kumimoji="0" lang="uk-UA" altLang="uk-UA" sz="1300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 </a:t>
            </a:r>
            <a:r>
              <a:rPr kumimoji="0" lang="uk-UA" altLang="uk-UA" sz="1300" b="0" i="0" u="none" strike="noStrike" cap="none" normalizeH="0" baseline="0" dirty="0" err="1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in</a:t>
            </a:r>
            <a:r>
              <a:rPr kumimoji="0" lang="uk-UA" altLang="uk-UA" sz="1300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 </a:t>
            </a:r>
            <a:r>
              <a:rPr kumimoji="0" lang="uk-UA" altLang="uk-UA" sz="1300" b="0" i="0" u="none" strike="noStrike" cap="none" normalizeH="0" baseline="0" dirty="0" err="1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our</a:t>
            </a:r>
            <a:r>
              <a:rPr kumimoji="0" lang="uk-UA" altLang="uk-UA" sz="1300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 </a:t>
            </a:r>
            <a:r>
              <a:rPr kumimoji="0" lang="uk-UA" altLang="uk-UA" sz="1300" b="0" i="0" u="none" strike="noStrike" cap="none" normalizeH="0" baseline="0" dirty="0" err="1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schema</a:t>
            </a:r>
            <a:r>
              <a:rPr kumimoji="0" lang="uk-UA" altLang="uk-UA" sz="1300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, </a:t>
            </a:r>
            <a:r>
              <a:rPr kumimoji="0" lang="uk-UA" altLang="uk-UA" sz="1300" b="0" i="0" u="none" strike="noStrike" cap="none" normalizeH="0" baseline="0" dirty="0" err="1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we</a:t>
            </a:r>
            <a:r>
              <a:rPr kumimoji="0" lang="uk-UA" altLang="uk-UA" sz="1300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 </a:t>
            </a:r>
            <a:r>
              <a:rPr kumimoji="0" lang="uk-UA" altLang="uk-UA" sz="1300" b="0" i="0" u="none" strike="noStrike" cap="none" normalizeH="0" baseline="0" dirty="0" err="1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expect</a:t>
            </a:r>
            <a:r>
              <a:rPr kumimoji="0" lang="uk-UA" altLang="uk-UA" sz="1300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 </a:t>
            </a:r>
            <a:r>
              <a:rPr kumimoji="0" lang="uk-UA" altLang="uk-UA" sz="1300" b="0" i="0" u="none" strike="noStrike" cap="none" normalizeH="0" baseline="0" dirty="0" err="1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it</a:t>
            </a:r>
            <a:r>
              <a:rPr kumimoji="0" lang="uk-UA" altLang="uk-UA" sz="1300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 </a:t>
            </a:r>
            <a:r>
              <a:rPr kumimoji="0" lang="uk-UA" altLang="uk-UA" sz="1300" b="0" i="0" u="none" strike="noStrike" cap="none" normalizeH="0" baseline="0" dirty="0" err="1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to</a:t>
            </a:r>
            <a:r>
              <a:rPr kumimoji="0" lang="uk-UA" altLang="uk-UA" sz="1300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 </a:t>
            </a:r>
            <a:r>
              <a:rPr kumimoji="0" lang="uk-UA" altLang="uk-UA" sz="1300" b="0" i="0" u="none" strike="noStrike" cap="none" normalizeH="0" baseline="0" dirty="0" err="1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be</a:t>
            </a:r>
            <a:r>
              <a:rPr kumimoji="0" lang="uk-UA" altLang="uk-UA" sz="1300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 </a:t>
            </a:r>
            <a:r>
              <a:rPr kumimoji="0" lang="uk-UA" altLang="uk-UA" sz="1300" b="0" i="0" u="none" strike="noStrike" cap="none" normalizeH="0" baseline="0" dirty="0" err="1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exactly</a:t>
            </a:r>
            <a:r>
              <a:rPr kumimoji="0" lang="uk-UA" altLang="uk-UA" sz="1300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 </a:t>
            </a:r>
            <a:r>
              <a:rPr kumimoji="0" lang="uk-UA" altLang="uk-UA" sz="1300" b="0" i="0" u="none" strike="noStrike" cap="none" normalizeH="0" baseline="0" dirty="0" err="1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one</a:t>
            </a:r>
            <a:r>
              <a:rPr kumimoji="0" lang="uk-UA" altLang="uk-UA" sz="1300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 </a:t>
            </a:r>
            <a:r>
              <a:rPr kumimoji="0" lang="uk-UA" altLang="uk-UA" sz="1300" b="0" i="0" u="none" strike="noStrike" cap="none" normalizeH="0" baseline="0" dirty="0" err="1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of</a:t>
            </a:r>
            <a:r>
              <a:rPr kumimoji="0" lang="uk-UA" altLang="uk-UA" sz="1300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 </a:t>
            </a:r>
            <a:r>
              <a:rPr kumimoji="0" lang="uk-UA" altLang="uk-UA" sz="1100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Roboto Mono"/>
              </a:rPr>
              <a:t>NEWHOPE</a:t>
            </a:r>
            <a:r>
              <a:rPr kumimoji="0" lang="uk-UA" altLang="uk-UA" sz="1300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, </a:t>
            </a:r>
            <a:r>
              <a:rPr kumimoji="0" lang="uk-UA" altLang="uk-UA" sz="1100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Roboto Mono"/>
              </a:rPr>
              <a:t>EMPIRE</a:t>
            </a:r>
            <a:r>
              <a:rPr kumimoji="0" lang="uk-UA" altLang="uk-UA" sz="1300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, </a:t>
            </a:r>
            <a:r>
              <a:rPr kumimoji="0" lang="uk-UA" altLang="uk-UA" sz="1300" b="0" i="0" u="none" strike="noStrike" cap="none" normalizeH="0" baseline="0" dirty="0" err="1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or</a:t>
            </a:r>
            <a:r>
              <a:rPr kumimoji="0" lang="uk-UA" altLang="uk-UA" sz="1300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 </a:t>
            </a:r>
            <a:r>
              <a:rPr kumimoji="0" lang="uk-UA" altLang="uk-UA" sz="1100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Roboto Mono"/>
              </a:rPr>
              <a:t>JEDI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3" name="Рисунок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621" y="5011195"/>
            <a:ext cx="1876425" cy="1095375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46107" y="4280150"/>
            <a:ext cx="2644668" cy="2617497"/>
          </a:xfrm>
          <a:prstGeom prst="rect">
            <a:avLst/>
          </a:prstGeom>
        </p:spPr>
      </p:pic>
      <p:cxnSp>
        <p:nvCxnSpPr>
          <p:cNvPr id="26" name="Прямая соединительная линия 25"/>
          <p:cNvCxnSpPr/>
          <p:nvPr/>
        </p:nvCxnSpPr>
        <p:spPr>
          <a:xfrm>
            <a:off x="254156" y="5229922"/>
            <a:ext cx="76269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>
            <a:off x="3233854" y="4516244"/>
            <a:ext cx="69137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3222702" y="5898995"/>
            <a:ext cx="72483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4374364" y="4514337"/>
            <a:ext cx="2078015" cy="1200329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-7935" tIns="0" rIns="-7935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300" b="0" i="0" u="none" strike="noStrike" cap="none" normalizeH="0" baseline="0" dirty="0" err="1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This</a:t>
            </a:r>
            <a:r>
              <a:rPr kumimoji="0" lang="uk-UA" altLang="uk-UA" sz="1300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 </a:t>
            </a:r>
            <a:r>
              <a:rPr kumimoji="0" lang="uk-UA" altLang="uk-UA" sz="1300" b="0" i="0" u="none" strike="noStrike" cap="none" normalizeH="0" baseline="0" dirty="0" err="1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means</a:t>
            </a:r>
            <a:r>
              <a:rPr kumimoji="0" lang="uk-UA" altLang="uk-UA" sz="1300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 </a:t>
            </a:r>
            <a:r>
              <a:rPr kumimoji="0" lang="uk-UA" altLang="uk-UA" sz="1300" b="0" i="0" u="none" strike="noStrike" cap="none" normalizeH="0" baseline="0" dirty="0" err="1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that</a:t>
            </a:r>
            <a:r>
              <a:rPr kumimoji="0" lang="uk-UA" altLang="uk-UA" sz="1300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 </a:t>
            </a:r>
            <a:r>
              <a:rPr kumimoji="0" lang="uk-UA" altLang="uk-UA" sz="1300" b="0" i="0" u="none" strike="noStrike" cap="none" normalizeH="0" baseline="0" dirty="0" err="1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any</a:t>
            </a:r>
            <a:r>
              <a:rPr kumimoji="0" lang="uk-UA" altLang="uk-UA" sz="1300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 </a:t>
            </a:r>
            <a:r>
              <a:rPr kumimoji="0" lang="uk-UA" altLang="uk-UA" sz="1300" b="0" i="0" u="none" strike="noStrike" cap="none" normalizeH="0" baseline="0" dirty="0" err="1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type</a:t>
            </a:r>
            <a:r>
              <a:rPr kumimoji="0" lang="uk-UA" altLang="uk-UA" sz="1300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 </a:t>
            </a:r>
            <a:r>
              <a:rPr kumimoji="0" lang="uk-UA" altLang="uk-UA" sz="1300" b="0" i="0" u="none" strike="noStrike" cap="none" normalizeH="0" baseline="0" dirty="0" err="1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that</a:t>
            </a:r>
            <a:r>
              <a:rPr kumimoji="0" lang="uk-UA" altLang="uk-UA" sz="1300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 </a:t>
            </a:r>
            <a:r>
              <a:rPr kumimoji="0" lang="uk-UA" altLang="uk-UA" sz="1300" b="0" i="1" u="none" strike="noStrike" cap="none" normalizeH="0" baseline="0" dirty="0" err="1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implements</a:t>
            </a:r>
            <a:r>
              <a:rPr kumimoji="0" lang="uk-UA" altLang="uk-UA" sz="1300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 </a:t>
            </a:r>
            <a:r>
              <a:rPr kumimoji="0" lang="uk-UA" altLang="uk-UA" sz="1100" b="0" i="0" u="none" strike="noStrike" cap="none" normalizeH="0" baseline="0" dirty="0" err="1" smtClean="0">
                <a:ln>
                  <a:noFill/>
                </a:ln>
                <a:solidFill>
                  <a:srgbClr val="202020"/>
                </a:solidFill>
                <a:effectLst/>
                <a:latin typeface="Roboto Mono"/>
              </a:rPr>
              <a:t>Character</a:t>
            </a:r>
            <a:r>
              <a:rPr kumimoji="0" lang="uk-UA" altLang="uk-UA" sz="1300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 </a:t>
            </a:r>
            <a:r>
              <a:rPr kumimoji="0" lang="uk-UA" altLang="uk-UA" sz="1300" b="0" i="0" u="none" strike="noStrike" cap="none" normalizeH="0" baseline="0" dirty="0" err="1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needs</a:t>
            </a:r>
            <a:r>
              <a:rPr kumimoji="0" lang="uk-UA" altLang="uk-UA" sz="1300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 </a:t>
            </a:r>
            <a:r>
              <a:rPr kumimoji="0" lang="uk-UA" altLang="uk-UA" sz="1300" b="0" i="0" u="none" strike="noStrike" cap="none" normalizeH="0" baseline="0" dirty="0" err="1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to</a:t>
            </a:r>
            <a:r>
              <a:rPr kumimoji="0" lang="uk-UA" altLang="uk-UA" sz="1300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 </a:t>
            </a:r>
            <a:r>
              <a:rPr kumimoji="0" lang="uk-UA" altLang="uk-UA" sz="1300" b="0" i="0" u="none" strike="noStrike" cap="none" normalizeH="0" baseline="0" dirty="0" err="1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have</a:t>
            </a:r>
            <a:r>
              <a:rPr kumimoji="0" lang="uk-UA" altLang="uk-UA" sz="1300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 </a:t>
            </a:r>
            <a:r>
              <a:rPr kumimoji="0" lang="uk-UA" altLang="uk-UA" sz="1300" b="0" i="0" u="none" strike="noStrike" cap="none" normalizeH="0" baseline="0" dirty="0" err="1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these</a:t>
            </a:r>
            <a:r>
              <a:rPr kumimoji="0" lang="uk-UA" altLang="uk-UA" sz="1300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 </a:t>
            </a:r>
            <a:r>
              <a:rPr kumimoji="0" lang="uk-UA" altLang="uk-UA" sz="1300" b="1" i="0" u="none" strike="noStrike" cap="none" normalizeH="0" baseline="0" dirty="0" err="1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exact</a:t>
            </a:r>
            <a:r>
              <a:rPr kumimoji="0" lang="uk-UA" altLang="uk-UA" sz="1300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 </a:t>
            </a:r>
            <a:r>
              <a:rPr kumimoji="0" lang="uk-UA" altLang="uk-UA" sz="1300" b="1" i="0" u="none" strike="noStrike" cap="none" normalizeH="0" baseline="0" dirty="0" err="1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fields</a:t>
            </a:r>
            <a:r>
              <a:rPr kumimoji="0" lang="uk-UA" altLang="uk-UA" sz="1300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, </a:t>
            </a:r>
            <a:r>
              <a:rPr kumimoji="0" lang="uk-UA" altLang="uk-UA" sz="1300" b="0" i="0" u="none" strike="noStrike" cap="none" normalizeH="0" baseline="0" dirty="0" err="1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with</a:t>
            </a:r>
            <a:r>
              <a:rPr kumimoji="0" lang="uk-UA" altLang="uk-UA" sz="1300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 </a:t>
            </a:r>
            <a:r>
              <a:rPr kumimoji="0" lang="uk-UA" altLang="uk-UA" sz="1300" b="0" i="0" u="none" strike="noStrike" cap="none" normalizeH="0" baseline="0" dirty="0" err="1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these</a:t>
            </a:r>
            <a:r>
              <a:rPr kumimoji="0" lang="uk-UA" altLang="uk-UA" sz="1300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 </a:t>
            </a:r>
            <a:r>
              <a:rPr kumimoji="0" lang="uk-UA" altLang="uk-UA" sz="1300" b="1" i="0" u="none" strike="noStrike" cap="none" normalizeH="0" baseline="0" dirty="0" err="1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arguments</a:t>
            </a:r>
            <a:r>
              <a:rPr kumimoji="0" lang="uk-UA" altLang="uk-UA" sz="1300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 </a:t>
            </a:r>
            <a:r>
              <a:rPr kumimoji="0" lang="uk-UA" altLang="uk-UA" sz="1300" b="0" i="0" u="none" strike="noStrike" cap="none" normalizeH="0" baseline="0" dirty="0" err="1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and</a:t>
            </a:r>
            <a:r>
              <a:rPr kumimoji="0" lang="uk-UA" altLang="uk-UA" sz="1300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 </a:t>
            </a:r>
            <a:r>
              <a:rPr kumimoji="0" lang="uk-UA" altLang="uk-UA" sz="1300" b="0" i="0" u="none" strike="noStrike" cap="none" normalizeH="0" baseline="0" dirty="0" err="1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return</a:t>
            </a:r>
            <a:r>
              <a:rPr kumimoji="0" lang="uk-UA" altLang="uk-UA" sz="1300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 </a:t>
            </a:r>
            <a:r>
              <a:rPr kumimoji="0" lang="uk-UA" altLang="uk-UA" sz="1300" b="0" i="0" u="none" strike="noStrike" cap="none" normalizeH="0" baseline="0" dirty="0" err="1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types</a:t>
            </a:r>
            <a:r>
              <a:rPr kumimoji="0" lang="uk-UA" altLang="uk-UA" sz="1300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.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3" name="Прямая со стрелкой 32"/>
          <p:cNvCxnSpPr/>
          <p:nvPr/>
        </p:nvCxnSpPr>
        <p:spPr>
          <a:xfrm flipH="1">
            <a:off x="1650383" y="4896692"/>
            <a:ext cx="4148251" cy="217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Рисунок 3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05235" y="5215713"/>
            <a:ext cx="2914650" cy="154305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6425339" y="4662287"/>
            <a:ext cx="2803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Зав</a:t>
            </a:r>
            <a:r>
              <a:rPr lang="uk-UA" sz="1600" dirty="0" smtClean="0"/>
              <a:t>дяки інтерфейсам ти можеш </a:t>
            </a:r>
            <a:r>
              <a:rPr lang="uk-UA" sz="1600" dirty="0" err="1" smtClean="0"/>
              <a:t>юзати</a:t>
            </a:r>
            <a:r>
              <a:rPr lang="uk-UA" sz="1600" dirty="0" smtClean="0"/>
              <a:t> </a:t>
            </a:r>
            <a:r>
              <a:rPr lang="en-US" sz="1600" dirty="0" smtClean="0"/>
              <a:t>inline fragments</a:t>
            </a:r>
            <a:endParaRPr lang="uk-UA" sz="1600" dirty="0"/>
          </a:p>
        </p:txBody>
      </p:sp>
      <p:cxnSp>
        <p:nvCxnSpPr>
          <p:cNvPr id="39" name="Прямая соединительная линия 38"/>
          <p:cNvCxnSpPr/>
          <p:nvPr/>
        </p:nvCxnSpPr>
        <p:spPr>
          <a:xfrm>
            <a:off x="6807696" y="5931483"/>
            <a:ext cx="73474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292582" y="5531070"/>
            <a:ext cx="1763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Це</a:t>
            </a:r>
            <a:r>
              <a:rPr lang="ru-RU" dirty="0" smtClean="0"/>
              <a:t> структура под</a:t>
            </a:r>
            <a:r>
              <a:rPr lang="uk-UA" dirty="0" smtClean="0"/>
              <a:t>і</a:t>
            </a:r>
            <a:r>
              <a:rPr lang="ru-RU" dirty="0" err="1" smtClean="0"/>
              <a:t>бна</a:t>
            </a:r>
            <a:r>
              <a:rPr lang="ru-RU" dirty="0" smtClean="0"/>
              <a:t> на </a:t>
            </a:r>
            <a:r>
              <a:rPr lang="en-US" b="1" dirty="0" smtClean="0"/>
              <a:t>if</a:t>
            </a:r>
            <a:r>
              <a:rPr lang="ru-RU" dirty="0" smtClean="0"/>
              <a:t> </a:t>
            </a:r>
            <a:endParaRPr lang="uk-UA" dirty="0"/>
          </a:p>
        </p:txBody>
      </p:sp>
      <p:cxnSp>
        <p:nvCxnSpPr>
          <p:cNvPr id="42" name="Прямая со стрелкой 41"/>
          <p:cNvCxnSpPr/>
          <p:nvPr/>
        </p:nvCxnSpPr>
        <p:spPr>
          <a:xfrm flipH="1">
            <a:off x="7662560" y="5714666"/>
            <a:ext cx="630022" cy="161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38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52" y="503314"/>
            <a:ext cx="3543300" cy="409575"/>
          </a:xfrm>
          <a:prstGeom prst="rect">
            <a:avLst/>
          </a:prstGeo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31852" y="1007731"/>
            <a:ext cx="3543300" cy="600164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-7935" tIns="0" rIns="-7935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300" b="0" i="0" u="none" strike="noStrike" cap="none" normalizeH="0" baseline="0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Wherever we return a </a:t>
            </a:r>
            <a:r>
              <a:rPr kumimoji="0" lang="uk-UA" altLang="uk-UA" sz="1100" b="0" i="0" u="none" strike="noStrike" cap="none" normalizeH="0" baseline="0" smtClean="0">
                <a:ln>
                  <a:noFill/>
                </a:ln>
                <a:solidFill>
                  <a:srgbClr val="202020"/>
                </a:solidFill>
                <a:effectLst/>
                <a:latin typeface="Roboto Mono"/>
              </a:rPr>
              <a:t>SearchResult</a:t>
            </a:r>
            <a:r>
              <a:rPr kumimoji="0" lang="uk-UA" altLang="uk-UA" sz="1300" b="0" i="0" u="none" strike="noStrike" cap="none" normalizeH="0" baseline="0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 type in our schema, we might get a </a:t>
            </a:r>
            <a:r>
              <a:rPr kumimoji="0" lang="uk-UA" altLang="uk-UA" sz="1100" b="0" i="0" u="none" strike="noStrike" cap="none" normalizeH="0" baseline="0" smtClean="0">
                <a:ln>
                  <a:noFill/>
                </a:ln>
                <a:solidFill>
                  <a:srgbClr val="202020"/>
                </a:solidFill>
                <a:effectLst/>
                <a:latin typeface="Roboto Mono"/>
              </a:rPr>
              <a:t>Human</a:t>
            </a:r>
            <a:r>
              <a:rPr kumimoji="0" lang="uk-UA" altLang="uk-UA" sz="1300" b="0" i="0" u="none" strike="noStrike" cap="none" normalizeH="0" baseline="0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, a </a:t>
            </a:r>
            <a:r>
              <a:rPr kumimoji="0" lang="uk-UA" altLang="uk-UA" sz="1100" b="0" i="0" u="none" strike="noStrike" cap="none" normalizeH="0" baseline="0" smtClean="0">
                <a:ln>
                  <a:noFill/>
                </a:ln>
                <a:solidFill>
                  <a:srgbClr val="202020"/>
                </a:solidFill>
                <a:effectLst/>
                <a:latin typeface="Roboto Mono"/>
              </a:rPr>
              <a:t>Droid</a:t>
            </a:r>
            <a:r>
              <a:rPr kumimoji="0" lang="uk-UA" altLang="uk-UA" sz="1300" b="0" i="0" u="none" strike="noStrike" cap="none" normalizeH="0" baseline="0" smtClean="0">
                <a:ln>
                  <a:noFill/>
                </a:ln>
                <a:solidFill>
                  <a:srgbClr val="202020"/>
                </a:solidFill>
                <a:effectLst/>
                <a:latin typeface="Roboto"/>
              </a:rPr>
              <a:t>, or a </a:t>
            </a:r>
            <a:r>
              <a:rPr kumimoji="0" lang="uk-UA" altLang="uk-UA" sz="1100" b="0" i="0" u="none" strike="noStrike" cap="none" normalizeH="0" baseline="0" smtClean="0">
                <a:ln>
                  <a:noFill/>
                </a:ln>
                <a:solidFill>
                  <a:srgbClr val="202020"/>
                </a:solidFill>
                <a:effectLst/>
                <a:latin typeface="Roboto Mono"/>
              </a:rPr>
              <a:t>Starship</a:t>
            </a:r>
            <a:r>
              <a:rPr kumimoji="0" lang="uk-UA" altLang="uk-UA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706" y="112470"/>
            <a:ext cx="6372225" cy="29908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6561"/>
            <a:ext cx="3966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Це дуже близька штука до інтерфейсів</a:t>
            </a:r>
            <a:endParaRPr lang="uk-UA" dirty="0"/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323385" y="455893"/>
            <a:ext cx="156117" cy="16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133814" y="3403507"/>
            <a:ext cx="6096000" cy="1384995"/>
          </a:xfrm>
          <a:prstGeom prst="rect">
            <a:avLst/>
          </a:prstGeom>
          <a:solidFill>
            <a:srgbClr val="92D050"/>
          </a:solidFill>
        </p:spPr>
        <p:txBody>
          <a:bodyPr>
            <a:spAutoFit/>
          </a:bodyPr>
          <a:lstStyle/>
          <a:p>
            <a:r>
              <a:rPr lang="uk-UA" sz="1400" dirty="0" err="1"/>
              <a:t>mutation</a:t>
            </a:r>
            <a:r>
              <a:rPr lang="uk-UA" sz="1400" dirty="0"/>
              <a:t> </a:t>
            </a:r>
            <a:r>
              <a:rPr lang="uk-UA" sz="1400" dirty="0" err="1"/>
              <a:t>CreateReviewForEpisode</a:t>
            </a:r>
            <a:r>
              <a:rPr lang="uk-UA" sz="1400" dirty="0"/>
              <a:t>($</a:t>
            </a:r>
            <a:r>
              <a:rPr lang="uk-UA" sz="1400" dirty="0" err="1"/>
              <a:t>ep</a:t>
            </a:r>
            <a:r>
              <a:rPr lang="uk-UA" sz="1400" dirty="0"/>
              <a:t>: </a:t>
            </a:r>
            <a:r>
              <a:rPr lang="uk-UA" sz="1400" dirty="0" err="1"/>
              <a:t>Episode</a:t>
            </a:r>
            <a:r>
              <a:rPr lang="uk-UA" sz="1400" dirty="0"/>
              <a:t>!, $</a:t>
            </a:r>
            <a:r>
              <a:rPr lang="uk-UA" sz="1400" dirty="0" err="1"/>
              <a:t>review</a:t>
            </a:r>
            <a:r>
              <a:rPr lang="uk-UA" sz="1400" dirty="0"/>
              <a:t>: </a:t>
            </a:r>
            <a:r>
              <a:rPr lang="uk-UA" sz="1400" dirty="0" err="1"/>
              <a:t>ReviewInput</a:t>
            </a:r>
            <a:r>
              <a:rPr lang="uk-UA" sz="1400" dirty="0"/>
              <a:t>!) {</a:t>
            </a:r>
          </a:p>
          <a:p>
            <a:r>
              <a:rPr lang="uk-UA" sz="1400" dirty="0"/>
              <a:t>  </a:t>
            </a:r>
            <a:r>
              <a:rPr lang="uk-UA" sz="1400" dirty="0" err="1"/>
              <a:t>createReview</a:t>
            </a:r>
            <a:r>
              <a:rPr lang="uk-UA" sz="1400" dirty="0"/>
              <a:t>(</a:t>
            </a:r>
            <a:r>
              <a:rPr lang="uk-UA" sz="1400" dirty="0" err="1"/>
              <a:t>episode</a:t>
            </a:r>
            <a:r>
              <a:rPr lang="uk-UA" sz="1400" dirty="0"/>
              <a:t>: $</a:t>
            </a:r>
            <a:r>
              <a:rPr lang="uk-UA" sz="1400" dirty="0" err="1"/>
              <a:t>ep</a:t>
            </a:r>
            <a:r>
              <a:rPr lang="uk-UA" sz="1400" dirty="0"/>
              <a:t>, </a:t>
            </a:r>
            <a:r>
              <a:rPr lang="uk-UA" sz="1400" dirty="0" err="1"/>
              <a:t>review</a:t>
            </a:r>
            <a:r>
              <a:rPr lang="uk-UA" sz="1400" dirty="0"/>
              <a:t>: $</a:t>
            </a:r>
            <a:r>
              <a:rPr lang="uk-UA" sz="1400" dirty="0" err="1"/>
              <a:t>review</a:t>
            </a:r>
            <a:r>
              <a:rPr lang="uk-UA" sz="1400" dirty="0"/>
              <a:t>) {</a:t>
            </a:r>
          </a:p>
          <a:p>
            <a:r>
              <a:rPr lang="uk-UA" sz="1400" dirty="0"/>
              <a:t>    </a:t>
            </a:r>
            <a:r>
              <a:rPr lang="uk-UA" sz="1400" dirty="0" err="1"/>
              <a:t>stars</a:t>
            </a:r>
            <a:endParaRPr lang="uk-UA" sz="1400" dirty="0"/>
          </a:p>
          <a:p>
            <a:r>
              <a:rPr lang="uk-UA" sz="1400" dirty="0"/>
              <a:t>    </a:t>
            </a:r>
            <a:r>
              <a:rPr lang="uk-UA" sz="1400" dirty="0" err="1"/>
              <a:t>commentary</a:t>
            </a:r>
            <a:endParaRPr lang="uk-UA" sz="1400" dirty="0"/>
          </a:p>
          <a:p>
            <a:r>
              <a:rPr lang="uk-UA" sz="1400" dirty="0"/>
              <a:t>  }</a:t>
            </a:r>
          </a:p>
          <a:p>
            <a:r>
              <a:rPr lang="uk-UA" sz="1400" dirty="0"/>
              <a:t>}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814" y="4788502"/>
            <a:ext cx="3276600" cy="12573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0414" y="4658653"/>
            <a:ext cx="3448050" cy="139065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814" y="2555986"/>
            <a:ext cx="1704975" cy="781050"/>
          </a:xfrm>
          <a:prstGeom prst="rect">
            <a:avLst/>
          </a:prstGeom>
        </p:spPr>
      </p:pic>
      <p:cxnSp>
        <p:nvCxnSpPr>
          <p:cNvPr id="13" name="Прямая со стрелкой 12"/>
          <p:cNvCxnSpPr/>
          <p:nvPr/>
        </p:nvCxnSpPr>
        <p:spPr>
          <a:xfrm>
            <a:off x="1527717" y="2836512"/>
            <a:ext cx="3456878" cy="563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H="1">
            <a:off x="758283" y="2823324"/>
            <a:ext cx="780585" cy="2380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9814" y="3145631"/>
            <a:ext cx="5900273" cy="1770898"/>
          </a:xfrm>
          <a:prstGeom prst="rect">
            <a:avLst/>
          </a:prstGeom>
        </p:spPr>
      </p:pic>
      <p:cxnSp>
        <p:nvCxnSpPr>
          <p:cNvPr id="14" name="Прямая соединительная линия 13"/>
          <p:cNvCxnSpPr/>
          <p:nvPr/>
        </p:nvCxnSpPr>
        <p:spPr>
          <a:xfrm>
            <a:off x="6612673" y="3824868"/>
            <a:ext cx="101476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6348759" y="4367561"/>
            <a:ext cx="1914295" cy="371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2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1173</TotalTime>
  <Words>1958</Words>
  <Application>Microsoft Office PowerPoint</Application>
  <PresentationFormat>Широкоэкранный</PresentationFormat>
  <Paragraphs>435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6" baseType="lpstr">
      <vt:lpstr>-apple-system</vt:lpstr>
      <vt:lpstr>Arial</vt:lpstr>
      <vt:lpstr>Calibri</vt:lpstr>
      <vt:lpstr>Calibri Light</vt:lpstr>
      <vt:lpstr>Fira Sans</vt:lpstr>
      <vt:lpstr>medium-content-serif-font</vt:lpstr>
      <vt:lpstr>Open Sans</vt:lpstr>
      <vt:lpstr>Roboto</vt:lpstr>
      <vt:lpstr>Roboto Mono</vt:lpstr>
      <vt:lpstr>Rubik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izhykoleh18@gmail.com</dc:creator>
  <cp:lastModifiedBy>izhykoleh18@gmail.com</cp:lastModifiedBy>
  <cp:revision>56</cp:revision>
  <dcterms:created xsi:type="dcterms:W3CDTF">2018-01-24T12:44:53Z</dcterms:created>
  <dcterms:modified xsi:type="dcterms:W3CDTF">2018-03-06T20:01:16Z</dcterms:modified>
</cp:coreProperties>
</file>