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077E5-CF11-4886-9412-0051594DA363}" type="datetimeFigureOut">
              <a:rPr lang="uk-UA" smtClean="0"/>
              <a:t>24.02.2018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22174-01B6-4448-918D-A84E110D6B3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01740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077E5-CF11-4886-9412-0051594DA363}" type="datetimeFigureOut">
              <a:rPr lang="uk-UA" smtClean="0"/>
              <a:t>24.02.2018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22174-01B6-4448-918D-A84E110D6B3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9126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077E5-CF11-4886-9412-0051594DA363}" type="datetimeFigureOut">
              <a:rPr lang="uk-UA" smtClean="0"/>
              <a:t>24.02.2018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22174-01B6-4448-918D-A84E110D6B3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26508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077E5-CF11-4886-9412-0051594DA363}" type="datetimeFigureOut">
              <a:rPr lang="uk-UA" smtClean="0"/>
              <a:t>24.02.2018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22174-01B6-4448-918D-A84E110D6B3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50708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077E5-CF11-4886-9412-0051594DA363}" type="datetimeFigureOut">
              <a:rPr lang="uk-UA" smtClean="0"/>
              <a:t>24.02.2018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22174-01B6-4448-918D-A84E110D6B3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75474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077E5-CF11-4886-9412-0051594DA363}" type="datetimeFigureOut">
              <a:rPr lang="uk-UA" smtClean="0"/>
              <a:t>24.02.2018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22174-01B6-4448-918D-A84E110D6B3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3215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077E5-CF11-4886-9412-0051594DA363}" type="datetimeFigureOut">
              <a:rPr lang="uk-UA" smtClean="0"/>
              <a:t>24.02.2018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22174-01B6-4448-918D-A84E110D6B3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98170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077E5-CF11-4886-9412-0051594DA363}" type="datetimeFigureOut">
              <a:rPr lang="uk-UA" smtClean="0"/>
              <a:t>24.02.2018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22174-01B6-4448-918D-A84E110D6B3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30158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077E5-CF11-4886-9412-0051594DA363}" type="datetimeFigureOut">
              <a:rPr lang="uk-UA" smtClean="0"/>
              <a:t>24.02.2018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22174-01B6-4448-918D-A84E110D6B3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80620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077E5-CF11-4886-9412-0051594DA363}" type="datetimeFigureOut">
              <a:rPr lang="uk-UA" smtClean="0"/>
              <a:t>24.02.2018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22174-01B6-4448-918D-A84E110D6B3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74594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077E5-CF11-4886-9412-0051594DA363}" type="datetimeFigureOut">
              <a:rPr lang="uk-UA" smtClean="0"/>
              <a:t>24.02.2018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22174-01B6-4448-918D-A84E110D6B3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77990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  <a:alpha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077E5-CF11-4886-9412-0051594DA363}" type="datetimeFigureOut">
              <a:rPr lang="uk-UA" smtClean="0"/>
              <a:t>24.02.2018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22174-01B6-4448-918D-A84E110D6B37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52307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01392" y="118753"/>
            <a:ext cx="1393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React Router</a:t>
            </a:r>
            <a:endParaRPr lang="uk-UA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0036" y="488085"/>
            <a:ext cx="3505200" cy="420052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989" y="889349"/>
            <a:ext cx="3181350" cy="375285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5434" y="609767"/>
            <a:ext cx="1419225" cy="247650"/>
          </a:xfrm>
          <a:prstGeom prst="rect">
            <a:avLst/>
          </a:prstGeom>
        </p:spPr>
      </p:pic>
      <p:cxnSp>
        <p:nvCxnSpPr>
          <p:cNvPr id="7" name="Прямая со стрелкой 6"/>
          <p:cNvCxnSpPr/>
          <p:nvPr/>
        </p:nvCxnSpPr>
        <p:spPr>
          <a:xfrm>
            <a:off x="4239491" y="889349"/>
            <a:ext cx="106878" cy="595067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 flipH="1">
            <a:off x="4453247" y="1650670"/>
            <a:ext cx="1662545" cy="937677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 flipH="1">
            <a:off x="4239491" y="2765774"/>
            <a:ext cx="53439" cy="72557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556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878"/>
            <a:ext cx="4189955" cy="4796951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0058" y="106878"/>
            <a:ext cx="1573198" cy="404045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3359" y="106878"/>
            <a:ext cx="2961725" cy="398330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55187" y="106878"/>
            <a:ext cx="2846277" cy="3775673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0" y="499401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i="1" smtClean="0">
                <a:solidFill>
                  <a:srgbClr val="000000"/>
                </a:solidFill>
                <a:effectLst/>
                <a:latin typeface="-apple-system"/>
              </a:rPr>
              <a:t>The set of valid routes change depending on the dynamic nature of a mobile device in a user’s hands</a:t>
            </a:r>
            <a:r>
              <a:rPr lang="en-US" b="0" i="0" smtClean="0">
                <a:solidFill>
                  <a:srgbClr val="000000"/>
                </a:solidFill>
                <a:effectLst/>
                <a:latin typeface="-apple-system"/>
              </a:rPr>
              <a:t>.</a:t>
            </a:r>
            <a:endParaRPr lang="uk-UA" dirty="0"/>
          </a:p>
        </p:txBody>
      </p:sp>
      <p:sp>
        <p:nvSpPr>
          <p:cNvPr id="7" name="TextBox 6"/>
          <p:cNvSpPr txBox="1"/>
          <p:nvPr/>
        </p:nvSpPr>
        <p:spPr>
          <a:xfrm>
            <a:off x="4189955" y="4147333"/>
            <a:ext cx="76318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Короче </a:t>
            </a:r>
            <a:r>
              <a:rPr lang="ru-RU" dirty="0" err="1" smtClean="0"/>
              <a:t>цей</a:t>
            </a:r>
            <a:r>
              <a:rPr lang="ru-RU" dirty="0" smtClean="0"/>
              <a:t> код </a:t>
            </a:r>
            <a:r>
              <a:rPr lang="ru-RU" dirty="0" err="1" smtClean="0"/>
              <a:t>дозволя</a:t>
            </a:r>
            <a:r>
              <a:rPr lang="uk-UA" dirty="0" smtClean="0"/>
              <a:t>є проектувати іншу структуру залежно від зовнішніх</a:t>
            </a:r>
            <a:r>
              <a:rPr lang="ru-RU" dirty="0" smtClean="0"/>
              <a:t>  </a:t>
            </a:r>
            <a:r>
              <a:rPr lang="ru-RU" dirty="0" err="1" smtClean="0"/>
              <a:t>динамічних</a:t>
            </a:r>
            <a:r>
              <a:rPr lang="ru-RU" dirty="0" smtClean="0"/>
              <a:t> </a:t>
            </a:r>
            <a:r>
              <a:rPr lang="ru-RU" dirty="0" err="1" smtClean="0"/>
              <a:t>обставин</a:t>
            </a:r>
            <a:r>
              <a:rPr lang="ru-RU" dirty="0" smtClean="0"/>
              <a:t>, </a:t>
            </a:r>
            <a:r>
              <a:rPr lang="ru-RU" dirty="0" err="1" smtClean="0"/>
              <a:t>наприклад</a:t>
            </a:r>
            <a:r>
              <a:rPr lang="ru-RU" dirty="0" smtClean="0"/>
              <a:t>, того як </a:t>
            </a:r>
            <a:r>
              <a:rPr lang="ru-RU" dirty="0" err="1" smtClean="0"/>
              <a:t>користувач</a:t>
            </a:r>
            <a:r>
              <a:rPr lang="ru-RU" dirty="0" smtClean="0"/>
              <a:t> </a:t>
            </a:r>
            <a:r>
              <a:rPr lang="ru-RU" dirty="0" err="1" smtClean="0"/>
              <a:t>тримає</a:t>
            </a:r>
            <a:r>
              <a:rPr lang="ru-RU" dirty="0" smtClean="0"/>
              <a:t> телефон: в портретному </a:t>
            </a:r>
            <a:r>
              <a:rPr lang="ru-RU" dirty="0" err="1" smtClean="0"/>
              <a:t>положенні</a:t>
            </a:r>
            <a:r>
              <a:rPr lang="ru-RU" dirty="0" smtClean="0"/>
              <a:t>, </a:t>
            </a:r>
            <a:r>
              <a:rPr lang="ru-RU" dirty="0" err="1" smtClean="0"/>
              <a:t>чи</a:t>
            </a:r>
            <a:r>
              <a:rPr lang="ru-RU" dirty="0" smtClean="0"/>
              <a:t> </a:t>
            </a:r>
            <a:r>
              <a:rPr lang="en-US" dirty="0" smtClean="0"/>
              <a:t>landscape,</a:t>
            </a:r>
            <a:r>
              <a:rPr lang="uk-UA" dirty="0" smtClean="0"/>
              <a:t>і на ходу переключатися між двома</a:t>
            </a:r>
            <a:endParaRPr lang="uk-UA" dirty="0"/>
          </a:p>
        </p:txBody>
      </p:sp>
      <p:cxnSp>
        <p:nvCxnSpPr>
          <p:cNvPr id="9" name="Прямая со стрелкой 8"/>
          <p:cNvCxnSpPr/>
          <p:nvPr/>
        </p:nvCxnSpPr>
        <p:spPr>
          <a:xfrm flipH="1" flipV="1">
            <a:off x="4643252" y="593766"/>
            <a:ext cx="213756" cy="4192613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 flipV="1">
            <a:off x="7576457" y="3776353"/>
            <a:ext cx="1805049" cy="101002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Прямоугольник 11"/>
          <p:cNvSpPr/>
          <p:nvPr/>
        </p:nvSpPr>
        <p:spPr>
          <a:xfrm>
            <a:off x="475013" y="2588821"/>
            <a:ext cx="213756" cy="1781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Прямоугольник 12"/>
          <p:cNvSpPr/>
          <p:nvPr/>
        </p:nvSpPr>
        <p:spPr>
          <a:xfrm>
            <a:off x="463138" y="3383179"/>
            <a:ext cx="213756" cy="1781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1365663" y="2407165"/>
            <a:ext cx="70556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327564" y="2327564"/>
            <a:ext cx="15343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200" dirty="0" err="1" smtClean="0">
                <a:solidFill>
                  <a:srgbClr val="FF0000"/>
                </a:solidFill>
              </a:rPr>
              <a:t>Тернарний</a:t>
            </a:r>
            <a:r>
              <a:rPr lang="uk-UA" sz="1200" dirty="0" smtClean="0">
                <a:solidFill>
                  <a:srgbClr val="FF0000"/>
                </a:solidFill>
              </a:rPr>
              <a:t> оператор</a:t>
            </a:r>
            <a:endParaRPr lang="uk-UA" sz="1200" dirty="0">
              <a:solidFill>
                <a:srgbClr val="FF0000"/>
              </a:solidFill>
            </a:endParaRPr>
          </a:p>
        </p:txBody>
      </p:sp>
      <p:cxnSp>
        <p:nvCxnSpPr>
          <p:cNvPr id="18" name="Прямая со стрелкой 17"/>
          <p:cNvCxnSpPr/>
          <p:nvPr/>
        </p:nvCxnSpPr>
        <p:spPr>
          <a:xfrm flipH="1" flipV="1">
            <a:off x="3241964" y="3383179"/>
            <a:ext cx="5703120" cy="15206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2831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838" y="261380"/>
            <a:ext cx="4524375" cy="1276350"/>
          </a:xfrm>
          <a:prstGeom prst="rect">
            <a:avLst/>
          </a:prstGeom>
        </p:spPr>
      </p:pic>
      <p:cxnSp>
        <p:nvCxnSpPr>
          <p:cNvPr id="4" name="Прямая соединительная линия 3"/>
          <p:cNvCxnSpPr/>
          <p:nvPr/>
        </p:nvCxnSpPr>
        <p:spPr>
          <a:xfrm>
            <a:off x="320634" y="760021"/>
            <a:ext cx="665018" cy="237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/>
          <p:cNvCxnSpPr/>
          <p:nvPr/>
        </p:nvCxnSpPr>
        <p:spPr>
          <a:xfrm flipV="1">
            <a:off x="2766951" y="771896"/>
            <a:ext cx="1686296" cy="2375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>
            <a:off x="2636322" y="935180"/>
            <a:ext cx="878774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>
            <a:off x="3835730" y="935180"/>
            <a:ext cx="736270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>
            <a:off x="2766951" y="1104405"/>
            <a:ext cx="843148" cy="11876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V="1">
            <a:off x="2766951" y="1270660"/>
            <a:ext cx="1805049" cy="11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3075709" y="1469447"/>
            <a:ext cx="7600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Рисунок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030" y="1683946"/>
            <a:ext cx="3695700" cy="352425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030" y="2211530"/>
            <a:ext cx="2905125" cy="11430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835730" y="1706954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>
                <a:solidFill>
                  <a:srgbClr val="FF0000"/>
                </a:solidFill>
              </a:rPr>
              <a:t>імпортування</a:t>
            </a:r>
            <a:endParaRPr lang="uk-UA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330036" y="2459864"/>
            <a:ext cx="19950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>
                <a:solidFill>
                  <a:srgbClr val="FF0000"/>
                </a:solidFill>
              </a:rPr>
              <a:t>Шо має бути у вершині ієрархії?</a:t>
            </a:r>
            <a:endParaRPr lang="uk-UA" dirty="0">
              <a:solidFill>
                <a:srgbClr val="FF0000"/>
              </a:solidFill>
            </a:endParaRPr>
          </a:p>
        </p:txBody>
      </p:sp>
      <p:pic>
        <p:nvPicPr>
          <p:cNvPr id="21" name="Рисунок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4505" y="114136"/>
            <a:ext cx="4133850" cy="3924300"/>
          </a:xfrm>
          <a:prstGeom prst="rect">
            <a:avLst/>
          </a:prstGeom>
        </p:spPr>
      </p:pic>
      <p:cxnSp>
        <p:nvCxnSpPr>
          <p:cNvPr id="23" name="Прямая соединительная линия 22"/>
          <p:cNvCxnSpPr/>
          <p:nvPr/>
        </p:nvCxnSpPr>
        <p:spPr>
          <a:xfrm>
            <a:off x="6044540" y="344505"/>
            <a:ext cx="7956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598355" y="114136"/>
            <a:ext cx="25936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100" dirty="0" smtClean="0"/>
              <a:t>Хочеш </a:t>
            </a:r>
            <a:r>
              <a:rPr lang="uk-UA" sz="1100" dirty="0" err="1" smtClean="0"/>
              <a:t>шось</a:t>
            </a:r>
            <a:r>
              <a:rPr lang="uk-UA" sz="1100" dirty="0" smtClean="0"/>
              <a:t> </a:t>
            </a:r>
            <a:r>
              <a:rPr lang="uk-UA" sz="1100" dirty="0" err="1" smtClean="0"/>
              <a:t>зарендерити</a:t>
            </a:r>
            <a:r>
              <a:rPr lang="uk-UA" sz="1100" dirty="0" smtClean="0"/>
              <a:t> базуючись на локації ?</a:t>
            </a:r>
            <a:endParaRPr lang="uk-UA" sz="1100" dirty="0"/>
          </a:p>
        </p:txBody>
      </p:sp>
      <p:cxnSp>
        <p:nvCxnSpPr>
          <p:cNvPr id="26" name="Прямая со стрелкой 25"/>
          <p:cNvCxnSpPr>
            <a:stCxn id="24" idx="1"/>
          </p:cNvCxnSpPr>
          <p:nvPr/>
        </p:nvCxnSpPr>
        <p:spPr>
          <a:xfrm flipH="1">
            <a:off x="6947065" y="329580"/>
            <a:ext cx="2651290" cy="14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004710" y="329579"/>
            <a:ext cx="2295821" cy="26161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accent1"/>
                </a:solidFill>
              </a:rPr>
              <a:t>matching  components,</a:t>
            </a:r>
            <a:r>
              <a:rPr lang="ru-RU" sz="1100" dirty="0" smtClean="0">
                <a:solidFill>
                  <a:schemeClr val="accent1"/>
                </a:solidFill>
              </a:rPr>
              <a:t> </a:t>
            </a:r>
            <a:r>
              <a:rPr lang="uk-UA" sz="1100" dirty="0" smtClean="0">
                <a:solidFill>
                  <a:schemeClr val="accent1"/>
                </a:solidFill>
              </a:rPr>
              <a:t>їх тільки два</a:t>
            </a:r>
            <a:endParaRPr lang="uk-UA" sz="1100" dirty="0">
              <a:solidFill>
                <a:schemeClr val="accent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200775" y="1282535"/>
            <a:ext cx="3435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400" dirty="0" smtClean="0">
                <a:solidFill>
                  <a:schemeClr val="accent1"/>
                </a:solidFill>
              </a:rPr>
              <a:t>Групує, помагає </a:t>
            </a:r>
            <a:r>
              <a:rPr lang="uk-UA" sz="1400" dirty="0" err="1" smtClean="0">
                <a:solidFill>
                  <a:schemeClr val="accent1"/>
                </a:solidFill>
              </a:rPr>
              <a:t>ітерувати</a:t>
            </a:r>
            <a:r>
              <a:rPr lang="uk-UA" sz="1400" dirty="0" smtClean="0">
                <a:solidFill>
                  <a:schemeClr val="accent1"/>
                </a:solidFill>
              </a:rPr>
              <a:t>, корисний при </a:t>
            </a:r>
            <a:r>
              <a:rPr lang="uk-UA" sz="1400" dirty="0" err="1" smtClean="0">
                <a:solidFill>
                  <a:schemeClr val="accent1"/>
                </a:solidFill>
              </a:rPr>
              <a:t>анміції</a:t>
            </a:r>
            <a:r>
              <a:rPr lang="uk-UA" sz="1400" dirty="0" smtClean="0">
                <a:solidFill>
                  <a:schemeClr val="accent1"/>
                </a:solidFill>
              </a:rPr>
              <a:t> але не </a:t>
            </a:r>
            <a:r>
              <a:rPr lang="uk-UA" sz="1400" dirty="0" err="1" smtClean="0">
                <a:solidFill>
                  <a:schemeClr val="accent1"/>
                </a:solidFill>
              </a:rPr>
              <a:t>обовʼязковий</a:t>
            </a:r>
            <a:endParaRPr lang="uk-UA" sz="1400" dirty="0">
              <a:solidFill>
                <a:schemeClr val="accent1"/>
              </a:solidFill>
            </a:endParaRPr>
          </a:p>
        </p:txBody>
      </p:sp>
      <p:cxnSp>
        <p:nvCxnSpPr>
          <p:cNvPr id="30" name="Прямая со стрелкой 29"/>
          <p:cNvCxnSpPr>
            <a:stCxn id="28" idx="1"/>
          </p:cNvCxnSpPr>
          <p:nvPr/>
        </p:nvCxnSpPr>
        <p:spPr>
          <a:xfrm flipH="1">
            <a:off x="6044540" y="1544145"/>
            <a:ext cx="156235" cy="139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5569527" y="1706954"/>
            <a:ext cx="5531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5557652" y="2459864"/>
            <a:ext cx="5650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111691" y="3723197"/>
            <a:ext cx="35874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200" dirty="0" smtClean="0">
                <a:solidFill>
                  <a:schemeClr val="accent1"/>
                </a:solidFill>
              </a:rPr>
              <a:t>Якщо немає таких </a:t>
            </a:r>
            <a:r>
              <a:rPr lang="uk-UA" sz="1200" dirty="0" err="1" smtClean="0">
                <a:solidFill>
                  <a:schemeClr val="accent1"/>
                </a:solidFill>
              </a:rPr>
              <a:t>співпадінь</a:t>
            </a:r>
            <a:r>
              <a:rPr lang="uk-UA" sz="1200" dirty="0" smtClean="0">
                <a:solidFill>
                  <a:schemeClr val="accent1"/>
                </a:solidFill>
              </a:rPr>
              <a:t> як </a:t>
            </a:r>
            <a:r>
              <a:rPr lang="uk-UA" sz="1200" dirty="0" err="1" smtClean="0">
                <a:solidFill>
                  <a:schemeClr val="accent1"/>
                </a:solidFill>
              </a:rPr>
              <a:t>више</a:t>
            </a:r>
            <a:r>
              <a:rPr lang="uk-UA" sz="1200" dirty="0" smtClean="0">
                <a:solidFill>
                  <a:schemeClr val="accent1"/>
                </a:solidFill>
              </a:rPr>
              <a:t> </a:t>
            </a:r>
            <a:r>
              <a:rPr lang="uk-UA" sz="1200" dirty="0" err="1" smtClean="0">
                <a:solidFill>
                  <a:schemeClr val="accent1"/>
                </a:solidFill>
              </a:rPr>
              <a:t>рендерити</a:t>
            </a:r>
            <a:r>
              <a:rPr lang="uk-UA" sz="1200" dirty="0" smtClean="0">
                <a:solidFill>
                  <a:schemeClr val="accent1"/>
                </a:solidFill>
              </a:rPr>
              <a:t> це</a:t>
            </a:r>
            <a:endParaRPr lang="uk-UA" sz="1200" dirty="0">
              <a:solidFill>
                <a:schemeClr val="accent1"/>
              </a:solidFill>
            </a:endParaRPr>
          </a:p>
        </p:txBody>
      </p:sp>
      <p:cxnSp>
        <p:nvCxnSpPr>
          <p:cNvPr id="40" name="Прямая со стрелкой 39"/>
          <p:cNvCxnSpPr/>
          <p:nvPr/>
        </p:nvCxnSpPr>
        <p:spPr>
          <a:xfrm flipH="1" flipV="1">
            <a:off x="7362701" y="3716977"/>
            <a:ext cx="2078182" cy="95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Рисунок 4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83211" y="2316256"/>
            <a:ext cx="4334494" cy="536036"/>
          </a:xfrm>
          <a:prstGeom prst="rect">
            <a:avLst/>
          </a:prstGeom>
        </p:spPr>
      </p:pic>
      <p:cxnSp>
        <p:nvCxnSpPr>
          <p:cNvPr id="43" name="Прямая соединительная линия 42"/>
          <p:cNvCxnSpPr/>
          <p:nvPr/>
        </p:nvCxnSpPr>
        <p:spPr>
          <a:xfrm>
            <a:off x="10438410" y="2483614"/>
            <a:ext cx="22563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272710" y="2643649"/>
            <a:ext cx="52690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9417133" y="2830529"/>
            <a:ext cx="25826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единительная линия 48"/>
          <p:cNvCxnSpPr/>
          <p:nvPr/>
        </p:nvCxnSpPr>
        <p:spPr>
          <a:xfrm>
            <a:off x="10515600" y="2818654"/>
            <a:ext cx="44532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/>
          <p:nvPr/>
        </p:nvCxnSpPr>
        <p:spPr>
          <a:xfrm flipV="1">
            <a:off x="5213268" y="2316256"/>
            <a:ext cx="1791442" cy="466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145948" y="2360747"/>
            <a:ext cx="228107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200" dirty="0" smtClean="0"/>
              <a:t> тут вказуєш що хочеш </a:t>
            </a:r>
            <a:r>
              <a:rPr lang="uk-UA" sz="1200" dirty="0" err="1" smtClean="0"/>
              <a:t>зарендерити</a:t>
            </a:r>
            <a:r>
              <a:rPr lang="uk-UA" sz="1200" dirty="0" smtClean="0"/>
              <a:t> при переході по вказаному шляху, не </a:t>
            </a:r>
            <a:r>
              <a:rPr lang="uk-UA" sz="1200" dirty="0" err="1" smtClean="0"/>
              <a:t>юзай</a:t>
            </a:r>
            <a:r>
              <a:rPr lang="uk-UA" sz="1200" dirty="0" smtClean="0"/>
              <a:t> лямбду тут, бо кожного разу буде </a:t>
            </a:r>
            <a:r>
              <a:rPr lang="uk-UA" sz="1200" dirty="0" err="1" smtClean="0"/>
              <a:t>примонтовуватися</a:t>
            </a:r>
            <a:r>
              <a:rPr lang="uk-UA" sz="1200" dirty="0" smtClean="0"/>
              <a:t> і </a:t>
            </a:r>
            <a:r>
              <a:rPr lang="uk-UA" sz="1200" dirty="0" err="1" smtClean="0"/>
              <a:t>відмонтовуватися</a:t>
            </a:r>
            <a:r>
              <a:rPr lang="uk-UA" sz="1200" dirty="0" smtClean="0"/>
              <a:t> твій компонент</a:t>
            </a:r>
            <a:endParaRPr lang="uk-UA" sz="1200" dirty="0"/>
          </a:p>
        </p:txBody>
      </p:sp>
      <p:pic>
        <p:nvPicPr>
          <p:cNvPr id="53" name="Рисунок 5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579" y="4958566"/>
            <a:ext cx="3724275" cy="1809750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1514140" y="4916996"/>
            <a:ext cx="25056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200" dirty="0" smtClean="0">
                <a:solidFill>
                  <a:srgbClr val="FF0000"/>
                </a:solidFill>
              </a:rPr>
              <a:t>Так правильно створюються </a:t>
            </a:r>
            <a:r>
              <a:rPr lang="uk-UA" sz="1200" dirty="0" err="1" smtClean="0">
                <a:solidFill>
                  <a:srgbClr val="FF0000"/>
                </a:solidFill>
              </a:rPr>
              <a:t>ссилки</a:t>
            </a:r>
            <a:endParaRPr lang="uk-UA" sz="1200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28155" y="5349778"/>
            <a:ext cx="35531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200" dirty="0" err="1" smtClean="0">
                <a:solidFill>
                  <a:srgbClr val="FF0000"/>
                </a:solidFill>
              </a:rPr>
              <a:t>Якшо</a:t>
            </a:r>
            <a:r>
              <a:rPr lang="uk-UA" sz="1200" dirty="0" smtClean="0">
                <a:solidFill>
                  <a:srgbClr val="FF0000"/>
                </a:solidFill>
              </a:rPr>
              <a:t> хочеш задати певний дизайн для </a:t>
            </a:r>
            <a:r>
              <a:rPr lang="uk-UA" sz="1200" dirty="0" err="1" smtClean="0">
                <a:solidFill>
                  <a:srgbClr val="FF0000"/>
                </a:solidFill>
              </a:rPr>
              <a:t>ссилки</a:t>
            </a:r>
            <a:r>
              <a:rPr lang="uk-UA" sz="1200" dirty="0" smtClean="0">
                <a:solidFill>
                  <a:srgbClr val="FF0000"/>
                </a:solidFill>
              </a:rPr>
              <a:t> в момент коли вона активна</a:t>
            </a:r>
            <a:endParaRPr lang="uk-UA" sz="1200" dirty="0">
              <a:solidFill>
                <a:srgbClr val="FF0000"/>
              </a:solidFill>
            </a:endParaRPr>
          </a:p>
        </p:txBody>
      </p:sp>
      <p:cxnSp>
        <p:nvCxnSpPr>
          <p:cNvPr id="57" name="Прямая со стрелкой 56"/>
          <p:cNvCxnSpPr/>
          <p:nvPr/>
        </p:nvCxnSpPr>
        <p:spPr>
          <a:xfrm flipH="1">
            <a:off x="653143" y="5750323"/>
            <a:ext cx="939449" cy="2780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28155" y="6290435"/>
            <a:ext cx="32005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200" dirty="0" err="1" smtClean="0">
                <a:solidFill>
                  <a:srgbClr val="FF0000"/>
                </a:solidFill>
              </a:rPr>
              <a:t>Якшо</a:t>
            </a:r>
            <a:r>
              <a:rPr lang="uk-UA" sz="1200" dirty="0" smtClean="0">
                <a:solidFill>
                  <a:srgbClr val="FF0000"/>
                </a:solidFill>
              </a:rPr>
              <a:t> хочеш </a:t>
            </a:r>
            <a:r>
              <a:rPr lang="uk-UA" sz="1200" dirty="0" err="1" smtClean="0">
                <a:solidFill>
                  <a:srgbClr val="FF0000"/>
                </a:solidFill>
              </a:rPr>
              <a:t>винудити</a:t>
            </a:r>
            <a:r>
              <a:rPr lang="uk-UA" sz="1200" dirty="0" smtClean="0">
                <a:solidFill>
                  <a:srgbClr val="FF0000"/>
                </a:solidFill>
              </a:rPr>
              <a:t> (в коді) навігацію </a:t>
            </a:r>
            <a:r>
              <a:rPr lang="uk-UA" sz="1200" dirty="0" err="1" smtClean="0">
                <a:solidFill>
                  <a:srgbClr val="FF0000"/>
                </a:solidFill>
              </a:rPr>
              <a:t>юзай</a:t>
            </a:r>
            <a:r>
              <a:rPr lang="uk-UA" sz="1200" dirty="0" smtClean="0">
                <a:solidFill>
                  <a:srgbClr val="FF0000"/>
                </a:solidFill>
              </a:rPr>
              <a:t>:</a:t>
            </a:r>
            <a:endParaRPr lang="uk-UA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46621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150</Words>
  <Application>Microsoft Office PowerPoint</Application>
  <PresentationFormat>Широкоэкранный</PresentationFormat>
  <Paragraphs>14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8" baseType="lpstr">
      <vt:lpstr>-apple-system</vt:lpstr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izhykoleh18@gmail.com</dc:creator>
  <cp:lastModifiedBy>izhykoleh18@gmail.com</cp:lastModifiedBy>
  <cp:revision>7</cp:revision>
  <dcterms:created xsi:type="dcterms:W3CDTF">2018-02-24T12:09:12Z</dcterms:created>
  <dcterms:modified xsi:type="dcterms:W3CDTF">2018-02-24T13:34:48Z</dcterms:modified>
</cp:coreProperties>
</file>