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543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5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34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0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33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0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00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158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8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12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D760-A340-4F47-BFF2-496B93ECC5DF}" type="datetimeFigureOut">
              <a:rPr lang="uk-UA" smtClean="0"/>
              <a:t>04.02.2018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077C-4F49-465A-A990-527A9AEA9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28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82" y="1212"/>
            <a:ext cx="3010702" cy="326974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62" y="337260"/>
            <a:ext cx="3603239" cy="1615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7062" y="11151"/>
            <a:ext cx="141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ewSearch.js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850" y="281505"/>
            <a:ext cx="4422083" cy="32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8771" y="-1098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depo—app.js</a:t>
            </a:r>
            <a:endParaRPr lang="uk-UA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37062" y="1857319"/>
            <a:ext cx="804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2198183" y="1350510"/>
            <a:ext cx="2854713" cy="42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25" y="2070239"/>
            <a:ext cx="1985419" cy="195390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787307" y="2279326"/>
            <a:ext cx="4465208" cy="2679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7818576" y="692588"/>
            <a:ext cx="1672505" cy="175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82" y="3235450"/>
            <a:ext cx="2607599" cy="361531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840" y="6512432"/>
            <a:ext cx="746426" cy="345568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 flipV="1">
            <a:off x="8776010" y="6701883"/>
            <a:ext cx="2250339" cy="15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200" y="3517967"/>
            <a:ext cx="2898733" cy="3162826"/>
          </a:xfrm>
          <a:prstGeom prst="rect">
            <a:avLst/>
          </a:prstGeom>
        </p:spPr>
      </p:pic>
      <p:cxnSp>
        <p:nvCxnSpPr>
          <p:cNvPr id="26" name="Прямая со стрелкой 25"/>
          <p:cNvCxnSpPr/>
          <p:nvPr/>
        </p:nvCxnSpPr>
        <p:spPr>
          <a:xfrm>
            <a:off x="6904891" y="4063081"/>
            <a:ext cx="3311747" cy="1650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429" y="2787506"/>
            <a:ext cx="2385391" cy="228217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9103" y="5069683"/>
            <a:ext cx="3644498" cy="1731137"/>
          </a:xfrm>
          <a:prstGeom prst="rect">
            <a:avLst/>
          </a:prstGeom>
        </p:spPr>
      </p:pic>
      <p:cxnSp>
        <p:nvCxnSpPr>
          <p:cNvPr id="36" name="Прямая со стрелкой 35"/>
          <p:cNvCxnSpPr/>
          <p:nvPr/>
        </p:nvCxnSpPr>
        <p:spPr>
          <a:xfrm>
            <a:off x="2863386" y="3214360"/>
            <a:ext cx="4123823" cy="123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4151" cy="40593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1" y="0"/>
            <a:ext cx="3199448" cy="43984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5" y="4398452"/>
            <a:ext cx="3267075" cy="12173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37" y="4184332"/>
            <a:ext cx="2876550" cy="189547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617412" y="4059307"/>
            <a:ext cx="2920298" cy="5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507" y="57150"/>
            <a:ext cx="5120774" cy="4628197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4869180" y="697230"/>
            <a:ext cx="2587676" cy="340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30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6</cp:revision>
  <dcterms:created xsi:type="dcterms:W3CDTF">2018-02-04T15:31:12Z</dcterms:created>
  <dcterms:modified xsi:type="dcterms:W3CDTF">2018-02-04T16:50:00Z</dcterms:modified>
</cp:coreProperties>
</file>