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62" r:id="rId4"/>
    <p:sldId id="263" r:id="rId5"/>
    <p:sldId id="264" r:id="rId6"/>
    <p:sldId id="256" r:id="rId7"/>
    <p:sldId id="257" r:id="rId8"/>
    <p:sldId id="258" r:id="rId9"/>
    <p:sldId id="259" r:id="rId10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70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212B-E580-4D3D-B86D-22353CF08CED}" type="datetimeFigureOut">
              <a:rPr lang="uk-UA" smtClean="0"/>
              <a:t>21.06.2018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B2CD8-C1A1-4333-B877-112781851678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352517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212B-E580-4D3D-B86D-22353CF08CED}" type="datetimeFigureOut">
              <a:rPr lang="uk-UA" smtClean="0"/>
              <a:t>21.06.2018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B2CD8-C1A1-4333-B877-112781851678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30006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212B-E580-4D3D-B86D-22353CF08CED}" type="datetimeFigureOut">
              <a:rPr lang="uk-UA" smtClean="0"/>
              <a:t>21.06.2018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B2CD8-C1A1-4333-B877-112781851678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7816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212B-E580-4D3D-B86D-22353CF08CED}" type="datetimeFigureOut">
              <a:rPr lang="uk-UA" smtClean="0"/>
              <a:t>21.06.2018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B2CD8-C1A1-4333-B877-112781851678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82678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212B-E580-4D3D-B86D-22353CF08CED}" type="datetimeFigureOut">
              <a:rPr lang="uk-UA" smtClean="0"/>
              <a:t>21.06.2018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B2CD8-C1A1-4333-B877-112781851678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826326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212B-E580-4D3D-B86D-22353CF08CED}" type="datetimeFigureOut">
              <a:rPr lang="uk-UA" smtClean="0"/>
              <a:t>21.06.2018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B2CD8-C1A1-4333-B877-112781851678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639155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212B-E580-4D3D-B86D-22353CF08CED}" type="datetimeFigureOut">
              <a:rPr lang="uk-UA" smtClean="0"/>
              <a:t>21.06.2018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B2CD8-C1A1-4333-B877-112781851678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01155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212B-E580-4D3D-B86D-22353CF08CED}" type="datetimeFigureOut">
              <a:rPr lang="uk-UA" smtClean="0"/>
              <a:t>21.06.2018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B2CD8-C1A1-4333-B877-112781851678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283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212B-E580-4D3D-B86D-22353CF08CED}" type="datetimeFigureOut">
              <a:rPr lang="uk-UA" smtClean="0"/>
              <a:t>21.06.2018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B2CD8-C1A1-4333-B877-112781851678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497813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212B-E580-4D3D-B86D-22353CF08CED}" type="datetimeFigureOut">
              <a:rPr lang="uk-UA" smtClean="0"/>
              <a:t>21.06.2018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B2CD8-C1A1-4333-B877-112781851678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42694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212B-E580-4D3D-B86D-22353CF08CED}" type="datetimeFigureOut">
              <a:rPr lang="uk-UA" smtClean="0"/>
              <a:t>21.06.2018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B2CD8-C1A1-4333-B877-112781851678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92082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66212B-E580-4D3D-B86D-22353CF08CED}" type="datetimeFigureOut">
              <a:rPr lang="uk-UA" smtClean="0"/>
              <a:t>21.06.2018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5B2CD8-C1A1-4333-B877-112781851678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23095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5" Type="http://schemas.openxmlformats.org/officeDocument/2006/relationships/image" Target="../media/image3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Relationship Id="rId14" Type="http://schemas.openxmlformats.org/officeDocument/2006/relationships/image" Target="../media/image3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43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12" Type="http://schemas.openxmlformats.org/officeDocument/2006/relationships/image" Target="../media/image42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11" Type="http://schemas.openxmlformats.org/officeDocument/2006/relationships/image" Target="../media/image41.png"/><Relationship Id="rId5" Type="http://schemas.openxmlformats.org/officeDocument/2006/relationships/image" Target="../media/image35.png"/><Relationship Id="rId15" Type="http://schemas.openxmlformats.org/officeDocument/2006/relationships/image" Target="../media/image45.pn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Relationship Id="rId14" Type="http://schemas.openxmlformats.org/officeDocument/2006/relationships/image" Target="../media/image4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0.png"/><Relationship Id="rId11" Type="http://schemas.openxmlformats.org/officeDocument/2006/relationships/image" Target="../media/image55.png"/><Relationship Id="rId5" Type="http://schemas.openxmlformats.org/officeDocument/2006/relationships/image" Target="../media/image49.png"/><Relationship Id="rId10" Type="http://schemas.openxmlformats.org/officeDocument/2006/relationships/image" Target="../media/image54.png"/><Relationship Id="rId4" Type="http://schemas.openxmlformats.org/officeDocument/2006/relationships/image" Target="../media/image48.png"/><Relationship Id="rId9" Type="http://schemas.openxmlformats.org/officeDocument/2006/relationships/image" Target="../media/image5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image" Target="../media/image57.png"/><Relationship Id="rId7" Type="http://schemas.openxmlformats.org/officeDocument/2006/relationships/image" Target="../media/image61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10" Type="http://schemas.openxmlformats.org/officeDocument/2006/relationships/image" Target="../media/image64.png"/><Relationship Id="rId4" Type="http://schemas.openxmlformats.org/officeDocument/2006/relationships/image" Target="../media/image58.png"/><Relationship Id="rId9" Type="http://schemas.openxmlformats.org/officeDocument/2006/relationships/image" Target="../media/image6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61" y="447392"/>
            <a:ext cx="5905849" cy="238225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12234" y="78059"/>
            <a:ext cx="3313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/>
              <a:t>Реляційна база даних, приклад:</a:t>
            </a:r>
            <a:endParaRPr lang="uk-UA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4350" y="3289610"/>
            <a:ext cx="5717650" cy="356839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651" y="2829648"/>
            <a:ext cx="6360853" cy="402835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46120" y="4882"/>
            <a:ext cx="6145880" cy="3284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188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243173" cy="2865057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7974" y="80109"/>
            <a:ext cx="6549948" cy="1788998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2526" y="1949216"/>
            <a:ext cx="4885396" cy="3914481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568" y="3055434"/>
            <a:ext cx="6660281" cy="3485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106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38" y="78059"/>
            <a:ext cx="5719733" cy="3332239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2947" y="78059"/>
            <a:ext cx="5673532" cy="3097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508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61571" y="167269"/>
            <a:ext cx="2367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/>
              <a:t>Установка СУБД </a:t>
            </a:r>
            <a:r>
              <a:rPr lang="en-US" dirty="0" err="1" smtClean="0"/>
              <a:t>MySql</a:t>
            </a:r>
            <a:endParaRPr lang="uk-UA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539" y="659548"/>
            <a:ext cx="2362200" cy="476250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539" y="1260204"/>
            <a:ext cx="4514850" cy="143827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704" y="2822885"/>
            <a:ext cx="5705475" cy="198120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07238" y="536601"/>
            <a:ext cx="5236079" cy="3841252"/>
          </a:xfrm>
          <a:prstGeom prst="rect">
            <a:avLst/>
          </a:prstGeom>
        </p:spPr>
      </p:pic>
      <p:cxnSp>
        <p:nvCxnSpPr>
          <p:cNvPr id="8" name="Прямая соединительная линия 7"/>
          <p:cNvCxnSpPr/>
          <p:nvPr/>
        </p:nvCxnSpPr>
        <p:spPr>
          <a:xfrm flipV="1">
            <a:off x="8352263" y="2085278"/>
            <a:ext cx="914400" cy="3345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Рисунок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15818" y="3667408"/>
            <a:ext cx="4148718" cy="3105401"/>
          </a:xfrm>
          <a:prstGeom prst="rect">
            <a:avLst/>
          </a:prstGeom>
        </p:spPr>
      </p:pic>
      <p:sp>
        <p:nvSpPr>
          <p:cNvPr id="11" name="Прямоугольник 10"/>
          <p:cNvSpPr/>
          <p:nvPr/>
        </p:nvSpPr>
        <p:spPr>
          <a:xfrm>
            <a:off x="10158761" y="4538546"/>
            <a:ext cx="1092819" cy="4683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5006898"/>
            <a:ext cx="2495550" cy="1009650"/>
          </a:xfrm>
          <a:prstGeom prst="rect">
            <a:avLst/>
          </a:prstGeom>
        </p:spPr>
      </p:pic>
      <p:cxnSp>
        <p:nvCxnSpPr>
          <p:cNvPr id="14" name="Прямая соединительная линия 13"/>
          <p:cNvCxnSpPr/>
          <p:nvPr/>
        </p:nvCxnSpPr>
        <p:spPr>
          <a:xfrm>
            <a:off x="1572322" y="5430644"/>
            <a:ext cx="446049" cy="2230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Рисунок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16815" y="3647298"/>
            <a:ext cx="3820222" cy="3145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7267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288873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524" y="357681"/>
            <a:ext cx="2171700" cy="276225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972" y="908153"/>
            <a:ext cx="4229100" cy="2524125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6506" y="2383660"/>
            <a:ext cx="2486025" cy="47625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96506" y="145517"/>
            <a:ext cx="6619443" cy="2041848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72425" y="2383660"/>
            <a:ext cx="3562350" cy="304800"/>
          </a:xfrm>
          <a:prstGeom prst="rect">
            <a:avLst/>
          </a:prstGeom>
        </p:spPr>
      </p:pic>
      <p:cxnSp>
        <p:nvCxnSpPr>
          <p:cNvPr id="8" name="Прямая со стрелкой 7"/>
          <p:cNvCxnSpPr/>
          <p:nvPr/>
        </p:nvCxnSpPr>
        <p:spPr>
          <a:xfrm flipH="1" flipV="1">
            <a:off x="6662057" y="357681"/>
            <a:ext cx="2339439" cy="20259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/>
          <p:nvPr/>
        </p:nvCxnSpPr>
        <p:spPr>
          <a:xfrm flipV="1">
            <a:off x="9975273" y="357681"/>
            <a:ext cx="142504" cy="20259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Рисунок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2524" y="3647458"/>
            <a:ext cx="3390900" cy="27622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950026" y="4085112"/>
            <a:ext cx="3457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/>
              <a:t>Повертати тільки різні </a:t>
            </a:r>
            <a:r>
              <a:rPr lang="uk-UA" dirty="0" err="1" smtClean="0"/>
              <a:t>значенння</a:t>
            </a:r>
            <a:endParaRPr lang="uk-UA" dirty="0"/>
          </a:p>
        </p:txBody>
      </p:sp>
      <p:cxnSp>
        <p:nvCxnSpPr>
          <p:cNvPr id="14" name="Прямая со стрелкой 13"/>
          <p:cNvCxnSpPr/>
          <p:nvPr/>
        </p:nvCxnSpPr>
        <p:spPr>
          <a:xfrm flipH="1" flipV="1">
            <a:off x="1686296" y="3785570"/>
            <a:ext cx="1294410" cy="3532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Рисунок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2524" y="4576826"/>
            <a:ext cx="3714750" cy="2667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402524" y="4928260"/>
            <a:ext cx="2871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/>
              <a:t>Повертає к-сть різних країн</a:t>
            </a:r>
            <a:endParaRPr lang="uk-UA" dirty="0"/>
          </a:p>
        </p:txBody>
      </p:sp>
      <p:cxnSp>
        <p:nvCxnSpPr>
          <p:cNvPr id="18" name="Прямая со стрелкой 17"/>
          <p:cNvCxnSpPr/>
          <p:nvPr/>
        </p:nvCxnSpPr>
        <p:spPr>
          <a:xfrm flipH="1" flipV="1">
            <a:off x="1318161" y="4710176"/>
            <a:ext cx="368135" cy="402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Рисунок 1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889170" y="3133108"/>
            <a:ext cx="2057400" cy="514350"/>
          </a:xfrm>
          <a:prstGeom prst="rect">
            <a:avLst/>
          </a:prstGeom>
        </p:spPr>
      </p:pic>
      <p:pic>
        <p:nvPicPr>
          <p:cNvPr id="20" name="Рисунок 1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879645" y="3778007"/>
            <a:ext cx="2066925" cy="466725"/>
          </a:xfrm>
          <a:prstGeom prst="rect">
            <a:avLst/>
          </a:prstGeom>
        </p:spPr>
      </p:pic>
      <p:pic>
        <p:nvPicPr>
          <p:cNvPr id="21" name="Рисунок 2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092380" y="2954072"/>
            <a:ext cx="5008577" cy="3000744"/>
          </a:xfrm>
          <a:prstGeom prst="rect">
            <a:avLst/>
          </a:prstGeom>
        </p:spPr>
      </p:pic>
      <p:cxnSp>
        <p:nvCxnSpPr>
          <p:cNvPr id="23" name="Прямая со стрелкой 22"/>
          <p:cNvCxnSpPr>
            <a:endCxn id="21" idx="1"/>
          </p:cNvCxnSpPr>
          <p:nvPr/>
        </p:nvCxnSpPr>
        <p:spPr>
          <a:xfrm>
            <a:off x="5196506" y="4217870"/>
            <a:ext cx="1895874" cy="236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Рисунок 2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63437" y="5382326"/>
            <a:ext cx="3724275" cy="514350"/>
          </a:xfrm>
          <a:prstGeom prst="rect">
            <a:avLst/>
          </a:prstGeom>
        </p:spPr>
      </p:pic>
      <p:pic>
        <p:nvPicPr>
          <p:cNvPr id="26" name="Рисунок 25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63437" y="5981410"/>
            <a:ext cx="3343275" cy="542925"/>
          </a:xfrm>
          <a:prstGeom prst="rect">
            <a:avLst/>
          </a:prstGeom>
        </p:spPr>
      </p:pic>
      <p:pic>
        <p:nvPicPr>
          <p:cNvPr id="27" name="Рисунок 26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658418" y="6123504"/>
            <a:ext cx="2486025" cy="561975"/>
          </a:xfrm>
          <a:prstGeom prst="rect">
            <a:avLst/>
          </a:prstGeom>
        </p:spPr>
      </p:pic>
      <p:pic>
        <p:nvPicPr>
          <p:cNvPr id="28" name="Рисунок 27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433830" y="6151252"/>
            <a:ext cx="5305425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683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793" y="174543"/>
            <a:ext cx="1962150" cy="4762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650793"/>
            <a:ext cx="3766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/>
              <a:t>Сортування за алфавітом за країною</a:t>
            </a:r>
            <a:endParaRPr lang="uk-UA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593" y="1277300"/>
            <a:ext cx="2038350" cy="4381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97731" y="1691700"/>
            <a:ext cx="1195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/>
              <a:t>Від </a:t>
            </a:r>
            <a:r>
              <a:rPr lang="en-US" dirty="0" smtClean="0"/>
              <a:t>w </a:t>
            </a:r>
            <a:r>
              <a:rPr lang="uk-UA" dirty="0" smtClean="0"/>
              <a:t>до </a:t>
            </a:r>
            <a:r>
              <a:rPr lang="en-US" dirty="0" smtClean="0"/>
              <a:t>A</a:t>
            </a:r>
            <a:endParaRPr lang="uk-UA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662545" y="1496375"/>
            <a:ext cx="451263" cy="2190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593" y="2256357"/>
            <a:ext cx="2762250" cy="4953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-31620" y="2762316"/>
            <a:ext cx="4552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/>
              <a:t>За країною, якщо країна однакова – за </a:t>
            </a:r>
            <a:r>
              <a:rPr lang="uk-UA" dirty="0" err="1" smtClean="0"/>
              <a:t>імʼям</a:t>
            </a:r>
            <a:endParaRPr lang="uk-UA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9183" y="3331798"/>
            <a:ext cx="3448050" cy="466725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96950" y="212732"/>
            <a:ext cx="7229475" cy="457200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15819" y="835459"/>
            <a:ext cx="4400550" cy="495300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96950" y="1581329"/>
            <a:ext cx="7208322" cy="1550319"/>
          </a:xfrm>
          <a:prstGeom prst="rect">
            <a:avLst/>
          </a:prstGeom>
        </p:spPr>
      </p:pic>
      <p:cxnSp>
        <p:nvCxnSpPr>
          <p:cNvPr id="14" name="Прямая со стрелкой 13"/>
          <p:cNvCxnSpPr>
            <a:stCxn id="11" idx="2"/>
          </p:cNvCxnSpPr>
          <p:nvPr/>
        </p:nvCxnSpPr>
        <p:spPr>
          <a:xfrm>
            <a:off x="9516094" y="1330759"/>
            <a:ext cx="518555" cy="16162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Рисунок 1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54651" y="4359489"/>
            <a:ext cx="4286250" cy="514350"/>
          </a:xfrm>
          <a:prstGeom prst="rect">
            <a:avLst/>
          </a:prstGeom>
        </p:spPr>
      </p:pic>
      <p:pic>
        <p:nvPicPr>
          <p:cNvPr id="18" name="Рисунок 1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574718" y="4750139"/>
            <a:ext cx="1057275" cy="276225"/>
          </a:xfrm>
          <a:prstGeom prst="rect">
            <a:avLst/>
          </a:prstGeom>
        </p:spPr>
      </p:pic>
      <p:pic>
        <p:nvPicPr>
          <p:cNvPr id="19" name="Рисунок 1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520524" y="3381862"/>
            <a:ext cx="4552950" cy="742950"/>
          </a:xfrm>
          <a:prstGeom prst="rect">
            <a:avLst/>
          </a:prstGeom>
        </p:spPr>
      </p:pic>
      <p:pic>
        <p:nvPicPr>
          <p:cNvPr id="20" name="Рисунок 1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373645" y="4616664"/>
            <a:ext cx="2085975" cy="742950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4796950" y="4247332"/>
            <a:ext cx="3345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/>
              <a:t>Оновити багато елементів зразу</a:t>
            </a:r>
            <a:endParaRPr lang="uk-UA" dirty="0"/>
          </a:p>
        </p:txBody>
      </p:sp>
      <p:pic>
        <p:nvPicPr>
          <p:cNvPr id="22" name="Рисунок 21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192364" y="4773951"/>
            <a:ext cx="2028825" cy="504825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8550234" y="4431998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/>
              <a:t>всі</a:t>
            </a:r>
            <a:endParaRPr lang="uk-UA" dirty="0"/>
          </a:p>
        </p:txBody>
      </p:sp>
      <p:pic>
        <p:nvPicPr>
          <p:cNvPr id="24" name="Рисунок 2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22180" y="5309750"/>
            <a:ext cx="3562350" cy="457200"/>
          </a:xfrm>
          <a:prstGeom prst="rect">
            <a:avLst/>
          </a:prstGeom>
        </p:spPr>
      </p:pic>
      <p:pic>
        <p:nvPicPr>
          <p:cNvPr id="25" name="Рисунок 24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54651" y="5834966"/>
            <a:ext cx="2200275" cy="32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890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059" y="284080"/>
            <a:ext cx="2047875" cy="257175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059" y="630814"/>
            <a:ext cx="1876425" cy="276225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059" y="1422565"/>
            <a:ext cx="2371725" cy="144780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74756" y="1422565"/>
            <a:ext cx="2333625" cy="1609725"/>
          </a:xfrm>
          <a:prstGeom prst="rect">
            <a:avLst/>
          </a:prstGeom>
        </p:spPr>
      </p:pic>
      <p:cxnSp>
        <p:nvCxnSpPr>
          <p:cNvPr id="7" name="Прямая со стрелкой 6"/>
          <p:cNvCxnSpPr/>
          <p:nvPr/>
        </p:nvCxnSpPr>
        <p:spPr>
          <a:xfrm flipV="1">
            <a:off x="2281484" y="1769423"/>
            <a:ext cx="901103" cy="35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Рисунок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8706" y="3522766"/>
            <a:ext cx="2686050" cy="9525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-83128" y="3194482"/>
            <a:ext cx="3865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/>
              <a:t>Створення на основі існуючої таблиці</a:t>
            </a:r>
            <a:endParaRPr lang="uk-UA" dirty="0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71664" y="3887931"/>
            <a:ext cx="1933575" cy="247650"/>
          </a:xfrm>
          <a:prstGeom prst="rect">
            <a:avLst/>
          </a:prstGeom>
        </p:spPr>
      </p:pic>
      <p:sp>
        <p:nvSpPr>
          <p:cNvPr id="12" name="Прямоугольник 11"/>
          <p:cNvSpPr/>
          <p:nvPr/>
        </p:nvSpPr>
        <p:spPr>
          <a:xfrm>
            <a:off x="67294" y="4602478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Verdana" panose="020B0604030504040204" pitchFamily="34" charset="0"/>
              </a:rPr>
              <a:t>The TRUNCATE TABLE statement is used to delete the data inside a table, but not the table itself.</a:t>
            </a:r>
            <a:endParaRPr lang="uk-UA" sz="1200" dirty="0"/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5284" y="5157808"/>
            <a:ext cx="2228850" cy="285750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84570" y="145039"/>
            <a:ext cx="2247900" cy="48577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8146473" y="145039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/>
              <a:t>змінити</a:t>
            </a:r>
            <a:endParaRPr lang="uk-UA" dirty="0"/>
          </a:p>
        </p:txBody>
      </p:sp>
      <p:cxnSp>
        <p:nvCxnSpPr>
          <p:cNvPr id="17" name="Прямая со стрелкой 16"/>
          <p:cNvCxnSpPr>
            <a:stCxn id="15" idx="1"/>
          </p:cNvCxnSpPr>
          <p:nvPr/>
        </p:nvCxnSpPr>
        <p:spPr>
          <a:xfrm flipH="1" flipV="1">
            <a:off x="6163294" y="284080"/>
            <a:ext cx="1983179" cy="45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Рисунок 1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856020" y="758026"/>
            <a:ext cx="2076450" cy="504825"/>
          </a:xfrm>
          <a:prstGeom prst="rect">
            <a:avLst/>
          </a:prstGeom>
        </p:spPr>
      </p:pic>
      <p:pic>
        <p:nvPicPr>
          <p:cNvPr id="19" name="Рисунок 1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407172" y="749318"/>
            <a:ext cx="3476625" cy="4314825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9452758" y="329705"/>
            <a:ext cx="1716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/>
              <a:t>Змінити </a:t>
            </a:r>
            <a:r>
              <a:rPr lang="en-US" dirty="0" smtClean="0"/>
              <a:t>column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990570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803486" y="204251"/>
            <a:ext cx="34494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0" dirty="0" smtClean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SQL Constraints (</a:t>
            </a:r>
            <a:r>
              <a:rPr lang="uk-UA" b="1" i="0" dirty="0" smtClean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обмеження</a:t>
            </a:r>
            <a:r>
              <a:rPr lang="en-US" b="1" i="0" dirty="0" smtClean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)</a:t>
            </a:r>
            <a:endParaRPr lang="en-US" b="1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627" y="573583"/>
            <a:ext cx="7477125" cy="1590675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959" y="2533590"/>
            <a:ext cx="2895600" cy="1409700"/>
          </a:xfrm>
          <a:prstGeom prst="rect">
            <a:avLst/>
          </a:prstGeom>
        </p:spPr>
      </p:pic>
      <p:cxnSp>
        <p:nvCxnSpPr>
          <p:cNvPr id="6" name="Прямая со стрелкой 5"/>
          <p:cNvCxnSpPr/>
          <p:nvPr/>
        </p:nvCxnSpPr>
        <p:spPr>
          <a:xfrm>
            <a:off x="803486" y="2164258"/>
            <a:ext cx="1571579" cy="650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4033" y="2289648"/>
            <a:ext cx="2952750" cy="1304925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80485" y="3846306"/>
            <a:ext cx="1885950" cy="542925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32864" y="2331831"/>
            <a:ext cx="3581400" cy="2057400"/>
          </a:xfrm>
          <a:prstGeom prst="rect">
            <a:avLst/>
          </a:prstGeom>
        </p:spPr>
      </p:pic>
      <p:cxnSp>
        <p:nvCxnSpPr>
          <p:cNvPr id="11" name="Прямая соединительная линия 10"/>
          <p:cNvCxnSpPr/>
          <p:nvPr/>
        </p:nvCxnSpPr>
        <p:spPr>
          <a:xfrm>
            <a:off x="8680862" y="3408218"/>
            <a:ext cx="54626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Прямоугольник 11"/>
          <p:cNvSpPr/>
          <p:nvPr/>
        </p:nvSpPr>
        <p:spPr>
          <a:xfrm>
            <a:off x="6632864" y="2331831"/>
            <a:ext cx="2903022" cy="2926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71261" y="4556804"/>
            <a:ext cx="4031302" cy="2165941"/>
          </a:xfrm>
          <a:prstGeom prst="rect">
            <a:avLst/>
          </a:prstGeom>
        </p:spPr>
      </p:pic>
      <p:sp>
        <p:nvSpPr>
          <p:cNvPr id="14" name="Прямоугольник 13"/>
          <p:cNvSpPr/>
          <p:nvPr/>
        </p:nvSpPr>
        <p:spPr>
          <a:xfrm>
            <a:off x="7089569" y="4556804"/>
            <a:ext cx="3289465" cy="2645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>
            <a:off x="7766462" y="6448301"/>
            <a:ext cx="3146961" cy="1187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Рисунок 1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00946" y="6210176"/>
            <a:ext cx="1781175" cy="476250"/>
          </a:xfrm>
          <a:prstGeom prst="rect">
            <a:avLst/>
          </a:prstGeom>
        </p:spPr>
      </p:pic>
      <p:sp>
        <p:nvSpPr>
          <p:cNvPr id="18" name="Прямоугольник 17"/>
          <p:cNvSpPr/>
          <p:nvPr/>
        </p:nvSpPr>
        <p:spPr>
          <a:xfrm>
            <a:off x="2163377" y="5452480"/>
            <a:ext cx="417915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To create a UNIQUE constraint on the "ID" column</a:t>
            </a:r>
            <a:endParaRPr lang="uk-UA" sz="1200" dirty="0"/>
          </a:p>
        </p:txBody>
      </p:sp>
      <p:pic>
        <p:nvPicPr>
          <p:cNvPr id="19" name="Рисунок 1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45398" y="5729479"/>
            <a:ext cx="3743847" cy="993266"/>
          </a:xfrm>
          <a:prstGeom prst="rect">
            <a:avLst/>
          </a:prstGeom>
        </p:spPr>
      </p:pic>
      <p:pic>
        <p:nvPicPr>
          <p:cNvPr id="20" name="Рисунок 1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535886" y="64689"/>
            <a:ext cx="2538064" cy="2224959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8285356" y="204251"/>
            <a:ext cx="13247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/>
              <a:t>Видалення</a:t>
            </a:r>
          </a:p>
          <a:p>
            <a:r>
              <a:rPr lang="uk-UA" dirty="0" smtClean="0"/>
              <a:t>обмеження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400316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467</TotalTime>
  <Words>86</Words>
  <Application>Microsoft Office PowerPoint</Application>
  <PresentationFormat>Широкоэкранный</PresentationFormat>
  <Paragraphs>17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Segoe UI</vt:lpstr>
      <vt:lpstr>Verdana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izhykoleh18@gmail.com</dc:creator>
  <cp:lastModifiedBy>izhykoleh18@gmail.com</cp:lastModifiedBy>
  <cp:revision>28</cp:revision>
  <dcterms:created xsi:type="dcterms:W3CDTF">2018-01-18T05:09:37Z</dcterms:created>
  <dcterms:modified xsi:type="dcterms:W3CDTF">2018-06-21T11:34:23Z</dcterms:modified>
</cp:coreProperties>
</file>