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93C0B-2F38-4256-9D72-50EF9F2928B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BB09-4FC0-44AB-9B54-DA386E8FD3FA}">
      <dgm:prSet/>
      <dgm:spPr/>
      <dgm:t>
        <a:bodyPr/>
        <a:lstStyle/>
        <a:p>
          <a:r>
            <a:rPr lang="en-US"/>
            <a:t>Hardware</a:t>
          </a:r>
        </a:p>
      </dgm:t>
    </dgm:pt>
    <dgm:pt modelId="{2E721B7E-BAD1-4F06-A282-37ED4F754041}" type="parTrans" cxnId="{347A85BC-AC65-418D-95D2-81E7E2B429EC}">
      <dgm:prSet/>
      <dgm:spPr/>
      <dgm:t>
        <a:bodyPr/>
        <a:lstStyle/>
        <a:p>
          <a:endParaRPr lang="en-US"/>
        </a:p>
      </dgm:t>
    </dgm:pt>
    <dgm:pt modelId="{9D7BCC48-97DB-4375-90D6-0BB01A2E319F}" type="sibTrans" cxnId="{347A85BC-AC65-418D-95D2-81E7E2B429EC}">
      <dgm:prSet/>
      <dgm:spPr/>
      <dgm:t>
        <a:bodyPr/>
        <a:lstStyle/>
        <a:p>
          <a:endParaRPr lang="en-US"/>
        </a:p>
      </dgm:t>
    </dgm:pt>
    <dgm:pt modelId="{40DE3621-483A-4973-830D-4C14E610C006}">
      <dgm:prSet/>
      <dgm:spPr/>
      <dgm:t>
        <a:bodyPr/>
        <a:lstStyle/>
        <a:p>
          <a:r>
            <a:rPr lang="en-US"/>
            <a:t>Software</a:t>
          </a:r>
        </a:p>
      </dgm:t>
    </dgm:pt>
    <dgm:pt modelId="{C900E82A-5C5D-4D3B-B410-1948A8244289}" type="parTrans" cxnId="{57BB2E1F-4969-4236-953A-EE0F62CCED67}">
      <dgm:prSet/>
      <dgm:spPr/>
      <dgm:t>
        <a:bodyPr/>
        <a:lstStyle/>
        <a:p>
          <a:endParaRPr lang="en-US"/>
        </a:p>
      </dgm:t>
    </dgm:pt>
    <dgm:pt modelId="{0BC8F694-3529-400A-978E-82436F5E33E4}" type="sibTrans" cxnId="{57BB2E1F-4969-4236-953A-EE0F62CCED67}">
      <dgm:prSet/>
      <dgm:spPr/>
      <dgm:t>
        <a:bodyPr/>
        <a:lstStyle/>
        <a:p>
          <a:endParaRPr lang="en-US"/>
        </a:p>
      </dgm:t>
    </dgm:pt>
    <dgm:pt modelId="{DD39CABC-19D0-4A28-92C8-1226CBCD79A1}">
      <dgm:prSet/>
      <dgm:spPr/>
      <dgm:t>
        <a:bodyPr/>
        <a:lstStyle/>
        <a:p>
          <a:r>
            <a:rPr lang="en-US"/>
            <a:t>Connectivity</a:t>
          </a:r>
        </a:p>
      </dgm:t>
    </dgm:pt>
    <dgm:pt modelId="{D796A79B-1323-40EC-9213-73F696BA2DBA}" type="parTrans" cxnId="{7F4525E2-8AFA-4B0B-B7FB-2C68DBBEDC72}">
      <dgm:prSet/>
      <dgm:spPr/>
      <dgm:t>
        <a:bodyPr/>
        <a:lstStyle/>
        <a:p>
          <a:endParaRPr lang="en-US"/>
        </a:p>
      </dgm:t>
    </dgm:pt>
    <dgm:pt modelId="{2045FF3E-99D7-4313-99FF-EB65276AF2D5}" type="sibTrans" cxnId="{7F4525E2-8AFA-4B0B-B7FB-2C68DBBEDC72}">
      <dgm:prSet/>
      <dgm:spPr/>
      <dgm:t>
        <a:bodyPr/>
        <a:lstStyle/>
        <a:p>
          <a:endParaRPr lang="en-US"/>
        </a:p>
      </dgm:t>
    </dgm:pt>
    <dgm:pt modelId="{EAEB0A2B-EDBA-416D-897A-A770EAD03E8D}">
      <dgm:prSet/>
      <dgm:spPr/>
      <dgm:t>
        <a:bodyPr/>
        <a:lstStyle/>
        <a:p>
          <a:r>
            <a:rPr lang="en-US"/>
            <a:t>Data</a:t>
          </a:r>
        </a:p>
      </dgm:t>
    </dgm:pt>
    <dgm:pt modelId="{F5CBC7B3-42E9-4BE1-B266-9A7BA8C8AFCD}" type="parTrans" cxnId="{23B43579-596F-4AF5-81C3-F0C677218B72}">
      <dgm:prSet/>
      <dgm:spPr/>
      <dgm:t>
        <a:bodyPr/>
        <a:lstStyle/>
        <a:p>
          <a:endParaRPr lang="en-US"/>
        </a:p>
      </dgm:t>
    </dgm:pt>
    <dgm:pt modelId="{4BBE31B9-B424-4ACE-8246-9EC3C7A2E788}" type="sibTrans" cxnId="{23B43579-596F-4AF5-81C3-F0C677218B72}">
      <dgm:prSet/>
      <dgm:spPr/>
      <dgm:t>
        <a:bodyPr/>
        <a:lstStyle/>
        <a:p>
          <a:endParaRPr lang="en-US"/>
        </a:p>
      </dgm:t>
    </dgm:pt>
    <dgm:pt modelId="{1A73BB87-19E9-4E53-8F92-09D49A88279A}" type="pres">
      <dgm:prSet presAssocID="{C2593C0B-2F38-4256-9D72-50EF9F2928B6}" presName="vert0" presStyleCnt="0">
        <dgm:presLayoutVars>
          <dgm:dir/>
          <dgm:animOne val="branch"/>
          <dgm:animLvl val="lvl"/>
        </dgm:presLayoutVars>
      </dgm:prSet>
      <dgm:spPr/>
    </dgm:pt>
    <dgm:pt modelId="{739BF299-70B1-4CCC-9654-C83ADBC1670A}" type="pres">
      <dgm:prSet presAssocID="{1BCABB09-4FC0-44AB-9B54-DA386E8FD3FA}" presName="thickLine" presStyleLbl="alignNode1" presStyleIdx="0" presStyleCnt="4"/>
      <dgm:spPr/>
    </dgm:pt>
    <dgm:pt modelId="{5FCCBFB4-061F-4775-9EF2-B0FCAB11044E}" type="pres">
      <dgm:prSet presAssocID="{1BCABB09-4FC0-44AB-9B54-DA386E8FD3FA}" presName="horz1" presStyleCnt="0"/>
      <dgm:spPr/>
    </dgm:pt>
    <dgm:pt modelId="{5885498B-7F38-49E2-B4D9-491BE3045607}" type="pres">
      <dgm:prSet presAssocID="{1BCABB09-4FC0-44AB-9B54-DA386E8FD3FA}" presName="tx1" presStyleLbl="revTx" presStyleIdx="0" presStyleCnt="4"/>
      <dgm:spPr/>
    </dgm:pt>
    <dgm:pt modelId="{DCD5F3FF-F277-4470-8015-B70598817945}" type="pres">
      <dgm:prSet presAssocID="{1BCABB09-4FC0-44AB-9B54-DA386E8FD3FA}" presName="vert1" presStyleCnt="0"/>
      <dgm:spPr/>
    </dgm:pt>
    <dgm:pt modelId="{F40D2D44-0519-4055-B396-02B670713440}" type="pres">
      <dgm:prSet presAssocID="{40DE3621-483A-4973-830D-4C14E610C006}" presName="thickLine" presStyleLbl="alignNode1" presStyleIdx="1" presStyleCnt="4"/>
      <dgm:spPr/>
    </dgm:pt>
    <dgm:pt modelId="{B8989228-5A3D-46F1-B08D-EA22618CCA91}" type="pres">
      <dgm:prSet presAssocID="{40DE3621-483A-4973-830D-4C14E610C006}" presName="horz1" presStyleCnt="0"/>
      <dgm:spPr/>
    </dgm:pt>
    <dgm:pt modelId="{75FE6BC1-467D-48EB-92C4-2F1E8FC1EC3B}" type="pres">
      <dgm:prSet presAssocID="{40DE3621-483A-4973-830D-4C14E610C006}" presName="tx1" presStyleLbl="revTx" presStyleIdx="1" presStyleCnt="4"/>
      <dgm:spPr/>
    </dgm:pt>
    <dgm:pt modelId="{96D75E91-846F-4B6C-9885-29796DF88AD9}" type="pres">
      <dgm:prSet presAssocID="{40DE3621-483A-4973-830D-4C14E610C006}" presName="vert1" presStyleCnt="0"/>
      <dgm:spPr/>
    </dgm:pt>
    <dgm:pt modelId="{890D216F-EDE3-4383-8549-75D4851667DB}" type="pres">
      <dgm:prSet presAssocID="{DD39CABC-19D0-4A28-92C8-1226CBCD79A1}" presName="thickLine" presStyleLbl="alignNode1" presStyleIdx="2" presStyleCnt="4"/>
      <dgm:spPr/>
    </dgm:pt>
    <dgm:pt modelId="{88DC2E66-2051-438C-BD52-F8C34C2B6383}" type="pres">
      <dgm:prSet presAssocID="{DD39CABC-19D0-4A28-92C8-1226CBCD79A1}" presName="horz1" presStyleCnt="0"/>
      <dgm:spPr/>
    </dgm:pt>
    <dgm:pt modelId="{B4F2EDAC-84E2-4D77-81AC-58DBBD5796B9}" type="pres">
      <dgm:prSet presAssocID="{DD39CABC-19D0-4A28-92C8-1226CBCD79A1}" presName="tx1" presStyleLbl="revTx" presStyleIdx="2" presStyleCnt="4"/>
      <dgm:spPr/>
    </dgm:pt>
    <dgm:pt modelId="{4427C705-AA01-4C1D-9D12-C7604830C69E}" type="pres">
      <dgm:prSet presAssocID="{DD39CABC-19D0-4A28-92C8-1226CBCD79A1}" presName="vert1" presStyleCnt="0"/>
      <dgm:spPr/>
    </dgm:pt>
    <dgm:pt modelId="{0B6A9E01-680F-488D-B232-1931DCEEE7DE}" type="pres">
      <dgm:prSet presAssocID="{EAEB0A2B-EDBA-416D-897A-A770EAD03E8D}" presName="thickLine" presStyleLbl="alignNode1" presStyleIdx="3" presStyleCnt="4"/>
      <dgm:spPr/>
    </dgm:pt>
    <dgm:pt modelId="{FB0824B8-F10F-4C3A-BB01-D013457AFB4A}" type="pres">
      <dgm:prSet presAssocID="{EAEB0A2B-EDBA-416D-897A-A770EAD03E8D}" presName="horz1" presStyleCnt="0"/>
      <dgm:spPr/>
    </dgm:pt>
    <dgm:pt modelId="{806510E0-BD1D-4417-B2CD-FF0E67794CE3}" type="pres">
      <dgm:prSet presAssocID="{EAEB0A2B-EDBA-416D-897A-A770EAD03E8D}" presName="tx1" presStyleLbl="revTx" presStyleIdx="3" presStyleCnt="4"/>
      <dgm:spPr/>
    </dgm:pt>
    <dgm:pt modelId="{7428C8A8-C933-4907-9071-74323D605E43}" type="pres">
      <dgm:prSet presAssocID="{EAEB0A2B-EDBA-416D-897A-A770EAD03E8D}" presName="vert1" presStyleCnt="0"/>
      <dgm:spPr/>
    </dgm:pt>
  </dgm:ptLst>
  <dgm:cxnLst>
    <dgm:cxn modelId="{57BB2E1F-4969-4236-953A-EE0F62CCED67}" srcId="{C2593C0B-2F38-4256-9D72-50EF9F2928B6}" destId="{40DE3621-483A-4973-830D-4C14E610C006}" srcOrd="1" destOrd="0" parTransId="{C900E82A-5C5D-4D3B-B410-1948A8244289}" sibTransId="{0BC8F694-3529-400A-978E-82436F5E33E4}"/>
    <dgm:cxn modelId="{F1096A34-8012-4272-B7F9-1FFD691A0D11}" type="presOf" srcId="{C2593C0B-2F38-4256-9D72-50EF9F2928B6}" destId="{1A73BB87-19E9-4E53-8F92-09D49A88279A}" srcOrd="0" destOrd="0" presId="urn:microsoft.com/office/officeart/2008/layout/LinedList"/>
    <dgm:cxn modelId="{03537971-5529-45FE-9C7F-626BE390F879}" type="presOf" srcId="{DD39CABC-19D0-4A28-92C8-1226CBCD79A1}" destId="{B4F2EDAC-84E2-4D77-81AC-58DBBD5796B9}" srcOrd="0" destOrd="0" presId="urn:microsoft.com/office/officeart/2008/layout/LinedList"/>
    <dgm:cxn modelId="{3B790554-74C4-4D47-8351-750E619B1AA6}" type="presOf" srcId="{EAEB0A2B-EDBA-416D-897A-A770EAD03E8D}" destId="{806510E0-BD1D-4417-B2CD-FF0E67794CE3}" srcOrd="0" destOrd="0" presId="urn:microsoft.com/office/officeart/2008/layout/LinedList"/>
    <dgm:cxn modelId="{23B43579-596F-4AF5-81C3-F0C677218B72}" srcId="{C2593C0B-2F38-4256-9D72-50EF9F2928B6}" destId="{EAEB0A2B-EDBA-416D-897A-A770EAD03E8D}" srcOrd="3" destOrd="0" parTransId="{F5CBC7B3-42E9-4BE1-B266-9A7BA8C8AFCD}" sibTransId="{4BBE31B9-B424-4ACE-8246-9EC3C7A2E788}"/>
    <dgm:cxn modelId="{B43E5784-4201-49A5-8E9A-22FC14722311}" type="presOf" srcId="{1BCABB09-4FC0-44AB-9B54-DA386E8FD3FA}" destId="{5885498B-7F38-49E2-B4D9-491BE3045607}" srcOrd="0" destOrd="0" presId="urn:microsoft.com/office/officeart/2008/layout/LinedList"/>
    <dgm:cxn modelId="{347A85BC-AC65-418D-95D2-81E7E2B429EC}" srcId="{C2593C0B-2F38-4256-9D72-50EF9F2928B6}" destId="{1BCABB09-4FC0-44AB-9B54-DA386E8FD3FA}" srcOrd="0" destOrd="0" parTransId="{2E721B7E-BAD1-4F06-A282-37ED4F754041}" sibTransId="{9D7BCC48-97DB-4375-90D6-0BB01A2E319F}"/>
    <dgm:cxn modelId="{7F4525E2-8AFA-4B0B-B7FB-2C68DBBEDC72}" srcId="{C2593C0B-2F38-4256-9D72-50EF9F2928B6}" destId="{DD39CABC-19D0-4A28-92C8-1226CBCD79A1}" srcOrd="2" destOrd="0" parTransId="{D796A79B-1323-40EC-9213-73F696BA2DBA}" sibTransId="{2045FF3E-99D7-4313-99FF-EB65276AF2D5}"/>
    <dgm:cxn modelId="{43B486F5-464C-42D0-B2AA-9A3F22F8C458}" type="presOf" srcId="{40DE3621-483A-4973-830D-4C14E610C006}" destId="{75FE6BC1-467D-48EB-92C4-2F1E8FC1EC3B}" srcOrd="0" destOrd="0" presId="urn:microsoft.com/office/officeart/2008/layout/LinedList"/>
    <dgm:cxn modelId="{435DE740-B537-427E-BAEA-78F5FBDCB497}" type="presParOf" srcId="{1A73BB87-19E9-4E53-8F92-09D49A88279A}" destId="{739BF299-70B1-4CCC-9654-C83ADBC1670A}" srcOrd="0" destOrd="0" presId="urn:microsoft.com/office/officeart/2008/layout/LinedList"/>
    <dgm:cxn modelId="{F7295027-EC35-4B94-A299-CADE39469BE1}" type="presParOf" srcId="{1A73BB87-19E9-4E53-8F92-09D49A88279A}" destId="{5FCCBFB4-061F-4775-9EF2-B0FCAB11044E}" srcOrd="1" destOrd="0" presId="urn:microsoft.com/office/officeart/2008/layout/LinedList"/>
    <dgm:cxn modelId="{52B581D3-7ED4-418E-8448-54D7F8B00E6C}" type="presParOf" srcId="{5FCCBFB4-061F-4775-9EF2-B0FCAB11044E}" destId="{5885498B-7F38-49E2-B4D9-491BE3045607}" srcOrd="0" destOrd="0" presId="urn:microsoft.com/office/officeart/2008/layout/LinedList"/>
    <dgm:cxn modelId="{6BAC4641-2EDB-4A5F-B470-B23BFF29D604}" type="presParOf" srcId="{5FCCBFB4-061F-4775-9EF2-B0FCAB11044E}" destId="{DCD5F3FF-F277-4470-8015-B70598817945}" srcOrd="1" destOrd="0" presId="urn:microsoft.com/office/officeart/2008/layout/LinedList"/>
    <dgm:cxn modelId="{992FD970-34FB-4F9F-9294-6EB9600E53A2}" type="presParOf" srcId="{1A73BB87-19E9-4E53-8F92-09D49A88279A}" destId="{F40D2D44-0519-4055-B396-02B670713440}" srcOrd="2" destOrd="0" presId="urn:microsoft.com/office/officeart/2008/layout/LinedList"/>
    <dgm:cxn modelId="{1FBB94D5-CB0B-41AF-8775-B7F8CA62464A}" type="presParOf" srcId="{1A73BB87-19E9-4E53-8F92-09D49A88279A}" destId="{B8989228-5A3D-46F1-B08D-EA22618CCA91}" srcOrd="3" destOrd="0" presId="urn:microsoft.com/office/officeart/2008/layout/LinedList"/>
    <dgm:cxn modelId="{64EACE5C-CC6F-4113-AAAE-D424F5FFEDD4}" type="presParOf" srcId="{B8989228-5A3D-46F1-B08D-EA22618CCA91}" destId="{75FE6BC1-467D-48EB-92C4-2F1E8FC1EC3B}" srcOrd="0" destOrd="0" presId="urn:microsoft.com/office/officeart/2008/layout/LinedList"/>
    <dgm:cxn modelId="{3AD9F6D6-F636-4AD2-A567-08C95A0549BD}" type="presParOf" srcId="{B8989228-5A3D-46F1-B08D-EA22618CCA91}" destId="{96D75E91-846F-4B6C-9885-29796DF88AD9}" srcOrd="1" destOrd="0" presId="urn:microsoft.com/office/officeart/2008/layout/LinedList"/>
    <dgm:cxn modelId="{0822C530-D152-4FE5-A5F6-AFBD62F0A919}" type="presParOf" srcId="{1A73BB87-19E9-4E53-8F92-09D49A88279A}" destId="{890D216F-EDE3-4383-8549-75D4851667DB}" srcOrd="4" destOrd="0" presId="urn:microsoft.com/office/officeart/2008/layout/LinedList"/>
    <dgm:cxn modelId="{2A58ED5D-C7C7-454E-9BDC-F98B2236B47B}" type="presParOf" srcId="{1A73BB87-19E9-4E53-8F92-09D49A88279A}" destId="{88DC2E66-2051-438C-BD52-F8C34C2B6383}" srcOrd="5" destOrd="0" presId="urn:microsoft.com/office/officeart/2008/layout/LinedList"/>
    <dgm:cxn modelId="{F7345C71-CFA4-46FC-B1F8-2BAB98FEFF6E}" type="presParOf" srcId="{88DC2E66-2051-438C-BD52-F8C34C2B6383}" destId="{B4F2EDAC-84E2-4D77-81AC-58DBBD5796B9}" srcOrd="0" destOrd="0" presId="urn:microsoft.com/office/officeart/2008/layout/LinedList"/>
    <dgm:cxn modelId="{BA6A8A8A-7845-4744-ABFB-34267E9B1BDC}" type="presParOf" srcId="{88DC2E66-2051-438C-BD52-F8C34C2B6383}" destId="{4427C705-AA01-4C1D-9D12-C7604830C69E}" srcOrd="1" destOrd="0" presId="urn:microsoft.com/office/officeart/2008/layout/LinedList"/>
    <dgm:cxn modelId="{FFD1F506-D596-4927-9FD2-952ED9FA7B8A}" type="presParOf" srcId="{1A73BB87-19E9-4E53-8F92-09D49A88279A}" destId="{0B6A9E01-680F-488D-B232-1931DCEEE7DE}" srcOrd="6" destOrd="0" presId="urn:microsoft.com/office/officeart/2008/layout/LinedList"/>
    <dgm:cxn modelId="{17B11C91-5CE2-49B3-85DA-59B1C102721F}" type="presParOf" srcId="{1A73BB87-19E9-4E53-8F92-09D49A88279A}" destId="{FB0824B8-F10F-4C3A-BB01-D013457AFB4A}" srcOrd="7" destOrd="0" presId="urn:microsoft.com/office/officeart/2008/layout/LinedList"/>
    <dgm:cxn modelId="{8E9AC23D-9849-4D53-A626-717D6DB8A856}" type="presParOf" srcId="{FB0824B8-F10F-4C3A-BB01-D013457AFB4A}" destId="{806510E0-BD1D-4417-B2CD-FF0E67794CE3}" srcOrd="0" destOrd="0" presId="urn:microsoft.com/office/officeart/2008/layout/LinedList"/>
    <dgm:cxn modelId="{EF10FFB8-1F3F-49E9-B017-FCEC60A6D3A7}" type="presParOf" srcId="{FB0824B8-F10F-4C3A-BB01-D013457AFB4A}" destId="{7428C8A8-C933-4907-9071-74323D605E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F299-70B1-4CCC-9654-C83ADBC1670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5498B-7F38-49E2-B4D9-491BE304560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Hardware</a:t>
          </a:r>
        </a:p>
      </dsp:txBody>
      <dsp:txXfrm>
        <a:off x="0" y="0"/>
        <a:ext cx="6492875" cy="1276350"/>
      </dsp:txXfrm>
    </dsp:sp>
    <dsp:sp modelId="{F40D2D44-0519-4055-B396-02B67071344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E6BC1-467D-48EB-92C4-2F1E8FC1EC3B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Software</a:t>
          </a:r>
        </a:p>
      </dsp:txBody>
      <dsp:txXfrm>
        <a:off x="0" y="1276350"/>
        <a:ext cx="6492875" cy="1276350"/>
      </dsp:txXfrm>
    </dsp:sp>
    <dsp:sp modelId="{890D216F-EDE3-4383-8549-75D4851667D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EDAC-84E2-4D77-81AC-58DBBD5796B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Connectivity</a:t>
          </a:r>
        </a:p>
      </dsp:txBody>
      <dsp:txXfrm>
        <a:off x="0" y="2552700"/>
        <a:ext cx="6492875" cy="1276350"/>
      </dsp:txXfrm>
    </dsp:sp>
    <dsp:sp modelId="{0B6A9E01-680F-488D-B232-1931DCEEE7D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10E0-BD1D-4417-B2CD-FF0E67794CE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Data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0E6D92-A747-44A2-A140-97DDB5423A6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1/7/22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EA5559-360D-4A40-9CD9-A96D1D44AF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14"/>
          <p:cNvSpPr/>
          <p:nvPr/>
        </p:nvSpPr>
        <p:spPr>
          <a:xfrm>
            <a:off x="1953720" y="0"/>
            <a:ext cx="8283960" cy="6857640"/>
          </a:xfrm>
          <a:custGeom>
            <a:avLst/>
            <a:gdLst/>
            <a:ahLst/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Freeform: Shape 16"/>
          <p:cNvSpPr/>
          <p:nvPr/>
        </p:nvSpPr>
        <p:spPr>
          <a:xfrm>
            <a:off x="2118240" y="0"/>
            <a:ext cx="7954920" cy="6857640"/>
          </a:xfrm>
          <a:custGeom>
            <a:avLst/>
            <a:gdLst/>
            <a:ahLst/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55640" y="1441800"/>
            <a:ext cx="7080480" cy="397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d0d0d"/>
                </a:solidFill>
                <a:latin typeface="Calibri Light"/>
              </a:rPr>
              <a:t>Internet of things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21"/>
          <p:cNvSpPr/>
          <p:nvPr/>
        </p:nvSpPr>
        <p:spPr>
          <a:xfrm flipH="1" flipV="1">
            <a:off x="0" y="-360"/>
            <a:ext cx="7187760" cy="6857640"/>
          </a:xfrm>
          <a:custGeom>
            <a:avLst/>
            <a:gdLst/>
            <a:ahLst/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icture 5"/>
          <p:cNvSpPr/>
          <p:nvPr/>
        </p:nvSpPr>
        <p:spPr>
          <a:xfrm>
            <a:off x="0" y="0"/>
            <a:ext cx="7028280" cy="6857640"/>
          </a:xfrm>
          <a:custGeom>
            <a:avLst/>
            <a:gdLst/>
            <a:ah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Box 5"/>
          <p:cNvSpPr/>
          <p:nvPr/>
        </p:nvSpPr>
        <p:spPr>
          <a:xfrm>
            <a:off x="7437960" y="1871640"/>
            <a:ext cx="4424760" cy="35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networking capability that allows information to be sent to and received from objects and devices (such as fixtures and kitchen appliances) using the Internet</a:t>
            </a:r>
            <a:endParaRPr b="0" lang="fr-FR" sz="2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32"/>
          <p:cNvSpPr/>
          <p:nvPr/>
        </p:nvSpPr>
        <p:spPr>
          <a:xfrm flipV="1">
            <a:off x="0" y="-720"/>
            <a:ext cx="4403520" cy="6857640"/>
          </a:xfrm>
          <a:custGeom>
            <a:avLst/>
            <a:gdLst/>
            <a:ahLst/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/>
        </p:style>
      </p:sp>
      <p:grpSp>
        <p:nvGrpSpPr>
          <p:cNvPr id="48" name="Group 34"/>
          <p:cNvGrpSpPr/>
          <p:nvPr/>
        </p:nvGrpSpPr>
        <p:grpSpPr>
          <a:xfrm>
            <a:off x="3315240" y="0"/>
            <a:ext cx="2436480" cy="6857640"/>
            <a:chOff x="3315240" y="0"/>
            <a:chExt cx="2436480" cy="6857640"/>
          </a:xfrm>
        </p:grpSpPr>
        <p:sp>
          <p:nvSpPr>
            <p:cNvPr id="49" name="Freeform 6"/>
            <p:cNvSpPr/>
            <p:nvPr/>
          </p:nvSpPr>
          <p:spPr>
            <a:xfrm>
              <a:off x="36216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7"/>
            <p:cNvSpPr/>
            <p:nvPr/>
          </p:nvSpPr>
          <p:spPr>
            <a:xfrm>
              <a:off x="33152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 8"/>
            <p:cNvSpPr/>
            <p:nvPr/>
          </p:nvSpPr>
          <p:spPr>
            <a:xfrm>
              <a:off x="33152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9"/>
            <p:cNvSpPr/>
            <p:nvPr/>
          </p:nvSpPr>
          <p:spPr>
            <a:xfrm>
              <a:off x="36216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Freeform 10"/>
            <p:cNvSpPr/>
            <p:nvPr/>
          </p:nvSpPr>
          <p:spPr>
            <a:xfrm>
              <a:off x="36216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 11"/>
            <p:cNvSpPr/>
            <p:nvPr/>
          </p:nvSpPr>
          <p:spPr>
            <a:xfrm>
              <a:off x="33152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04144963"/>
              </p:ext>
            </p:extLst>
          </p:nvPr>
        </p:nvGraphicFramePr>
        <p:xfrm>
          <a:off x="5010120" y="685800"/>
          <a:ext cx="6492600" cy="510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transition spd="slow">
    <p:push dir="u"/>
  </p:transition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Graphic 13" descr=""/>
          <p:cNvPicPr/>
          <p:nvPr/>
        </p:nvPicPr>
        <p:blipFill>
          <a:blip r:embed="rId1"/>
          <a:stretch/>
        </p:blipFill>
        <p:spPr>
          <a:xfrm>
            <a:off x="6176520" y="743040"/>
            <a:ext cx="5371920" cy="5371920"/>
          </a:xfrm>
          <a:prstGeom prst="rect">
            <a:avLst/>
          </a:prstGeom>
          <a:ln w="0">
            <a:noFill/>
          </a:ln>
        </p:spPr>
      </p:pic>
      <p:sp>
        <p:nvSpPr>
          <p:cNvPr id="57" name="Rectangle 47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Graphic 12" descr=""/>
          <p:cNvPicPr/>
          <p:nvPr/>
        </p:nvPicPr>
        <p:blipFill>
          <a:blip r:embed="rId2"/>
          <a:stretch/>
        </p:blipFill>
        <p:spPr>
          <a:xfrm>
            <a:off x="643320" y="743040"/>
            <a:ext cx="5371560" cy="5371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47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Box 4"/>
          <p:cNvSpPr/>
          <p:nvPr/>
        </p:nvSpPr>
        <p:spPr>
          <a:xfrm>
            <a:off x="3928680" y="1922760"/>
            <a:ext cx="4341240" cy="30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e7e6e6"/>
                </a:solidFill>
                <a:latin typeface="Calibri"/>
              </a:rPr>
              <a:t>The End</a:t>
            </a:r>
            <a:endParaRPr b="0" lang="fr-FR" sz="9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785B20-B9ED-431C-8634-327D6921C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87BDA-4A63-49E5-B1C6-17009D73566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86F8F25-7DCF-49B0-B5F0-AA0ABF7681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tf33552983</Template>
  <TotalTime>31</TotalTime>
  <Application>LibreOffice/7.2.2.2$Linux_X86_64 LibreOffice_project/20$Build-2</Application>
  <AppVersion>15.0000</AppVersion>
  <Words>30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2022-01-06T21:04:30Z</dcterms:created>
  <dc:creator/>
  <dc:description/>
  <dc:language>fr-FR</dc:language>
  <cp:lastModifiedBy/>
  <dcterms:modified xsi:type="dcterms:W3CDTF">2022-01-07T10:36:25Z</dcterms:modified>
  <cp:revision>80</cp:revision>
  <dc:subject/>
  <dc:title>Title Lorem Ipsum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