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2"/>
  </p:sldMasterIdLst>
  <p:notesMasterIdLst>
    <p:notesMasterId r:id="rId9"/>
  </p:notesMasterIdLst>
  <p:handoutMasterIdLst>
    <p:handoutMasterId r:id="rId10"/>
  </p:handoutMasterIdLst>
  <p:sldIdLst>
    <p:sldId id="269" r:id="rId3"/>
    <p:sldId id="280" r:id="rId4"/>
    <p:sldId id="281" r:id="rId5"/>
    <p:sldId id="282" r:id="rId6"/>
    <p:sldId id="283" r:id="rId7"/>
    <p:sldId id="28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>
      <p:cViewPr varScale="1">
        <p:scale>
          <a:sx n="73" d="100"/>
          <a:sy n="73" d="100"/>
        </p:scale>
        <p:origin x="13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EE948B-D334-4AA7-98AB-779B1FEE39FF}" type="doc">
      <dgm:prSet loTypeId="urn:microsoft.com/office/officeart/2005/8/layout/matrix3" loCatId="matrix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290F5A70-C44A-4B52-92CE-26180C71C0C3}">
      <dgm:prSet phldrT="[Text]"/>
      <dgm:spPr/>
      <dgm:t>
        <a:bodyPr/>
        <a:lstStyle/>
        <a:p>
          <a:pPr algn="ctr"/>
          <a:r>
            <a:rPr lang="en-US" dirty="0" smtClean="0"/>
            <a:t>Chia </a:t>
          </a:r>
          <a:r>
            <a:rPr lang="en-US" dirty="0" err="1" smtClean="0"/>
            <a:t>sẻ</a:t>
          </a:r>
          <a:r>
            <a:rPr lang="en-US" dirty="0" smtClean="0"/>
            <a:t> &amp; </a:t>
          </a:r>
          <a:r>
            <a:rPr lang="en-US" dirty="0" err="1" smtClean="0"/>
            <a:t>thảo</a:t>
          </a:r>
          <a:r>
            <a:rPr lang="en-US" dirty="0" smtClean="0"/>
            <a:t> </a:t>
          </a:r>
          <a:r>
            <a:rPr lang="en-US" dirty="0" err="1" smtClean="0"/>
            <a:t>luận</a:t>
          </a:r>
          <a:endParaRPr lang="en-US" dirty="0"/>
        </a:p>
      </dgm:t>
    </dgm:pt>
    <dgm:pt modelId="{AADFE34E-32D1-4825-BE00-F4B230412484}" type="parTrans" cxnId="{FC2D246E-8FDC-4D4A-8387-62FA4D2E0611}">
      <dgm:prSet/>
      <dgm:spPr/>
      <dgm:t>
        <a:bodyPr/>
        <a:lstStyle/>
        <a:p>
          <a:pPr algn="ctr"/>
          <a:endParaRPr lang="en-US"/>
        </a:p>
      </dgm:t>
    </dgm:pt>
    <dgm:pt modelId="{943E6433-2441-4DCC-9B19-BC8B9E713996}" type="sibTrans" cxnId="{FC2D246E-8FDC-4D4A-8387-62FA4D2E0611}">
      <dgm:prSet/>
      <dgm:spPr/>
      <dgm:t>
        <a:bodyPr/>
        <a:lstStyle/>
        <a:p>
          <a:pPr algn="ctr"/>
          <a:endParaRPr lang="en-US"/>
        </a:p>
      </dgm:t>
    </dgm:pt>
    <dgm:pt modelId="{B93E2E82-252A-48CD-A1D8-06B990939E6F}">
      <dgm:prSet phldrT="[Text]"/>
      <dgm:spPr/>
      <dgm:t>
        <a:bodyPr/>
        <a:lstStyle/>
        <a:p>
          <a:pPr algn="ctr"/>
          <a:r>
            <a:rPr lang="en-US" dirty="0" err="1" smtClean="0"/>
            <a:t>Đánh</a:t>
          </a:r>
          <a:r>
            <a:rPr lang="en-US" dirty="0" smtClean="0"/>
            <a:t> </a:t>
          </a:r>
          <a:r>
            <a:rPr lang="en-US" dirty="0" err="1" smtClean="0"/>
            <a:t>giá</a:t>
          </a:r>
          <a:r>
            <a:rPr lang="en-US" dirty="0" smtClean="0"/>
            <a:t> &amp; </a:t>
          </a:r>
          <a:r>
            <a:rPr lang="en-US" dirty="0" err="1" smtClean="0"/>
            <a:t>bình</a:t>
          </a:r>
          <a:r>
            <a:rPr lang="en-US" dirty="0" smtClean="0"/>
            <a:t> </a:t>
          </a:r>
          <a:r>
            <a:rPr lang="en-US" dirty="0" err="1" smtClean="0"/>
            <a:t>luận</a:t>
          </a:r>
          <a:endParaRPr lang="en-US" dirty="0"/>
        </a:p>
      </dgm:t>
    </dgm:pt>
    <dgm:pt modelId="{17D2A218-DDF6-43D4-A8BA-98867FDDAA0C}" type="parTrans" cxnId="{465FC909-F113-4B06-897B-CC8164761565}">
      <dgm:prSet/>
      <dgm:spPr/>
      <dgm:t>
        <a:bodyPr/>
        <a:lstStyle/>
        <a:p>
          <a:pPr algn="ctr"/>
          <a:endParaRPr lang="en-US"/>
        </a:p>
      </dgm:t>
    </dgm:pt>
    <dgm:pt modelId="{63B6290B-A5E6-437E-B6E7-8614FDE311A0}" type="sibTrans" cxnId="{465FC909-F113-4B06-897B-CC8164761565}">
      <dgm:prSet/>
      <dgm:spPr/>
      <dgm:t>
        <a:bodyPr/>
        <a:lstStyle/>
        <a:p>
          <a:pPr algn="ctr"/>
          <a:endParaRPr lang="en-US"/>
        </a:p>
      </dgm:t>
    </dgm:pt>
    <dgm:pt modelId="{8727E899-11EE-48CD-A1B0-5F57E2AD77A4}">
      <dgm:prSet phldrT="[Text]"/>
      <dgm:spPr/>
      <dgm:t>
        <a:bodyPr/>
        <a:lstStyle/>
        <a:p>
          <a:pPr algn="ctr"/>
          <a:r>
            <a:rPr lang="en-US" dirty="0" err="1" smtClean="0"/>
            <a:t>Lưu</a:t>
          </a:r>
          <a:r>
            <a:rPr lang="en-US" dirty="0" smtClean="0"/>
            <a:t> </a:t>
          </a:r>
          <a:r>
            <a:rPr lang="en-US" dirty="0" err="1" smtClean="0"/>
            <a:t>trữ</a:t>
          </a:r>
          <a:r>
            <a:rPr lang="en-US" dirty="0" smtClean="0"/>
            <a:t> &amp; </a:t>
          </a:r>
          <a:r>
            <a:rPr lang="en-US" dirty="0" err="1" smtClean="0"/>
            <a:t>phân</a:t>
          </a:r>
          <a:r>
            <a:rPr lang="en-US" dirty="0" smtClean="0"/>
            <a:t> </a:t>
          </a:r>
          <a:r>
            <a:rPr lang="en-US" dirty="0" err="1" smtClean="0"/>
            <a:t>loại</a:t>
          </a:r>
          <a:endParaRPr lang="en-US" dirty="0"/>
        </a:p>
      </dgm:t>
    </dgm:pt>
    <dgm:pt modelId="{9C75B0EF-CC0A-4CFA-B9D4-886D27C77F55}" type="parTrans" cxnId="{8E4D3A70-B70B-4774-8745-E4950E3C9056}">
      <dgm:prSet/>
      <dgm:spPr/>
      <dgm:t>
        <a:bodyPr/>
        <a:lstStyle/>
        <a:p>
          <a:pPr algn="ctr"/>
          <a:endParaRPr lang="en-US"/>
        </a:p>
      </dgm:t>
    </dgm:pt>
    <dgm:pt modelId="{B6E75460-D4D7-4DDF-8CBA-DA2D8D6F1EE3}" type="sibTrans" cxnId="{8E4D3A70-B70B-4774-8745-E4950E3C9056}">
      <dgm:prSet/>
      <dgm:spPr/>
      <dgm:t>
        <a:bodyPr/>
        <a:lstStyle/>
        <a:p>
          <a:pPr algn="ctr"/>
          <a:endParaRPr lang="en-US"/>
        </a:p>
      </dgm:t>
    </dgm:pt>
    <dgm:pt modelId="{ECC96F1C-78AA-4D30-8D28-89F49BC1C513}">
      <dgm:prSet phldrT="[Text]"/>
      <dgm:spPr/>
      <dgm:t>
        <a:bodyPr/>
        <a:lstStyle/>
        <a:p>
          <a:pPr algn="ctr"/>
          <a:r>
            <a:rPr lang="en-US" dirty="0" err="1" smtClean="0"/>
            <a:t>Giới</a:t>
          </a:r>
          <a:r>
            <a:rPr lang="en-US" dirty="0" smtClean="0"/>
            <a:t> </a:t>
          </a:r>
          <a:r>
            <a:rPr lang="en-US" dirty="0" err="1" smtClean="0"/>
            <a:t>thiệu</a:t>
          </a:r>
          <a:r>
            <a:rPr lang="en-US" dirty="0" smtClean="0"/>
            <a:t> &amp; </a:t>
          </a:r>
          <a:r>
            <a:rPr lang="en-US" dirty="0" err="1" smtClean="0"/>
            <a:t>gợi</a:t>
          </a:r>
          <a:r>
            <a:rPr lang="en-US" dirty="0" smtClean="0"/>
            <a:t> ý</a:t>
          </a:r>
          <a:endParaRPr lang="en-US" dirty="0"/>
        </a:p>
      </dgm:t>
    </dgm:pt>
    <dgm:pt modelId="{06BA0BA5-ADA5-4363-9FF3-4F959571F5D5}" type="parTrans" cxnId="{05E7B3CE-87A0-4035-BFA1-52AB8392D593}">
      <dgm:prSet/>
      <dgm:spPr/>
      <dgm:t>
        <a:bodyPr/>
        <a:lstStyle/>
        <a:p>
          <a:pPr algn="ctr"/>
          <a:endParaRPr lang="en-US"/>
        </a:p>
      </dgm:t>
    </dgm:pt>
    <dgm:pt modelId="{4D5FB8C7-4E2B-4776-BDBF-B505818DE24C}" type="sibTrans" cxnId="{05E7B3CE-87A0-4035-BFA1-52AB8392D593}">
      <dgm:prSet/>
      <dgm:spPr/>
      <dgm:t>
        <a:bodyPr/>
        <a:lstStyle/>
        <a:p>
          <a:pPr algn="ctr"/>
          <a:endParaRPr lang="en-US"/>
        </a:p>
      </dgm:t>
    </dgm:pt>
    <dgm:pt modelId="{A4224FE7-9BBC-4062-865A-D43A140DF049}" type="pres">
      <dgm:prSet presAssocID="{91EE948B-D334-4AA7-98AB-779B1FEE39FF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8F9D25-FBB2-4901-A05F-27F55857791A}" type="pres">
      <dgm:prSet presAssocID="{91EE948B-D334-4AA7-98AB-779B1FEE39FF}" presName="diamond" presStyleLbl="bgShp" presStyleIdx="0" presStyleCnt="1"/>
      <dgm:spPr/>
    </dgm:pt>
    <dgm:pt modelId="{ABBAF0FA-4E57-420B-8BD9-D4A166110C32}" type="pres">
      <dgm:prSet presAssocID="{91EE948B-D334-4AA7-98AB-779B1FEE39FF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FA82A8-1178-4F4C-ACFA-3EEEA883F03E}" type="pres">
      <dgm:prSet presAssocID="{91EE948B-D334-4AA7-98AB-779B1FEE39FF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9610F8-779E-4E38-A399-2736776CD4D9}" type="pres">
      <dgm:prSet presAssocID="{91EE948B-D334-4AA7-98AB-779B1FEE39FF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7DD138-A8DD-4267-9F2D-48932B0903EF}" type="pres">
      <dgm:prSet presAssocID="{91EE948B-D334-4AA7-98AB-779B1FEE39FF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C6E4D0-F142-4454-BB50-0B954E3CCEFD}" type="presOf" srcId="{290F5A70-C44A-4B52-92CE-26180C71C0C3}" destId="{ABBAF0FA-4E57-420B-8BD9-D4A166110C32}" srcOrd="0" destOrd="0" presId="urn:microsoft.com/office/officeart/2005/8/layout/matrix3"/>
    <dgm:cxn modelId="{FC2D246E-8FDC-4D4A-8387-62FA4D2E0611}" srcId="{91EE948B-D334-4AA7-98AB-779B1FEE39FF}" destId="{290F5A70-C44A-4B52-92CE-26180C71C0C3}" srcOrd="0" destOrd="0" parTransId="{AADFE34E-32D1-4825-BE00-F4B230412484}" sibTransId="{943E6433-2441-4DCC-9B19-BC8B9E713996}"/>
    <dgm:cxn modelId="{8E4D3A70-B70B-4774-8745-E4950E3C9056}" srcId="{91EE948B-D334-4AA7-98AB-779B1FEE39FF}" destId="{8727E899-11EE-48CD-A1B0-5F57E2AD77A4}" srcOrd="2" destOrd="0" parTransId="{9C75B0EF-CC0A-4CFA-B9D4-886D27C77F55}" sibTransId="{B6E75460-D4D7-4DDF-8CBA-DA2D8D6F1EE3}"/>
    <dgm:cxn modelId="{81310744-F84A-4C3C-B88E-E43C8BA3E651}" type="presOf" srcId="{8727E899-11EE-48CD-A1B0-5F57E2AD77A4}" destId="{2A9610F8-779E-4E38-A399-2736776CD4D9}" srcOrd="0" destOrd="0" presId="urn:microsoft.com/office/officeart/2005/8/layout/matrix3"/>
    <dgm:cxn modelId="{E72B25D8-F7BB-4568-B45E-86F9C7AD355A}" type="presOf" srcId="{ECC96F1C-78AA-4D30-8D28-89F49BC1C513}" destId="{FC7DD138-A8DD-4267-9F2D-48932B0903EF}" srcOrd="0" destOrd="0" presId="urn:microsoft.com/office/officeart/2005/8/layout/matrix3"/>
    <dgm:cxn modelId="{CB8DAA0A-4739-4818-8F5D-D86925FF5D3E}" type="presOf" srcId="{91EE948B-D334-4AA7-98AB-779B1FEE39FF}" destId="{A4224FE7-9BBC-4062-865A-D43A140DF049}" srcOrd="0" destOrd="0" presId="urn:microsoft.com/office/officeart/2005/8/layout/matrix3"/>
    <dgm:cxn modelId="{465FC909-F113-4B06-897B-CC8164761565}" srcId="{91EE948B-D334-4AA7-98AB-779B1FEE39FF}" destId="{B93E2E82-252A-48CD-A1D8-06B990939E6F}" srcOrd="1" destOrd="0" parTransId="{17D2A218-DDF6-43D4-A8BA-98867FDDAA0C}" sibTransId="{63B6290B-A5E6-437E-B6E7-8614FDE311A0}"/>
    <dgm:cxn modelId="{05E7B3CE-87A0-4035-BFA1-52AB8392D593}" srcId="{91EE948B-D334-4AA7-98AB-779B1FEE39FF}" destId="{ECC96F1C-78AA-4D30-8D28-89F49BC1C513}" srcOrd="3" destOrd="0" parTransId="{06BA0BA5-ADA5-4363-9FF3-4F959571F5D5}" sibTransId="{4D5FB8C7-4E2B-4776-BDBF-B505818DE24C}"/>
    <dgm:cxn modelId="{90DE3957-673B-417D-A862-5B20D19257FD}" type="presOf" srcId="{B93E2E82-252A-48CD-A1D8-06B990939E6F}" destId="{A4FA82A8-1178-4F4C-ACFA-3EEEA883F03E}" srcOrd="0" destOrd="0" presId="urn:microsoft.com/office/officeart/2005/8/layout/matrix3"/>
    <dgm:cxn modelId="{602EF1E5-DA1F-4F25-9F52-335C0A8CBD5A}" type="presParOf" srcId="{A4224FE7-9BBC-4062-865A-D43A140DF049}" destId="{BE8F9D25-FBB2-4901-A05F-27F55857791A}" srcOrd="0" destOrd="0" presId="urn:microsoft.com/office/officeart/2005/8/layout/matrix3"/>
    <dgm:cxn modelId="{9E65764E-F67D-45E1-AD59-D2D43BA5EE44}" type="presParOf" srcId="{A4224FE7-9BBC-4062-865A-D43A140DF049}" destId="{ABBAF0FA-4E57-420B-8BD9-D4A166110C32}" srcOrd="1" destOrd="0" presId="urn:microsoft.com/office/officeart/2005/8/layout/matrix3"/>
    <dgm:cxn modelId="{71C6D7BF-C0C5-4747-9673-A9FD7CDF5368}" type="presParOf" srcId="{A4224FE7-9BBC-4062-865A-D43A140DF049}" destId="{A4FA82A8-1178-4F4C-ACFA-3EEEA883F03E}" srcOrd="2" destOrd="0" presId="urn:microsoft.com/office/officeart/2005/8/layout/matrix3"/>
    <dgm:cxn modelId="{F1842C26-CFD2-4D43-9B17-6DC909DC7D0A}" type="presParOf" srcId="{A4224FE7-9BBC-4062-865A-D43A140DF049}" destId="{2A9610F8-779E-4E38-A399-2736776CD4D9}" srcOrd="3" destOrd="0" presId="urn:microsoft.com/office/officeart/2005/8/layout/matrix3"/>
    <dgm:cxn modelId="{D8CC07FB-DCFD-48A6-B0FE-08640B9C3386}" type="presParOf" srcId="{A4224FE7-9BBC-4062-865A-D43A140DF049}" destId="{FC7DD138-A8DD-4267-9F2D-48932B0903E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8F9D25-FBB2-4901-A05F-27F55857791A}">
      <dsp:nvSpPr>
        <dsp:cNvPr id="0" name=""/>
        <dsp:cNvSpPr/>
      </dsp:nvSpPr>
      <dsp:spPr>
        <a:xfrm>
          <a:off x="342899" y="0"/>
          <a:ext cx="3581400" cy="35814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BAF0FA-4E57-420B-8BD9-D4A166110C32}">
      <dsp:nvSpPr>
        <dsp:cNvPr id="0" name=""/>
        <dsp:cNvSpPr/>
      </dsp:nvSpPr>
      <dsp:spPr>
        <a:xfrm>
          <a:off x="683133" y="340233"/>
          <a:ext cx="1396746" cy="1396746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Chia </a:t>
          </a:r>
          <a:r>
            <a:rPr lang="en-US" sz="2200" kern="1200" dirty="0" err="1" smtClean="0"/>
            <a:t>sẻ</a:t>
          </a:r>
          <a:r>
            <a:rPr lang="en-US" sz="2200" kern="1200" dirty="0" smtClean="0"/>
            <a:t> &amp; </a:t>
          </a:r>
          <a:r>
            <a:rPr lang="en-US" sz="2200" kern="1200" dirty="0" err="1" smtClean="0"/>
            <a:t>thảo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luận</a:t>
          </a:r>
          <a:endParaRPr lang="en-US" sz="2200" kern="1200" dirty="0"/>
        </a:p>
      </dsp:txBody>
      <dsp:txXfrm>
        <a:off x="751317" y="408417"/>
        <a:ext cx="1260378" cy="1260378"/>
      </dsp:txXfrm>
    </dsp:sp>
    <dsp:sp modelId="{A4FA82A8-1178-4F4C-ACFA-3EEEA883F03E}">
      <dsp:nvSpPr>
        <dsp:cNvPr id="0" name=""/>
        <dsp:cNvSpPr/>
      </dsp:nvSpPr>
      <dsp:spPr>
        <a:xfrm>
          <a:off x="2187321" y="340233"/>
          <a:ext cx="1396746" cy="1396746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Đánh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giá</a:t>
          </a:r>
          <a:r>
            <a:rPr lang="en-US" sz="2200" kern="1200" dirty="0" smtClean="0"/>
            <a:t> &amp; </a:t>
          </a:r>
          <a:r>
            <a:rPr lang="en-US" sz="2200" kern="1200" dirty="0" err="1" smtClean="0"/>
            <a:t>bình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luận</a:t>
          </a:r>
          <a:endParaRPr lang="en-US" sz="2200" kern="1200" dirty="0"/>
        </a:p>
      </dsp:txBody>
      <dsp:txXfrm>
        <a:off x="2255505" y="408417"/>
        <a:ext cx="1260378" cy="1260378"/>
      </dsp:txXfrm>
    </dsp:sp>
    <dsp:sp modelId="{2A9610F8-779E-4E38-A399-2736776CD4D9}">
      <dsp:nvSpPr>
        <dsp:cNvPr id="0" name=""/>
        <dsp:cNvSpPr/>
      </dsp:nvSpPr>
      <dsp:spPr>
        <a:xfrm>
          <a:off x="683133" y="1844421"/>
          <a:ext cx="1396746" cy="1396746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Lưu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trữ</a:t>
          </a:r>
          <a:r>
            <a:rPr lang="en-US" sz="2200" kern="1200" dirty="0" smtClean="0"/>
            <a:t> &amp; </a:t>
          </a:r>
          <a:r>
            <a:rPr lang="en-US" sz="2200" kern="1200" dirty="0" err="1" smtClean="0"/>
            <a:t>phân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loại</a:t>
          </a:r>
          <a:endParaRPr lang="en-US" sz="2200" kern="1200" dirty="0"/>
        </a:p>
      </dsp:txBody>
      <dsp:txXfrm>
        <a:off x="751317" y="1912605"/>
        <a:ext cx="1260378" cy="1260378"/>
      </dsp:txXfrm>
    </dsp:sp>
    <dsp:sp modelId="{FC7DD138-A8DD-4267-9F2D-48932B0903EF}">
      <dsp:nvSpPr>
        <dsp:cNvPr id="0" name=""/>
        <dsp:cNvSpPr/>
      </dsp:nvSpPr>
      <dsp:spPr>
        <a:xfrm>
          <a:off x="2187321" y="1844421"/>
          <a:ext cx="1396746" cy="1396746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Giới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thiệu</a:t>
          </a:r>
          <a:r>
            <a:rPr lang="en-US" sz="2200" kern="1200" dirty="0" smtClean="0"/>
            <a:t> &amp; </a:t>
          </a:r>
          <a:r>
            <a:rPr lang="en-US" sz="2200" kern="1200" dirty="0" err="1" smtClean="0"/>
            <a:t>gợi</a:t>
          </a:r>
          <a:r>
            <a:rPr lang="en-US" sz="2200" kern="1200" dirty="0" smtClean="0"/>
            <a:t> ý</a:t>
          </a:r>
          <a:endParaRPr lang="en-US" sz="2200" kern="1200" dirty="0"/>
        </a:p>
      </dsp:txBody>
      <dsp:txXfrm>
        <a:off x="2255505" y="1912605"/>
        <a:ext cx="1260378" cy="1260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A0844-C266-46EC-A036-E1634F64C44A}" type="datetimeFigureOut">
              <a:rPr lang="en-US"/>
              <a:t>3/9/2017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088AA-226D-4237-A99F-5C4B97F43BA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3136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08BCD-7B2F-4BCE-87AF-5D67EFFE4D17}" type="datetimeFigureOut">
              <a:rPr lang="en-US"/>
              <a:t>3/9/2017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A1353-EEA5-436B-AB14-1D84B195E66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067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0"/>
            <a:ext cx="9143998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8" name="Round Single Corner Rectangle 7"/>
          <p:cNvSpPr/>
          <p:nvPr/>
        </p:nvSpPr>
        <p:spPr bwMode="ltGray">
          <a:xfrm rot="10800000" flipH="1" flipV="1">
            <a:off x="5196423" y="228598"/>
            <a:ext cx="3777274" cy="5715002"/>
          </a:xfrm>
          <a:prstGeom prst="round1Rect">
            <a:avLst>
              <a:gd name="adj" fmla="val 589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9" name="Rectangle 8"/>
          <p:cNvSpPr/>
          <p:nvPr/>
        </p:nvSpPr>
        <p:spPr>
          <a:xfrm>
            <a:off x="0" y="4"/>
            <a:ext cx="5196420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10" name="Rectangle 9"/>
          <p:cNvSpPr/>
          <p:nvPr/>
        </p:nvSpPr>
        <p:spPr>
          <a:xfrm>
            <a:off x="0" y="6172200"/>
            <a:ext cx="9144095" cy="6858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129" y="1703718"/>
            <a:ext cx="4344531" cy="37338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4501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5145" y="3429000"/>
            <a:ext cx="3429893" cy="1905000"/>
          </a:xfrm>
        </p:spPr>
        <p:txBody>
          <a:bodyPr anchor="b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95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18" name="Rectangle 17"/>
          <p:cNvSpPr/>
          <p:nvPr/>
        </p:nvSpPr>
        <p:spPr>
          <a:xfrm>
            <a:off x="5600968" y="4"/>
            <a:ext cx="3543032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3903" y="234351"/>
            <a:ext cx="2831135" cy="46424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sz="3301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pPr lvl="0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6240" y="5029200"/>
            <a:ext cx="2837678" cy="914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6172200"/>
            <a:ext cx="9144095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4917-CE56-4645-8050-1555FA0B180B}" type="datetimeFigureOut">
              <a:rPr lang="en-US"/>
              <a:pPr/>
              <a:t>3/9/2017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4DA2-3CE4-45BB-9F6F-628A0CFBDBF9}" type="slidenum">
              <a:rPr/>
              <a:pPr/>
              <a:t>‹#›</a:t>
            </a:fld>
            <a:endParaRPr/>
          </a:p>
        </p:txBody>
      </p:sp>
      <p:sp>
        <p:nvSpPr>
          <p:cNvPr id="21" name="Round Single Corner Rectangle 20"/>
          <p:cNvSpPr/>
          <p:nvPr/>
        </p:nvSpPr>
        <p:spPr bwMode="ltGray">
          <a:xfrm rot="10800000" flipV="1">
            <a:off x="170305" y="234352"/>
            <a:ext cx="5430663" cy="57092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342988" y="465284"/>
            <a:ext cx="5086486" cy="5249717"/>
          </a:xfrm>
          <a:prstGeom prst="round1Rect">
            <a:avLst>
              <a:gd name="adj" fmla="val 4287"/>
            </a:avLst>
          </a:prstGeo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2158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028974">
              <a:defRPr/>
            </a:lvl6pPr>
            <a:lvl7pPr marL="1200470">
              <a:defRPr/>
            </a:lvl7pPr>
            <a:lvl8pPr marL="1371966">
              <a:defRPr baseline="0"/>
            </a:lvl8pPr>
            <a:lvl9pPr marL="1543461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0613" y="582614"/>
            <a:ext cx="6139270" cy="55895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1377" y="582614"/>
            <a:ext cx="1463659" cy="55895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95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12" name="Rectangle 11"/>
          <p:cNvSpPr/>
          <p:nvPr/>
        </p:nvSpPr>
        <p:spPr>
          <a:xfrm>
            <a:off x="0" y="4"/>
            <a:ext cx="3886021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13" name="Rectangle 12"/>
          <p:cNvSpPr/>
          <p:nvPr/>
        </p:nvSpPr>
        <p:spPr>
          <a:xfrm>
            <a:off x="0" y="6172200"/>
            <a:ext cx="9144095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129" y="914400"/>
            <a:ext cx="3144068" cy="38862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4501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466" y="4953001"/>
            <a:ext cx="3151731" cy="990599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5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3886022" y="228600"/>
            <a:ext cx="5087675" cy="5715000"/>
          </a:xfrm>
          <a:prstGeom prst="round1Rect">
            <a:avLst>
              <a:gd name="adj" fmla="val 5636"/>
            </a:avLst>
          </a:prstGeom>
          <a:solidFill>
            <a:schemeClr val="bg2"/>
          </a:solidFill>
        </p:spPr>
        <p:txBody>
          <a:bodyPr tIns="91440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713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876"/>
            <a:ext cx="9144095" cy="6477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9" name="Rectangle 8"/>
          <p:cNvSpPr/>
          <p:nvPr/>
        </p:nvSpPr>
        <p:spPr>
          <a:xfrm>
            <a:off x="5589814" y="0"/>
            <a:ext cx="3554186" cy="6477000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10" name="Round Single Corner Rectangle 9"/>
          <p:cNvSpPr/>
          <p:nvPr/>
        </p:nvSpPr>
        <p:spPr bwMode="ltGray">
          <a:xfrm rot="10800000" flipV="1">
            <a:off x="165023" y="234352"/>
            <a:ext cx="5429471" cy="60140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11" name="Rectangle 10"/>
          <p:cNvSpPr/>
          <p:nvPr/>
        </p:nvSpPr>
        <p:spPr>
          <a:xfrm>
            <a:off x="0" y="6477000"/>
            <a:ext cx="9144095" cy="3810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613" y="685800"/>
            <a:ext cx="4230202" cy="4191000"/>
          </a:xfrm>
        </p:spPr>
        <p:txBody>
          <a:bodyPr anchor="b">
            <a:noAutofit/>
          </a:bodyPr>
          <a:lstStyle>
            <a:lvl1pPr algn="l">
              <a:defRPr sz="4051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612" y="5029200"/>
            <a:ext cx="4230202" cy="9144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accent1"/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0613" y="1981200"/>
            <a:ext cx="3487059" cy="4191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 marL="1028974">
              <a:defRPr sz="1200"/>
            </a:lvl6pPr>
            <a:lvl7pPr marL="1200470">
              <a:defRPr sz="1200"/>
            </a:lvl7pPr>
            <a:lvl8pPr marL="1371966">
              <a:defRPr sz="1200"/>
            </a:lvl8pPr>
            <a:lvl9pPr marL="1543461"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29" y="1981200"/>
            <a:ext cx="3487060" cy="4191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 marL="857479">
              <a:defRPr sz="1200"/>
            </a:lvl5pPr>
            <a:lvl6pPr marL="1028974">
              <a:defRPr sz="1200"/>
            </a:lvl6pPr>
            <a:lvl7pPr marL="1200470">
              <a:defRPr sz="1200"/>
            </a:lvl7pPr>
            <a:lvl8pPr marL="1371966">
              <a:defRPr sz="1200"/>
            </a:lvl8pPr>
            <a:lvl9pPr marL="1543461"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613" y="1981200"/>
            <a:ext cx="3484771" cy="7620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0613" y="2819400"/>
            <a:ext cx="3484771" cy="33528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 marL="1028974">
              <a:defRPr sz="1200"/>
            </a:lvl6pPr>
            <a:lvl7pPr marL="1200470">
              <a:defRPr sz="1200"/>
            </a:lvl7pPr>
            <a:lvl8pPr marL="1371966">
              <a:defRPr sz="1200" baseline="0"/>
            </a:lvl8pPr>
            <a:lvl9pPr marL="1543461"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8618" y="1981200"/>
            <a:ext cx="3484771" cy="7620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8618" y="2819400"/>
            <a:ext cx="3484771" cy="33528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 marL="857479">
              <a:defRPr sz="1200"/>
            </a:lvl5pPr>
            <a:lvl6pPr marL="1028974">
              <a:defRPr sz="1200"/>
            </a:lvl6pPr>
            <a:lvl7pPr marL="1200470">
              <a:defRPr sz="1200"/>
            </a:lvl7pPr>
            <a:lvl8pPr marL="1371966">
              <a:defRPr sz="1200"/>
            </a:lvl8pPr>
            <a:lvl9pPr marL="1543461"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3/9/2017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3/9/2017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172200"/>
            <a:ext cx="9144095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9" name="Rectangle 8"/>
          <p:cNvSpPr/>
          <p:nvPr/>
        </p:nvSpPr>
        <p:spPr>
          <a:xfrm>
            <a:off x="2" y="0"/>
            <a:ext cx="9144095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10" name="Round Single Corner Rectangle 9"/>
          <p:cNvSpPr/>
          <p:nvPr/>
        </p:nvSpPr>
        <p:spPr bwMode="ltGray">
          <a:xfrm rot="10800000" flipH="1" flipV="1">
            <a:off x="3543033" y="234352"/>
            <a:ext cx="5429567" cy="57092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11" name="Rectangle 10"/>
          <p:cNvSpPr/>
          <p:nvPr/>
        </p:nvSpPr>
        <p:spPr>
          <a:xfrm>
            <a:off x="0" y="1"/>
            <a:ext cx="3543031" cy="6172200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264" y="234351"/>
            <a:ext cx="2831135" cy="4642450"/>
          </a:xfrm>
        </p:spPr>
        <p:txBody>
          <a:bodyPr anchor="b">
            <a:normAutofit/>
          </a:bodyPr>
          <a:lstStyle>
            <a:lvl1pPr algn="l">
              <a:defRPr sz="3301" b="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6601" y="5029200"/>
            <a:ext cx="2837678" cy="9144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9821" y="465285"/>
            <a:ext cx="5091286" cy="524971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77000"/>
            <a:ext cx="8972601" cy="3810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9" name="Rectangle 8"/>
          <p:cNvSpPr/>
          <p:nvPr/>
        </p:nvSpPr>
        <p:spPr>
          <a:xfrm>
            <a:off x="8972601" y="6477000"/>
            <a:ext cx="171399" cy="381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7" name="Rectangle 6"/>
          <p:cNvSpPr/>
          <p:nvPr/>
        </p:nvSpPr>
        <p:spPr>
          <a:xfrm>
            <a:off x="1" y="0"/>
            <a:ext cx="9144000" cy="6477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10" name="Round Single Corner Rectangle 9"/>
          <p:cNvSpPr/>
          <p:nvPr/>
        </p:nvSpPr>
        <p:spPr>
          <a:xfrm>
            <a:off x="0" y="228600"/>
            <a:ext cx="8973745" cy="6248400"/>
          </a:xfrm>
          <a:prstGeom prst="round1Rect">
            <a:avLst>
              <a:gd name="adj" fmla="val 45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0612" y="563562"/>
            <a:ext cx="7202776" cy="1189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613" y="1981200"/>
            <a:ext cx="7202777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7100" y="6248400"/>
            <a:ext cx="81880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3/9/2017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0613" y="6248400"/>
            <a:ext cx="560215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01738" y="6248400"/>
            <a:ext cx="571651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3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33" r:id="rId10"/>
    <p:sldLayoutId id="2147483730" r:id="rId11"/>
    <p:sldLayoutId id="214748373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sz="3001" b="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96" indent="-171496" algn="l" defTabSz="685983" rtl="0" eaLnBrk="1" latinLnBrk="0" hangingPunct="1">
        <a:lnSpc>
          <a:spcPct val="90000"/>
        </a:lnSpc>
        <a:spcBef>
          <a:spcPts val="1350"/>
        </a:spcBef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indent="-171496" algn="l" defTabSz="685983" rtl="0" eaLnBrk="1" latinLnBrk="0" hangingPunct="1">
        <a:lnSpc>
          <a:spcPct val="90000"/>
        </a:lnSpc>
        <a:spcBef>
          <a:spcPts val="450"/>
        </a:spcBef>
        <a:buSzPct val="9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14487" indent="-171496" algn="l" defTabSz="685983" rtl="0" eaLnBrk="1" latinLnBrk="0" hangingPunct="1">
        <a:lnSpc>
          <a:spcPct val="90000"/>
        </a:lnSpc>
        <a:spcBef>
          <a:spcPts val="450"/>
        </a:spcBef>
        <a:buSzPct val="90000"/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685983" indent="-171496" algn="l" defTabSz="685983" rtl="0" eaLnBrk="1" latinLnBrk="0" hangingPunct="1">
        <a:lnSpc>
          <a:spcPct val="90000"/>
        </a:lnSpc>
        <a:spcBef>
          <a:spcPts val="450"/>
        </a:spcBef>
        <a:buSzPct val="9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57479" indent="-171496" algn="l" defTabSz="685983" rtl="0" eaLnBrk="1" latinLnBrk="0" hangingPunct="1">
        <a:lnSpc>
          <a:spcPct val="90000"/>
        </a:lnSpc>
        <a:spcBef>
          <a:spcPts val="450"/>
        </a:spcBef>
        <a:buSzPct val="9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974" indent="-171496" algn="l" defTabSz="685983" rtl="0" eaLnBrk="1" latinLnBrk="0" hangingPunct="1">
        <a:lnSpc>
          <a:spcPct val="90000"/>
        </a:lnSpc>
        <a:spcBef>
          <a:spcPts val="450"/>
        </a:spcBef>
        <a:buSzPct val="9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200470" indent="-171496" algn="l" defTabSz="685983" rtl="0" eaLnBrk="1" latinLnBrk="0" hangingPunct="1">
        <a:lnSpc>
          <a:spcPct val="90000"/>
        </a:lnSpc>
        <a:spcBef>
          <a:spcPts val="450"/>
        </a:spcBef>
        <a:buSzPct val="9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966" indent="-171496" algn="l" defTabSz="685983" rtl="0" eaLnBrk="1" latinLnBrk="0" hangingPunct="1">
        <a:lnSpc>
          <a:spcPct val="90000"/>
        </a:lnSpc>
        <a:spcBef>
          <a:spcPts val="450"/>
        </a:spcBef>
        <a:buSzPct val="9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43461" indent="-171496" algn="l" defTabSz="685983" rtl="0" eaLnBrk="1" latinLnBrk="0" hangingPunct="1">
        <a:lnSpc>
          <a:spcPct val="90000"/>
        </a:lnSpc>
        <a:spcBef>
          <a:spcPts val="450"/>
        </a:spcBef>
        <a:buSzPct val="9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1" dirty="0" err="1"/>
              <a:t>Giới</a:t>
            </a:r>
            <a:r>
              <a:rPr lang="en-US" sz="5401" dirty="0"/>
              <a:t> </a:t>
            </a:r>
            <a:r>
              <a:rPr lang="en-US" sz="5401" dirty="0" err="1"/>
              <a:t>thiệu</a:t>
            </a:r>
            <a:r>
              <a:rPr lang="en-US" sz="5401" dirty="0"/>
              <a:t> </a:t>
            </a:r>
            <a:r>
              <a:rPr lang="en-US" sz="5401" dirty="0" err="1"/>
              <a:t>đồ</a:t>
            </a:r>
            <a:r>
              <a:rPr lang="en-US" sz="5401" dirty="0"/>
              <a:t> </a:t>
            </a:r>
            <a:r>
              <a:rPr lang="en-US" sz="5401" dirty="0" err="1"/>
              <a:t>án</a:t>
            </a:r>
            <a:endParaRPr lang="en-US" sz="540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: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1295400"/>
            <a:ext cx="4191000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400" dirty="0" smtClean="0"/>
              <a:t>ONLINE BOOKSHELF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6172200" y="5035973"/>
            <a:ext cx="4191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 smtClean="0"/>
              <a:t>Nhóm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: CIC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083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 smtClean="0"/>
              <a:t>Vấn</a:t>
            </a:r>
            <a:r>
              <a:rPr lang="en-US" sz="4800" dirty="0" smtClean="0"/>
              <a:t> </a:t>
            </a:r>
            <a:r>
              <a:rPr lang="en-US" sz="4800" dirty="0" err="1" smtClean="0"/>
              <a:t>đề</a:t>
            </a:r>
            <a:r>
              <a:rPr lang="en-US" sz="4800" dirty="0" smtClean="0"/>
              <a:t> </a:t>
            </a:r>
            <a:r>
              <a:rPr lang="en-US" sz="4800" dirty="0" err="1" smtClean="0"/>
              <a:t>đặt</a:t>
            </a:r>
            <a:r>
              <a:rPr lang="en-US" sz="4800" dirty="0" smtClean="0"/>
              <a:t> </a:t>
            </a:r>
            <a:r>
              <a:rPr lang="en-US" sz="4800" dirty="0" err="1" smtClean="0"/>
              <a:t>ra</a:t>
            </a:r>
            <a:r>
              <a:rPr lang="en-US" sz="4800" dirty="0" smtClean="0"/>
              <a:t>?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Nhu</a:t>
            </a:r>
            <a:r>
              <a:rPr lang="en-US" sz="2800" dirty="0" smtClean="0"/>
              <a:t> </a:t>
            </a:r>
            <a:r>
              <a:rPr lang="en-US" sz="2800" dirty="0" err="1" smtClean="0"/>
              <a:t>cầu</a:t>
            </a:r>
            <a:r>
              <a:rPr lang="en-US" sz="2800" dirty="0" smtClean="0"/>
              <a:t> </a:t>
            </a:r>
            <a:r>
              <a:rPr lang="en-US" sz="2800" dirty="0" err="1" smtClean="0"/>
              <a:t>đọc</a:t>
            </a:r>
            <a:r>
              <a:rPr lang="en-US" sz="2800" dirty="0" smtClean="0"/>
              <a:t> </a:t>
            </a:r>
            <a:r>
              <a:rPr lang="en-US" sz="2800" dirty="0" err="1" smtClean="0"/>
              <a:t>sách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Vấn</a:t>
            </a:r>
            <a:r>
              <a:rPr lang="en-US" sz="2800" dirty="0" smtClean="0"/>
              <a:t> </a:t>
            </a:r>
            <a:r>
              <a:rPr lang="en-US" sz="2800" dirty="0" err="1" smtClean="0"/>
              <a:t>đề</a:t>
            </a:r>
            <a:r>
              <a:rPr lang="en-US" sz="2800" dirty="0" smtClean="0"/>
              <a:t> </a:t>
            </a:r>
            <a:r>
              <a:rPr lang="en-US" sz="2800" dirty="0" err="1" smtClean="0"/>
              <a:t>đọc</a:t>
            </a:r>
            <a:r>
              <a:rPr lang="en-US" sz="2800" dirty="0" smtClean="0"/>
              <a:t> </a:t>
            </a:r>
            <a:r>
              <a:rPr lang="en-US" sz="2800" dirty="0" err="1" smtClean="0"/>
              <a:t>sách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r>
              <a:rPr lang="en-US" sz="2800" dirty="0" smtClean="0"/>
              <a:t> nay.</a:t>
            </a:r>
          </a:p>
          <a:p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quá</a:t>
            </a:r>
            <a:r>
              <a:rPr lang="en-US" sz="2800" dirty="0" smtClean="0"/>
              <a:t> </a:t>
            </a:r>
            <a:r>
              <a:rPr lang="en-US" sz="2800" dirty="0" err="1" smtClean="0"/>
              <a:t>nhiều</a:t>
            </a:r>
            <a:r>
              <a:rPr lang="en-US" sz="2800" dirty="0" smtClean="0"/>
              <a:t> </a:t>
            </a:r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sách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pPr marL="1028974" lvl="6" indent="0">
              <a:buNone/>
            </a:pPr>
            <a:r>
              <a:rPr lang="en-US" sz="2800" dirty="0" err="1" smtClean="0"/>
              <a:t>Đọc</a:t>
            </a:r>
            <a:r>
              <a:rPr lang="en-US" sz="2800" dirty="0" smtClean="0"/>
              <a:t> </a:t>
            </a:r>
            <a:r>
              <a:rPr lang="en-US" sz="2800" dirty="0" err="1" smtClean="0"/>
              <a:t>sách</a:t>
            </a:r>
            <a:r>
              <a:rPr lang="en-US" sz="2800" dirty="0" smtClean="0"/>
              <a:t> </a:t>
            </a:r>
            <a:r>
              <a:rPr lang="en-US" sz="2800" dirty="0" err="1" smtClean="0"/>
              <a:t>phù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?</a:t>
            </a:r>
          </a:p>
        </p:txBody>
      </p:sp>
      <p:sp>
        <p:nvSpPr>
          <p:cNvPr id="2" name="Right Arrow 1"/>
          <p:cNvSpPr/>
          <p:nvPr/>
        </p:nvSpPr>
        <p:spPr>
          <a:xfrm>
            <a:off x="970612" y="4041210"/>
            <a:ext cx="978408" cy="484632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2851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 smtClean="0"/>
              <a:t>Giải</a:t>
            </a:r>
            <a:r>
              <a:rPr lang="en-US" sz="4800" dirty="0" smtClean="0"/>
              <a:t> </a:t>
            </a:r>
            <a:r>
              <a:rPr lang="en-US" sz="4800" dirty="0" err="1" smtClean="0"/>
              <a:t>pháp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0323313">
            <a:off x="342955" y="2423811"/>
            <a:ext cx="4140959" cy="2351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965" y="2256744"/>
            <a:ext cx="4184069" cy="26669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88001">
            <a:off x="4652423" y="2613987"/>
            <a:ext cx="3892672" cy="232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4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 smtClean="0"/>
              <a:t>Đối</a:t>
            </a:r>
            <a:r>
              <a:rPr lang="en-US" sz="4800" dirty="0" smtClean="0"/>
              <a:t> </a:t>
            </a:r>
            <a:r>
              <a:rPr lang="en-US" sz="4800" dirty="0" err="1" smtClean="0"/>
              <a:t>tượng</a:t>
            </a:r>
            <a:r>
              <a:rPr lang="en-US" sz="4800" dirty="0" smtClean="0"/>
              <a:t> </a:t>
            </a:r>
            <a:r>
              <a:rPr lang="en-US" sz="4800" dirty="0" err="1" smtClean="0"/>
              <a:t>người</a:t>
            </a:r>
            <a:r>
              <a:rPr lang="en-US" sz="4800" dirty="0" smtClean="0"/>
              <a:t> </a:t>
            </a:r>
            <a:r>
              <a:rPr lang="en-US" sz="4800" dirty="0" err="1" smtClean="0"/>
              <a:t>dùng</a:t>
            </a:r>
            <a:endParaRPr lang="en-US" sz="4800" dirty="0"/>
          </a:p>
        </p:txBody>
      </p:sp>
      <p:pic>
        <p:nvPicPr>
          <p:cNvPr id="1026" name="Picture 2" descr="Kết quả hình ảnh cho học sinh đọc sách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3525188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ết quả hình ảnh cho học sinh đọc sá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570" y="1981200"/>
            <a:ext cx="3810542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69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 smtClean="0"/>
              <a:t>Các</a:t>
            </a:r>
            <a:r>
              <a:rPr lang="en-US" sz="4800" dirty="0" smtClean="0"/>
              <a:t> </a:t>
            </a:r>
            <a:r>
              <a:rPr lang="en-US" sz="4800" dirty="0" err="1" smtClean="0"/>
              <a:t>chức</a:t>
            </a:r>
            <a:r>
              <a:rPr lang="en-US" sz="4800" dirty="0" smtClean="0"/>
              <a:t> </a:t>
            </a:r>
            <a:r>
              <a:rPr lang="en-US" sz="4800" dirty="0" err="1" smtClean="0"/>
              <a:t>năng</a:t>
            </a:r>
            <a:r>
              <a:rPr lang="en-US" sz="4800" dirty="0" smtClean="0"/>
              <a:t> </a:t>
            </a:r>
            <a:r>
              <a:rPr lang="en-US" sz="4800" dirty="0" err="1" smtClean="0"/>
              <a:t>chính</a:t>
            </a:r>
            <a:endParaRPr lang="en-US" sz="4800" dirty="0"/>
          </a:p>
        </p:txBody>
      </p:sp>
      <p:graphicFrame>
        <p:nvGraphicFramePr>
          <p:cNvPr id="7" name="Content Placeholder 6" descr="Basic Matrix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91436211"/>
              </p:ext>
            </p:extLst>
          </p:nvPr>
        </p:nvGraphicFramePr>
        <p:xfrm>
          <a:off x="2438400" y="2209800"/>
          <a:ext cx="4267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929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799"/>
            <a:ext cx="8077200" cy="441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50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co Living 16x9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coLiving_16x9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dir="5400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dir="540000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coLiving_16x9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dir="5400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dir="540000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coLiving_16x9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dir="5400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dir="540000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DEFF986-5B24-4FFE-8015-C92B2DCBC2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Natural living presentation (widescreen)</Template>
  <TotalTime>0</TotalTime>
  <Words>76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Cambria</vt:lpstr>
      <vt:lpstr>Eco Living 16x9</vt:lpstr>
      <vt:lpstr>Giới thiệu đồ án</vt:lpstr>
      <vt:lpstr>Vấn đề đặt ra?</vt:lpstr>
      <vt:lpstr>Giải pháp</vt:lpstr>
      <vt:lpstr>Đối tượng người dùng</vt:lpstr>
      <vt:lpstr>Các chức năng chính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2017-03-08T13:05:58Z</dcterms:created>
  <dcterms:modified xsi:type="dcterms:W3CDTF">2017-03-09T02:13:35Z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TC028010969991</vt:lpwstr>
  </property>
</Properties>
</file>