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PA3 – Prototype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2800" dirty="0" smtClean="0"/>
              <a:t>CIC Creative is Core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385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675" y="624110"/>
            <a:ext cx="9701938" cy="72136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Paper Prototype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2348"/>
            <a:ext cx="8915400" cy="412652"/>
          </a:xfrm>
        </p:spPr>
        <p:txBody>
          <a:bodyPr>
            <a:noAutofit/>
          </a:bodyPr>
          <a:lstStyle/>
          <a:p>
            <a:r>
              <a:rPr lang="en-US" sz="3200" dirty="0" smtClean="0"/>
              <a:t>Scenario 1: </a:t>
            </a: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 smtClean="0"/>
              <a:t>sách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06807" y="730712"/>
            <a:ext cx="4728509" cy="739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2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51" y="624110"/>
            <a:ext cx="9623561" cy="77361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Paper Prototype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89212" y="1492348"/>
            <a:ext cx="8915400" cy="412652"/>
          </a:xfrm>
        </p:spPr>
        <p:txBody>
          <a:bodyPr>
            <a:noAutofit/>
          </a:bodyPr>
          <a:lstStyle/>
          <a:p>
            <a:r>
              <a:rPr lang="en-US" sz="3200" dirty="0" smtClean="0"/>
              <a:t>Scenario 1: </a:t>
            </a: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 smtClean="0"/>
              <a:t>sách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65357" y="776460"/>
            <a:ext cx="4637536" cy="734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857" y="624110"/>
            <a:ext cx="9871755" cy="682176"/>
          </a:xfrm>
        </p:spPr>
        <p:txBody>
          <a:bodyPr>
            <a:noAutofit/>
          </a:bodyPr>
          <a:lstStyle/>
          <a:p>
            <a:r>
              <a:rPr lang="en-US" sz="4000" dirty="0"/>
              <a:t>Paper Prototype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89212" y="1492348"/>
            <a:ext cx="8915400" cy="412652"/>
          </a:xfrm>
        </p:spPr>
        <p:txBody>
          <a:bodyPr>
            <a:noAutofit/>
          </a:bodyPr>
          <a:lstStyle/>
          <a:p>
            <a:r>
              <a:rPr lang="en-US" sz="3200" dirty="0" smtClean="0"/>
              <a:t>Scenario 1: </a:t>
            </a: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 smtClean="0"/>
              <a:t>sách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85036" y="604973"/>
            <a:ext cx="4671604" cy="78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7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297" y="624110"/>
            <a:ext cx="9780315" cy="682176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Paper Prototype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89212" y="1492348"/>
            <a:ext cx="8915400" cy="412652"/>
          </a:xfrm>
        </p:spPr>
        <p:txBody>
          <a:bodyPr>
            <a:noAutofit/>
          </a:bodyPr>
          <a:lstStyle/>
          <a:p>
            <a:r>
              <a:rPr lang="en-US" sz="3200" dirty="0" smtClean="0"/>
              <a:t>Scenario 2: </a:t>
            </a:r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chủ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thảo</a:t>
            </a:r>
            <a:r>
              <a:rPr lang="en-US" sz="3200" dirty="0" smtClean="0"/>
              <a:t> </a:t>
            </a:r>
            <a:r>
              <a:rPr lang="en-US" sz="3200" dirty="0" err="1" smtClean="0"/>
              <a:t>luận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2091062"/>
            <a:ext cx="7863840" cy="459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9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235" y="624110"/>
            <a:ext cx="9793378" cy="64298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Paper Prototype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89212" y="1397726"/>
            <a:ext cx="8915400" cy="507274"/>
          </a:xfrm>
        </p:spPr>
        <p:txBody>
          <a:bodyPr>
            <a:noAutofit/>
          </a:bodyPr>
          <a:lstStyle/>
          <a:p>
            <a:r>
              <a:rPr lang="en-US" sz="3200" dirty="0" smtClean="0"/>
              <a:t>Scenario 2: </a:t>
            </a:r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chủ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thảo</a:t>
            </a:r>
            <a:r>
              <a:rPr lang="en-US" sz="3200" dirty="0" smtClean="0"/>
              <a:t> </a:t>
            </a:r>
            <a:r>
              <a:rPr lang="en-US" sz="3200" dirty="0" err="1" smtClean="0"/>
              <a:t>luận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8528" y="274906"/>
            <a:ext cx="4598126" cy="80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49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5109" y="624110"/>
            <a:ext cx="9819503" cy="708301"/>
          </a:xfrm>
        </p:spPr>
        <p:txBody>
          <a:bodyPr>
            <a:normAutofit/>
          </a:bodyPr>
          <a:lstStyle/>
          <a:p>
            <a:r>
              <a:rPr lang="en-US" sz="4000" dirty="0"/>
              <a:t>Paper Prototype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89212" y="1492348"/>
            <a:ext cx="8915400" cy="412652"/>
          </a:xfrm>
        </p:spPr>
        <p:txBody>
          <a:bodyPr>
            <a:noAutofit/>
          </a:bodyPr>
          <a:lstStyle/>
          <a:p>
            <a:r>
              <a:rPr lang="en-US" sz="3200" dirty="0" smtClean="0"/>
              <a:t>Scenario 3: </a:t>
            </a:r>
            <a:r>
              <a:rPr lang="en-US" sz="3200" dirty="0" err="1" smtClean="0"/>
              <a:t>Xem</a:t>
            </a:r>
            <a:r>
              <a:rPr lang="en-US" sz="3200" dirty="0" smtClean="0"/>
              <a:t> </a:t>
            </a:r>
            <a:r>
              <a:rPr lang="en-US" sz="3200" dirty="0" err="1" smtClean="0"/>
              <a:t>gợi</a:t>
            </a:r>
            <a:r>
              <a:rPr lang="en-US" sz="3200" dirty="0" smtClean="0"/>
              <a:t> ý </a:t>
            </a:r>
            <a:r>
              <a:rPr lang="en-US" sz="3200" dirty="0" err="1" smtClean="0"/>
              <a:t>sách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71" y="2064937"/>
            <a:ext cx="8224575" cy="465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33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5109" y="624110"/>
            <a:ext cx="9819503" cy="773616"/>
          </a:xfrm>
        </p:spPr>
        <p:txBody>
          <a:bodyPr>
            <a:normAutofit/>
          </a:bodyPr>
          <a:lstStyle/>
          <a:p>
            <a:r>
              <a:rPr lang="en-US" sz="4000" dirty="0"/>
              <a:t>Paper Prototype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89212" y="1492348"/>
            <a:ext cx="8915400" cy="412652"/>
          </a:xfrm>
        </p:spPr>
        <p:txBody>
          <a:bodyPr>
            <a:noAutofit/>
          </a:bodyPr>
          <a:lstStyle/>
          <a:p>
            <a:r>
              <a:rPr lang="en-US" sz="3200" dirty="0" smtClean="0"/>
              <a:t>Scenario 3: </a:t>
            </a:r>
            <a:r>
              <a:rPr lang="en-US" sz="3200" dirty="0" err="1" smtClean="0"/>
              <a:t>Xem</a:t>
            </a:r>
            <a:r>
              <a:rPr lang="en-US" sz="3200" dirty="0" smtClean="0"/>
              <a:t> </a:t>
            </a:r>
            <a:r>
              <a:rPr lang="en-US" sz="3200" dirty="0" err="1" smtClean="0"/>
              <a:t>gợi</a:t>
            </a:r>
            <a:r>
              <a:rPr lang="en-US" sz="3200" dirty="0" smtClean="0"/>
              <a:t> ý </a:t>
            </a:r>
            <a:r>
              <a:rPr lang="en-US" sz="3200" dirty="0" err="1" smtClean="0"/>
              <a:t>sách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27" y="2175190"/>
            <a:ext cx="8321040" cy="430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82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423" y="637173"/>
            <a:ext cx="9754189" cy="76055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Computer Prototype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mẫu</a:t>
            </a:r>
            <a:r>
              <a:rPr lang="en-US" sz="3200" dirty="0" smtClean="0"/>
              <a:t> </a:t>
            </a:r>
            <a:r>
              <a:rPr lang="en-US" sz="3200" dirty="0" err="1" smtClean="0"/>
              <a:t>thiết</a:t>
            </a:r>
            <a:r>
              <a:rPr lang="en-US" sz="3200" dirty="0" smtClean="0"/>
              <a:t> </a:t>
            </a:r>
            <a:r>
              <a:rPr lang="en-US" sz="3200" dirty="0" err="1" smtClean="0"/>
              <a:t>kế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en-US" sz="3200" dirty="0" err="1" smtClean="0"/>
              <a:t>máy</a:t>
            </a:r>
            <a:r>
              <a:rPr lang="en-US" sz="3200" dirty="0" smtClean="0"/>
              <a:t> </a:t>
            </a:r>
            <a:r>
              <a:rPr lang="en-US" sz="3200" dirty="0" err="1" smtClean="0"/>
              <a:t>tính</a:t>
            </a:r>
            <a:r>
              <a:rPr lang="en-US" sz="3200" dirty="0" smtClean="0"/>
              <a:t>.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mẫu</a:t>
            </a:r>
            <a:r>
              <a:rPr lang="en-US" sz="3200" dirty="0" smtClean="0"/>
              <a:t> </a:t>
            </a:r>
            <a:r>
              <a:rPr lang="en-US" sz="3200" dirty="0" err="1" smtClean="0"/>
              <a:t>sẽ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thiết</a:t>
            </a:r>
            <a:r>
              <a:rPr lang="en-US" sz="3200" dirty="0" smtClean="0"/>
              <a:t> </a:t>
            </a:r>
            <a:r>
              <a:rPr lang="en-US" sz="3200" dirty="0" err="1" smtClean="0"/>
              <a:t>kế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en-US" sz="3200" dirty="0" err="1" smtClean="0"/>
              <a:t>axure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5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Century Gothic (Headings)"/>
                <a:cs typeface="Times New Roman" panose="02020603050405020304" pitchFamily="18" charset="0"/>
              </a:rPr>
              <a:t>Nội</a:t>
            </a:r>
            <a:r>
              <a:rPr lang="en-US" sz="4000" dirty="0" smtClean="0">
                <a:latin typeface="Century Gothic (Headings)"/>
                <a:cs typeface="Times New Roman" panose="02020603050405020304" pitchFamily="18" charset="0"/>
              </a:rPr>
              <a:t> dung </a:t>
            </a:r>
            <a:r>
              <a:rPr lang="en-US" sz="4000" dirty="0" err="1" smtClean="0">
                <a:latin typeface="Century Gothic (Headings)"/>
                <a:cs typeface="Times New Roman" panose="02020603050405020304" pitchFamily="18" charset="0"/>
              </a:rPr>
              <a:t>trình</a:t>
            </a:r>
            <a:r>
              <a:rPr lang="en-US" sz="4000" dirty="0" smtClean="0">
                <a:latin typeface="Century Gothic (Headings)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Century Gothic (Headings)"/>
                <a:cs typeface="Times New Roman" panose="02020603050405020304" pitchFamily="18" charset="0"/>
              </a:rPr>
              <a:t>bày</a:t>
            </a:r>
            <a:endParaRPr lang="en-US" sz="4000" dirty="0">
              <a:latin typeface="Century Gothic (Headings)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dirty="0" smtClean="0"/>
              <a:t>1. </a:t>
            </a:r>
            <a:r>
              <a:rPr lang="en-US" sz="3200" i="1" dirty="0" err="1" smtClean="0"/>
              <a:t>Mô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tả</a:t>
            </a:r>
            <a:r>
              <a:rPr lang="en-US" sz="3200" i="1" dirty="0" smtClean="0"/>
              <a:t> scenario.</a:t>
            </a:r>
          </a:p>
          <a:p>
            <a:r>
              <a:rPr lang="en-US" sz="3200" i="1" dirty="0" smtClean="0"/>
              <a:t>2. Paper prototype.</a:t>
            </a:r>
          </a:p>
          <a:p>
            <a:r>
              <a:rPr lang="en-US" sz="3200" i="1" dirty="0" smtClean="0"/>
              <a:t>3. Computer prototype.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7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Century Gothic (Headings)"/>
              </a:rPr>
              <a:t>Mô</a:t>
            </a:r>
            <a:r>
              <a:rPr lang="en-US" sz="4000" dirty="0" smtClean="0">
                <a:latin typeface="Century Gothic (Headings)"/>
              </a:rPr>
              <a:t> </a:t>
            </a:r>
            <a:r>
              <a:rPr lang="en-US" sz="4000" dirty="0" err="1" smtClean="0">
                <a:latin typeface="Century Gothic (Headings)"/>
              </a:rPr>
              <a:t>tả</a:t>
            </a:r>
            <a:r>
              <a:rPr lang="en-US" sz="4000" dirty="0" smtClean="0">
                <a:latin typeface="Century Gothic (Headings)"/>
              </a:rPr>
              <a:t> scenario</a:t>
            </a:r>
            <a:endParaRPr lang="en-US" sz="4000" dirty="0">
              <a:latin typeface="Century Gothic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</a:t>
            </a: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 smtClean="0"/>
              <a:t>kiếm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chủ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thảo</a:t>
            </a:r>
            <a:r>
              <a:rPr lang="en-US" sz="3200" dirty="0" smtClean="0"/>
              <a:t> </a:t>
            </a:r>
            <a:r>
              <a:rPr lang="en-US" sz="3200" dirty="0" err="1" smtClean="0"/>
              <a:t>luận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Xem</a:t>
            </a:r>
            <a:r>
              <a:rPr lang="en-US" sz="3200" dirty="0" smtClean="0"/>
              <a:t> </a:t>
            </a:r>
            <a:r>
              <a:rPr lang="en-US" sz="3200" dirty="0" err="1" smtClean="0"/>
              <a:t>gợi</a:t>
            </a:r>
            <a:r>
              <a:rPr lang="en-US" sz="3200" dirty="0" smtClean="0"/>
              <a:t> ý </a:t>
            </a:r>
            <a:r>
              <a:rPr lang="en-US" sz="3200" dirty="0" err="1" smtClean="0"/>
              <a:t>sách</a:t>
            </a:r>
            <a:r>
              <a:rPr lang="en-US" sz="3200" dirty="0"/>
              <a:t> </a:t>
            </a:r>
            <a:r>
              <a:rPr lang="en-US" sz="3200" dirty="0" smtClean="0"/>
              <a:t>(Best Seller,…)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939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entury Century Gothic (Headings)Gothic (Headings)"/>
              </a:rPr>
              <a:t>Scenario 1: </a:t>
            </a:r>
            <a:r>
              <a:rPr lang="en-US" sz="4000" dirty="0" err="1" smtClean="0">
                <a:latin typeface="Century Century Gothic (Headings)Gothic (Headings)"/>
              </a:rPr>
              <a:t>Tìm</a:t>
            </a:r>
            <a:r>
              <a:rPr lang="en-US" sz="4000" dirty="0" smtClean="0">
                <a:latin typeface="Century Century Gothic (Headings)Gothic (Headings)"/>
              </a:rPr>
              <a:t> </a:t>
            </a:r>
            <a:r>
              <a:rPr lang="en-US" sz="4000" dirty="0" err="1" smtClean="0">
                <a:latin typeface="Century Century Gothic (Headings)Gothic (Headings)"/>
              </a:rPr>
              <a:t>kiếm</a:t>
            </a:r>
            <a:endParaRPr lang="en-US" sz="4000" dirty="0">
              <a:latin typeface="Century Century Gothic (Headings)Gothic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8553"/>
            <a:ext cx="8915400" cy="89579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Main flow: </a:t>
            </a:r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64" y="2524347"/>
            <a:ext cx="2013689" cy="398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9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dirty="0" smtClean="0"/>
              <a:t>Alternative flow:</a:t>
            </a:r>
          </a:p>
          <a:p>
            <a:pPr lvl="0"/>
            <a:r>
              <a:rPr lang="en-US" sz="3200" dirty="0" err="1"/>
              <a:t>Nhập</a:t>
            </a:r>
            <a:r>
              <a:rPr lang="en-US" sz="3200" dirty="0"/>
              <a:t> </a:t>
            </a:r>
            <a:r>
              <a:rPr lang="en-US" sz="3200" dirty="0" err="1"/>
              <a:t>tên</a:t>
            </a:r>
            <a:r>
              <a:rPr lang="en-US" sz="3200" dirty="0"/>
              <a:t> </a:t>
            </a:r>
            <a:r>
              <a:rPr lang="en-US" sz="3200" dirty="0" err="1"/>
              <a:t>sách</a:t>
            </a:r>
            <a:r>
              <a:rPr lang="en-US" sz="3200" dirty="0"/>
              <a:t> </a:t>
            </a:r>
            <a:r>
              <a:rPr lang="en-US" sz="3200" dirty="0" err="1"/>
              <a:t>hoặc</a:t>
            </a:r>
            <a:r>
              <a:rPr lang="en-US" sz="3200" dirty="0"/>
              <a:t> </a:t>
            </a:r>
            <a:r>
              <a:rPr lang="en-US" sz="3200" dirty="0" err="1"/>
              <a:t>tên</a:t>
            </a:r>
            <a:r>
              <a:rPr lang="en-US" sz="3200" dirty="0"/>
              <a:t> </a:t>
            </a:r>
            <a:r>
              <a:rPr lang="en-US" sz="3200" dirty="0" err="1"/>
              <a:t>tác</a:t>
            </a:r>
            <a:r>
              <a:rPr lang="en-US" sz="3200" dirty="0"/>
              <a:t> </a:t>
            </a:r>
            <a:r>
              <a:rPr lang="en-US" sz="3200" dirty="0" err="1"/>
              <a:t>giả</a:t>
            </a:r>
            <a:r>
              <a:rPr lang="en-US" sz="3200" dirty="0"/>
              <a:t> </a:t>
            </a:r>
            <a:r>
              <a:rPr lang="en-US" sz="3200" dirty="0" err="1"/>
              <a:t>hoặc</a:t>
            </a:r>
            <a:r>
              <a:rPr lang="en-US" sz="3200" dirty="0"/>
              <a:t> </a:t>
            </a:r>
            <a:r>
              <a:rPr lang="en-US" sz="3200" dirty="0" err="1"/>
              <a:t>chủ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r>
              <a:rPr lang="en-US" sz="3200" dirty="0"/>
              <a:t> </a:t>
            </a:r>
            <a:r>
              <a:rPr lang="en-US" sz="3200" dirty="0" err="1"/>
              <a:t>thảo</a:t>
            </a:r>
            <a:r>
              <a:rPr lang="en-US" sz="3200" dirty="0"/>
              <a:t> </a:t>
            </a:r>
            <a:r>
              <a:rPr lang="en-US" sz="3200" dirty="0" err="1"/>
              <a:t>luận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cơ</a:t>
            </a:r>
            <a:r>
              <a:rPr lang="en-US" sz="3200" dirty="0"/>
              <a:t> </a:t>
            </a:r>
            <a:r>
              <a:rPr lang="en-US" sz="3200" dirty="0" err="1"/>
              <a:t>sở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ô </a:t>
            </a:r>
            <a:r>
              <a:rPr lang="en-US" sz="3200" dirty="0" err="1"/>
              <a:t>tìm</a:t>
            </a:r>
            <a:r>
              <a:rPr lang="en-US" sz="3200" dirty="0"/>
              <a:t> </a:t>
            </a:r>
            <a:r>
              <a:rPr lang="en-US" sz="3200" dirty="0" err="1"/>
              <a:t>kiếm</a:t>
            </a:r>
            <a:r>
              <a:rPr lang="en-US" sz="3200" dirty="0"/>
              <a:t>.</a:t>
            </a:r>
          </a:p>
          <a:p>
            <a:pPr lvl="0"/>
            <a:r>
              <a:rPr lang="en-US" sz="3200" dirty="0" err="1"/>
              <a:t>Bấm</a:t>
            </a:r>
            <a:r>
              <a:rPr lang="en-US" sz="3200" dirty="0"/>
              <a:t> </a:t>
            </a:r>
            <a:r>
              <a:rPr lang="en-US" sz="3200" dirty="0" err="1"/>
              <a:t>nút</a:t>
            </a:r>
            <a:r>
              <a:rPr lang="en-US" sz="3200" dirty="0"/>
              <a:t> </a:t>
            </a:r>
            <a:r>
              <a:rPr lang="en-US" sz="3200" dirty="0" err="1"/>
              <a:t>tìm</a:t>
            </a:r>
            <a:r>
              <a:rPr lang="en-US" sz="3200" dirty="0"/>
              <a:t> </a:t>
            </a:r>
            <a:r>
              <a:rPr lang="en-US" sz="3200" dirty="0" err="1"/>
              <a:t>kiếm</a:t>
            </a:r>
            <a:r>
              <a:rPr lang="en-US" sz="3200" dirty="0"/>
              <a:t>.</a:t>
            </a:r>
          </a:p>
          <a:p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</a:t>
            </a:r>
            <a:r>
              <a:rPr lang="en-US" sz="3200" dirty="0" err="1"/>
              <a:t>báo</a:t>
            </a:r>
            <a:r>
              <a:rPr lang="en-US" sz="3200" dirty="0"/>
              <a:t> “No Results”.</a:t>
            </a:r>
          </a:p>
        </p:txBody>
      </p:sp>
    </p:spTree>
    <p:extLst>
      <p:ext uri="{BB962C8B-B14F-4D97-AF65-F5344CB8AC3E}">
        <p14:creationId xmlns:p14="http://schemas.microsoft.com/office/powerpoint/2010/main" val="329393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Scenario 2: </a:t>
            </a:r>
            <a:r>
              <a:rPr lang="en-US" sz="4000" dirty="0" err="1" smtClean="0"/>
              <a:t>Tạo</a:t>
            </a:r>
            <a:r>
              <a:rPr lang="en-US" sz="4000" dirty="0" smtClean="0"/>
              <a:t> </a:t>
            </a:r>
            <a:r>
              <a:rPr lang="en-US" sz="4000" dirty="0" err="1" smtClean="0"/>
              <a:t>chủ</a:t>
            </a:r>
            <a:r>
              <a:rPr lang="en-US" sz="4000" dirty="0" smtClean="0"/>
              <a:t> </a:t>
            </a:r>
            <a:r>
              <a:rPr lang="en-US" sz="4000" dirty="0" err="1" smtClean="0"/>
              <a:t>đề</a:t>
            </a:r>
            <a:r>
              <a:rPr lang="en-US" sz="4000" dirty="0" smtClean="0"/>
              <a:t> </a:t>
            </a:r>
            <a:r>
              <a:rPr lang="en-US" sz="4000" dirty="0" err="1" smtClean="0"/>
              <a:t>thảo</a:t>
            </a:r>
            <a:r>
              <a:rPr lang="en-US" sz="4000" dirty="0" smtClean="0"/>
              <a:t> </a:t>
            </a:r>
            <a:r>
              <a:rPr lang="en-US" sz="4000" dirty="0" err="1" smtClean="0"/>
              <a:t>luận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5110"/>
            <a:ext cx="8915400" cy="8189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Main flow:</a:t>
            </a:r>
            <a:endParaRPr lang="en-US" sz="3200" dirty="0"/>
          </a:p>
        </p:txBody>
      </p:sp>
      <p:pic>
        <p:nvPicPr>
          <p:cNvPr id="2050" name="Picture 2" descr="Comment_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637" y="2874573"/>
            <a:ext cx="1973757" cy="326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87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0" y="624110"/>
            <a:ext cx="9767253" cy="1280890"/>
          </a:xfrm>
        </p:spPr>
        <p:txBody>
          <a:bodyPr>
            <a:noAutofit/>
          </a:bodyPr>
          <a:lstStyle/>
          <a:p>
            <a:r>
              <a:rPr lang="en-US" sz="4000" dirty="0" smtClean="0"/>
              <a:t>Scenario 3: </a:t>
            </a:r>
            <a:r>
              <a:rPr lang="en-US" sz="4000" dirty="0" err="1" smtClean="0"/>
              <a:t>Xem</a:t>
            </a:r>
            <a:r>
              <a:rPr lang="en-US" sz="4000" dirty="0" smtClean="0"/>
              <a:t> </a:t>
            </a:r>
            <a:r>
              <a:rPr lang="en-US" sz="4000" dirty="0" err="1" smtClean="0"/>
              <a:t>gợi</a:t>
            </a:r>
            <a:r>
              <a:rPr lang="en-US" sz="4000" dirty="0" smtClean="0"/>
              <a:t> ý </a:t>
            </a:r>
            <a:r>
              <a:rPr lang="en-US" sz="4000" dirty="0" err="1" smtClean="0"/>
              <a:t>và</a:t>
            </a:r>
            <a:r>
              <a:rPr lang="en-US" sz="4000" dirty="0" smtClean="0"/>
              <a:t> chi </a:t>
            </a:r>
            <a:r>
              <a:rPr lang="en-US" sz="4000" dirty="0" err="1" smtClean="0"/>
              <a:t>tiết</a:t>
            </a:r>
            <a:r>
              <a:rPr lang="en-US" sz="4000" dirty="0" smtClean="0"/>
              <a:t> </a:t>
            </a:r>
            <a:r>
              <a:rPr lang="en-US" sz="4000" dirty="0" err="1" smtClean="0"/>
              <a:t>sách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61805"/>
            <a:ext cx="8915400" cy="87320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Main flow:</a:t>
            </a:r>
            <a:endParaRPr lang="en-US" sz="3200" dirty="0"/>
          </a:p>
        </p:txBody>
      </p:sp>
      <p:pic>
        <p:nvPicPr>
          <p:cNvPr id="3074" name="Picture 2" descr="BestSeller_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8" y="2735007"/>
            <a:ext cx="5146766" cy="359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46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51" y="624110"/>
            <a:ext cx="9623561" cy="1280890"/>
          </a:xfrm>
        </p:spPr>
        <p:txBody>
          <a:bodyPr>
            <a:noAutofit/>
          </a:bodyPr>
          <a:lstStyle/>
          <a:p>
            <a:r>
              <a:rPr lang="en-US" sz="4000" dirty="0"/>
              <a:t>Scenario 3: </a:t>
            </a:r>
            <a:r>
              <a:rPr lang="en-US" sz="4000" dirty="0" err="1"/>
              <a:t>Xem</a:t>
            </a:r>
            <a:r>
              <a:rPr lang="en-US" sz="4000" dirty="0"/>
              <a:t> </a:t>
            </a:r>
            <a:r>
              <a:rPr lang="en-US" sz="4000" dirty="0" err="1"/>
              <a:t>gợi</a:t>
            </a:r>
            <a:r>
              <a:rPr lang="en-US" sz="4000" dirty="0"/>
              <a:t> ý </a:t>
            </a:r>
            <a:r>
              <a:rPr lang="en-US" sz="4000" dirty="0" err="1"/>
              <a:t>và</a:t>
            </a:r>
            <a:r>
              <a:rPr lang="en-US" sz="4000" dirty="0"/>
              <a:t> chi </a:t>
            </a:r>
            <a:r>
              <a:rPr lang="en-US" sz="4000" dirty="0" err="1"/>
              <a:t>tiết</a:t>
            </a:r>
            <a:r>
              <a:rPr lang="en-US" sz="4000" dirty="0"/>
              <a:t> </a:t>
            </a:r>
            <a:r>
              <a:rPr lang="en-US" sz="4000" dirty="0" err="1"/>
              <a:t>sách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Alternative flow:</a:t>
            </a:r>
          </a:p>
          <a:p>
            <a:pPr lvl="0"/>
            <a:r>
              <a:rPr lang="en-US" sz="3200" dirty="0" err="1"/>
              <a:t>Nhấn</a:t>
            </a:r>
            <a:r>
              <a:rPr lang="en-US" sz="3200" dirty="0"/>
              <a:t> </a:t>
            </a:r>
            <a:r>
              <a:rPr lang="en-US" sz="3200" dirty="0" err="1"/>
              <a:t>chọn</a:t>
            </a:r>
            <a:r>
              <a:rPr lang="en-US" sz="3200" dirty="0"/>
              <a:t> </a:t>
            </a:r>
            <a:r>
              <a:rPr lang="en-US" sz="3200" dirty="0" err="1"/>
              <a:t>nút</a:t>
            </a:r>
            <a:r>
              <a:rPr lang="en-US" sz="3200" dirty="0"/>
              <a:t> “Best seller” ở </a:t>
            </a:r>
            <a:r>
              <a:rPr lang="en-US" sz="3200" dirty="0" err="1"/>
              <a:t>phía</a:t>
            </a:r>
            <a:r>
              <a:rPr lang="en-US" sz="3200" dirty="0"/>
              <a:t> </a:t>
            </a:r>
            <a:r>
              <a:rPr lang="en-US" sz="3200" dirty="0" err="1"/>
              <a:t>trái</a:t>
            </a:r>
            <a:r>
              <a:rPr lang="en-US" sz="3200" dirty="0"/>
              <a:t> </a:t>
            </a:r>
            <a:r>
              <a:rPr lang="en-US" sz="3200" dirty="0" err="1"/>
              <a:t>màn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. </a:t>
            </a:r>
          </a:p>
          <a:p>
            <a:r>
              <a:rPr lang="en-US" sz="3200" dirty="0" err="1"/>
              <a:t>Nhấn</a:t>
            </a:r>
            <a:r>
              <a:rPr lang="en-US" sz="3200" dirty="0"/>
              <a:t> </a:t>
            </a:r>
            <a:r>
              <a:rPr lang="en-US" sz="3200" dirty="0" err="1"/>
              <a:t>chọn</a:t>
            </a:r>
            <a:r>
              <a:rPr lang="en-US" sz="3200" dirty="0"/>
              <a:t> </a:t>
            </a:r>
            <a:r>
              <a:rPr lang="en-US" sz="3200" dirty="0" err="1"/>
              <a:t>nút</a:t>
            </a:r>
            <a:r>
              <a:rPr lang="en-US" sz="3200" dirty="0"/>
              <a:t> “View all books”. </a:t>
            </a:r>
          </a:p>
        </p:txBody>
      </p:sp>
    </p:spTree>
    <p:extLst>
      <p:ext uri="{BB962C8B-B14F-4D97-AF65-F5344CB8AC3E}">
        <p14:creationId xmlns:p14="http://schemas.microsoft.com/office/powerpoint/2010/main" val="292153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1" y="624110"/>
            <a:ext cx="9584372" cy="1280890"/>
          </a:xfrm>
        </p:spPr>
        <p:txBody>
          <a:bodyPr>
            <a:normAutofit/>
          </a:bodyPr>
          <a:lstStyle/>
          <a:p>
            <a:r>
              <a:rPr lang="en-US" sz="4000" dirty="0"/>
              <a:t>Paper Prototype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89212" y="1492347"/>
            <a:ext cx="8915400" cy="649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/>
              <a:t>Trang</a:t>
            </a:r>
            <a:r>
              <a:rPr lang="en-US" sz="3200" dirty="0" smtClean="0"/>
              <a:t> </a:t>
            </a:r>
            <a:r>
              <a:rPr lang="en-US" sz="3200" dirty="0" err="1" smtClean="0"/>
              <a:t>chủ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06" y="2246060"/>
            <a:ext cx="7458891" cy="461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555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242</Words>
  <Application>Microsoft Office PowerPoint</Application>
  <PresentationFormat>Widescreen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Century Century Gothic (Headings)Gothic (Headings)</vt:lpstr>
      <vt:lpstr>Century Gothic</vt:lpstr>
      <vt:lpstr>Century Gothic (Headings)</vt:lpstr>
      <vt:lpstr>Times New Roman</vt:lpstr>
      <vt:lpstr>Wingdings 3</vt:lpstr>
      <vt:lpstr>Wisp</vt:lpstr>
      <vt:lpstr>PA3 – Prototype</vt:lpstr>
      <vt:lpstr>Nội dung trình bày</vt:lpstr>
      <vt:lpstr>Mô tả scenario</vt:lpstr>
      <vt:lpstr>Scenario 1: Tìm kiếm</vt:lpstr>
      <vt:lpstr>Scenario 1: Tìm kiếm</vt:lpstr>
      <vt:lpstr>Scenario 2: Tạo chủ đề thảo luận</vt:lpstr>
      <vt:lpstr>Scenario 3: Xem gợi ý và chi tiết sách</vt:lpstr>
      <vt:lpstr>Scenario 3: Xem gợi ý và chi tiết sách</vt:lpstr>
      <vt:lpstr>Paper Prototype</vt:lpstr>
      <vt:lpstr>Paper Prototype</vt:lpstr>
      <vt:lpstr>Paper Prototype</vt:lpstr>
      <vt:lpstr>Paper Prototype</vt:lpstr>
      <vt:lpstr>Paper Prototype</vt:lpstr>
      <vt:lpstr>Paper Prototype</vt:lpstr>
      <vt:lpstr>Paper Prototype</vt:lpstr>
      <vt:lpstr>Paper Prototype</vt:lpstr>
      <vt:lpstr>Computer Prototype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PA3 – Prototype</dc:title>
  <dc:creator>Twenty</dc:creator>
  <cp:lastModifiedBy>nguyen hoai anh</cp:lastModifiedBy>
  <cp:revision>9</cp:revision>
  <dcterms:created xsi:type="dcterms:W3CDTF">2017-04-12T14:48:33Z</dcterms:created>
  <dcterms:modified xsi:type="dcterms:W3CDTF">2017-04-12T16:25:35Z</dcterms:modified>
</cp:coreProperties>
</file>