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20"/>
  </p:notesMasterIdLst>
  <p:sldIdLst>
    <p:sldId id="256" r:id="rId2"/>
    <p:sldId id="275" r:id="rId3"/>
    <p:sldId id="258" r:id="rId4"/>
    <p:sldId id="287" r:id="rId5"/>
    <p:sldId id="257" r:id="rId6"/>
    <p:sldId id="262" r:id="rId7"/>
    <p:sldId id="263" r:id="rId8"/>
    <p:sldId id="284" r:id="rId9"/>
    <p:sldId id="264" r:id="rId10"/>
    <p:sldId id="267" r:id="rId11"/>
    <p:sldId id="286" r:id="rId12"/>
    <p:sldId id="278" r:id="rId13"/>
    <p:sldId id="270" r:id="rId14"/>
    <p:sldId id="260" r:id="rId15"/>
    <p:sldId id="259" r:id="rId16"/>
    <p:sldId id="273" r:id="rId17"/>
    <p:sldId id="261" r:id="rId18"/>
    <p:sldId id="268" r:id="rId19"/>
  </p:sldIdLst>
  <p:sldSz cx="9144000" cy="5143500" type="screen16x9"/>
  <p:notesSz cx="6858000" cy="9144000"/>
  <p:embeddedFontLst>
    <p:embeddedFont>
      <p:font typeface="Chewy" panose="020B0604020202020204" charset="0"/>
      <p:regular r:id="rId21"/>
    </p:embeddedFont>
    <p:embeddedFont>
      <p:font typeface="Lato" panose="020F0502020204030203" pitchFamily="34" charset="0"/>
      <p:regular r:id="rId22"/>
      <p:bold r:id="rId23"/>
      <p:italic r:id="rId24"/>
      <p:boldItalic r:id="rId25"/>
    </p:embeddedFont>
    <p:embeddedFont>
      <p:font typeface="Nunito" pitchFamily="2" charset="0"/>
      <p:regular r:id="rId26"/>
      <p:bold r:id="rId27"/>
      <p:italic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3D33E4-3D8C-4DF4-9D9A-92B90E4AA31D}">
  <a:tblStyle styleId="{4C3D33E4-3D8C-4DF4-9D9A-92B90E4AA3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402A6C-6980-4F7B-BB03-1A8BB2F89330}"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31" autoAdjust="0"/>
    <p:restoredTop sz="89966" autoAdjust="0"/>
  </p:normalViewPr>
  <p:slideViewPr>
    <p:cSldViewPr snapToGrid="0">
      <p:cViewPr varScale="1">
        <p:scale>
          <a:sx n="122" d="100"/>
          <a:sy n="122" d="100"/>
        </p:scale>
        <p:origin x="536"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ee570e8ed2_0_14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ee570e8ed2_0_14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3"/>
        <p:cNvGrpSpPr/>
        <p:nvPr/>
      </p:nvGrpSpPr>
      <p:grpSpPr>
        <a:xfrm>
          <a:off x="0" y="0"/>
          <a:ext cx="0" cy="0"/>
          <a:chOff x="0" y="0"/>
          <a:chExt cx="0" cy="0"/>
        </a:xfrm>
      </p:grpSpPr>
      <p:sp>
        <p:nvSpPr>
          <p:cNvPr id="2574" name="Google Shape;2574;gee570e8ed2_0_17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5" name="Google Shape;2575;gee570e8ed2_0_17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2"/>
        <p:cNvGrpSpPr/>
        <p:nvPr/>
      </p:nvGrpSpPr>
      <p:grpSpPr>
        <a:xfrm>
          <a:off x="0" y="0"/>
          <a:ext cx="0" cy="0"/>
          <a:chOff x="0" y="0"/>
          <a:chExt cx="0" cy="0"/>
        </a:xfrm>
      </p:grpSpPr>
      <p:sp>
        <p:nvSpPr>
          <p:cNvPr id="2103" name="Google Shape;2103;gee570e8ed2_0_16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4" name="Google Shape;2104;gee570e8ed2_0_16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ee570e8ed2_0_14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ee570e8ed2_0_14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eca171c1d5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eca171c1d5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ca171c1d5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ca171c1d5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2"/>
        <p:cNvGrpSpPr/>
        <p:nvPr/>
      </p:nvGrpSpPr>
      <p:grpSpPr>
        <a:xfrm>
          <a:off x="0" y="0"/>
          <a:ext cx="0" cy="0"/>
          <a:chOff x="0" y="0"/>
          <a:chExt cx="0" cy="0"/>
        </a:xfrm>
      </p:grpSpPr>
      <p:sp>
        <p:nvSpPr>
          <p:cNvPr id="1783" name="Google Shape;1783;gee570e8ed2_0_14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4" name="Google Shape;1784;gee570e8ed2_0_14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eca171c1d5_0_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eca171c1d5_0_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ee570e8ed2_0_14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ee570e8ed2_0_14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4"/>
        <p:cNvGrpSpPr/>
        <p:nvPr/>
      </p:nvGrpSpPr>
      <p:grpSpPr>
        <a:xfrm>
          <a:off x="0" y="0"/>
          <a:ext cx="0" cy="0"/>
          <a:chOff x="0" y="0"/>
          <a:chExt cx="0" cy="0"/>
        </a:xfrm>
      </p:grpSpPr>
      <p:sp>
        <p:nvSpPr>
          <p:cNvPr id="1935" name="Google Shape;1935;gee570e8ed2_0_15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6" name="Google Shape;1936;gee570e8ed2_0_15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eca171c1d5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eca171c1d5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eca171c1d5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eca171c1d5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ee570e8ed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ee570e8ed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ee570e8ed2_0_15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ee570e8ed2_0_15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ee570e8ed2_0_1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ee570e8ed2_0_1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9"/>
        <p:cNvGrpSpPr/>
        <p:nvPr/>
      </p:nvGrpSpPr>
      <p:grpSpPr>
        <a:xfrm>
          <a:off x="0" y="0"/>
          <a:ext cx="0" cy="0"/>
          <a:chOff x="0" y="0"/>
          <a:chExt cx="0" cy="0"/>
        </a:xfrm>
      </p:grpSpPr>
      <p:sp>
        <p:nvSpPr>
          <p:cNvPr id="2460" name="Google Shape;2460;gee570e8ed2_0_17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1" name="Google Shape;2461;gee570e8ed2_0_17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ee570e8ed2_0_13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ee570e8ed2_0_13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295575" y="402200"/>
            <a:ext cx="4835225" cy="5378650"/>
          </a:xfrm>
          <a:custGeom>
            <a:avLst/>
            <a:gdLst/>
            <a:ahLst/>
            <a:cxnLst/>
            <a:rect l="l" t="t" r="r" b="b"/>
            <a:pathLst>
              <a:path w="193409" h="215146" extrusionOk="0">
                <a:moveTo>
                  <a:pt x="152589" y="0"/>
                </a:moveTo>
                <a:cubicBezTo>
                  <a:pt x="139046" y="0"/>
                  <a:pt x="124282" y="4397"/>
                  <a:pt x="113863" y="12766"/>
                </a:cubicBezTo>
                <a:cubicBezTo>
                  <a:pt x="101553" y="22615"/>
                  <a:pt x="93984" y="38116"/>
                  <a:pt x="93771" y="53861"/>
                </a:cubicBezTo>
                <a:cubicBezTo>
                  <a:pt x="93680" y="62098"/>
                  <a:pt x="95382" y="70822"/>
                  <a:pt x="91948" y="78330"/>
                </a:cubicBezTo>
                <a:cubicBezTo>
                  <a:pt x="87267" y="88543"/>
                  <a:pt x="75139" y="92524"/>
                  <a:pt x="64379" y="95746"/>
                </a:cubicBezTo>
                <a:cubicBezTo>
                  <a:pt x="53649" y="98968"/>
                  <a:pt x="41552" y="103862"/>
                  <a:pt x="38087" y="114500"/>
                </a:cubicBezTo>
                <a:cubicBezTo>
                  <a:pt x="34773" y="124592"/>
                  <a:pt x="40397" y="136963"/>
                  <a:pt x="34196" y="145534"/>
                </a:cubicBezTo>
                <a:cubicBezTo>
                  <a:pt x="29515" y="151978"/>
                  <a:pt x="20396" y="152981"/>
                  <a:pt x="13709" y="157328"/>
                </a:cubicBezTo>
                <a:cubicBezTo>
                  <a:pt x="2615" y="164471"/>
                  <a:pt x="1" y="180854"/>
                  <a:pt x="5989" y="192617"/>
                </a:cubicBezTo>
                <a:cubicBezTo>
                  <a:pt x="11977" y="204380"/>
                  <a:pt x="24652" y="211645"/>
                  <a:pt x="37631" y="214015"/>
                </a:cubicBezTo>
                <a:cubicBezTo>
                  <a:pt x="41948" y="214815"/>
                  <a:pt x="46299" y="215145"/>
                  <a:pt x="50662" y="215145"/>
                </a:cubicBezTo>
                <a:cubicBezTo>
                  <a:pt x="60889" y="215145"/>
                  <a:pt x="71189" y="213334"/>
                  <a:pt x="81309" y="211523"/>
                </a:cubicBezTo>
                <a:cubicBezTo>
                  <a:pt x="107206" y="206873"/>
                  <a:pt x="133134" y="202252"/>
                  <a:pt x="159031" y="197632"/>
                </a:cubicBezTo>
                <a:cubicBezTo>
                  <a:pt x="168849" y="195869"/>
                  <a:pt x="179548" y="193620"/>
                  <a:pt x="185810" y="185869"/>
                </a:cubicBezTo>
                <a:cubicBezTo>
                  <a:pt x="191281" y="179091"/>
                  <a:pt x="191980" y="169760"/>
                  <a:pt x="192223" y="161066"/>
                </a:cubicBezTo>
                <a:cubicBezTo>
                  <a:pt x="193409" y="116233"/>
                  <a:pt x="187907" y="71247"/>
                  <a:pt x="175901" y="28025"/>
                </a:cubicBezTo>
                <a:cubicBezTo>
                  <a:pt x="172740" y="16657"/>
                  <a:pt x="169426" y="699"/>
                  <a:pt x="155323" y="61"/>
                </a:cubicBezTo>
                <a:cubicBezTo>
                  <a:pt x="154418" y="21"/>
                  <a:pt x="153506" y="0"/>
                  <a:pt x="152589" y="0"/>
                </a:cubicBezTo>
                <a:close/>
              </a:path>
            </a:pathLst>
          </a:custGeom>
          <a:solidFill>
            <a:srgbClr val="A7A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7570075" y="349400"/>
            <a:ext cx="424575" cy="380200"/>
            <a:chOff x="3158625" y="1679100"/>
            <a:chExt cx="424575" cy="380200"/>
          </a:xfrm>
        </p:grpSpPr>
        <p:sp>
          <p:nvSpPr>
            <p:cNvPr id="12" name="Google Shape;12;p2"/>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0850" y="428716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flipH="1">
            <a:off x="4715313" y="4335700"/>
            <a:ext cx="947175" cy="861950"/>
            <a:chOff x="3575213" y="4145450"/>
            <a:chExt cx="947175" cy="861950"/>
          </a:xfrm>
        </p:grpSpPr>
        <p:sp>
          <p:nvSpPr>
            <p:cNvPr id="17" name="Google Shape;17;p2"/>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591800" y="438350"/>
            <a:ext cx="473900" cy="508875"/>
            <a:chOff x="1566150" y="4150650"/>
            <a:chExt cx="473900" cy="508875"/>
          </a:xfrm>
        </p:grpSpPr>
        <p:sp>
          <p:nvSpPr>
            <p:cNvPr id="20" name="Google Shape;20;p2"/>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1717575" y="4268700"/>
            <a:ext cx="484500" cy="449300"/>
            <a:chOff x="1717575" y="4268700"/>
            <a:chExt cx="484500" cy="449300"/>
          </a:xfrm>
        </p:grpSpPr>
        <p:sp>
          <p:nvSpPr>
            <p:cNvPr id="28" name="Google Shape;28;p2"/>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260800" y="3698050"/>
            <a:ext cx="527700" cy="570650"/>
          </a:xfrm>
          <a:custGeom>
            <a:avLst/>
            <a:gdLst/>
            <a:ahLst/>
            <a:cxnLst/>
            <a:rect l="l" t="t" r="r" b="b"/>
            <a:pathLst>
              <a:path w="21108" h="22826" extrusionOk="0">
                <a:moveTo>
                  <a:pt x="10511" y="0"/>
                </a:moveTo>
                <a:cubicBezTo>
                  <a:pt x="10149" y="0"/>
                  <a:pt x="9783" y="25"/>
                  <a:pt x="9415" y="76"/>
                </a:cubicBezTo>
                <a:cubicBezTo>
                  <a:pt x="5315" y="633"/>
                  <a:pt x="2911" y="4277"/>
                  <a:pt x="1873" y="7998"/>
                </a:cubicBezTo>
                <a:cubicBezTo>
                  <a:pt x="734" y="12072"/>
                  <a:pt x="0" y="18070"/>
                  <a:pt x="2152" y="21942"/>
                </a:cubicBezTo>
                <a:cubicBezTo>
                  <a:pt x="2492" y="22545"/>
                  <a:pt x="3098" y="22825"/>
                  <a:pt x="3709" y="22825"/>
                </a:cubicBezTo>
                <a:cubicBezTo>
                  <a:pt x="4507" y="22825"/>
                  <a:pt x="5313" y="22347"/>
                  <a:pt x="5543" y="21487"/>
                </a:cubicBezTo>
                <a:cubicBezTo>
                  <a:pt x="5998" y="19842"/>
                  <a:pt x="5897" y="18095"/>
                  <a:pt x="5998" y="16425"/>
                </a:cubicBezTo>
                <a:cubicBezTo>
                  <a:pt x="6100" y="14603"/>
                  <a:pt x="6277" y="12831"/>
                  <a:pt x="6606" y="11035"/>
                </a:cubicBezTo>
                <a:cubicBezTo>
                  <a:pt x="6985" y="9111"/>
                  <a:pt x="7694" y="5796"/>
                  <a:pt x="9997" y="5315"/>
                </a:cubicBezTo>
                <a:cubicBezTo>
                  <a:pt x="10195" y="5277"/>
                  <a:pt x="10389" y="5258"/>
                  <a:pt x="10579" y="5258"/>
                </a:cubicBezTo>
                <a:cubicBezTo>
                  <a:pt x="12761" y="5258"/>
                  <a:pt x="14348" y="7676"/>
                  <a:pt x="14907" y="9516"/>
                </a:cubicBezTo>
                <a:cubicBezTo>
                  <a:pt x="15868" y="12654"/>
                  <a:pt x="15818" y="16147"/>
                  <a:pt x="15793" y="19411"/>
                </a:cubicBezTo>
                <a:cubicBezTo>
                  <a:pt x="15793" y="21120"/>
                  <a:pt x="17109" y="21974"/>
                  <a:pt x="18428" y="21974"/>
                </a:cubicBezTo>
                <a:cubicBezTo>
                  <a:pt x="19747" y="21974"/>
                  <a:pt x="21069" y="21120"/>
                  <a:pt x="21082" y="19411"/>
                </a:cubicBezTo>
                <a:cubicBezTo>
                  <a:pt x="21107" y="14983"/>
                  <a:pt x="21107" y="10073"/>
                  <a:pt x="19184" y="5998"/>
                </a:cubicBezTo>
                <a:cubicBezTo>
                  <a:pt x="17614" y="2652"/>
                  <a:pt x="14256" y="0"/>
                  <a:pt x="10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txBox="1">
            <a:spLocks noGrp="1"/>
          </p:cNvSpPr>
          <p:nvPr>
            <p:ph type="ctrTitle"/>
          </p:nvPr>
        </p:nvSpPr>
        <p:spPr>
          <a:xfrm>
            <a:off x="713225" y="843525"/>
            <a:ext cx="4421400" cy="24879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3" name="Google Shape;33;p2"/>
          <p:cNvSpPr txBox="1">
            <a:spLocks noGrp="1"/>
          </p:cNvSpPr>
          <p:nvPr>
            <p:ph type="subTitle" idx="1"/>
          </p:nvPr>
        </p:nvSpPr>
        <p:spPr>
          <a:xfrm>
            <a:off x="713225" y="3386100"/>
            <a:ext cx="3796800" cy="43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34"/>
        <p:cNvGrpSpPr/>
        <p:nvPr/>
      </p:nvGrpSpPr>
      <p:grpSpPr>
        <a:xfrm>
          <a:off x="0" y="0"/>
          <a:ext cx="0" cy="0"/>
          <a:chOff x="0" y="0"/>
          <a:chExt cx="0" cy="0"/>
        </a:xfrm>
      </p:grpSpPr>
      <p:grpSp>
        <p:nvGrpSpPr>
          <p:cNvPr id="235" name="Google Shape;235;p14"/>
          <p:cNvGrpSpPr/>
          <p:nvPr/>
        </p:nvGrpSpPr>
        <p:grpSpPr>
          <a:xfrm>
            <a:off x="7883375" y="3787050"/>
            <a:ext cx="722700" cy="553650"/>
            <a:chOff x="7883375" y="3787050"/>
            <a:chExt cx="722700" cy="553650"/>
          </a:xfrm>
        </p:grpSpPr>
        <p:sp>
          <p:nvSpPr>
            <p:cNvPr id="236" name="Google Shape;236;p14"/>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4"/>
          <p:cNvGrpSpPr/>
          <p:nvPr/>
        </p:nvGrpSpPr>
        <p:grpSpPr>
          <a:xfrm>
            <a:off x="520900" y="844650"/>
            <a:ext cx="484500" cy="449300"/>
            <a:chOff x="1303950" y="1037525"/>
            <a:chExt cx="484500" cy="449300"/>
          </a:xfrm>
        </p:grpSpPr>
        <p:sp>
          <p:nvSpPr>
            <p:cNvPr id="239" name="Google Shape;239;p14"/>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14"/>
          <p:cNvSpPr/>
          <p:nvPr/>
        </p:nvSpPr>
        <p:spPr>
          <a:xfrm>
            <a:off x="7597375" y="439350"/>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rot="410875">
            <a:off x="-716244" y="1701865"/>
            <a:ext cx="2530042" cy="3019490"/>
          </a:xfrm>
          <a:custGeom>
            <a:avLst/>
            <a:gdLst/>
            <a:ahLst/>
            <a:cxnLst/>
            <a:rect l="l" t="t" r="r" b="b"/>
            <a:pathLst>
              <a:path w="73893" h="88046"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txBox="1">
            <a:spLocks noGrp="1"/>
          </p:cNvSpPr>
          <p:nvPr>
            <p:ph type="title"/>
          </p:nvPr>
        </p:nvSpPr>
        <p:spPr>
          <a:xfrm>
            <a:off x="3673050" y="2668813"/>
            <a:ext cx="4678500" cy="417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20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45" name="Google Shape;245;p14"/>
          <p:cNvSpPr txBox="1">
            <a:spLocks noGrp="1"/>
          </p:cNvSpPr>
          <p:nvPr>
            <p:ph type="subTitle" idx="1"/>
          </p:nvPr>
        </p:nvSpPr>
        <p:spPr>
          <a:xfrm>
            <a:off x="3378675" y="1355375"/>
            <a:ext cx="4972800" cy="125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3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7">
    <p:spTree>
      <p:nvGrpSpPr>
        <p:cNvPr id="1" name="Shape 246"/>
        <p:cNvGrpSpPr/>
        <p:nvPr/>
      </p:nvGrpSpPr>
      <p:grpSpPr>
        <a:xfrm>
          <a:off x="0" y="0"/>
          <a:ext cx="0" cy="0"/>
          <a:chOff x="0" y="0"/>
          <a:chExt cx="0" cy="0"/>
        </a:xfrm>
      </p:grpSpPr>
      <p:sp>
        <p:nvSpPr>
          <p:cNvPr id="247" name="Google Shape;247;p15"/>
          <p:cNvSpPr/>
          <p:nvPr/>
        </p:nvSpPr>
        <p:spPr>
          <a:xfrm rot="567045" flipH="1">
            <a:off x="6412146" y="2019787"/>
            <a:ext cx="3221639" cy="3553967"/>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5"/>
          <p:cNvGrpSpPr/>
          <p:nvPr/>
        </p:nvGrpSpPr>
        <p:grpSpPr>
          <a:xfrm>
            <a:off x="7474463" y="474613"/>
            <a:ext cx="1161050" cy="886150"/>
            <a:chOff x="3804263" y="172688"/>
            <a:chExt cx="1161050" cy="886150"/>
          </a:xfrm>
        </p:grpSpPr>
        <p:sp>
          <p:nvSpPr>
            <p:cNvPr id="249" name="Google Shape;249;p15"/>
            <p:cNvSpPr/>
            <p:nvPr/>
          </p:nvSpPr>
          <p:spPr>
            <a:xfrm>
              <a:off x="3804263" y="297413"/>
              <a:ext cx="898975" cy="761425"/>
            </a:xfrm>
            <a:custGeom>
              <a:avLst/>
              <a:gdLst/>
              <a:ahLst/>
              <a:cxnLst/>
              <a:rect l="l" t="t" r="r" b="b"/>
              <a:pathLst>
                <a:path w="35959" h="30457"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3814913" y="172688"/>
              <a:ext cx="778900" cy="694925"/>
            </a:xfrm>
            <a:custGeom>
              <a:avLst/>
              <a:gdLst/>
              <a:ahLst/>
              <a:cxnLst/>
              <a:rect l="l" t="t" r="r" b="b"/>
              <a:pathLst>
                <a:path w="31156" h="27797"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4731238" y="539488"/>
              <a:ext cx="234075" cy="194050"/>
            </a:xfrm>
            <a:custGeom>
              <a:avLst/>
              <a:gdLst/>
              <a:ahLst/>
              <a:cxnLst/>
              <a:rect l="l" t="t" r="r" b="b"/>
              <a:pathLst>
                <a:path w="9363" h="7762"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5"/>
          <p:cNvGrpSpPr/>
          <p:nvPr/>
        </p:nvGrpSpPr>
        <p:grpSpPr>
          <a:xfrm>
            <a:off x="3673913" y="434375"/>
            <a:ext cx="424575" cy="380200"/>
            <a:chOff x="3158625" y="1679100"/>
            <a:chExt cx="424575" cy="380200"/>
          </a:xfrm>
        </p:grpSpPr>
        <p:sp>
          <p:nvSpPr>
            <p:cNvPr id="253" name="Google Shape;253;p15"/>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5"/>
          <p:cNvGrpSpPr/>
          <p:nvPr/>
        </p:nvGrpSpPr>
        <p:grpSpPr>
          <a:xfrm>
            <a:off x="2501275" y="4138050"/>
            <a:ext cx="948029" cy="756319"/>
            <a:chOff x="6293350" y="261400"/>
            <a:chExt cx="948029" cy="756319"/>
          </a:xfrm>
        </p:grpSpPr>
        <p:sp>
          <p:nvSpPr>
            <p:cNvPr id="257" name="Google Shape;257;p15"/>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5"/>
          <p:cNvGrpSpPr/>
          <p:nvPr/>
        </p:nvGrpSpPr>
        <p:grpSpPr>
          <a:xfrm>
            <a:off x="6833775" y="323613"/>
            <a:ext cx="484500" cy="449300"/>
            <a:chOff x="1303950" y="1037525"/>
            <a:chExt cx="484500" cy="449300"/>
          </a:xfrm>
        </p:grpSpPr>
        <p:sp>
          <p:nvSpPr>
            <p:cNvPr id="260" name="Google Shape;260;p15"/>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5"/>
          <p:cNvGrpSpPr/>
          <p:nvPr/>
        </p:nvGrpSpPr>
        <p:grpSpPr>
          <a:xfrm>
            <a:off x="1843650" y="4277925"/>
            <a:ext cx="473900" cy="508875"/>
            <a:chOff x="1566150" y="4150650"/>
            <a:chExt cx="473900" cy="508875"/>
          </a:xfrm>
        </p:grpSpPr>
        <p:sp>
          <p:nvSpPr>
            <p:cNvPr id="264" name="Google Shape;264;p15"/>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5"/>
          <p:cNvSpPr/>
          <p:nvPr/>
        </p:nvSpPr>
        <p:spPr>
          <a:xfrm>
            <a:off x="-136375" y="463288"/>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txBox="1">
            <a:spLocks noGrp="1"/>
          </p:cNvSpPr>
          <p:nvPr>
            <p:ph type="title"/>
          </p:nvPr>
        </p:nvSpPr>
        <p:spPr>
          <a:xfrm>
            <a:off x="713230" y="2278000"/>
            <a:ext cx="3101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3" name="Google Shape;273;p15"/>
          <p:cNvSpPr txBox="1">
            <a:spLocks noGrp="1"/>
          </p:cNvSpPr>
          <p:nvPr>
            <p:ph type="subTitle" idx="1"/>
          </p:nvPr>
        </p:nvSpPr>
        <p:spPr>
          <a:xfrm>
            <a:off x="713223" y="3219700"/>
            <a:ext cx="3101100" cy="72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title" idx="2" hasCustomPrompt="1"/>
          </p:nvPr>
        </p:nvSpPr>
        <p:spPr>
          <a:xfrm>
            <a:off x="713225" y="1197813"/>
            <a:ext cx="2684400" cy="1052400"/>
          </a:xfrm>
          <a:prstGeom prst="rect">
            <a:avLst/>
          </a:prstGeom>
        </p:spPr>
        <p:txBody>
          <a:bodyPr spcFirstLastPara="1" wrap="square" lIns="91425" tIns="91425" rIns="91425" bIns="91425" anchor="ctr" anchorCtr="0">
            <a:noAutofit/>
          </a:bodyPr>
          <a:lstStyle>
            <a:lvl1pPr lvl="0" rtl="0">
              <a:spcBef>
                <a:spcPts val="0"/>
              </a:spcBef>
              <a:spcAft>
                <a:spcPts val="0"/>
              </a:spcAft>
              <a:buSzPts val="8900"/>
              <a:buNone/>
              <a:defRPr sz="8900">
                <a:solidFill>
                  <a:srgbClr val="7A8440"/>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CUSTOM_21">
    <p:spTree>
      <p:nvGrpSpPr>
        <p:cNvPr id="1" name="Shape 346"/>
        <p:cNvGrpSpPr/>
        <p:nvPr/>
      </p:nvGrpSpPr>
      <p:grpSpPr>
        <a:xfrm>
          <a:off x="0" y="0"/>
          <a:ext cx="0" cy="0"/>
          <a:chOff x="0" y="0"/>
          <a:chExt cx="0" cy="0"/>
        </a:xfrm>
      </p:grpSpPr>
      <p:sp>
        <p:nvSpPr>
          <p:cNvPr id="347" name="Google Shape;347;p19"/>
          <p:cNvSpPr/>
          <p:nvPr/>
        </p:nvSpPr>
        <p:spPr>
          <a:xfrm rot="-10232973" flipH="1">
            <a:off x="-1151644" y="-872519"/>
            <a:ext cx="2633565" cy="2905230"/>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rot="10800000" flipH="1">
            <a:off x="6698625" y="3716952"/>
            <a:ext cx="2805783" cy="2101514"/>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19"/>
          <p:cNvGrpSpPr/>
          <p:nvPr/>
        </p:nvGrpSpPr>
        <p:grpSpPr>
          <a:xfrm>
            <a:off x="139325" y="1853300"/>
            <a:ext cx="473900" cy="508875"/>
            <a:chOff x="1566150" y="4150650"/>
            <a:chExt cx="473900" cy="508875"/>
          </a:xfrm>
        </p:grpSpPr>
        <p:sp>
          <p:nvSpPr>
            <p:cNvPr id="350" name="Google Shape;350;p19"/>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19"/>
          <p:cNvSpPr/>
          <p:nvPr/>
        </p:nvSpPr>
        <p:spPr>
          <a:xfrm>
            <a:off x="8158500" y="605338"/>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19"/>
          <p:cNvGrpSpPr/>
          <p:nvPr/>
        </p:nvGrpSpPr>
        <p:grpSpPr>
          <a:xfrm>
            <a:off x="8453225" y="1260700"/>
            <a:ext cx="484500" cy="449300"/>
            <a:chOff x="1717575" y="4268700"/>
            <a:chExt cx="484500" cy="449300"/>
          </a:xfrm>
        </p:grpSpPr>
        <p:sp>
          <p:nvSpPr>
            <p:cNvPr id="359" name="Google Shape;359;p19"/>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3" name="Google Shape;363;p19"/>
          <p:cNvSpPr txBox="1">
            <a:spLocks noGrp="1"/>
          </p:cNvSpPr>
          <p:nvPr>
            <p:ph type="subTitle" idx="1"/>
          </p:nvPr>
        </p:nvSpPr>
        <p:spPr>
          <a:xfrm>
            <a:off x="781100" y="3120250"/>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Chewy"/>
              <a:buNone/>
              <a:defRPr sz="2200">
                <a:latin typeface="Chewy"/>
                <a:ea typeface="Chewy"/>
                <a:cs typeface="Chewy"/>
                <a:sym typeface="Chewy"/>
              </a:defRPr>
            </a:lvl1pPr>
            <a:lvl2pPr lvl="1"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2pPr>
            <a:lvl3pPr lvl="2"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3pPr>
            <a:lvl4pPr lvl="3"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4pPr>
            <a:lvl5pPr lvl="4"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5pPr>
            <a:lvl6pPr lvl="5"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6pPr>
            <a:lvl7pPr lvl="6"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7pPr>
            <a:lvl8pPr lvl="7"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8pPr>
            <a:lvl9pPr lvl="8"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9pPr>
          </a:lstStyle>
          <a:p>
            <a:endParaRPr/>
          </a:p>
        </p:txBody>
      </p:sp>
      <p:sp>
        <p:nvSpPr>
          <p:cNvPr id="364" name="Google Shape;364;p19"/>
          <p:cNvSpPr txBox="1">
            <a:spLocks noGrp="1"/>
          </p:cNvSpPr>
          <p:nvPr>
            <p:ph type="subTitle" idx="2"/>
          </p:nvPr>
        </p:nvSpPr>
        <p:spPr>
          <a:xfrm>
            <a:off x="3472159" y="3120250"/>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Chewy"/>
              <a:buNone/>
              <a:defRPr sz="2200">
                <a:latin typeface="Chewy"/>
                <a:ea typeface="Chewy"/>
                <a:cs typeface="Chewy"/>
                <a:sym typeface="Chewy"/>
              </a:defRPr>
            </a:lvl1pPr>
            <a:lvl2pPr lvl="1"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2pPr>
            <a:lvl3pPr lvl="2"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3pPr>
            <a:lvl4pPr lvl="3"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4pPr>
            <a:lvl5pPr lvl="4"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5pPr>
            <a:lvl6pPr lvl="5"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6pPr>
            <a:lvl7pPr lvl="6"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7pPr>
            <a:lvl8pPr lvl="7"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8pPr>
            <a:lvl9pPr lvl="8"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9pPr>
          </a:lstStyle>
          <a:p>
            <a:endParaRPr/>
          </a:p>
        </p:txBody>
      </p:sp>
      <p:sp>
        <p:nvSpPr>
          <p:cNvPr id="365" name="Google Shape;365;p19"/>
          <p:cNvSpPr txBox="1">
            <a:spLocks noGrp="1"/>
          </p:cNvSpPr>
          <p:nvPr>
            <p:ph type="subTitle" idx="3"/>
          </p:nvPr>
        </p:nvSpPr>
        <p:spPr>
          <a:xfrm>
            <a:off x="781100" y="3601874"/>
            <a:ext cx="2167800" cy="51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366" name="Google Shape;366;p19"/>
          <p:cNvSpPr txBox="1">
            <a:spLocks noGrp="1"/>
          </p:cNvSpPr>
          <p:nvPr>
            <p:ph type="subTitle" idx="4"/>
          </p:nvPr>
        </p:nvSpPr>
        <p:spPr>
          <a:xfrm>
            <a:off x="3472159" y="3601874"/>
            <a:ext cx="2167800" cy="51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367" name="Google Shape;367;p19"/>
          <p:cNvSpPr txBox="1">
            <a:spLocks noGrp="1"/>
          </p:cNvSpPr>
          <p:nvPr>
            <p:ph type="title" idx="5" hasCustomPrompt="1"/>
          </p:nvPr>
        </p:nvSpPr>
        <p:spPr>
          <a:xfrm>
            <a:off x="779725" y="141838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300" b="1">
                <a:solidFill>
                  <a:schemeClr val="accent5"/>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368" name="Google Shape;368;p19"/>
          <p:cNvSpPr txBox="1">
            <a:spLocks noGrp="1"/>
          </p:cNvSpPr>
          <p:nvPr>
            <p:ph type="title" idx="6" hasCustomPrompt="1"/>
          </p:nvPr>
        </p:nvSpPr>
        <p:spPr>
          <a:xfrm>
            <a:off x="3470784" y="141838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300" b="1">
                <a:solidFill>
                  <a:schemeClr val="accent4"/>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369" name="Google Shape;369;p19"/>
          <p:cNvSpPr txBox="1">
            <a:spLocks noGrp="1"/>
          </p:cNvSpPr>
          <p:nvPr>
            <p:ph type="subTitle" idx="7"/>
          </p:nvPr>
        </p:nvSpPr>
        <p:spPr>
          <a:xfrm>
            <a:off x="6195099" y="3120250"/>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Chewy"/>
              <a:buNone/>
              <a:defRPr sz="2200">
                <a:latin typeface="Chewy"/>
                <a:ea typeface="Chewy"/>
                <a:cs typeface="Chewy"/>
                <a:sym typeface="Chewy"/>
              </a:defRPr>
            </a:lvl1pPr>
            <a:lvl2pPr lvl="1"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2pPr>
            <a:lvl3pPr lvl="2"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3pPr>
            <a:lvl4pPr lvl="3"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4pPr>
            <a:lvl5pPr lvl="4"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5pPr>
            <a:lvl6pPr lvl="5"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6pPr>
            <a:lvl7pPr lvl="6"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7pPr>
            <a:lvl8pPr lvl="7"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8pPr>
            <a:lvl9pPr lvl="8" rtl="0">
              <a:spcBef>
                <a:spcPts val="0"/>
              </a:spcBef>
              <a:spcAft>
                <a:spcPts val="0"/>
              </a:spcAft>
              <a:buClr>
                <a:schemeClr val="lt1"/>
              </a:buClr>
              <a:buSzPts val="2200"/>
              <a:buFont typeface="Chewy"/>
              <a:buNone/>
              <a:defRPr sz="2200">
                <a:solidFill>
                  <a:schemeClr val="lt1"/>
                </a:solidFill>
                <a:latin typeface="Chewy"/>
                <a:ea typeface="Chewy"/>
                <a:cs typeface="Chewy"/>
                <a:sym typeface="Chewy"/>
              </a:defRPr>
            </a:lvl9pPr>
          </a:lstStyle>
          <a:p>
            <a:endParaRPr/>
          </a:p>
        </p:txBody>
      </p:sp>
      <p:sp>
        <p:nvSpPr>
          <p:cNvPr id="370" name="Google Shape;370;p19"/>
          <p:cNvSpPr txBox="1">
            <a:spLocks noGrp="1"/>
          </p:cNvSpPr>
          <p:nvPr>
            <p:ph type="subTitle" idx="8"/>
          </p:nvPr>
        </p:nvSpPr>
        <p:spPr>
          <a:xfrm>
            <a:off x="6195099" y="3601874"/>
            <a:ext cx="2167800" cy="51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371" name="Google Shape;371;p19"/>
          <p:cNvSpPr txBox="1">
            <a:spLocks noGrp="1"/>
          </p:cNvSpPr>
          <p:nvPr>
            <p:ph type="title" idx="9" hasCustomPrompt="1"/>
          </p:nvPr>
        </p:nvSpPr>
        <p:spPr>
          <a:xfrm>
            <a:off x="6193724" y="141838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300" b="1">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1" name="Shape 372"/>
        <p:cNvGrpSpPr/>
        <p:nvPr/>
      </p:nvGrpSpPr>
      <p:grpSpPr>
        <a:xfrm>
          <a:off x="0" y="0"/>
          <a:ext cx="0" cy="0"/>
          <a:chOff x="0" y="0"/>
          <a:chExt cx="0" cy="0"/>
        </a:xfrm>
      </p:grpSpPr>
      <p:sp>
        <p:nvSpPr>
          <p:cNvPr id="373" name="Google Shape;373;p20"/>
          <p:cNvSpPr/>
          <p:nvPr/>
        </p:nvSpPr>
        <p:spPr>
          <a:xfrm rot="-410849" flipH="1">
            <a:off x="6644233" y="1512352"/>
            <a:ext cx="3297163" cy="3934879"/>
          </a:xfrm>
          <a:custGeom>
            <a:avLst/>
            <a:gdLst/>
            <a:ahLst/>
            <a:cxnLst/>
            <a:rect l="l" t="t" r="r" b="b"/>
            <a:pathLst>
              <a:path w="73893" h="88046"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20"/>
          <p:cNvGrpSpPr/>
          <p:nvPr/>
        </p:nvGrpSpPr>
        <p:grpSpPr>
          <a:xfrm>
            <a:off x="541725" y="614300"/>
            <a:ext cx="424575" cy="380200"/>
            <a:chOff x="3158625" y="1679100"/>
            <a:chExt cx="424575" cy="380200"/>
          </a:xfrm>
        </p:grpSpPr>
        <p:sp>
          <p:nvSpPr>
            <p:cNvPr id="375" name="Google Shape;375;p20"/>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0"/>
          <p:cNvSpPr/>
          <p:nvPr/>
        </p:nvSpPr>
        <p:spPr>
          <a:xfrm>
            <a:off x="-109075" y="4052388"/>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20"/>
          <p:cNvGrpSpPr/>
          <p:nvPr/>
        </p:nvGrpSpPr>
        <p:grpSpPr>
          <a:xfrm>
            <a:off x="7368650" y="780625"/>
            <a:ext cx="484500" cy="449300"/>
            <a:chOff x="1717575" y="4268700"/>
            <a:chExt cx="484500" cy="449300"/>
          </a:xfrm>
        </p:grpSpPr>
        <p:sp>
          <p:nvSpPr>
            <p:cNvPr id="380" name="Google Shape;380;p20"/>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20"/>
          <p:cNvGrpSpPr/>
          <p:nvPr/>
        </p:nvGrpSpPr>
        <p:grpSpPr>
          <a:xfrm rot="10800000" flipH="1">
            <a:off x="4415050" y="473600"/>
            <a:ext cx="948029" cy="756319"/>
            <a:chOff x="6293350" y="261400"/>
            <a:chExt cx="948029" cy="756319"/>
          </a:xfrm>
        </p:grpSpPr>
        <p:sp>
          <p:nvSpPr>
            <p:cNvPr id="384" name="Google Shape;384;p20"/>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20"/>
          <p:cNvGrpSpPr/>
          <p:nvPr/>
        </p:nvGrpSpPr>
        <p:grpSpPr>
          <a:xfrm>
            <a:off x="1399050" y="4030450"/>
            <a:ext cx="473900" cy="508875"/>
            <a:chOff x="1566150" y="4150650"/>
            <a:chExt cx="473900" cy="508875"/>
          </a:xfrm>
        </p:grpSpPr>
        <p:sp>
          <p:nvSpPr>
            <p:cNvPr id="387" name="Google Shape;387;p20"/>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20"/>
          <p:cNvSpPr txBox="1">
            <a:spLocks noGrp="1"/>
          </p:cNvSpPr>
          <p:nvPr>
            <p:ph type="title"/>
          </p:nvPr>
        </p:nvSpPr>
        <p:spPr>
          <a:xfrm>
            <a:off x="713225" y="1373451"/>
            <a:ext cx="3488700" cy="10713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93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5" name="Google Shape;395;p20"/>
          <p:cNvSpPr txBox="1">
            <a:spLocks noGrp="1"/>
          </p:cNvSpPr>
          <p:nvPr>
            <p:ph type="subTitle" idx="1"/>
          </p:nvPr>
        </p:nvSpPr>
        <p:spPr>
          <a:xfrm>
            <a:off x="713225" y="2492713"/>
            <a:ext cx="2685900" cy="11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396"/>
        <p:cNvGrpSpPr/>
        <p:nvPr/>
      </p:nvGrpSpPr>
      <p:grpSpPr>
        <a:xfrm>
          <a:off x="0" y="0"/>
          <a:ext cx="0" cy="0"/>
          <a:chOff x="0" y="0"/>
          <a:chExt cx="0" cy="0"/>
        </a:xfrm>
      </p:grpSpPr>
      <p:sp>
        <p:nvSpPr>
          <p:cNvPr id="397" name="Google Shape;397;p21"/>
          <p:cNvSpPr/>
          <p:nvPr/>
        </p:nvSpPr>
        <p:spPr>
          <a:xfrm rot="-567075">
            <a:off x="-530577" y="2040810"/>
            <a:ext cx="3369277" cy="3716834"/>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21"/>
          <p:cNvGrpSpPr/>
          <p:nvPr/>
        </p:nvGrpSpPr>
        <p:grpSpPr>
          <a:xfrm rot="-8779740">
            <a:off x="467296" y="358370"/>
            <a:ext cx="1161001" cy="886113"/>
            <a:chOff x="3804263" y="172688"/>
            <a:chExt cx="1161050" cy="886150"/>
          </a:xfrm>
        </p:grpSpPr>
        <p:sp>
          <p:nvSpPr>
            <p:cNvPr id="399" name="Google Shape;399;p21"/>
            <p:cNvSpPr/>
            <p:nvPr/>
          </p:nvSpPr>
          <p:spPr>
            <a:xfrm>
              <a:off x="3804263" y="297413"/>
              <a:ext cx="898975" cy="761425"/>
            </a:xfrm>
            <a:custGeom>
              <a:avLst/>
              <a:gdLst/>
              <a:ahLst/>
              <a:cxnLst/>
              <a:rect l="l" t="t" r="r" b="b"/>
              <a:pathLst>
                <a:path w="35959" h="30457"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3814913" y="172688"/>
              <a:ext cx="778900" cy="694925"/>
            </a:xfrm>
            <a:custGeom>
              <a:avLst/>
              <a:gdLst/>
              <a:ahLst/>
              <a:cxnLst/>
              <a:rect l="l" t="t" r="r" b="b"/>
              <a:pathLst>
                <a:path w="31156" h="27797"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4731238" y="539488"/>
              <a:ext cx="234075" cy="194050"/>
            </a:xfrm>
            <a:custGeom>
              <a:avLst/>
              <a:gdLst/>
              <a:ahLst/>
              <a:cxnLst/>
              <a:rect l="l" t="t" r="r" b="b"/>
              <a:pathLst>
                <a:path w="9363" h="7762"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21"/>
          <p:cNvSpPr/>
          <p:nvPr/>
        </p:nvSpPr>
        <p:spPr>
          <a:xfrm>
            <a:off x="7750475" y="4410275"/>
            <a:ext cx="949025" cy="309850"/>
          </a:xfrm>
          <a:custGeom>
            <a:avLst/>
            <a:gdLst/>
            <a:ahLst/>
            <a:cxnLst/>
            <a:rect l="l" t="t" r="r" b="b"/>
            <a:pathLst>
              <a:path w="37961" h="12394" extrusionOk="0">
                <a:moveTo>
                  <a:pt x="35344" y="1"/>
                </a:moveTo>
                <a:cubicBezTo>
                  <a:pt x="34826" y="1"/>
                  <a:pt x="34308" y="452"/>
                  <a:pt x="34465" y="1082"/>
                </a:cubicBezTo>
                <a:cubicBezTo>
                  <a:pt x="35104" y="3362"/>
                  <a:pt x="34708" y="6493"/>
                  <a:pt x="32854" y="8134"/>
                </a:cubicBezTo>
                <a:cubicBezTo>
                  <a:pt x="32524" y="8441"/>
                  <a:pt x="32177" y="8578"/>
                  <a:pt x="31842" y="8578"/>
                </a:cubicBezTo>
                <a:cubicBezTo>
                  <a:pt x="31282" y="8578"/>
                  <a:pt x="30754" y="8196"/>
                  <a:pt x="30392" y="7587"/>
                </a:cubicBezTo>
                <a:cubicBezTo>
                  <a:pt x="29693" y="6402"/>
                  <a:pt x="29845" y="4821"/>
                  <a:pt x="29906" y="3514"/>
                </a:cubicBezTo>
                <a:cubicBezTo>
                  <a:pt x="29937" y="2313"/>
                  <a:pt x="29024" y="1705"/>
                  <a:pt x="28100" y="1705"/>
                </a:cubicBezTo>
                <a:cubicBezTo>
                  <a:pt x="27200" y="1705"/>
                  <a:pt x="26288" y="2283"/>
                  <a:pt x="26228" y="3453"/>
                </a:cubicBezTo>
                <a:cubicBezTo>
                  <a:pt x="26167" y="4578"/>
                  <a:pt x="25894" y="5642"/>
                  <a:pt x="25316" y="6614"/>
                </a:cubicBezTo>
                <a:cubicBezTo>
                  <a:pt x="24921" y="7253"/>
                  <a:pt x="24252" y="8347"/>
                  <a:pt x="23462" y="8529"/>
                </a:cubicBezTo>
                <a:cubicBezTo>
                  <a:pt x="23387" y="8550"/>
                  <a:pt x="23317" y="8559"/>
                  <a:pt x="23253" y="8559"/>
                </a:cubicBezTo>
                <a:cubicBezTo>
                  <a:pt x="22642" y="8559"/>
                  <a:pt x="22494" y="7703"/>
                  <a:pt x="22246" y="7070"/>
                </a:cubicBezTo>
                <a:cubicBezTo>
                  <a:pt x="21821" y="5855"/>
                  <a:pt x="21577" y="4578"/>
                  <a:pt x="21547" y="3271"/>
                </a:cubicBezTo>
                <a:cubicBezTo>
                  <a:pt x="21501" y="2021"/>
                  <a:pt x="20577" y="1390"/>
                  <a:pt x="19646" y="1390"/>
                </a:cubicBezTo>
                <a:cubicBezTo>
                  <a:pt x="18745" y="1390"/>
                  <a:pt x="17837" y="1983"/>
                  <a:pt x="17717" y="3180"/>
                </a:cubicBezTo>
                <a:cubicBezTo>
                  <a:pt x="17599" y="4304"/>
                  <a:pt x="17365" y="7473"/>
                  <a:pt x="15643" y="7473"/>
                </a:cubicBezTo>
                <a:cubicBezTo>
                  <a:pt x="15596" y="7473"/>
                  <a:pt x="15548" y="7470"/>
                  <a:pt x="15498" y="7466"/>
                </a:cubicBezTo>
                <a:cubicBezTo>
                  <a:pt x="13614" y="7253"/>
                  <a:pt x="13431" y="4183"/>
                  <a:pt x="13340" y="2815"/>
                </a:cubicBezTo>
                <a:cubicBezTo>
                  <a:pt x="13235" y="1635"/>
                  <a:pt x="12139" y="853"/>
                  <a:pt x="11136" y="853"/>
                </a:cubicBezTo>
                <a:cubicBezTo>
                  <a:pt x="10408" y="853"/>
                  <a:pt x="9728" y="1266"/>
                  <a:pt x="9510" y="2237"/>
                </a:cubicBezTo>
                <a:cubicBezTo>
                  <a:pt x="9176" y="3696"/>
                  <a:pt x="8629" y="6888"/>
                  <a:pt x="6592" y="6918"/>
                </a:cubicBezTo>
                <a:cubicBezTo>
                  <a:pt x="5680" y="6918"/>
                  <a:pt x="5559" y="5946"/>
                  <a:pt x="5346" y="5247"/>
                </a:cubicBezTo>
                <a:cubicBezTo>
                  <a:pt x="4921" y="3940"/>
                  <a:pt x="4556" y="2633"/>
                  <a:pt x="3918" y="1417"/>
                </a:cubicBezTo>
                <a:cubicBezTo>
                  <a:pt x="3529" y="693"/>
                  <a:pt x="2927" y="389"/>
                  <a:pt x="2321" y="389"/>
                </a:cubicBezTo>
                <a:cubicBezTo>
                  <a:pt x="1170" y="389"/>
                  <a:pt x="1" y="1483"/>
                  <a:pt x="240" y="2876"/>
                </a:cubicBezTo>
                <a:cubicBezTo>
                  <a:pt x="452" y="4061"/>
                  <a:pt x="908" y="5155"/>
                  <a:pt x="1303" y="6250"/>
                </a:cubicBezTo>
                <a:cubicBezTo>
                  <a:pt x="1638" y="7131"/>
                  <a:pt x="1911" y="8043"/>
                  <a:pt x="2428" y="8833"/>
                </a:cubicBezTo>
                <a:cubicBezTo>
                  <a:pt x="3333" y="10205"/>
                  <a:pt x="4832" y="10957"/>
                  <a:pt x="6434" y="10957"/>
                </a:cubicBezTo>
                <a:cubicBezTo>
                  <a:pt x="6607" y="10957"/>
                  <a:pt x="6782" y="10948"/>
                  <a:pt x="6957" y="10931"/>
                </a:cubicBezTo>
                <a:cubicBezTo>
                  <a:pt x="8781" y="10748"/>
                  <a:pt x="10088" y="9867"/>
                  <a:pt x="11030" y="8651"/>
                </a:cubicBezTo>
                <a:cubicBezTo>
                  <a:pt x="11942" y="10140"/>
                  <a:pt x="13310" y="11235"/>
                  <a:pt x="15407" y="11326"/>
                </a:cubicBezTo>
                <a:cubicBezTo>
                  <a:pt x="15511" y="11331"/>
                  <a:pt x="15613" y="11334"/>
                  <a:pt x="15714" y="11334"/>
                </a:cubicBezTo>
                <a:cubicBezTo>
                  <a:pt x="17260" y="11334"/>
                  <a:pt x="18411" y="10687"/>
                  <a:pt x="19267" y="9745"/>
                </a:cubicBezTo>
                <a:cubicBezTo>
                  <a:pt x="20070" y="11269"/>
                  <a:pt x="21272" y="12394"/>
                  <a:pt x="23039" y="12394"/>
                </a:cubicBezTo>
                <a:cubicBezTo>
                  <a:pt x="23281" y="12394"/>
                  <a:pt x="23533" y="12373"/>
                  <a:pt x="23796" y="12329"/>
                </a:cubicBezTo>
                <a:cubicBezTo>
                  <a:pt x="25377" y="12055"/>
                  <a:pt x="26654" y="11113"/>
                  <a:pt x="27657" y="9867"/>
                </a:cubicBezTo>
                <a:cubicBezTo>
                  <a:pt x="27778" y="10019"/>
                  <a:pt x="27900" y="10171"/>
                  <a:pt x="28021" y="10323"/>
                </a:cubicBezTo>
                <a:cubicBezTo>
                  <a:pt x="28997" y="11339"/>
                  <a:pt x="30341" y="11989"/>
                  <a:pt x="31706" y="11989"/>
                </a:cubicBezTo>
                <a:cubicBezTo>
                  <a:pt x="32381" y="11989"/>
                  <a:pt x="33061" y="11830"/>
                  <a:pt x="33705" y="11478"/>
                </a:cubicBezTo>
                <a:cubicBezTo>
                  <a:pt x="37505" y="9380"/>
                  <a:pt x="37961" y="3879"/>
                  <a:pt x="36076" y="444"/>
                </a:cubicBezTo>
                <a:cubicBezTo>
                  <a:pt x="35905" y="134"/>
                  <a:pt x="35625" y="1"/>
                  <a:pt x="35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21"/>
          <p:cNvGrpSpPr/>
          <p:nvPr/>
        </p:nvGrpSpPr>
        <p:grpSpPr>
          <a:xfrm>
            <a:off x="7777750" y="684250"/>
            <a:ext cx="882900" cy="752850"/>
            <a:chOff x="5897925" y="231425"/>
            <a:chExt cx="882900" cy="752850"/>
          </a:xfrm>
        </p:grpSpPr>
        <p:sp>
          <p:nvSpPr>
            <p:cNvPr id="404" name="Google Shape;404;p21"/>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21"/>
          <p:cNvGrpSpPr/>
          <p:nvPr/>
        </p:nvGrpSpPr>
        <p:grpSpPr>
          <a:xfrm>
            <a:off x="3463150" y="4337500"/>
            <a:ext cx="484500" cy="449300"/>
            <a:chOff x="1717575" y="4268700"/>
            <a:chExt cx="484500" cy="449300"/>
          </a:xfrm>
        </p:grpSpPr>
        <p:sp>
          <p:nvSpPr>
            <p:cNvPr id="410" name="Google Shape;410;p21"/>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21"/>
          <p:cNvSpPr txBox="1">
            <a:spLocks noGrp="1"/>
          </p:cNvSpPr>
          <p:nvPr>
            <p:ph type="title"/>
          </p:nvPr>
        </p:nvSpPr>
        <p:spPr>
          <a:xfrm>
            <a:off x="4571825" y="445025"/>
            <a:ext cx="3858900" cy="116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4" name="Google Shape;414;p21"/>
          <p:cNvSpPr txBox="1">
            <a:spLocks noGrp="1"/>
          </p:cNvSpPr>
          <p:nvPr>
            <p:ph type="subTitle" idx="1"/>
          </p:nvPr>
        </p:nvSpPr>
        <p:spPr>
          <a:xfrm>
            <a:off x="4571825" y="1941800"/>
            <a:ext cx="3858900" cy="25161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600"/>
              <a:buFont typeface="Actor"/>
              <a:buChar char="●"/>
              <a:defRPr sz="1600"/>
            </a:lvl1pPr>
            <a:lvl2pPr lvl="1">
              <a:spcBef>
                <a:spcPts val="0"/>
              </a:spcBef>
              <a:spcAft>
                <a:spcPts val="0"/>
              </a:spcAft>
              <a:buClr>
                <a:srgbClr val="8E7CC3"/>
              </a:buClr>
              <a:buSzPts val="1600"/>
              <a:buFont typeface="Nunito"/>
              <a:buChar char="○"/>
              <a:defRPr/>
            </a:lvl2pPr>
            <a:lvl3pPr lvl="2">
              <a:spcBef>
                <a:spcPts val="0"/>
              </a:spcBef>
              <a:spcAft>
                <a:spcPts val="0"/>
              </a:spcAft>
              <a:buClr>
                <a:srgbClr val="8E7CC3"/>
              </a:buClr>
              <a:buSzPts val="1600"/>
              <a:buFont typeface="Nunito"/>
              <a:buChar char="■"/>
              <a:defRPr/>
            </a:lvl3pPr>
            <a:lvl4pPr lvl="3">
              <a:spcBef>
                <a:spcPts val="0"/>
              </a:spcBef>
              <a:spcAft>
                <a:spcPts val="0"/>
              </a:spcAft>
              <a:buClr>
                <a:srgbClr val="8E7CC3"/>
              </a:buClr>
              <a:buSzPts val="1600"/>
              <a:buFont typeface="Nunito"/>
              <a:buChar char="●"/>
              <a:defRPr/>
            </a:lvl4pPr>
            <a:lvl5pPr lvl="4">
              <a:spcBef>
                <a:spcPts val="0"/>
              </a:spcBef>
              <a:spcAft>
                <a:spcPts val="0"/>
              </a:spcAft>
              <a:buClr>
                <a:srgbClr val="8E7CC3"/>
              </a:buClr>
              <a:buSzPts val="1600"/>
              <a:buFont typeface="Nunito"/>
              <a:buChar char="○"/>
              <a:defRPr/>
            </a:lvl5pPr>
            <a:lvl6pPr lvl="5">
              <a:spcBef>
                <a:spcPts val="0"/>
              </a:spcBef>
              <a:spcAft>
                <a:spcPts val="0"/>
              </a:spcAft>
              <a:buClr>
                <a:srgbClr val="8E7CC3"/>
              </a:buClr>
              <a:buSzPts val="1600"/>
              <a:buFont typeface="Nunito"/>
              <a:buChar char="■"/>
              <a:defRPr/>
            </a:lvl6pPr>
            <a:lvl7pPr lvl="6">
              <a:spcBef>
                <a:spcPts val="0"/>
              </a:spcBef>
              <a:spcAft>
                <a:spcPts val="0"/>
              </a:spcAft>
              <a:buClr>
                <a:srgbClr val="8E7CC3"/>
              </a:buClr>
              <a:buSzPts val="1600"/>
              <a:buFont typeface="Nunito"/>
              <a:buChar char="●"/>
              <a:defRPr/>
            </a:lvl7pPr>
            <a:lvl8pPr lvl="7">
              <a:spcBef>
                <a:spcPts val="0"/>
              </a:spcBef>
              <a:spcAft>
                <a:spcPts val="0"/>
              </a:spcAft>
              <a:buClr>
                <a:srgbClr val="8E7CC3"/>
              </a:buClr>
              <a:buSzPts val="1600"/>
              <a:buFont typeface="Nunito"/>
              <a:buChar char="○"/>
              <a:defRPr/>
            </a:lvl8pPr>
            <a:lvl9pPr lvl="8">
              <a:spcBef>
                <a:spcPts val="0"/>
              </a:spcBef>
              <a:spcAft>
                <a:spcPts val="0"/>
              </a:spcAft>
              <a:buClr>
                <a:srgbClr val="8E7CC3"/>
              </a:buClr>
              <a:buSzPts val="1600"/>
              <a:buFont typeface="Nunito"/>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508"/>
        <p:cNvGrpSpPr/>
        <p:nvPr/>
      </p:nvGrpSpPr>
      <p:grpSpPr>
        <a:xfrm>
          <a:off x="0" y="0"/>
          <a:ext cx="0" cy="0"/>
          <a:chOff x="0" y="0"/>
          <a:chExt cx="0" cy="0"/>
        </a:xfrm>
      </p:grpSpPr>
      <p:sp>
        <p:nvSpPr>
          <p:cNvPr id="509" name="Google Shape;509;p27"/>
          <p:cNvSpPr/>
          <p:nvPr/>
        </p:nvSpPr>
        <p:spPr>
          <a:xfrm rot="-1039924">
            <a:off x="-573010" y="2209459"/>
            <a:ext cx="3221613" cy="3553938"/>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27"/>
          <p:cNvGrpSpPr/>
          <p:nvPr/>
        </p:nvGrpSpPr>
        <p:grpSpPr>
          <a:xfrm>
            <a:off x="250975" y="555612"/>
            <a:ext cx="948029" cy="756319"/>
            <a:chOff x="6293350" y="261400"/>
            <a:chExt cx="948029" cy="756319"/>
          </a:xfrm>
        </p:grpSpPr>
        <p:sp>
          <p:nvSpPr>
            <p:cNvPr id="511" name="Google Shape;511;p27"/>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27"/>
          <p:cNvSpPr/>
          <p:nvPr/>
        </p:nvSpPr>
        <p:spPr>
          <a:xfrm>
            <a:off x="3379775" y="4270675"/>
            <a:ext cx="1332279" cy="818197"/>
          </a:xfrm>
          <a:custGeom>
            <a:avLst/>
            <a:gdLst/>
            <a:ahLst/>
            <a:cxnLst/>
            <a:rect l="l" t="t" r="r" b="b"/>
            <a:pathLst>
              <a:path w="28699" h="17625"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27"/>
          <p:cNvGrpSpPr/>
          <p:nvPr/>
        </p:nvGrpSpPr>
        <p:grpSpPr>
          <a:xfrm>
            <a:off x="522525" y="1742125"/>
            <a:ext cx="473900" cy="508875"/>
            <a:chOff x="1566150" y="4150650"/>
            <a:chExt cx="473900" cy="508875"/>
          </a:xfrm>
        </p:grpSpPr>
        <p:sp>
          <p:nvSpPr>
            <p:cNvPr id="515" name="Google Shape;515;p27"/>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27"/>
          <p:cNvSpPr/>
          <p:nvPr/>
        </p:nvSpPr>
        <p:spPr>
          <a:xfrm>
            <a:off x="8064825" y="63801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656"/>
        <p:cNvGrpSpPr/>
        <p:nvPr/>
      </p:nvGrpSpPr>
      <p:grpSpPr>
        <a:xfrm>
          <a:off x="0" y="0"/>
          <a:ext cx="0" cy="0"/>
          <a:chOff x="0" y="0"/>
          <a:chExt cx="0" cy="0"/>
        </a:xfrm>
      </p:grpSpPr>
      <p:sp>
        <p:nvSpPr>
          <p:cNvPr id="657" name="Google Shape;657;p33"/>
          <p:cNvSpPr/>
          <p:nvPr/>
        </p:nvSpPr>
        <p:spPr>
          <a:xfrm rot="567045" flipH="1">
            <a:off x="6308896" y="1995012"/>
            <a:ext cx="3221639" cy="3553967"/>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3"/>
          <p:cNvGrpSpPr/>
          <p:nvPr/>
        </p:nvGrpSpPr>
        <p:grpSpPr>
          <a:xfrm>
            <a:off x="8273350" y="1433350"/>
            <a:ext cx="424575" cy="380200"/>
            <a:chOff x="3158625" y="1679100"/>
            <a:chExt cx="424575" cy="380200"/>
          </a:xfrm>
        </p:grpSpPr>
        <p:sp>
          <p:nvSpPr>
            <p:cNvPr id="659" name="Google Shape;659;p33"/>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33"/>
          <p:cNvGrpSpPr/>
          <p:nvPr/>
        </p:nvGrpSpPr>
        <p:grpSpPr>
          <a:xfrm>
            <a:off x="6293350" y="261400"/>
            <a:ext cx="948029" cy="756319"/>
            <a:chOff x="6293350" y="261400"/>
            <a:chExt cx="948029" cy="756319"/>
          </a:xfrm>
        </p:grpSpPr>
        <p:sp>
          <p:nvSpPr>
            <p:cNvPr id="663" name="Google Shape;663;p33"/>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33"/>
          <p:cNvGrpSpPr/>
          <p:nvPr/>
        </p:nvGrpSpPr>
        <p:grpSpPr>
          <a:xfrm>
            <a:off x="3872125" y="4354125"/>
            <a:ext cx="473900" cy="508875"/>
            <a:chOff x="1566150" y="4150650"/>
            <a:chExt cx="473900" cy="508875"/>
          </a:xfrm>
        </p:grpSpPr>
        <p:sp>
          <p:nvSpPr>
            <p:cNvPr id="666" name="Google Shape;666;p33"/>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4" name="Google Shape;674;p33"/>
          <p:cNvSpPr txBox="1">
            <a:spLocks noGrp="1"/>
          </p:cNvSpPr>
          <p:nvPr>
            <p:ph type="subTitle" idx="1"/>
          </p:nvPr>
        </p:nvSpPr>
        <p:spPr>
          <a:xfrm>
            <a:off x="789426" y="1349375"/>
            <a:ext cx="2648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5" name="Google Shape;675;p33"/>
          <p:cNvSpPr txBox="1">
            <a:spLocks noGrp="1"/>
          </p:cNvSpPr>
          <p:nvPr>
            <p:ph type="subTitle" idx="2"/>
          </p:nvPr>
        </p:nvSpPr>
        <p:spPr>
          <a:xfrm>
            <a:off x="789425" y="1816300"/>
            <a:ext cx="2648100" cy="645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6" name="Google Shape;676;p33"/>
          <p:cNvSpPr txBox="1">
            <a:spLocks noGrp="1"/>
          </p:cNvSpPr>
          <p:nvPr>
            <p:ph type="subTitle" idx="3"/>
          </p:nvPr>
        </p:nvSpPr>
        <p:spPr>
          <a:xfrm>
            <a:off x="789426" y="2463025"/>
            <a:ext cx="2648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7" name="Google Shape;677;p33"/>
          <p:cNvSpPr txBox="1">
            <a:spLocks noGrp="1"/>
          </p:cNvSpPr>
          <p:nvPr>
            <p:ph type="subTitle" idx="4"/>
          </p:nvPr>
        </p:nvSpPr>
        <p:spPr>
          <a:xfrm>
            <a:off x="789425" y="2929950"/>
            <a:ext cx="2648100" cy="645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8" name="Google Shape;678;p33"/>
          <p:cNvSpPr txBox="1">
            <a:spLocks noGrp="1"/>
          </p:cNvSpPr>
          <p:nvPr>
            <p:ph type="subTitle" idx="5"/>
          </p:nvPr>
        </p:nvSpPr>
        <p:spPr>
          <a:xfrm>
            <a:off x="789426" y="3576675"/>
            <a:ext cx="2648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9" name="Google Shape;679;p33"/>
          <p:cNvSpPr txBox="1">
            <a:spLocks noGrp="1"/>
          </p:cNvSpPr>
          <p:nvPr>
            <p:ph type="subTitle" idx="6"/>
          </p:nvPr>
        </p:nvSpPr>
        <p:spPr>
          <a:xfrm>
            <a:off x="789425" y="4043600"/>
            <a:ext cx="2648100" cy="645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
  <p:cSld name="CUSTOM_18">
    <p:spTree>
      <p:nvGrpSpPr>
        <p:cNvPr id="1" name="Shape 785"/>
        <p:cNvGrpSpPr/>
        <p:nvPr/>
      </p:nvGrpSpPr>
      <p:grpSpPr>
        <a:xfrm>
          <a:off x="0" y="0"/>
          <a:ext cx="0" cy="0"/>
          <a:chOff x="0" y="0"/>
          <a:chExt cx="0" cy="0"/>
        </a:xfrm>
      </p:grpSpPr>
      <p:grpSp>
        <p:nvGrpSpPr>
          <p:cNvPr id="786" name="Google Shape;786;p38"/>
          <p:cNvGrpSpPr/>
          <p:nvPr/>
        </p:nvGrpSpPr>
        <p:grpSpPr>
          <a:xfrm>
            <a:off x="3615513" y="4119325"/>
            <a:ext cx="947175" cy="861950"/>
            <a:chOff x="3575213" y="4145450"/>
            <a:chExt cx="947175" cy="861950"/>
          </a:xfrm>
        </p:grpSpPr>
        <p:sp>
          <p:nvSpPr>
            <p:cNvPr id="787" name="Google Shape;787;p38"/>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8"/>
          <p:cNvGrpSpPr/>
          <p:nvPr/>
        </p:nvGrpSpPr>
        <p:grpSpPr>
          <a:xfrm>
            <a:off x="7531575" y="362025"/>
            <a:ext cx="1379829" cy="1190198"/>
            <a:chOff x="8235925" y="2275325"/>
            <a:chExt cx="1379829" cy="1190198"/>
          </a:xfrm>
        </p:grpSpPr>
        <p:sp>
          <p:nvSpPr>
            <p:cNvPr id="790" name="Google Shape;790;p38"/>
            <p:cNvSpPr/>
            <p:nvPr/>
          </p:nvSpPr>
          <p:spPr>
            <a:xfrm>
              <a:off x="8454642" y="2275325"/>
              <a:ext cx="1161112" cy="1190198"/>
            </a:xfrm>
            <a:custGeom>
              <a:avLst/>
              <a:gdLst/>
              <a:ahLst/>
              <a:cxnLst/>
              <a:rect l="l" t="t" r="r" b="b"/>
              <a:pathLst>
                <a:path w="18273" h="18730"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8235925" y="2553774"/>
              <a:ext cx="968197" cy="874061"/>
            </a:xfrm>
            <a:custGeom>
              <a:avLst/>
              <a:gdLst/>
              <a:ahLst/>
              <a:cxnLst/>
              <a:rect l="l" t="t" r="r" b="b"/>
              <a:pathLst>
                <a:path w="15237" h="13755"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8"/>
          <p:cNvGrpSpPr/>
          <p:nvPr/>
        </p:nvGrpSpPr>
        <p:grpSpPr>
          <a:xfrm>
            <a:off x="8173675" y="1782800"/>
            <a:ext cx="473900" cy="508875"/>
            <a:chOff x="1566150" y="4150650"/>
            <a:chExt cx="473900" cy="508875"/>
          </a:xfrm>
        </p:grpSpPr>
        <p:sp>
          <p:nvSpPr>
            <p:cNvPr id="793" name="Google Shape;793;p38"/>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38"/>
          <p:cNvSpPr/>
          <p:nvPr/>
        </p:nvSpPr>
        <p:spPr>
          <a:xfrm>
            <a:off x="-87150" y="1727550"/>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38"/>
          <p:cNvGrpSpPr/>
          <p:nvPr/>
        </p:nvGrpSpPr>
        <p:grpSpPr>
          <a:xfrm>
            <a:off x="383888" y="2335513"/>
            <a:ext cx="484500" cy="449300"/>
            <a:chOff x="1303950" y="1037525"/>
            <a:chExt cx="484500" cy="449300"/>
          </a:xfrm>
        </p:grpSpPr>
        <p:sp>
          <p:nvSpPr>
            <p:cNvPr id="802" name="Google Shape;802;p38"/>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805"/>
        <p:cNvGrpSpPr/>
        <p:nvPr/>
      </p:nvGrpSpPr>
      <p:grpSpPr>
        <a:xfrm>
          <a:off x="0" y="0"/>
          <a:ext cx="0" cy="0"/>
          <a:chOff x="0" y="0"/>
          <a:chExt cx="0" cy="0"/>
        </a:xfrm>
      </p:grpSpPr>
      <p:sp>
        <p:nvSpPr>
          <p:cNvPr id="806" name="Google Shape;806;p39"/>
          <p:cNvSpPr/>
          <p:nvPr/>
        </p:nvSpPr>
        <p:spPr>
          <a:xfrm>
            <a:off x="5050225" y="4123275"/>
            <a:ext cx="1332279" cy="818197"/>
          </a:xfrm>
          <a:custGeom>
            <a:avLst/>
            <a:gdLst/>
            <a:ahLst/>
            <a:cxnLst/>
            <a:rect l="l" t="t" r="r" b="b"/>
            <a:pathLst>
              <a:path w="28699" h="17625"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39"/>
          <p:cNvGrpSpPr/>
          <p:nvPr/>
        </p:nvGrpSpPr>
        <p:grpSpPr>
          <a:xfrm>
            <a:off x="4239900" y="4300425"/>
            <a:ext cx="473900" cy="508875"/>
            <a:chOff x="1566150" y="4150650"/>
            <a:chExt cx="473900" cy="508875"/>
          </a:xfrm>
        </p:grpSpPr>
        <p:sp>
          <p:nvSpPr>
            <p:cNvPr id="808" name="Google Shape;808;p39"/>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815;p39"/>
          <p:cNvSpPr/>
          <p:nvPr/>
        </p:nvSpPr>
        <p:spPr>
          <a:xfrm>
            <a:off x="7958300" y="2011275"/>
            <a:ext cx="861300" cy="294450"/>
          </a:xfrm>
          <a:custGeom>
            <a:avLst/>
            <a:gdLst/>
            <a:ahLst/>
            <a:cxnLst/>
            <a:rect l="l" t="t" r="r" b="b"/>
            <a:pathLst>
              <a:path w="34452" h="11778"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 name="Google Shape;816;p39"/>
          <p:cNvGrpSpPr/>
          <p:nvPr/>
        </p:nvGrpSpPr>
        <p:grpSpPr>
          <a:xfrm>
            <a:off x="612338" y="729325"/>
            <a:ext cx="424575" cy="380200"/>
            <a:chOff x="3158625" y="1679100"/>
            <a:chExt cx="424575" cy="380200"/>
          </a:xfrm>
        </p:grpSpPr>
        <p:sp>
          <p:nvSpPr>
            <p:cNvPr id="817" name="Google Shape;817;p39"/>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9"/>
          <p:cNvGrpSpPr/>
          <p:nvPr/>
        </p:nvGrpSpPr>
        <p:grpSpPr>
          <a:xfrm>
            <a:off x="351175" y="1440688"/>
            <a:ext cx="948029" cy="756319"/>
            <a:chOff x="6293350" y="261400"/>
            <a:chExt cx="948029" cy="756319"/>
          </a:xfrm>
        </p:grpSpPr>
        <p:sp>
          <p:nvSpPr>
            <p:cNvPr id="821" name="Google Shape;821;p39"/>
            <p:cNvSpPr/>
            <p:nvPr/>
          </p:nvSpPr>
          <p:spPr>
            <a:xfrm>
              <a:off x="6293350" y="261400"/>
              <a:ext cx="948029" cy="756319"/>
            </a:xfrm>
            <a:custGeom>
              <a:avLst/>
              <a:gdLst/>
              <a:ahLst/>
              <a:cxnLst/>
              <a:rect l="l" t="t" r="r" b="b"/>
              <a:pathLst>
                <a:path w="25047" h="19982"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6415911" y="416738"/>
              <a:ext cx="661921" cy="450150"/>
            </a:xfrm>
            <a:custGeom>
              <a:avLst/>
              <a:gdLst/>
              <a:ahLst/>
              <a:cxnLst/>
              <a:rect l="l" t="t" r="r" b="b"/>
              <a:pathLst>
                <a:path w="17488" h="11893"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9"/>
          <p:cNvGrpSpPr/>
          <p:nvPr/>
        </p:nvGrpSpPr>
        <p:grpSpPr>
          <a:xfrm>
            <a:off x="8078613" y="1340038"/>
            <a:ext cx="484500" cy="449300"/>
            <a:chOff x="1303950" y="1037525"/>
            <a:chExt cx="484500" cy="449300"/>
          </a:xfrm>
        </p:grpSpPr>
        <p:sp>
          <p:nvSpPr>
            <p:cNvPr id="824" name="Google Shape;824;p39"/>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18_1_1">
    <p:spTree>
      <p:nvGrpSpPr>
        <p:cNvPr id="1" name="Shape 827"/>
        <p:cNvGrpSpPr/>
        <p:nvPr/>
      </p:nvGrpSpPr>
      <p:grpSpPr>
        <a:xfrm>
          <a:off x="0" y="0"/>
          <a:ext cx="0" cy="0"/>
          <a:chOff x="0" y="0"/>
          <a:chExt cx="0" cy="0"/>
        </a:xfrm>
      </p:grpSpPr>
      <p:grpSp>
        <p:nvGrpSpPr>
          <p:cNvPr id="828" name="Google Shape;828;p40"/>
          <p:cNvGrpSpPr/>
          <p:nvPr/>
        </p:nvGrpSpPr>
        <p:grpSpPr>
          <a:xfrm>
            <a:off x="4406850" y="581050"/>
            <a:ext cx="424575" cy="380200"/>
            <a:chOff x="3158625" y="1679100"/>
            <a:chExt cx="424575" cy="380200"/>
          </a:xfrm>
        </p:grpSpPr>
        <p:sp>
          <p:nvSpPr>
            <p:cNvPr id="829" name="Google Shape;829;p40"/>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0"/>
          <p:cNvGrpSpPr/>
          <p:nvPr/>
        </p:nvGrpSpPr>
        <p:grpSpPr>
          <a:xfrm>
            <a:off x="713225" y="163075"/>
            <a:ext cx="882900" cy="752850"/>
            <a:chOff x="5897925" y="231425"/>
            <a:chExt cx="882900" cy="752850"/>
          </a:xfrm>
        </p:grpSpPr>
        <p:sp>
          <p:nvSpPr>
            <p:cNvPr id="833" name="Google Shape;833;p40"/>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40"/>
          <p:cNvSpPr/>
          <p:nvPr/>
        </p:nvSpPr>
        <p:spPr>
          <a:xfrm>
            <a:off x="8040875" y="1218100"/>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40"/>
          <p:cNvGrpSpPr/>
          <p:nvPr/>
        </p:nvGrpSpPr>
        <p:grpSpPr>
          <a:xfrm>
            <a:off x="663663" y="3367338"/>
            <a:ext cx="1161050" cy="886150"/>
            <a:chOff x="3804263" y="172688"/>
            <a:chExt cx="1161050" cy="886150"/>
          </a:xfrm>
        </p:grpSpPr>
        <p:sp>
          <p:nvSpPr>
            <p:cNvPr id="840" name="Google Shape;840;p40"/>
            <p:cNvSpPr/>
            <p:nvPr/>
          </p:nvSpPr>
          <p:spPr>
            <a:xfrm>
              <a:off x="3804263" y="297413"/>
              <a:ext cx="898975" cy="761425"/>
            </a:xfrm>
            <a:custGeom>
              <a:avLst/>
              <a:gdLst/>
              <a:ahLst/>
              <a:cxnLst/>
              <a:rect l="l" t="t" r="r" b="b"/>
              <a:pathLst>
                <a:path w="35959" h="30457"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3814913" y="172688"/>
              <a:ext cx="778900" cy="694925"/>
            </a:xfrm>
            <a:custGeom>
              <a:avLst/>
              <a:gdLst/>
              <a:ahLst/>
              <a:cxnLst/>
              <a:rect l="l" t="t" r="r" b="b"/>
              <a:pathLst>
                <a:path w="31156" h="27797"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4731238" y="539488"/>
              <a:ext cx="234075" cy="194050"/>
            </a:xfrm>
            <a:custGeom>
              <a:avLst/>
              <a:gdLst/>
              <a:ahLst/>
              <a:cxnLst/>
              <a:rect l="l" t="t" r="r" b="b"/>
              <a:pathLst>
                <a:path w="9363" h="7762"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3" name="Google Shape;843;p40"/>
          <p:cNvSpPr/>
          <p:nvPr/>
        </p:nvSpPr>
        <p:spPr>
          <a:xfrm rot="567045" flipH="1">
            <a:off x="6345721" y="2033450"/>
            <a:ext cx="3221639" cy="3553967"/>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
          <p:cNvSpPr/>
          <p:nvPr/>
        </p:nvSpPr>
        <p:spPr>
          <a:xfrm rot="8099862" flipH="1">
            <a:off x="-1416607" y="981885"/>
            <a:ext cx="3260546" cy="3891120"/>
          </a:xfrm>
          <a:custGeom>
            <a:avLst/>
            <a:gdLst/>
            <a:ahLst/>
            <a:cxnLst/>
            <a:rect l="l" t="t" r="r" b="b"/>
            <a:pathLst>
              <a:path w="73893" h="88046"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220725" y="344300"/>
            <a:ext cx="861300" cy="294450"/>
          </a:xfrm>
          <a:custGeom>
            <a:avLst/>
            <a:gdLst/>
            <a:ahLst/>
            <a:cxnLst/>
            <a:rect l="l" t="t" r="r" b="b"/>
            <a:pathLst>
              <a:path w="34452" h="11778"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4609938" y="3977350"/>
            <a:ext cx="947175" cy="861950"/>
            <a:chOff x="3575213" y="4145450"/>
            <a:chExt cx="947175" cy="861950"/>
          </a:xfrm>
        </p:grpSpPr>
        <p:sp>
          <p:nvSpPr>
            <p:cNvPr id="38" name="Google Shape;38;p3"/>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3"/>
          <p:cNvGrpSpPr/>
          <p:nvPr/>
        </p:nvGrpSpPr>
        <p:grpSpPr>
          <a:xfrm>
            <a:off x="3804263" y="172688"/>
            <a:ext cx="1161050" cy="886150"/>
            <a:chOff x="3804263" y="172688"/>
            <a:chExt cx="1161050" cy="886150"/>
          </a:xfrm>
        </p:grpSpPr>
        <p:sp>
          <p:nvSpPr>
            <p:cNvPr id="41" name="Google Shape;41;p3"/>
            <p:cNvSpPr/>
            <p:nvPr/>
          </p:nvSpPr>
          <p:spPr>
            <a:xfrm>
              <a:off x="3804263" y="297413"/>
              <a:ext cx="898975" cy="761425"/>
            </a:xfrm>
            <a:custGeom>
              <a:avLst/>
              <a:gdLst/>
              <a:ahLst/>
              <a:cxnLst/>
              <a:rect l="l" t="t" r="r" b="b"/>
              <a:pathLst>
                <a:path w="35959" h="30457"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814913" y="172688"/>
              <a:ext cx="778900" cy="694925"/>
            </a:xfrm>
            <a:custGeom>
              <a:avLst/>
              <a:gdLst/>
              <a:ahLst/>
              <a:cxnLst/>
              <a:rect l="l" t="t" r="r" b="b"/>
              <a:pathLst>
                <a:path w="31156" h="27797"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731238" y="539488"/>
              <a:ext cx="234075" cy="194050"/>
            </a:xfrm>
            <a:custGeom>
              <a:avLst/>
              <a:gdLst/>
              <a:ahLst/>
              <a:cxnLst/>
              <a:rect l="l" t="t" r="r" b="b"/>
              <a:pathLst>
                <a:path w="9363" h="7762"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3"/>
          <p:cNvGrpSpPr/>
          <p:nvPr/>
        </p:nvGrpSpPr>
        <p:grpSpPr>
          <a:xfrm>
            <a:off x="997650" y="444975"/>
            <a:ext cx="882900" cy="752850"/>
            <a:chOff x="5897925" y="231425"/>
            <a:chExt cx="882900" cy="752850"/>
          </a:xfrm>
        </p:grpSpPr>
        <p:sp>
          <p:nvSpPr>
            <p:cNvPr id="45" name="Google Shape;45;p3"/>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txBox="1">
            <a:spLocks noGrp="1"/>
          </p:cNvSpPr>
          <p:nvPr>
            <p:ph type="title"/>
          </p:nvPr>
        </p:nvSpPr>
        <p:spPr>
          <a:xfrm flipH="1">
            <a:off x="4501966" y="2307590"/>
            <a:ext cx="3928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flipH="1">
            <a:off x="5266675" y="3219700"/>
            <a:ext cx="3164100" cy="72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3"/>
          <p:cNvSpPr txBox="1">
            <a:spLocks noGrp="1"/>
          </p:cNvSpPr>
          <p:nvPr>
            <p:ph type="title" idx="2" hasCustomPrompt="1"/>
          </p:nvPr>
        </p:nvSpPr>
        <p:spPr>
          <a:xfrm flipH="1">
            <a:off x="5746366" y="1197813"/>
            <a:ext cx="2684400" cy="105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900"/>
              <a:buNone/>
              <a:defRPr sz="8900">
                <a:solidFill>
                  <a:schemeClr val="accent2"/>
                </a:solidFill>
              </a:defRPr>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711"/>
        <p:cNvGrpSpPr/>
        <p:nvPr/>
      </p:nvGrpSpPr>
      <p:grpSpPr>
        <a:xfrm>
          <a:off x="0" y="0"/>
          <a:ext cx="0" cy="0"/>
          <a:chOff x="0" y="0"/>
          <a:chExt cx="0" cy="0"/>
        </a:xfrm>
      </p:grpSpPr>
      <p:sp>
        <p:nvSpPr>
          <p:cNvPr id="712" name="Google Shape;712;p35"/>
          <p:cNvSpPr/>
          <p:nvPr/>
        </p:nvSpPr>
        <p:spPr>
          <a:xfrm rot="8099862" flipH="1">
            <a:off x="7149393" y="1387060"/>
            <a:ext cx="3260546" cy="3891120"/>
          </a:xfrm>
          <a:custGeom>
            <a:avLst/>
            <a:gdLst/>
            <a:ahLst/>
            <a:cxnLst/>
            <a:rect l="l" t="t" r="r" b="b"/>
            <a:pathLst>
              <a:path w="73893" h="88046"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35"/>
          <p:cNvGrpSpPr/>
          <p:nvPr/>
        </p:nvGrpSpPr>
        <p:grpSpPr>
          <a:xfrm>
            <a:off x="5346450" y="4199450"/>
            <a:ext cx="722700" cy="553650"/>
            <a:chOff x="7883375" y="3787050"/>
            <a:chExt cx="722700" cy="553650"/>
          </a:xfrm>
        </p:grpSpPr>
        <p:sp>
          <p:nvSpPr>
            <p:cNvPr id="714" name="Google Shape;714;p35"/>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5"/>
          <p:cNvGrpSpPr/>
          <p:nvPr/>
        </p:nvGrpSpPr>
        <p:grpSpPr>
          <a:xfrm>
            <a:off x="6572200" y="349400"/>
            <a:ext cx="424575" cy="380200"/>
            <a:chOff x="3158625" y="1679100"/>
            <a:chExt cx="424575" cy="380200"/>
          </a:xfrm>
        </p:grpSpPr>
        <p:sp>
          <p:nvSpPr>
            <p:cNvPr id="717" name="Google Shape;717;p35"/>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35"/>
          <p:cNvGrpSpPr/>
          <p:nvPr/>
        </p:nvGrpSpPr>
        <p:grpSpPr>
          <a:xfrm>
            <a:off x="569275" y="4353325"/>
            <a:ext cx="484500" cy="449300"/>
            <a:chOff x="1717575" y="4268700"/>
            <a:chExt cx="484500" cy="449300"/>
          </a:xfrm>
        </p:grpSpPr>
        <p:sp>
          <p:nvSpPr>
            <p:cNvPr id="721" name="Google Shape;721;p35"/>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25" name="Google Shape;725;p35"/>
          <p:cNvSpPr txBox="1">
            <a:spLocks noGrp="1"/>
          </p:cNvSpPr>
          <p:nvPr>
            <p:ph type="subTitle" idx="1"/>
          </p:nvPr>
        </p:nvSpPr>
        <p:spPr>
          <a:xfrm>
            <a:off x="789041" y="1557475"/>
            <a:ext cx="2019000" cy="309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400">
                <a:latin typeface="Chewy"/>
                <a:ea typeface="Chewy"/>
                <a:cs typeface="Chewy"/>
                <a:sym typeface="Chew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26" name="Google Shape;726;p35"/>
          <p:cNvSpPr txBox="1">
            <a:spLocks noGrp="1"/>
          </p:cNvSpPr>
          <p:nvPr>
            <p:ph type="subTitle" idx="2"/>
          </p:nvPr>
        </p:nvSpPr>
        <p:spPr>
          <a:xfrm>
            <a:off x="783575" y="1921343"/>
            <a:ext cx="20190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27" name="Google Shape;727;p35"/>
          <p:cNvSpPr txBox="1">
            <a:spLocks noGrp="1"/>
          </p:cNvSpPr>
          <p:nvPr>
            <p:ph type="subTitle" idx="3"/>
          </p:nvPr>
        </p:nvSpPr>
        <p:spPr>
          <a:xfrm>
            <a:off x="786332" y="3014630"/>
            <a:ext cx="2019000" cy="309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400">
                <a:latin typeface="Chewy"/>
                <a:ea typeface="Chewy"/>
                <a:cs typeface="Chewy"/>
                <a:sym typeface="Chew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28" name="Google Shape;728;p35"/>
          <p:cNvSpPr txBox="1">
            <a:spLocks noGrp="1"/>
          </p:cNvSpPr>
          <p:nvPr>
            <p:ph type="subTitle" idx="4"/>
          </p:nvPr>
        </p:nvSpPr>
        <p:spPr>
          <a:xfrm>
            <a:off x="786330" y="3378498"/>
            <a:ext cx="20190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29" name="Google Shape;729;p35"/>
          <p:cNvSpPr txBox="1">
            <a:spLocks noGrp="1"/>
          </p:cNvSpPr>
          <p:nvPr>
            <p:ph type="subTitle" idx="5"/>
          </p:nvPr>
        </p:nvSpPr>
        <p:spPr>
          <a:xfrm>
            <a:off x="3040001" y="1557475"/>
            <a:ext cx="2013600" cy="309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400">
                <a:latin typeface="Chewy"/>
                <a:ea typeface="Chewy"/>
                <a:cs typeface="Chewy"/>
                <a:sym typeface="Chew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30" name="Google Shape;730;p35"/>
          <p:cNvSpPr txBox="1">
            <a:spLocks noGrp="1"/>
          </p:cNvSpPr>
          <p:nvPr>
            <p:ph type="subTitle" idx="6"/>
          </p:nvPr>
        </p:nvSpPr>
        <p:spPr>
          <a:xfrm>
            <a:off x="3034550" y="1921343"/>
            <a:ext cx="20136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31" name="Google Shape;731;p35"/>
          <p:cNvSpPr txBox="1">
            <a:spLocks noGrp="1"/>
          </p:cNvSpPr>
          <p:nvPr>
            <p:ph type="subTitle" idx="7"/>
          </p:nvPr>
        </p:nvSpPr>
        <p:spPr>
          <a:xfrm>
            <a:off x="3037300" y="3014630"/>
            <a:ext cx="2013600" cy="309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400">
                <a:latin typeface="Chewy"/>
                <a:ea typeface="Chewy"/>
                <a:cs typeface="Chewy"/>
                <a:sym typeface="Chew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32" name="Google Shape;732;p35"/>
          <p:cNvSpPr txBox="1">
            <a:spLocks noGrp="1"/>
          </p:cNvSpPr>
          <p:nvPr>
            <p:ph type="subTitle" idx="8"/>
          </p:nvPr>
        </p:nvSpPr>
        <p:spPr>
          <a:xfrm>
            <a:off x="3037297" y="3378498"/>
            <a:ext cx="20136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1105790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75"/>
        <p:cNvGrpSpPr/>
        <p:nvPr/>
      </p:nvGrpSpPr>
      <p:grpSpPr>
        <a:xfrm>
          <a:off x="0" y="0"/>
          <a:ext cx="0" cy="0"/>
          <a:chOff x="0" y="0"/>
          <a:chExt cx="0" cy="0"/>
        </a:xfrm>
      </p:grpSpPr>
      <p:sp>
        <p:nvSpPr>
          <p:cNvPr id="276" name="Google Shape;276;p16"/>
          <p:cNvSpPr/>
          <p:nvPr/>
        </p:nvSpPr>
        <p:spPr>
          <a:xfrm rot="8099862" flipH="1">
            <a:off x="-1264207" y="981885"/>
            <a:ext cx="3260546" cy="3891120"/>
          </a:xfrm>
          <a:custGeom>
            <a:avLst/>
            <a:gdLst/>
            <a:ahLst/>
            <a:cxnLst/>
            <a:rect l="l" t="t" r="r" b="b"/>
            <a:pathLst>
              <a:path w="73893" h="88046"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6"/>
          <p:cNvGrpSpPr/>
          <p:nvPr/>
        </p:nvGrpSpPr>
        <p:grpSpPr>
          <a:xfrm>
            <a:off x="8218475" y="727925"/>
            <a:ext cx="424575" cy="380200"/>
            <a:chOff x="3158625" y="1679100"/>
            <a:chExt cx="424575" cy="380200"/>
          </a:xfrm>
        </p:grpSpPr>
        <p:sp>
          <p:nvSpPr>
            <p:cNvPr id="278" name="Google Shape;278;p16"/>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16"/>
          <p:cNvGrpSpPr/>
          <p:nvPr/>
        </p:nvGrpSpPr>
        <p:grpSpPr>
          <a:xfrm>
            <a:off x="713225" y="163075"/>
            <a:ext cx="882900" cy="752850"/>
            <a:chOff x="5897925" y="231425"/>
            <a:chExt cx="882900" cy="752850"/>
          </a:xfrm>
        </p:grpSpPr>
        <p:sp>
          <p:nvSpPr>
            <p:cNvPr id="282" name="Google Shape;282;p16"/>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16"/>
          <p:cNvSpPr/>
          <p:nvPr/>
        </p:nvSpPr>
        <p:spPr>
          <a:xfrm>
            <a:off x="6040800" y="431421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txBox="1">
            <a:spLocks noGrp="1"/>
          </p:cNvSpPr>
          <p:nvPr>
            <p:ph type="title"/>
          </p:nvPr>
        </p:nvSpPr>
        <p:spPr>
          <a:xfrm>
            <a:off x="5329680" y="2278000"/>
            <a:ext cx="3101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9" name="Google Shape;289;p16"/>
          <p:cNvSpPr txBox="1">
            <a:spLocks noGrp="1"/>
          </p:cNvSpPr>
          <p:nvPr>
            <p:ph type="subTitle" idx="1"/>
          </p:nvPr>
        </p:nvSpPr>
        <p:spPr>
          <a:xfrm>
            <a:off x="5329673" y="3219700"/>
            <a:ext cx="3101100" cy="72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0" name="Google Shape;290;p16"/>
          <p:cNvSpPr txBox="1">
            <a:spLocks noGrp="1"/>
          </p:cNvSpPr>
          <p:nvPr>
            <p:ph type="title" idx="2" hasCustomPrompt="1"/>
          </p:nvPr>
        </p:nvSpPr>
        <p:spPr>
          <a:xfrm>
            <a:off x="5329675" y="1197813"/>
            <a:ext cx="2684400" cy="1052400"/>
          </a:xfrm>
          <a:prstGeom prst="rect">
            <a:avLst/>
          </a:prstGeom>
        </p:spPr>
        <p:txBody>
          <a:bodyPr spcFirstLastPara="1" wrap="square" lIns="91425" tIns="91425" rIns="91425" bIns="91425" anchor="ctr" anchorCtr="0">
            <a:noAutofit/>
          </a:bodyPr>
          <a:lstStyle>
            <a:lvl1pPr lvl="0" rtl="0">
              <a:spcBef>
                <a:spcPts val="0"/>
              </a:spcBef>
              <a:spcAft>
                <a:spcPts val="0"/>
              </a:spcAft>
              <a:buSzPts val="8900"/>
              <a:buNone/>
              <a:defRPr sz="8900">
                <a:solidFill>
                  <a:srgbClr val="7A8440"/>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Tree>
    <p:extLst>
      <p:ext uri="{BB962C8B-B14F-4D97-AF65-F5344CB8AC3E}">
        <p14:creationId xmlns:p14="http://schemas.microsoft.com/office/powerpoint/2010/main" val="181329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2"/>
              </a:buClr>
              <a:buSzPts val="1200"/>
              <a:buAutoNum type="arabicPeriod"/>
              <a:defRPr sz="1200"/>
            </a:lvl1pPr>
            <a:lvl2pPr marL="914400" lvl="1" indent="-304800">
              <a:spcBef>
                <a:spcPts val="0"/>
              </a:spcBef>
              <a:spcAft>
                <a:spcPts val="0"/>
              </a:spcAft>
              <a:buClr>
                <a:schemeClr val="lt2"/>
              </a:buClr>
              <a:buSzPts val="1200"/>
              <a:buFont typeface="Roboto Condensed Light"/>
              <a:buAutoNum type="alphaLcPeriod"/>
              <a:defRPr/>
            </a:lvl2pPr>
            <a:lvl3pPr marL="1371600" lvl="2" indent="-304800">
              <a:spcBef>
                <a:spcPts val="0"/>
              </a:spcBef>
              <a:spcAft>
                <a:spcPts val="0"/>
              </a:spcAft>
              <a:buClr>
                <a:schemeClr val="lt2"/>
              </a:buClr>
              <a:buSzPts val="1200"/>
              <a:buFont typeface="Roboto Condensed Light"/>
              <a:buAutoNum type="romanLcPeriod"/>
              <a:defRPr/>
            </a:lvl3pPr>
            <a:lvl4pPr marL="1828800" lvl="3" indent="-304800">
              <a:spcBef>
                <a:spcPts val="0"/>
              </a:spcBef>
              <a:spcAft>
                <a:spcPts val="0"/>
              </a:spcAft>
              <a:buClr>
                <a:schemeClr val="lt2"/>
              </a:buClr>
              <a:buSzPts val="1200"/>
              <a:buFont typeface="Roboto Condensed Light"/>
              <a:buAutoNum type="arabicPeriod"/>
              <a:defRPr/>
            </a:lvl4pPr>
            <a:lvl5pPr marL="2286000" lvl="4" indent="-304800">
              <a:spcBef>
                <a:spcPts val="0"/>
              </a:spcBef>
              <a:spcAft>
                <a:spcPts val="0"/>
              </a:spcAft>
              <a:buClr>
                <a:schemeClr val="lt2"/>
              </a:buClr>
              <a:buSzPts val="1200"/>
              <a:buFont typeface="Roboto Condensed Light"/>
              <a:buAutoNum type="alphaLcPeriod"/>
              <a:defRPr/>
            </a:lvl5pPr>
            <a:lvl6pPr marL="2743200" lvl="5" indent="-304800">
              <a:spcBef>
                <a:spcPts val="0"/>
              </a:spcBef>
              <a:spcAft>
                <a:spcPts val="0"/>
              </a:spcAft>
              <a:buClr>
                <a:schemeClr val="lt2"/>
              </a:buClr>
              <a:buSzPts val="1200"/>
              <a:buFont typeface="Roboto Condensed Light"/>
              <a:buAutoNum type="romanLcPeriod"/>
              <a:defRPr/>
            </a:lvl6pPr>
            <a:lvl7pPr marL="3200400" lvl="6" indent="-304800">
              <a:spcBef>
                <a:spcPts val="0"/>
              </a:spcBef>
              <a:spcAft>
                <a:spcPts val="0"/>
              </a:spcAft>
              <a:buClr>
                <a:schemeClr val="lt2"/>
              </a:buClr>
              <a:buSzPts val="1200"/>
              <a:buFont typeface="Roboto Condensed Light"/>
              <a:buAutoNum type="arabicPeriod"/>
              <a:defRPr/>
            </a:lvl7pPr>
            <a:lvl8pPr marL="3657600" lvl="7" indent="-304800">
              <a:spcBef>
                <a:spcPts val="0"/>
              </a:spcBef>
              <a:spcAft>
                <a:spcPts val="0"/>
              </a:spcAft>
              <a:buClr>
                <a:schemeClr val="lt2"/>
              </a:buClr>
              <a:buSzPts val="1200"/>
              <a:buFont typeface="Roboto Condensed Light"/>
              <a:buAutoNum type="alphaLcPeriod"/>
              <a:defRPr/>
            </a:lvl8pPr>
            <a:lvl9pPr marL="4114800" lvl="8" indent="-304800">
              <a:spcBef>
                <a:spcPts val="0"/>
              </a:spcBef>
              <a:spcAft>
                <a:spcPts val="0"/>
              </a:spcAft>
              <a:buClr>
                <a:schemeClr val="lt2"/>
              </a:buClr>
              <a:buSzPts val="1200"/>
              <a:buFont typeface="Roboto Condensed Light"/>
              <a:buAutoNum type="romanLcPeriod"/>
              <a:defRPr/>
            </a:lvl9pPr>
          </a:lstStyle>
          <a:p>
            <a:endParaRPr/>
          </a:p>
        </p:txBody>
      </p:sp>
      <p:grpSp>
        <p:nvGrpSpPr>
          <p:cNvPr id="55" name="Google Shape;55;p4"/>
          <p:cNvGrpSpPr/>
          <p:nvPr/>
        </p:nvGrpSpPr>
        <p:grpSpPr>
          <a:xfrm>
            <a:off x="476275" y="3403250"/>
            <a:ext cx="473900" cy="508875"/>
            <a:chOff x="1566150" y="4150650"/>
            <a:chExt cx="473900" cy="508875"/>
          </a:xfrm>
        </p:grpSpPr>
        <p:sp>
          <p:nvSpPr>
            <p:cNvPr id="56" name="Google Shape;56;p4"/>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4"/>
          <p:cNvGrpSpPr/>
          <p:nvPr/>
        </p:nvGrpSpPr>
        <p:grpSpPr>
          <a:xfrm>
            <a:off x="8177613" y="3145900"/>
            <a:ext cx="424575" cy="380200"/>
            <a:chOff x="3158625" y="1679100"/>
            <a:chExt cx="424575" cy="380200"/>
          </a:xfrm>
        </p:grpSpPr>
        <p:sp>
          <p:nvSpPr>
            <p:cNvPr id="64" name="Google Shape;64;p4"/>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p:nvPr/>
        </p:nvSpPr>
        <p:spPr>
          <a:xfrm>
            <a:off x="8330025" y="249136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4"/>
          <p:cNvSpPr/>
          <p:nvPr/>
        </p:nvSpPr>
        <p:spPr>
          <a:xfrm rot="10233077">
            <a:off x="7458065" y="-326279"/>
            <a:ext cx="2210728" cy="2438775"/>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6"/>
          <p:cNvSpPr/>
          <p:nvPr/>
        </p:nvSpPr>
        <p:spPr>
          <a:xfrm rot="-567027">
            <a:off x="-1136319" y="2625406"/>
            <a:ext cx="2633565" cy="2905230"/>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6"/>
          <p:cNvGrpSpPr/>
          <p:nvPr/>
        </p:nvGrpSpPr>
        <p:grpSpPr>
          <a:xfrm>
            <a:off x="478588" y="252788"/>
            <a:ext cx="1161050" cy="886150"/>
            <a:chOff x="3804263" y="172688"/>
            <a:chExt cx="1161050" cy="886150"/>
          </a:xfrm>
        </p:grpSpPr>
        <p:sp>
          <p:nvSpPr>
            <p:cNvPr id="89" name="Google Shape;89;p6"/>
            <p:cNvSpPr/>
            <p:nvPr/>
          </p:nvSpPr>
          <p:spPr>
            <a:xfrm>
              <a:off x="3804263" y="297413"/>
              <a:ext cx="898975" cy="761425"/>
            </a:xfrm>
            <a:custGeom>
              <a:avLst/>
              <a:gdLst/>
              <a:ahLst/>
              <a:cxnLst/>
              <a:rect l="l" t="t" r="r" b="b"/>
              <a:pathLst>
                <a:path w="35959" h="30457"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3814913" y="172688"/>
              <a:ext cx="778900" cy="694925"/>
            </a:xfrm>
            <a:custGeom>
              <a:avLst/>
              <a:gdLst/>
              <a:ahLst/>
              <a:cxnLst/>
              <a:rect l="l" t="t" r="r" b="b"/>
              <a:pathLst>
                <a:path w="31156" h="27797"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731238" y="539488"/>
              <a:ext cx="234075" cy="194050"/>
            </a:xfrm>
            <a:custGeom>
              <a:avLst/>
              <a:gdLst/>
              <a:ahLst/>
              <a:cxnLst/>
              <a:rect l="l" t="t" r="r" b="b"/>
              <a:pathLst>
                <a:path w="9363" h="7762"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6"/>
          <p:cNvGrpSpPr/>
          <p:nvPr/>
        </p:nvGrpSpPr>
        <p:grpSpPr>
          <a:xfrm>
            <a:off x="8218475" y="346925"/>
            <a:ext cx="424575" cy="380200"/>
            <a:chOff x="3158625" y="1679100"/>
            <a:chExt cx="424575" cy="380200"/>
          </a:xfrm>
        </p:grpSpPr>
        <p:sp>
          <p:nvSpPr>
            <p:cNvPr id="93" name="Google Shape;93;p6"/>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6"/>
          <p:cNvGrpSpPr/>
          <p:nvPr/>
        </p:nvGrpSpPr>
        <p:grpSpPr>
          <a:xfrm>
            <a:off x="7517725" y="423113"/>
            <a:ext cx="484500" cy="449300"/>
            <a:chOff x="1303950" y="1037525"/>
            <a:chExt cx="484500" cy="449300"/>
          </a:xfrm>
        </p:grpSpPr>
        <p:sp>
          <p:nvSpPr>
            <p:cNvPr id="97" name="Google Shape;97;p6"/>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sp>
        <p:nvSpPr>
          <p:cNvPr id="124" name="Google Shape;124;p8"/>
          <p:cNvSpPr/>
          <p:nvPr/>
        </p:nvSpPr>
        <p:spPr>
          <a:xfrm>
            <a:off x="5554525" y="347750"/>
            <a:ext cx="861300" cy="294450"/>
          </a:xfrm>
          <a:custGeom>
            <a:avLst/>
            <a:gdLst/>
            <a:ahLst/>
            <a:cxnLst/>
            <a:rect l="l" t="t" r="r" b="b"/>
            <a:pathLst>
              <a:path w="34452" h="11778"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7642625" y="3896613"/>
            <a:ext cx="473900" cy="508875"/>
            <a:chOff x="1566150" y="4150650"/>
            <a:chExt cx="473900" cy="508875"/>
          </a:xfrm>
        </p:grpSpPr>
        <p:sp>
          <p:nvSpPr>
            <p:cNvPr id="126" name="Google Shape;126;p8"/>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8"/>
          <p:cNvGrpSpPr/>
          <p:nvPr/>
        </p:nvGrpSpPr>
        <p:grpSpPr>
          <a:xfrm>
            <a:off x="1167625" y="808850"/>
            <a:ext cx="484500" cy="449300"/>
            <a:chOff x="1717575" y="4268700"/>
            <a:chExt cx="484500" cy="449300"/>
          </a:xfrm>
        </p:grpSpPr>
        <p:sp>
          <p:nvSpPr>
            <p:cNvPr id="134" name="Google Shape;134;p8"/>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8"/>
          <p:cNvSpPr/>
          <p:nvPr/>
        </p:nvSpPr>
        <p:spPr>
          <a:xfrm rot="-10232973" flipH="1">
            <a:off x="-968244" y="-603544"/>
            <a:ext cx="2633565" cy="2905230"/>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rot="10800000" flipH="1">
            <a:off x="6588850" y="3626090"/>
            <a:ext cx="2805783" cy="2101514"/>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8"/>
          <p:cNvGrpSpPr/>
          <p:nvPr/>
        </p:nvGrpSpPr>
        <p:grpSpPr>
          <a:xfrm>
            <a:off x="4182925" y="4331750"/>
            <a:ext cx="722700" cy="553650"/>
            <a:chOff x="7883375" y="3787050"/>
            <a:chExt cx="722700" cy="553650"/>
          </a:xfrm>
        </p:grpSpPr>
        <p:sp>
          <p:nvSpPr>
            <p:cNvPr id="140" name="Google Shape;140;p8"/>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8"/>
          <p:cNvSpPr txBox="1">
            <a:spLocks noGrp="1"/>
          </p:cNvSpPr>
          <p:nvPr>
            <p:ph type="title"/>
          </p:nvPr>
        </p:nvSpPr>
        <p:spPr>
          <a:xfrm>
            <a:off x="1388100" y="1197000"/>
            <a:ext cx="6367800" cy="274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rot="10800000" flipH="1">
            <a:off x="5506850" y="2571746"/>
            <a:ext cx="4286453" cy="3210379"/>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9"/>
          <p:cNvGrpSpPr/>
          <p:nvPr/>
        </p:nvGrpSpPr>
        <p:grpSpPr>
          <a:xfrm>
            <a:off x="7946275" y="1087075"/>
            <a:ext cx="484500" cy="449300"/>
            <a:chOff x="1717575" y="4268700"/>
            <a:chExt cx="484500" cy="449300"/>
          </a:xfrm>
        </p:grpSpPr>
        <p:sp>
          <p:nvSpPr>
            <p:cNvPr id="146" name="Google Shape;146;p9"/>
            <p:cNvSpPr/>
            <p:nvPr/>
          </p:nvSpPr>
          <p:spPr>
            <a:xfrm>
              <a:off x="1857225" y="4549425"/>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2011525" y="4367950"/>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1717575" y="4268700"/>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a:off x="500938" y="729000"/>
            <a:ext cx="424575" cy="380200"/>
            <a:chOff x="3158625" y="1679100"/>
            <a:chExt cx="424575" cy="380200"/>
          </a:xfrm>
        </p:grpSpPr>
        <p:sp>
          <p:nvSpPr>
            <p:cNvPr id="150" name="Google Shape;150;p9"/>
            <p:cNvSpPr/>
            <p:nvPr/>
          </p:nvSpPr>
          <p:spPr>
            <a:xfrm>
              <a:off x="3184575" y="1824750"/>
              <a:ext cx="392925" cy="89250"/>
            </a:xfrm>
            <a:custGeom>
              <a:avLst/>
              <a:gdLst/>
              <a:ahLst/>
              <a:cxnLst/>
              <a:rect l="l" t="t" r="r" b="b"/>
              <a:pathLst>
                <a:path w="15717" h="3570"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3158625" y="1969800"/>
              <a:ext cx="424575" cy="89500"/>
            </a:xfrm>
            <a:custGeom>
              <a:avLst/>
              <a:gdLst/>
              <a:ahLst/>
              <a:cxnLst/>
              <a:rect l="l" t="t" r="r" b="b"/>
              <a:pathLst>
                <a:path w="16983" h="3580"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3158625" y="1679100"/>
              <a:ext cx="424575" cy="89800"/>
            </a:xfrm>
            <a:custGeom>
              <a:avLst/>
              <a:gdLst/>
              <a:ahLst/>
              <a:cxnLst/>
              <a:rect l="l" t="t" r="r" b="b"/>
              <a:pathLst>
                <a:path w="16983" h="3592"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9"/>
          <p:cNvGrpSpPr/>
          <p:nvPr/>
        </p:nvGrpSpPr>
        <p:grpSpPr>
          <a:xfrm>
            <a:off x="500950" y="3900113"/>
            <a:ext cx="722700" cy="553650"/>
            <a:chOff x="7883375" y="3787050"/>
            <a:chExt cx="722700" cy="553650"/>
          </a:xfrm>
        </p:grpSpPr>
        <p:sp>
          <p:nvSpPr>
            <p:cNvPr id="154" name="Google Shape;154;p9"/>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9"/>
          <p:cNvGrpSpPr/>
          <p:nvPr/>
        </p:nvGrpSpPr>
        <p:grpSpPr>
          <a:xfrm>
            <a:off x="1191675" y="539500"/>
            <a:ext cx="473900" cy="508875"/>
            <a:chOff x="1566150" y="4150650"/>
            <a:chExt cx="473900" cy="508875"/>
          </a:xfrm>
        </p:grpSpPr>
        <p:sp>
          <p:nvSpPr>
            <p:cNvPr id="157" name="Google Shape;157;p9"/>
            <p:cNvSpPr/>
            <p:nvPr/>
          </p:nvSpPr>
          <p:spPr>
            <a:xfrm>
              <a:off x="1566150" y="4282700"/>
              <a:ext cx="113275" cy="79450"/>
            </a:xfrm>
            <a:custGeom>
              <a:avLst/>
              <a:gdLst/>
              <a:ahLst/>
              <a:cxnLst/>
              <a:rect l="l" t="t" r="r" b="b"/>
              <a:pathLst>
                <a:path w="4531" h="3178"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644600" y="4464300"/>
              <a:ext cx="72925" cy="58625"/>
            </a:xfrm>
            <a:custGeom>
              <a:avLst/>
              <a:gdLst/>
              <a:ahLst/>
              <a:cxnLst/>
              <a:rect l="l" t="t" r="r" b="b"/>
              <a:pathLst>
                <a:path w="2917" h="2345"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1778100" y="4378350"/>
              <a:ext cx="60125" cy="64200"/>
            </a:xfrm>
            <a:custGeom>
              <a:avLst/>
              <a:gdLst/>
              <a:ahLst/>
              <a:cxnLst/>
              <a:rect l="l" t="t" r="r" b="b"/>
              <a:pathLst>
                <a:path w="2405" h="2568"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771775" y="4150650"/>
              <a:ext cx="81000" cy="76625"/>
            </a:xfrm>
            <a:custGeom>
              <a:avLst/>
              <a:gdLst/>
              <a:ahLst/>
              <a:cxnLst/>
              <a:rect l="l" t="t" r="r" b="b"/>
              <a:pathLst>
                <a:path w="3240" h="3065"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1976325" y="4376600"/>
              <a:ext cx="63725" cy="77325"/>
            </a:xfrm>
            <a:custGeom>
              <a:avLst/>
              <a:gdLst/>
              <a:ahLst/>
              <a:cxnLst/>
              <a:rect l="l" t="t" r="r" b="b"/>
              <a:pathLst>
                <a:path w="2549" h="3093"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1845200" y="4620425"/>
              <a:ext cx="51225" cy="39100"/>
            </a:xfrm>
            <a:custGeom>
              <a:avLst/>
              <a:gdLst/>
              <a:ahLst/>
              <a:cxnLst/>
              <a:rect l="l" t="t" r="r" b="b"/>
              <a:pathLst>
                <a:path w="2049" h="1564"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1971700" y="4242975"/>
              <a:ext cx="44225" cy="33775"/>
            </a:xfrm>
            <a:custGeom>
              <a:avLst/>
              <a:gdLst/>
              <a:ahLst/>
              <a:cxnLst/>
              <a:rect l="l" t="t" r="r" b="b"/>
              <a:pathLst>
                <a:path w="1769" h="135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9"/>
          <p:cNvGrpSpPr/>
          <p:nvPr/>
        </p:nvGrpSpPr>
        <p:grpSpPr>
          <a:xfrm flipH="1">
            <a:off x="3869800" y="4074200"/>
            <a:ext cx="947175" cy="861950"/>
            <a:chOff x="3575213" y="4145450"/>
            <a:chExt cx="947175" cy="861950"/>
          </a:xfrm>
        </p:grpSpPr>
        <p:sp>
          <p:nvSpPr>
            <p:cNvPr id="165" name="Google Shape;165;p9"/>
            <p:cNvSpPr/>
            <p:nvPr/>
          </p:nvSpPr>
          <p:spPr>
            <a:xfrm>
              <a:off x="3575213" y="4145450"/>
              <a:ext cx="947175" cy="861950"/>
            </a:xfrm>
            <a:custGeom>
              <a:avLst/>
              <a:gdLst/>
              <a:ahLst/>
              <a:cxnLst/>
              <a:rect l="l" t="t" r="r" b="b"/>
              <a:pathLst>
                <a:path w="37887" h="34478"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3660888" y="4217200"/>
              <a:ext cx="782500" cy="680825"/>
            </a:xfrm>
            <a:custGeom>
              <a:avLst/>
              <a:gdLst/>
              <a:ahLst/>
              <a:cxnLst/>
              <a:rect l="l" t="t" r="r" b="b"/>
              <a:pathLst>
                <a:path w="31300" h="27233"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9"/>
          <p:cNvSpPr/>
          <p:nvPr/>
        </p:nvSpPr>
        <p:spPr>
          <a:xfrm>
            <a:off x="4184550" y="333313"/>
            <a:ext cx="1274175" cy="412375"/>
          </a:xfrm>
          <a:custGeom>
            <a:avLst/>
            <a:gdLst/>
            <a:ahLst/>
            <a:cxnLst/>
            <a:rect l="l" t="t" r="r" b="b"/>
            <a:pathLst>
              <a:path w="50967" h="16495"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txBox="1">
            <a:spLocks noGrp="1"/>
          </p:cNvSpPr>
          <p:nvPr>
            <p:ph type="title"/>
          </p:nvPr>
        </p:nvSpPr>
        <p:spPr>
          <a:xfrm>
            <a:off x="713225" y="1645825"/>
            <a:ext cx="3384900" cy="7908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9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9" name="Google Shape;169;p9"/>
          <p:cNvSpPr txBox="1">
            <a:spLocks noGrp="1"/>
          </p:cNvSpPr>
          <p:nvPr>
            <p:ph type="subTitle" idx="1"/>
          </p:nvPr>
        </p:nvSpPr>
        <p:spPr>
          <a:xfrm>
            <a:off x="713225" y="2436575"/>
            <a:ext cx="3384900" cy="1061100"/>
          </a:xfrm>
          <a:prstGeom prst="rect">
            <a:avLst/>
          </a:prstGeom>
        </p:spPr>
        <p:txBody>
          <a:bodyPr spcFirstLastPara="1" wrap="square" lIns="91425" tIns="91425" rIns="91425" bIns="91425" anchor="t" anchorCtr="0">
            <a:noAutofit/>
          </a:bodyPr>
          <a:lstStyle>
            <a:lvl1pPr marR="38100" lvl="0">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3"/>
        <p:cNvGrpSpPr/>
        <p:nvPr/>
      </p:nvGrpSpPr>
      <p:grpSpPr>
        <a:xfrm>
          <a:off x="0" y="0"/>
          <a:ext cx="0" cy="0"/>
          <a:chOff x="0" y="0"/>
          <a:chExt cx="0" cy="0"/>
        </a:xfrm>
      </p:grpSpPr>
      <p:sp>
        <p:nvSpPr>
          <p:cNvPr id="174" name="Google Shape;174;p11"/>
          <p:cNvSpPr/>
          <p:nvPr/>
        </p:nvSpPr>
        <p:spPr>
          <a:xfrm rot="-567075">
            <a:off x="-541427" y="1769060"/>
            <a:ext cx="3369277" cy="3716834"/>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4188100" y="4162525"/>
            <a:ext cx="1332279" cy="818197"/>
          </a:xfrm>
          <a:custGeom>
            <a:avLst/>
            <a:gdLst/>
            <a:ahLst/>
            <a:cxnLst/>
            <a:rect l="l" t="t" r="r" b="b"/>
            <a:pathLst>
              <a:path w="28699" h="17625"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11"/>
          <p:cNvGrpSpPr/>
          <p:nvPr/>
        </p:nvGrpSpPr>
        <p:grpSpPr>
          <a:xfrm>
            <a:off x="390900" y="572775"/>
            <a:ext cx="882900" cy="752850"/>
            <a:chOff x="5897925" y="231425"/>
            <a:chExt cx="882900" cy="752850"/>
          </a:xfrm>
        </p:grpSpPr>
        <p:sp>
          <p:nvSpPr>
            <p:cNvPr id="177" name="Google Shape;177;p11"/>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1"/>
          <p:cNvGrpSpPr/>
          <p:nvPr/>
        </p:nvGrpSpPr>
        <p:grpSpPr>
          <a:xfrm>
            <a:off x="6151575" y="308700"/>
            <a:ext cx="722700" cy="553650"/>
            <a:chOff x="7883375" y="3787050"/>
            <a:chExt cx="722700" cy="553650"/>
          </a:xfrm>
        </p:grpSpPr>
        <p:sp>
          <p:nvSpPr>
            <p:cNvPr id="183" name="Google Shape;183;p11"/>
            <p:cNvSpPr/>
            <p:nvPr/>
          </p:nvSpPr>
          <p:spPr>
            <a:xfrm>
              <a:off x="8065000" y="4023150"/>
              <a:ext cx="338925" cy="317550"/>
            </a:xfrm>
            <a:custGeom>
              <a:avLst/>
              <a:gdLst/>
              <a:ahLst/>
              <a:cxnLst/>
              <a:rect l="l" t="t" r="r" b="b"/>
              <a:pathLst>
                <a:path w="13557" h="12702"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7883375" y="3787050"/>
              <a:ext cx="722700" cy="550200"/>
            </a:xfrm>
            <a:custGeom>
              <a:avLst/>
              <a:gdLst/>
              <a:ahLst/>
              <a:cxnLst/>
              <a:rect l="l" t="t" r="r" b="b"/>
              <a:pathLst>
                <a:path w="28908" h="22008"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1"/>
          <p:cNvGrpSpPr/>
          <p:nvPr/>
        </p:nvGrpSpPr>
        <p:grpSpPr>
          <a:xfrm>
            <a:off x="7066900" y="572763"/>
            <a:ext cx="484500" cy="449300"/>
            <a:chOff x="1303950" y="1037525"/>
            <a:chExt cx="484500" cy="449300"/>
          </a:xfrm>
        </p:grpSpPr>
        <p:sp>
          <p:nvSpPr>
            <p:cNvPr id="186" name="Google Shape;186;p11"/>
            <p:cNvSpPr/>
            <p:nvPr/>
          </p:nvSpPr>
          <p:spPr>
            <a:xfrm>
              <a:off x="1443600" y="1318250"/>
              <a:ext cx="189850" cy="168575"/>
            </a:xfrm>
            <a:custGeom>
              <a:avLst/>
              <a:gdLst/>
              <a:ahLst/>
              <a:cxnLst/>
              <a:rect l="l" t="t" r="r" b="b"/>
              <a:pathLst>
                <a:path w="7594" h="6743"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1597900" y="1136775"/>
              <a:ext cx="190550" cy="168450"/>
            </a:xfrm>
            <a:custGeom>
              <a:avLst/>
              <a:gdLst/>
              <a:ahLst/>
              <a:cxnLst/>
              <a:rect l="l" t="t" r="r" b="b"/>
              <a:pathLst>
                <a:path w="7622" h="6738"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1303950" y="1037525"/>
              <a:ext cx="189675" cy="168275"/>
            </a:xfrm>
            <a:custGeom>
              <a:avLst/>
              <a:gdLst/>
              <a:ahLst/>
              <a:cxnLst/>
              <a:rect l="l" t="t" r="r" b="b"/>
              <a:pathLst>
                <a:path w="7587" h="673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1"/>
          <p:cNvSpPr txBox="1">
            <a:spLocks noGrp="1"/>
          </p:cNvSpPr>
          <p:nvPr>
            <p:ph type="title" hasCustomPrompt="1"/>
          </p:nvPr>
        </p:nvSpPr>
        <p:spPr>
          <a:xfrm>
            <a:off x="4867000" y="1426850"/>
            <a:ext cx="3540300" cy="16398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07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90" name="Google Shape;190;p11"/>
          <p:cNvSpPr txBox="1">
            <a:spLocks noGrp="1"/>
          </p:cNvSpPr>
          <p:nvPr>
            <p:ph type="subTitle" idx="1"/>
          </p:nvPr>
        </p:nvSpPr>
        <p:spPr>
          <a:xfrm>
            <a:off x="4867000" y="3001475"/>
            <a:ext cx="3520200" cy="7152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2"/>
        <p:cNvGrpSpPr/>
        <p:nvPr/>
      </p:nvGrpSpPr>
      <p:grpSpPr>
        <a:xfrm>
          <a:off x="0" y="0"/>
          <a:ext cx="0" cy="0"/>
          <a:chOff x="0" y="0"/>
          <a:chExt cx="0" cy="0"/>
        </a:xfrm>
      </p:grpSpPr>
      <p:sp>
        <p:nvSpPr>
          <p:cNvPr id="193" name="Google Shape;193;p13"/>
          <p:cNvSpPr/>
          <p:nvPr/>
        </p:nvSpPr>
        <p:spPr>
          <a:xfrm rot="-567027">
            <a:off x="-950394" y="2885168"/>
            <a:ext cx="2633565" cy="2905230"/>
          </a:xfrm>
          <a:custGeom>
            <a:avLst/>
            <a:gdLst/>
            <a:ahLst/>
            <a:cxnLst/>
            <a:rect l="l" t="t" r="r" b="b"/>
            <a:pathLst>
              <a:path w="51098" h="56369"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4220650" y="4325300"/>
            <a:ext cx="1332279" cy="818197"/>
          </a:xfrm>
          <a:custGeom>
            <a:avLst/>
            <a:gdLst/>
            <a:ahLst/>
            <a:cxnLst/>
            <a:rect l="l" t="t" r="r" b="b"/>
            <a:pathLst>
              <a:path w="28699" h="17625"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13"/>
          <p:cNvGrpSpPr/>
          <p:nvPr/>
        </p:nvGrpSpPr>
        <p:grpSpPr>
          <a:xfrm>
            <a:off x="8235925" y="2275325"/>
            <a:ext cx="1379829" cy="1190198"/>
            <a:chOff x="8235925" y="2275325"/>
            <a:chExt cx="1379829" cy="1190198"/>
          </a:xfrm>
        </p:grpSpPr>
        <p:sp>
          <p:nvSpPr>
            <p:cNvPr id="196" name="Google Shape;196;p13"/>
            <p:cNvSpPr/>
            <p:nvPr/>
          </p:nvSpPr>
          <p:spPr>
            <a:xfrm>
              <a:off x="8454642" y="2275325"/>
              <a:ext cx="1161112" cy="1190198"/>
            </a:xfrm>
            <a:custGeom>
              <a:avLst/>
              <a:gdLst/>
              <a:ahLst/>
              <a:cxnLst/>
              <a:rect l="l" t="t" r="r" b="b"/>
              <a:pathLst>
                <a:path w="18273" h="18730"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8235925" y="2553774"/>
              <a:ext cx="968197" cy="874061"/>
            </a:xfrm>
            <a:custGeom>
              <a:avLst/>
              <a:gdLst/>
              <a:ahLst/>
              <a:cxnLst/>
              <a:rect l="l" t="t" r="r" b="b"/>
              <a:pathLst>
                <a:path w="15237" h="13755"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3"/>
          <p:cNvGrpSpPr/>
          <p:nvPr/>
        </p:nvGrpSpPr>
        <p:grpSpPr>
          <a:xfrm>
            <a:off x="5897925" y="231425"/>
            <a:ext cx="882900" cy="752850"/>
            <a:chOff x="5897925" y="231425"/>
            <a:chExt cx="882900" cy="752850"/>
          </a:xfrm>
        </p:grpSpPr>
        <p:sp>
          <p:nvSpPr>
            <p:cNvPr id="199" name="Google Shape;199;p13"/>
            <p:cNvSpPr/>
            <p:nvPr/>
          </p:nvSpPr>
          <p:spPr>
            <a:xfrm>
              <a:off x="5897925" y="397450"/>
              <a:ext cx="242250" cy="120650"/>
            </a:xfrm>
            <a:custGeom>
              <a:avLst/>
              <a:gdLst/>
              <a:ahLst/>
              <a:cxnLst/>
              <a:rect l="l" t="t" r="r" b="b"/>
              <a:pathLst>
                <a:path w="9690" h="4826"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6078300" y="231425"/>
              <a:ext cx="238975" cy="114375"/>
            </a:xfrm>
            <a:custGeom>
              <a:avLst/>
              <a:gdLst/>
              <a:ahLst/>
              <a:cxnLst/>
              <a:rect l="l" t="t" r="r" b="b"/>
              <a:pathLst>
                <a:path w="9559" h="4575"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5957250" y="865575"/>
              <a:ext cx="211600" cy="118700"/>
            </a:xfrm>
            <a:custGeom>
              <a:avLst/>
              <a:gdLst/>
              <a:ahLst/>
              <a:cxnLst/>
              <a:rect l="l" t="t" r="r" b="b"/>
              <a:pathLst>
                <a:path w="8464" h="4748"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6171150" y="466475"/>
              <a:ext cx="249150" cy="211525"/>
            </a:xfrm>
            <a:custGeom>
              <a:avLst/>
              <a:gdLst/>
              <a:ahLst/>
              <a:cxnLst/>
              <a:rect l="l" t="t" r="r" b="b"/>
              <a:pathLst>
                <a:path w="9966" h="846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6496425" y="407725"/>
              <a:ext cx="284400" cy="231000"/>
            </a:xfrm>
            <a:custGeom>
              <a:avLst/>
              <a:gdLst/>
              <a:ahLst/>
              <a:cxnLst/>
              <a:rect l="l" t="t" r="r" b="b"/>
              <a:pathLst>
                <a:path w="11376" h="9240"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3"/>
          <p:cNvSpPr/>
          <p:nvPr/>
        </p:nvSpPr>
        <p:spPr>
          <a:xfrm>
            <a:off x="-216425" y="1243600"/>
            <a:ext cx="949025" cy="309850"/>
          </a:xfrm>
          <a:custGeom>
            <a:avLst/>
            <a:gdLst/>
            <a:ahLst/>
            <a:cxnLst/>
            <a:rect l="l" t="t" r="r" b="b"/>
            <a:pathLst>
              <a:path w="37961" h="12394" extrusionOk="0">
                <a:moveTo>
                  <a:pt x="35344" y="1"/>
                </a:moveTo>
                <a:cubicBezTo>
                  <a:pt x="34826" y="1"/>
                  <a:pt x="34308" y="452"/>
                  <a:pt x="34465" y="1082"/>
                </a:cubicBezTo>
                <a:cubicBezTo>
                  <a:pt x="35104" y="3362"/>
                  <a:pt x="34708" y="6493"/>
                  <a:pt x="32854" y="8134"/>
                </a:cubicBezTo>
                <a:cubicBezTo>
                  <a:pt x="32524" y="8441"/>
                  <a:pt x="32177" y="8578"/>
                  <a:pt x="31842" y="8578"/>
                </a:cubicBezTo>
                <a:cubicBezTo>
                  <a:pt x="31282" y="8578"/>
                  <a:pt x="30754" y="8196"/>
                  <a:pt x="30392" y="7587"/>
                </a:cubicBezTo>
                <a:cubicBezTo>
                  <a:pt x="29693" y="6402"/>
                  <a:pt x="29845" y="4821"/>
                  <a:pt x="29906" y="3514"/>
                </a:cubicBezTo>
                <a:cubicBezTo>
                  <a:pt x="29937" y="2313"/>
                  <a:pt x="29024" y="1705"/>
                  <a:pt x="28100" y="1705"/>
                </a:cubicBezTo>
                <a:cubicBezTo>
                  <a:pt x="27200" y="1705"/>
                  <a:pt x="26288" y="2283"/>
                  <a:pt x="26228" y="3453"/>
                </a:cubicBezTo>
                <a:cubicBezTo>
                  <a:pt x="26167" y="4578"/>
                  <a:pt x="25894" y="5642"/>
                  <a:pt x="25316" y="6614"/>
                </a:cubicBezTo>
                <a:cubicBezTo>
                  <a:pt x="24921" y="7253"/>
                  <a:pt x="24252" y="8347"/>
                  <a:pt x="23462" y="8529"/>
                </a:cubicBezTo>
                <a:cubicBezTo>
                  <a:pt x="23387" y="8550"/>
                  <a:pt x="23317" y="8559"/>
                  <a:pt x="23253" y="8559"/>
                </a:cubicBezTo>
                <a:cubicBezTo>
                  <a:pt x="22642" y="8559"/>
                  <a:pt x="22494" y="7703"/>
                  <a:pt x="22246" y="7070"/>
                </a:cubicBezTo>
                <a:cubicBezTo>
                  <a:pt x="21821" y="5855"/>
                  <a:pt x="21577" y="4578"/>
                  <a:pt x="21547" y="3271"/>
                </a:cubicBezTo>
                <a:cubicBezTo>
                  <a:pt x="21501" y="2021"/>
                  <a:pt x="20577" y="1390"/>
                  <a:pt x="19646" y="1390"/>
                </a:cubicBezTo>
                <a:cubicBezTo>
                  <a:pt x="18745" y="1390"/>
                  <a:pt x="17837" y="1983"/>
                  <a:pt x="17717" y="3180"/>
                </a:cubicBezTo>
                <a:cubicBezTo>
                  <a:pt x="17599" y="4304"/>
                  <a:pt x="17365" y="7473"/>
                  <a:pt x="15643" y="7473"/>
                </a:cubicBezTo>
                <a:cubicBezTo>
                  <a:pt x="15596" y="7473"/>
                  <a:pt x="15548" y="7470"/>
                  <a:pt x="15498" y="7466"/>
                </a:cubicBezTo>
                <a:cubicBezTo>
                  <a:pt x="13614" y="7253"/>
                  <a:pt x="13431" y="4183"/>
                  <a:pt x="13340" y="2815"/>
                </a:cubicBezTo>
                <a:cubicBezTo>
                  <a:pt x="13235" y="1635"/>
                  <a:pt x="12139" y="853"/>
                  <a:pt x="11136" y="853"/>
                </a:cubicBezTo>
                <a:cubicBezTo>
                  <a:pt x="10408" y="853"/>
                  <a:pt x="9728" y="1266"/>
                  <a:pt x="9510" y="2237"/>
                </a:cubicBezTo>
                <a:cubicBezTo>
                  <a:pt x="9176" y="3696"/>
                  <a:pt x="8629" y="6888"/>
                  <a:pt x="6592" y="6918"/>
                </a:cubicBezTo>
                <a:cubicBezTo>
                  <a:pt x="5680" y="6918"/>
                  <a:pt x="5559" y="5946"/>
                  <a:pt x="5346" y="5247"/>
                </a:cubicBezTo>
                <a:cubicBezTo>
                  <a:pt x="4921" y="3940"/>
                  <a:pt x="4556" y="2633"/>
                  <a:pt x="3918" y="1417"/>
                </a:cubicBezTo>
                <a:cubicBezTo>
                  <a:pt x="3529" y="693"/>
                  <a:pt x="2927" y="389"/>
                  <a:pt x="2321" y="389"/>
                </a:cubicBezTo>
                <a:cubicBezTo>
                  <a:pt x="1170" y="389"/>
                  <a:pt x="1" y="1483"/>
                  <a:pt x="240" y="2876"/>
                </a:cubicBezTo>
                <a:cubicBezTo>
                  <a:pt x="452" y="4061"/>
                  <a:pt x="908" y="5155"/>
                  <a:pt x="1303" y="6250"/>
                </a:cubicBezTo>
                <a:cubicBezTo>
                  <a:pt x="1638" y="7131"/>
                  <a:pt x="1911" y="8043"/>
                  <a:pt x="2428" y="8833"/>
                </a:cubicBezTo>
                <a:cubicBezTo>
                  <a:pt x="3333" y="10205"/>
                  <a:pt x="4832" y="10957"/>
                  <a:pt x="6434" y="10957"/>
                </a:cubicBezTo>
                <a:cubicBezTo>
                  <a:pt x="6607" y="10957"/>
                  <a:pt x="6782" y="10948"/>
                  <a:pt x="6957" y="10931"/>
                </a:cubicBezTo>
                <a:cubicBezTo>
                  <a:pt x="8781" y="10748"/>
                  <a:pt x="10088" y="9867"/>
                  <a:pt x="11030" y="8651"/>
                </a:cubicBezTo>
                <a:cubicBezTo>
                  <a:pt x="11942" y="10140"/>
                  <a:pt x="13310" y="11235"/>
                  <a:pt x="15407" y="11326"/>
                </a:cubicBezTo>
                <a:cubicBezTo>
                  <a:pt x="15511" y="11331"/>
                  <a:pt x="15613" y="11334"/>
                  <a:pt x="15714" y="11334"/>
                </a:cubicBezTo>
                <a:cubicBezTo>
                  <a:pt x="17260" y="11334"/>
                  <a:pt x="18411" y="10687"/>
                  <a:pt x="19267" y="9745"/>
                </a:cubicBezTo>
                <a:cubicBezTo>
                  <a:pt x="20070" y="11269"/>
                  <a:pt x="21272" y="12394"/>
                  <a:pt x="23039" y="12394"/>
                </a:cubicBezTo>
                <a:cubicBezTo>
                  <a:pt x="23281" y="12394"/>
                  <a:pt x="23533" y="12373"/>
                  <a:pt x="23796" y="12329"/>
                </a:cubicBezTo>
                <a:cubicBezTo>
                  <a:pt x="25377" y="12055"/>
                  <a:pt x="26654" y="11113"/>
                  <a:pt x="27657" y="9867"/>
                </a:cubicBezTo>
                <a:cubicBezTo>
                  <a:pt x="27778" y="10019"/>
                  <a:pt x="27900" y="10171"/>
                  <a:pt x="28021" y="10323"/>
                </a:cubicBezTo>
                <a:cubicBezTo>
                  <a:pt x="28997" y="11339"/>
                  <a:pt x="30341" y="11989"/>
                  <a:pt x="31706" y="11989"/>
                </a:cubicBezTo>
                <a:cubicBezTo>
                  <a:pt x="32381" y="11989"/>
                  <a:pt x="33061" y="11830"/>
                  <a:pt x="33705" y="11478"/>
                </a:cubicBezTo>
                <a:cubicBezTo>
                  <a:pt x="37505" y="9380"/>
                  <a:pt x="37961" y="3879"/>
                  <a:pt x="36076" y="444"/>
                </a:cubicBezTo>
                <a:cubicBezTo>
                  <a:pt x="35905" y="134"/>
                  <a:pt x="35625" y="1"/>
                  <a:pt x="35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6809975" y="-396887"/>
            <a:ext cx="2805783" cy="2101514"/>
          </a:xfrm>
          <a:custGeom>
            <a:avLst/>
            <a:gdLst/>
            <a:ahLst/>
            <a:cxnLst/>
            <a:rect l="l" t="t" r="r" b="b"/>
            <a:pathLst>
              <a:path w="79265" h="59369"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3"/>
          <p:cNvGrpSpPr/>
          <p:nvPr/>
        </p:nvGrpSpPr>
        <p:grpSpPr>
          <a:xfrm>
            <a:off x="5801575" y="4294900"/>
            <a:ext cx="467000" cy="431100"/>
            <a:chOff x="1849650" y="1202325"/>
            <a:chExt cx="467000" cy="431100"/>
          </a:xfrm>
        </p:grpSpPr>
        <p:sp>
          <p:nvSpPr>
            <p:cNvPr id="207" name="Google Shape;207;p13"/>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2" name="Google Shape;222;p13"/>
          <p:cNvSpPr txBox="1">
            <a:spLocks noGrp="1"/>
          </p:cNvSpPr>
          <p:nvPr>
            <p:ph type="subTitle" idx="1"/>
          </p:nvPr>
        </p:nvSpPr>
        <p:spPr>
          <a:xfrm>
            <a:off x="1793963" y="1453225"/>
            <a:ext cx="27732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3" name="Google Shape;223;p13"/>
          <p:cNvSpPr txBox="1">
            <a:spLocks noGrp="1"/>
          </p:cNvSpPr>
          <p:nvPr>
            <p:ph type="subTitle" idx="2"/>
          </p:nvPr>
        </p:nvSpPr>
        <p:spPr>
          <a:xfrm>
            <a:off x="5603663" y="1453225"/>
            <a:ext cx="27732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4" name="Google Shape;224;p13"/>
          <p:cNvSpPr txBox="1">
            <a:spLocks noGrp="1"/>
          </p:cNvSpPr>
          <p:nvPr>
            <p:ph type="subTitle" idx="3"/>
          </p:nvPr>
        </p:nvSpPr>
        <p:spPr>
          <a:xfrm>
            <a:off x="1793963" y="2934828"/>
            <a:ext cx="27732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5" name="Google Shape;225;p13"/>
          <p:cNvSpPr txBox="1">
            <a:spLocks noGrp="1"/>
          </p:cNvSpPr>
          <p:nvPr>
            <p:ph type="subTitle" idx="4"/>
          </p:nvPr>
        </p:nvSpPr>
        <p:spPr>
          <a:xfrm>
            <a:off x="5603663" y="2934828"/>
            <a:ext cx="27732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400">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6" name="Google Shape;226;p13"/>
          <p:cNvSpPr txBox="1">
            <a:spLocks noGrp="1"/>
          </p:cNvSpPr>
          <p:nvPr>
            <p:ph type="subTitle" idx="5"/>
          </p:nvPr>
        </p:nvSpPr>
        <p:spPr>
          <a:xfrm>
            <a:off x="1793963" y="1930500"/>
            <a:ext cx="27732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13"/>
          <p:cNvSpPr txBox="1">
            <a:spLocks noGrp="1"/>
          </p:cNvSpPr>
          <p:nvPr>
            <p:ph type="subTitle" idx="6"/>
          </p:nvPr>
        </p:nvSpPr>
        <p:spPr>
          <a:xfrm>
            <a:off x="5603663" y="1930500"/>
            <a:ext cx="27732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13"/>
          <p:cNvSpPr txBox="1">
            <a:spLocks noGrp="1"/>
          </p:cNvSpPr>
          <p:nvPr>
            <p:ph type="subTitle" idx="7"/>
          </p:nvPr>
        </p:nvSpPr>
        <p:spPr>
          <a:xfrm>
            <a:off x="1793963" y="3409275"/>
            <a:ext cx="27732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p:cNvSpPr txBox="1">
            <a:spLocks noGrp="1"/>
          </p:cNvSpPr>
          <p:nvPr>
            <p:ph type="subTitle" idx="8"/>
          </p:nvPr>
        </p:nvSpPr>
        <p:spPr>
          <a:xfrm>
            <a:off x="5603663" y="3409275"/>
            <a:ext cx="27732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0" name="Google Shape;230;p13"/>
          <p:cNvSpPr txBox="1">
            <a:spLocks noGrp="1"/>
          </p:cNvSpPr>
          <p:nvPr>
            <p:ph type="title" idx="9" hasCustomPrompt="1"/>
          </p:nvPr>
        </p:nvSpPr>
        <p:spPr>
          <a:xfrm>
            <a:off x="754163" y="13775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rgbClr val="7A8440"/>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231" name="Google Shape;231;p13"/>
          <p:cNvSpPr txBox="1">
            <a:spLocks noGrp="1"/>
          </p:cNvSpPr>
          <p:nvPr>
            <p:ph type="title" idx="13" hasCustomPrompt="1"/>
          </p:nvPr>
        </p:nvSpPr>
        <p:spPr>
          <a:xfrm>
            <a:off x="4563862" y="13775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rgbClr val="7A8440"/>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232" name="Google Shape;232;p13"/>
          <p:cNvSpPr txBox="1">
            <a:spLocks noGrp="1"/>
          </p:cNvSpPr>
          <p:nvPr>
            <p:ph type="title" idx="14" hasCustomPrompt="1"/>
          </p:nvPr>
        </p:nvSpPr>
        <p:spPr>
          <a:xfrm>
            <a:off x="754163" y="28555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rgbClr val="7A8440"/>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233" name="Google Shape;233;p13"/>
          <p:cNvSpPr txBox="1">
            <a:spLocks noGrp="1"/>
          </p:cNvSpPr>
          <p:nvPr>
            <p:ph type="title" idx="15" hasCustomPrompt="1"/>
          </p:nvPr>
        </p:nvSpPr>
        <p:spPr>
          <a:xfrm>
            <a:off x="4563863" y="28555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rgbClr val="7A8440"/>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1pPr>
            <a:lvl2pPr lvl="1">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2pPr>
            <a:lvl3pPr lvl="2">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3pPr>
            <a:lvl4pPr lvl="3">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4pPr>
            <a:lvl5pPr lvl="4">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5pPr>
            <a:lvl6pPr lvl="5">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6pPr>
            <a:lvl7pPr lvl="6">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7pPr>
            <a:lvl8pPr lvl="7">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8pPr>
            <a:lvl9pPr lvl="8">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7" r:id="rId7"/>
    <p:sldLayoutId id="2147483658" r:id="rId8"/>
    <p:sldLayoutId id="2147483659" r:id="rId9"/>
    <p:sldLayoutId id="2147483660" r:id="rId10"/>
    <p:sldLayoutId id="2147483661" r:id="rId11"/>
    <p:sldLayoutId id="2147483665" r:id="rId12"/>
    <p:sldLayoutId id="2147483666" r:id="rId13"/>
    <p:sldLayoutId id="2147483667" r:id="rId14"/>
    <p:sldLayoutId id="2147483673" r:id="rId15"/>
    <p:sldLayoutId id="2147483679" r:id="rId16"/>
    <p:sldLayoutId id="2147483684" r:id="rId17"/>
    <p:sldLayoutId id="2147483685" r:id="rId18"/>
    <p:sldLayoutId id="2147483686" r:id="rId19"/>
    <p:sldLayoutId id="2147483690" r:id="rId20"/>
    <p:sldLayoutId id="2147483691"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hivamDub"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science/article/pii/S2772427122000791"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hyperlink" Target="https://ieeexplore.ieee.org/abstract/document/8480949?casa_token=tE2yx5uzQd4AAAAA:oj079gxkE1NF_bIfIgbkDeyGGoPeB7DJfzq2DWVwCJhtegD9HNkkzX75Yxiq1yrzelyVZQs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4"/>
          <p:cNvSpPr/>
          <p:nvPr/>
        </p:nvSpPr>
        <p:spPr>
          <a:xfrm>
            <a:off x="859185" y="2483997"/>
            <a:ext cx="3029877" cy="763903"/>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txBox="1">
            <a:spLocks noGrp="1"/>
          </p:cNvSpPr>
          <p:nvPr>
            <p:ph type="ctrTitle"/>
          </p:nvPr>
        </p:nvSpPr>
        <p:spPr>
          <a:xfrm>
            <a:off x="713225" y="843525"/>
            <a:ext cx="4421400" cy="24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Smart Plant Watering Device – Iot Based </a:t>
            </a:r>
            <a:endParaRPr dirty="0"/>
          </a:p>
        </p:txBody>
      </p:sp>
      <p:sp>
        <p:nvSpPr>
          <p:cNvPr id="856" name="Google Shape;856;p44"/>
          <p:cNvSpPr txBox="1">
            <a:spLocks noGrp="1"/>
          </p:cNvSpPr>
          <p:nvPr>
            <p:ph type="subTitle" idx="1"/>
          </p:nvPr>
        </p:nvSpPr>
        <p:spPr>
          <a:xfrm>
            <a:off x="206202" y="153707"/>
            <a:ext cx="3796800" cy="43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FFC703"/>
              </a:buClr>
              <a:buSzPts val="1100"/>
              <a:buFont typeface="Arial"/>
              <a:buNone/>
            </a:pPr>
            <a:r>
              <a:rPr lang="en" sz="1200" dirty="0"/>
              <a:t>VIT Bhopal</a:t>
            </a:r>
            <a:endParaRPr sz="1200" dirty="0"/>
          </a:p>
        </p:txBody>
      </p:sp>
      <p:sp>
        <p:nvSpPr>
          <p:cNvPr id="857" name="Google Shape;857;p44"/>
          <p:cNvSpPr/>
          <p:nvPr/>
        </p:nvSpPr>
        <p:spPr>
          <a:xfrm>
            <a:off x="7099923" y="4295092"/>
            <a:ext cx="248484" cy="794515"/>
          </a:xfrm>
          <a:custGeom>
            <a:avLst/>
            <a:gdLst/>
            <a:ahLst/>
            <a:cxnLst/>
            <a:rect l="l" t="t" r="r" b="b"/>
            <a:pathLst>
              <a:path w="5338" h="17068" extrusionOk="0">
                <a:moveTo>
                  <a:pt x="2386" y="1"/>
                </a:moveTo>
                <a:cubicBezTo>
                  <a:pt x="2281" y="1"/>
                  <a:pt x="2174" y="18"/>
                  <a:pt x="2069" y="56"/>
                </a:cubicBezTo>
                <a:lnTo>
                  <a:pt x="668" y="523"/>
                </a:lnTo>
                <a:cubicBezTo>
                  <a:pt x="267" y="690"/>
                  <a:pt x="0" y="1123"/>
                  <a:pt x="67" y="1557"/>
                </a:cubicBezTo>
                <a:lnTo>
                  <a:pt x="2302" y="16468"/>
                </a:lnTo>
                <a:cubicBezTo>
                  <a:pt x="2335" y="16801"/>
                  <a:pt x="2669" y="17068"/>
                  <a:pt x="3003" y="17068"/>
                </a:cubicBezTo>
                <a:lnTo>
                  <a:pt x="4337" y="17068"/>
                </a:lnTo>
                <a:cubicBezTo>
                  <a:pt x="4904" y="17068"/>
                  <a:pt x="5338" y="16601"/>
                  <a:pt x="5271" y="16034"/>
                </a:cubicBezTo>
                <a:lnTo>
                  <a:pt x="3303" y="823"/>
                </a:lnTo>
                <a:cubicBezTo>
                  <a:pt x="3249" y="335"/>
                  <a:pt x="2841" y="1"/>
                  <a:pt x="2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7820426" y="4185884"/>
            <a:ext cx="194113" cy="903722"/>
          </a:xfrm>
          <a:custGeom>
            <a:avLst/>
            <a:gdLst/>
            <a:ahLst/>
            <a:cxnLst/>
            <a:rect l="l" t="t" r="r" b="b"/>
            <a:pathLst>
              <a:path w="4170" h="19414" extrusionOk="0">
                <a:moveTo>
                  <a:pt x="1901" y="0"/>
                </a:moveTo>
                <a:cubicBezTo>
                  <a:pt x="1401" y="0"/>
                  <a:pt x="1001" y="400"/>
                  <a:pt x="967" y="901"/>
                </a:cubicBezTo>
                <a:lnTo>
                  <a:pt x="33" y="18447"/>
                </a:lnTo>
                <a:cubicBezTo>
                  <a:pt x="0" y="18980"/>
                  <a:pt x="434" y="19414"/>
                  <a:pt x="967" y="19414"/>
                </a:cubicBezTo>
                <a:lnTo>
                  <a:pt x="2102" y="19414"/>
                </a:lnTo>
                <a:cubicBezTo>
                  <a:pt x="2569" y="19414"/>
                  <a:pt x="3002" y="19047"/>
                  <a:pt x="3036" y="18547"/>
                </a:cubicBezTo>
                <a:lnTo>
                  <a:pt x="4136" y="1001"/>
                </a:lnTo>
                <a:cubicBezTo>
                  <a:pt x="4170" y="467"/>
                  <a:pt x="3736" y="0"/>
                  <a:pt x="3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7011431" y="4396898"/>
            <a:ext cx="1470515" cy="261052"/>
          </a:xfrm>
          <a:custGeom>
            <a:avLst/>
            <a:gdLst/>
            <a:ahLst/>
            <a:cxnLst/>
            <a:rect l="l" t="t" r="r" b="b"/>
            <a:pathLst>
              <a:path w="31590" h="5608" extrusionOk="0">
                <a:moveTo>
                  <a:pt x="31073" y="1"/>
                </a:moveTo>
                <a:cubicBezTo>
                  <a:pt x="31056" y="1"/>
                  <a:pt x="31039" y="2"/>
                  <a:pt x="31022" y="4"/>
                </a:cubicBezTo>
                <a:lnTo>
                  <a:pt x="534" y="2539"/>
                </a:lnTo>
                <a:cubicBezTo>
                  <a:pt x="234" y="2572"/>
                  <a:pt x="0" y="2839"/>
                  <a:pt x="33" y="3106"/>
                </a:cubicBezTo>
                <a:lnTo>
                  <a:pt x="300" y="5141"/>
                </a:lnTo>
                <a:cubicBezTo>
                  <a:pt x="334" y="5408"/>
                  <a:pt x="567" y="5608"/>
                  <a:pt x="867" y="5608"/>
                </a:cubicBezTo>
                <a:lnTo>
                  <a:pt x="31089" y="3640"/>
                </a:lnTo>
                <a:cubicBezTo>
                  <a:pt x="31356" y="3606"/>
                  <a:pt x="31589" y="3406"/>
                  <a:pt x="31589" y="3106"/>
                </a:cubicBezTo>
                <a:lnTo>
                  <a:pt x="31589" y="537"/>
                </a:lnTo>
                <a:cubicBezTo>
                  <a:pt x="31589" y="254"/>
                  <a:pt x="31352" y="1"/>
                  <a:pt x="3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8121652" y="3977430"/>
            <a:ext cx="301272" cy="1113755"/>
          </a:xfrm>
          <a:custGeom>
            <a:avLst/>
            <a:gdLst/>
            <a:ahLst/>
            <a:cxnLst/>
            <a:rect l="l" t="t" r="r" b="b"/>
            <a:pathLst>
              <a:path w="6472" h="23926" extrusionOk="0">
                <a:moveTo>
                  <a:pt x="3045" y="0"/>
                </a:moveTo>
                <a:cubicBezTo>
                  <a:pt x="2570" y="0"/>
                  <a:pt x="2197" y="351"/>
                  <a:pt x="2135" y="842"/>
                </a:cubicBezTo>
                <a:lnTo>
                  <a:pt x="34" y="22891"/>
                </a:lnTo>
                <a:cubicBezTo>
                  <a:pt x="0" y="23425"/>
                  <a:pt x="401" y="23892"/>
                  <a:pt x="968" y="23925"/>
                </a:cubicBezTo>
                <a:lnTo>
                  <a:pt x="2102" y="23925"/>
                </a:lnTo>
                <a:cubicBezTo>
                  <a:pt x="2569" y="23925"/>
                  <a:pt x="2969" y="23558"/>
                  <a:pt x="3036" y="23125"/>
                </a:cubicBezTo>
                <a:lnTo>
                  <a:pt x="6405" y="1309"/>
                </a:lnTo>
                <a:cubicBezTo>
                  <a:pt x="6472" y="775"/>
                  <a:pt x="6105" y="275"/>
                  <a:pt x="5571" y="242"/>
                </a:cubicBezTo>
                <a:lnTo>
                  <a:pt x="3169" y="8"/>
                </a:lnTo>
                <a:cubicBezTo>
                  <a:pt x="3127" y="3"/>
                  <a:pt x="3086" y="0"/>
                  <a:pt x="3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7441508" y="4039901"/>
            <a:ext cx="239174" cy="1049703"/>
          </a:xfrm>
          <a:custGeom>
            <a:avLst/>
            <a:gdLst/>
            <a:ahLst/>
            <a:cxnLst/>
            <a:rect l="l" t="t" r="r" b="b"/>
            <a:pathLst>
              <a:path w="5138" h="22550" extrusionOk="0">
                <a:moveTo>
                  <a:pt x="968" y="1"/>
                </a:moveTo>
                <a:cubicBezTo>
                  <a:pt x="435" y="1"/>
                  <a:pt x="1" y="468"/>
                  <a:pt x="34" y="1001"/>
                </a:cubicBezTo>
                <a:lnTo>
                  <a:pt x="1202" y="21683"/>
                </a:lnTo>
                <a:cubicBezTo>
                  <a:pt x="1235" y="22183"/>
                  <a:pt x="1635" y="22550"/>
                  <a:pt x="2136" y="22550"/>
                </a:cubicBezTo>
                <a:lnTo>
                  <a:pt x="4171" y="22550"/>
                </a:lnTo>
                <a:cubicBezTo>
                  <a:pt x="4704" y="22550"/>
                  <a:pt x="5138" y="22116"/>
                  <a:pt x="5105" y="21583"/>
                </a:cubicBezTo>
                <a:lnTo>
                  <a:pt x="3770" y="868"/>
                </a:lnTo>
                <a:cubicBezTo>
                  <a:pt x="3737" y="401"/>
                  <a:pt x="3337" y="1"/>
                  <a:pt x="2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8239657" y="4470030"/>
            <a:ext cx="45060" cy="46643"/>
          </a:xfrm>
          <a:custGeom>
            <a:avLst/>
            <a:gdLst/>
            <a:ahLst/>
            <a:cxnLst/>
            <a:rect l="l" t="t" r="r" b="b"/>
            <a:pathLst>
              <a:path w="968" h="1002" extrusionOk="0">
                <a:moveTo>
                  <a:pt x="501" y="0"/>
                </a:moveTo>
                <a:cubicBezTo>
                  <a:pt x="234" y="0"/>
                  <a:pt x="1" y="234"/>
                  <a:pt x="1" y="501"/>
                </a:cubicBezTo>
                <a:cubicBezTo>
                  <a:pt x="1" y="768"/>
                  <a:pt x="234" y="1001"/>
                  <a:pt x="501" y="1001"/>
                </a:cubicBezTo>
                <a:cubicBezTo>
                  <a:pt x="768" y="1001"/>
                  <a:pt x="968" y="768"/>
                  <a:pt x="968" y="501"/>
                </a:cubicBezTo>
                <a:cubicBezTo>
                  <a:pt x="968" y="234"/>
                  <a:pt x="768" y="0"/>
                  <a:pt x="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7894953" y="4504198"/>
            <a:ext cx="45060" cy="45060"/>
          </a:xfrm>
          <a:custGeom>
            <a:avLst/>
            <a:gdLst/>
            <a:ahLst/>
            <a:cxnLst/>
            <a:rect l="l" t="t" r="r" b="b"/>
            <a:pathLst>
              <a:path w="968" h="968" extrusionOk="0">
                <a:moveTo>
                  <a:pt x="501" y="0"/>
                </a:moveTo>
                <a:cubicBezTo>
                  <a:pt x="234" y="0"/>
                  <a:pt x="0" y="234"/>
                  <a:pt x="0" y="501"/>
                </a:cubicBezTo>
                <a:cubicBezTo>
                  <a:pt x="0" y="768"/>
                  <a:pt x="234" y="968"/>
                  <a:pt x="501" y="968"/>
                </a:cubicBezTo>
                <a:cubicBezTo>
                  <a:pt x="767" y="968"/>
                  <a:pt x="968" y="768"/>
                  <a:pt x="968" y="501"/>
                </a:cubicBezTo>
                <a:cubicBezTo>
                  <a:pt x="968" y="234"/>
                  <a:pt x="767" y="0"/>
                  <a:pt x="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7539356" y="4527473"/>
            <a:ext cx="45060" cy="45107"/>
          </a:xfrm>
          <a:custGeom>
            <a:avLst/>
            <a:gdLst/>
            <a:ahLst/>
            <a:cxnLst/>
            <a:rect l="l" t="t" r="r" b="b"/>
            <a:pathLst>
              <a:path w="968" h="969" extrusionOk="0">
                <a:moveTo>
                  <a:pt x="467" y="1"/>
                </a:moveTo>
                <a:cubicBezTo>
                  <a:pt x="201" y="1"/>
                  <a:pt x="0" y="201"/>
                  <a:pt x="0" y="468"/>
                </a:cubicBezTo>
                <a:cubicBezTo>
                  <a:pt x="0" y="735"/>
                  <a:pt x="201" y="968"/>
                  <a:pt x="467" y="968"/>
                </a:cubicBezTo>
                <a:cubicBezTo>
                  <a:pt x="734" y="968"/>
                  <a:pt x="968" y="735"/>
                  <a:pt x="968" y="468"/>
                </a:cubicBezTo>
                <a:cubicBezTo>
                  <a:pt x="968" y="201"/>
                  <a:pt x="734" y="1"/>
                  <a:pt x="467" y="1"/>
                </a:cubicBezTo>
                <a:close/>
              </a:path>
            </a:pathLst>
          </a:custGeom>
          <a:solidFill>
            <a:srgbClr val="EAB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a:off x="7179104" y="4553868"/>
            <a:ext cx="45060" cy="45107"/>
          </a:xfrm>
          <a:custGeom>
            <a:avLst/>
            <a:gdLst/>
            <a:ahLst/>
            <a:cxnLst/>
            <a:rect l="l" t="t" r="r" b="b"/>
            <a:pathLst>
              <a:path w="968" h="969" extrusionOk="0">
                <a:moveTo>
                  <a:pt x="468" y="1"/>
                </a:moveTo>
                <a:cubicBezTo>
                  <a:pt x="201" y="1"/>
                  <a:pt x="1" y="234"/>
                  <a:pt x="1" y="501"/>
                </a:cubicBezTo>
                <a:cubicBezTo>
                  <a:pt x="1" y="768"/>
                  <a:pt x="201" y="968"/>
                  <a:pt x="468" y="968"/>
                </a:cubicBezTo>
                <a:cubicBezTo>
                  <a:pt x="734" y="968"/>
                  <a:pt x="968" y="768"/>
                  <a:pt x="968" y="501"/>
                </a:cubicBezTo>
                <a:cubicBezTo>
                  <a:pt x="968" y="234"/>
                  <a:pt x="734" y="1"/>
                  <a:pt x="4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7351480" y="4764835"/>
            <a:ext cx="209661" cy="161761"/>
          </a:xfrm>
          <a:custGeom>
            <a:avLst/>
            <a:gdLst/>
            <a:ahLst/>
            <a:cxnLst/>
            <a:rect l="l" t="t" r="r" b="b"/>
            <a:pathLst>
              <a:path w="4504" h="3475" extrusionOk="0">
                <a:moveTo>
                  <a:pt x="1729" y="0"/>
                </a:moveTo>
                <a:cubicBezTo>
                  <a:pt x="1675" y="0"/>
                  <a:pt x="1621" y="2"/>
                  <a:pt x="1568" y="5"/>
                </a:cubicBezTo>
                <a:cubicBezTo>
                  <a:pt x="1001" y="72"/>
                  <a:pt x="467" y="272"/>
                  <a:pt x="0" y="739"/>
                </a:cubicBezTo>
                <a:cubicBezTo>
                  <a:pt x="467" y="1240"/>
                  <a:pt x="801" y="1540"/>
                  <a:pt x="1134" y="1773"/>
                </a:cubicBezTo>
                <a:cubicBezTo>
                  <a:pt x="1435" y="2040"/>
                  <a:pt x="1701" y="2240"/>
                  <a:pt x="1968" y="2407"/>
                </a:cubicBezTo>
                <a:cubicBezTo>
                  <a:pt x="2235" y="2540"/>
                  <a:pt x="2502" y="2674"/>
                  <a:pt x="2836" y="2841"/>
                </a:cubicBezTo>
                <a:cubicBezTo>
                  <a:pt x="3169" y="2974"/>
                  <a:pt x="3536" y="3208"/>
                  <a:pt x="4137" y="3474"/>
                </a:cubicBezTo>
                <a:cubicBezTo>
                  <a:pt x="4470" y="2941"/>
                  <a:pt x="4503" y="2307"/>
                  <a:pt x="4270" y="1740"/>
                </a:cubicBezTo>
                <a:cubicBezTo>
                  <a:pt x="4070" y="1206"/>
                  <a:pt x="3670" y="706"/>
                  <a:pt x="3169" y="406"/>
                </a:cubicBezTo>
                <a:cubicBezTo>
                  <a:pt x="2719" y="135"/>
                  <a:pt x="2215" y="0"/>
                  <a:pt x="1729" y="0"/>
                </a:cubicBezTo>
                <a:close/>
              </a:path>
            </a:pathLst>
          </a:custGeom>
          <a:solidFill>
            <a:srgbClr val="828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7735006" y="4693706"/>
            <a:ext cx="135135" cy="145934"/>
          </a:xfrm>
          <a:custGeom>
            <a:avLst/>
            <a:gdLst/>
            <a:ahLst/>
            <a:cxnLst/>
            <a:rect l="l" t="t" r="r" b="b"/>
            <a:pathLst>
              <a:path w="2903" h="3135" extrusionOk="0">
                <a:moveTo>
                  <a:pt x="2153" y="0"/>
                </a:moveTo>
                <a:cubicBezTo>
                  <a:pt x="1883" y="0"/>
                  <a:pt x="1648" y="55"/>
                  <a:pt x="1435" y="132"/>
                </a:cubicBezTo>
                <a:cubicBezTo>
                  <a:pt x="1068" y="266"/>
                  <a:pt x="768" y="499"/>
                  <a:pt x="534" y="766"/>
                </a:cubicBezTo>
                <a:cubicBezTo>
                  <a:pt x="301" y="1066"/>
                  <a:pt x="134" y="1400"/>
                  <a:pt x="67" y="1767"/>
                </a:cubicBezTo>
                <a:cubicBezTo>
                  <a:pt x="0" y="2167"/>
                  <a:pt x="0" y="2601"/>
                  <a:pt x="234" y="3134"/>
                </a:cubicBezTo>
                <a:cubicBezTo>
                  <a:pt x="801" y="3101"/>
                  <a:pt x="1201" y="3001"/>
                  <a:pt x="1535" y="2834"/>
                </a:cubicBezTo>
                <a:cubicBezTo>
                  <a:pt x="1835" y="2701"/>
                  <a:pt x="2102" y="2501"/>
                  <a:pt x="2302" y="2267"/>
                </a:cubicBezTo>
                <a:cubicBezTo>
                  <a:pt x="2502" y="2034"/>
                  <a:pt x="2636" y="1767"/>
                  <a:pt x="2736" y="1400"/>
                </a:cubicBezTo>
                <a:cubicBezTo>
                  <a:pt x="2836" y="1066"/>
                  <a:pt x="2903" y="666"/>
                  <a:pt x="2802" y="99"/>
                </a:cubicBezTo>
                <a:cubicBezTo>
                  <a:pt x="2564" y="29"/>
                  <a:pt x="2349" y="0"/>
                  <a:pt x="2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7820426" y="4853328"/>
            <a:ext cx="277997" cy="115211"/>
          </a:xfrm>
          <a:custGeom>
            <a:avLst/>
            <a:gdLst/>
            <a:ahLst/>
            <a:cxnLst/>
            <a:rect l="l" t="t" r="r" b="b"/>
            <a:pathLst>
              <a:path w="5972" h="2475" extrusionOk="0">
                <a:moveTo>
                  <a:pt x="3193" y="1"/>
                </a:moveTo>
                <a:cubicBezTo>
                  <a:pt x="3028" y="1"/>
                  <a:pt x="2864" y="13"/>
                  <a:pt x="2702" y="39"/>
                </a:cubicBezTo>
                <a:cubicBezTo>
                  <a:pt x="2068" y="106"/>
                  <a:pt x="1468" y="373"/>
                  <a:pt x="967" y="773"/>
                </a:cubicBezTo>
                <a:cubicBezTo>
                  <a:pt x="467" y="1207"/>
                  <a:pt x="67" y="1774"/>
                  <a:pt x="0" y="2474"/>
                </a:cubicBezTo>
                <a:cubicBezTo>
                  <a:pt x="701" y="2474"/>
                  <a:pt x="1201" y="2474"/>
                  <a:pt x="1701" y="2441"/>
                </a:cubicBezTo>
                <a:cubicBezTo>
                  <a:pt x="2168" y="2407"/>
                  <a:pt x="2569" y="2407"/>
                  <a:pt x="3002" y="2341"/>
                </a:cubicBezTo>
                <a:cubicBezTo>
                  <a:pt x="3436" y="2274"/>
                  <a:pt x="3836" y="2207"/>
                  <a:pt x="4303" y="2107"/>
                </a:cubicBezTo>
                <a:cubicBezTo>
                  <a:pt x="4770" y="2007"/>
                  <a:pt x="5271" y="1907"/>
                  <a:pt x="5971" y="1707"/>
                </a:cubicBezTo>
                <a:cubicBezTo>
                  <a:pt x="5704" y="1040"/>
                  <a:pt x="5170" y="606"/>
                  <a:pt x="4603" y="306"/>
                </a:cubicBezTo>
                <a:cubicBezTo>
                  <a:pt x="4156" y="107"/>
                  <a:pt x="3672" y="1"/>
                  <a:pt x="3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7606109" y="4693752"/>
            <a:ext cx="146027" cy="204913"/>
          </a:xfrm>
          <a:custGeom>
            <a:avLst/>
            <a:gdLst/>
            <a:ahLst/>
            <a:cxnLst/>
            <a:rect l="l" t="t" r="r" b="b"/>
            <a:pathLst>
              <a:path w="3137" h="4402" extrusionOk="0">
                <a:moveTo>
                  <a:pt x="682" y="0"/>
                </a:moveTo>
                <a:cubicBezTo>
                  <a:pt x="461" y="0"/>
                  <a:pt x="234" y="41"/>
                  <a:pt x="1" y="131"/>
                </a:cubicBezTo>
                <a:cubicBezTo>
                  <a:pt x="134" y="765"/>
                  <a:pt x="234" y="1165"/>
                  <a:pt x="368" y="1532"/>
                </a:cubicBezTo>
                <a:cubicBezTo>
                  <a:pt x="468" y="1899"/>
                  <a:pt x="601" y="2199"/>
                  <a:pt x="735" y="2466"/>
                </a:cubicBezTo>
                <a:cubicBezTo>
                  <a:pt x="901" y="2733"/>
                  <a:pt x="1068" y="3000"/>
                  <a:pt x="1302" y="3300"/>
                </a:cubicBezTo>
                <a:cubicBezTo>
                  <a:pt x="1535" y="3600"/>
                  <a:pt x="1835" y="3934"/>
                  <a:pt x="2236" y="4401"/>
                </a:cubicBezTo>
                <a:cubicBezTo>
                  <a:pt x="2769" y="4034"/>
                  <a:pt x="3003" y="3500"/>
                  <a:pt x="3070" y="2967"/>
                </a:cubicBezTo>
                <a:cubicBezTo>
                  <a:pt x="3136" y="2433"/>
                  <a:pt x="3036" y="1866"/>
                  <a:pt x="2803" y="1399"/>
                </a:cubicBezTo>
                <a:cubicBezTo>
                  <a:pt x="2536" y="899"/>
                  <a:pt x="2136" y="498"/>
                  <a:pt x="1669" y="265"/>
                </a:cubicBezTo>
                <a:cubicBezTo>
                  <a:pt x="1362" y="101"/>
                  <a:pt x="1031"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7500533" y="4698966"/>
            <a:ext cx="172421" cy="177961"/>
          </a:xfrm>
          <a:custGeom>
            <a:avLst/>
            <a:gdLst/>
            <a:ahLst/>
            <a:cxnLst/>
            <a:rect l="l" t="t" r="r" b="b"/>
            <a:pathLst>
              <a:path w="3704" h="3823" extrusionOk="0">
                <a:moveTo>
                  <a:pt x="1291" y="0"/>
                </a:moveTo>
                <a:cubicBezTo>
                  <a:pt x="830" y="0"/>
                  <a:pt x="382" y="132"/>
                  <a:pt x="1" y="486"/>
                </a:cubicBezTo>
                <a:lnTo>
                  <a:pt x="768" y="1654"/>
                </a:lnTo>
                <a:cubicBezTo>
                  <a:pt x="968" y="1921"/>
                  <a:pt x="1135" y="2154"/>
                  <a:pt x="1335" y="2354"/>
                </a:cubicBezTo>
                <a:cubicBezTo>
                  <a:pt x="1502" y="2554"/>
                  <a:pt x="1735" y="2721"/>
                  <a:pt x="2002" y="2955"/>
                </a:cubicBezTo>
                <a:cubicBezTo>
                  <a:pt x="2269" y="3188"/>
                  <a:pt x="2602" y="3422"/>
                  <a:pt x="3103" y="3822"/>
                </a:cubicBezTo>
                <a:cubicBezTo>
                  <a:pt x="3570" y="3388"/>
                  <a:pt x="3703" y="2821"/>
                  <a:pt x="3670" y="2288"/>
                </a:cubicBezTo>
                <a:cubicBezTo>
                  <a:pt x="3636" y="1721"/>
                  <a:pt x="3403" y="1187"/>
                  <a:pt x="3036" y="787"/>
                </a:cubicBezTo>
                <a:cubicBezTo>
                  <a:pt x="2636" y="353"/>
                  <a:pt x="2135" y="86"/>
                  <a:pt x="1602" y="19"/>
                </a:cubicBezTo>
                <a:cubicBezTo>
                  <a:pt x="1498" y="7"/>
                  <a:pt x="1394" y="0"/>
                  <a:pt x="1291" y="0"/>
                </a:cubicBezTo>
                <a:close/>
              </a:path>
            </a:pathLst>
          </a:custGeom>
          <a:solidFill>
            <a:srgbClr val="828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7727233" y="4783409"/>
            <a:ext cx="161529" cy="136997"/>
          </a:xfrm>
          <a:custGeom>
            <a:avLst/>
            <a:gdLst/>
            <a:ahLst/>
            <a:cxnLst/>
            <a:rect l="l" t="t" r="r" b="b"/>
            <a:pathLst>
              <a:path w="3470" h="2943" extrusionOk="0">
                <a:moveTo>
                  <a:pt x="2256" y="1"/>
                </a:moveTo>
                <a:cubicBezTo>
                  <a:pt x="2204" y="1"/>
                  <a:pt x="2153" y="3"/>
                  <a:pt x="2102" y="7"/>
                </a:cubicBezTo>
                <a:cubicBezTo>
                  <a:pt x="1669" y="7"/>
                  <a:pt x="1235" y="173"/>
                  <a:pt x="901" y="440"/>
                </a:cubicBezTo>
                <a:cubicBezTo>
                  <a:pt x="568" y="707"/>
                  <a:pt x="301" y="1074"/>
                  <a:pt x="167" y="1508"/>
                </a:cubicBezTo>
                <a:cubicBezTo>
                  <a:pt x="34" y="1941"/>
                  <a:pt x="1" y="2408"/>
                  <a:pt x="268" y="2942"/>
                </a:cubicBezTo>
                <a:cubicBezTo>
                  <a:pt x="868" y="2875"/>
                  <a:pt x="1235" y="2775"/>
                  <a:pt x="1535" y="2675"/>
                </a:cubicBezTo>
                <a:cubicBezTo>
                  <a:pt x="1869" y="2575"/>
                  <a:pt x="2102" y="2442"/>
                  <a:pt x="2302" y="2275"/>
                </a:cubicBezTo>
                <a:cubicBezTo>
                  <a:pt x="2536" y="2108"/>
                  <a:pt x="2703" y="1908"/>
                  <a:pt x="2869" y="1641"/>
                </a:cubicBezTo>
                <a:cubicBezTo>
                  <a:pt x="3070" y="1374"/>
                  <a:pt x="3236" y="1041"/>
                  <a:pt x="3470" y="474"/>
                </a:cubicBezTo>
                <a:cubicBezTo>
                  <a:pt x="3087" y="120"/>
                  <a:pt x="2652" y="1"/>
                  <a:pt x="2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7798687" y="4796536"/>
            <a:ext cx="212780" cy="136252"/>
          </a:xfrm>
          <a:custGeom>
            <a:avLst/>
            <a:gdLst/>
            <a:ahLst/>
            <a:cxnLst/>
            <a:rect l="l" t="t" r="r" b="b"/>
            <a:pathLst>
              <a:path w="4571" h="2927" extrusionOk="0">
                <a:moveTo>
                  <a:pt x="2748" y="0"/>
                </a:moveTo>
                <a:cubicBezTo>
                  <a:pt x="2347" y="0"/>
                  <a:pt x="1955" y="81"/>
                  <a:pt x="1601" y="258"/>
                </a:cubicBezTo>
                <a:cubicBezTo>
                  <a:pt x="1134" y="458"/>
                  <a:pt x="701" y="825"/>
                  <a:pt x="434" y="1292"/>
                </a:cubicBezTo>
                <a:cubicBezTo>
                  <a:pt x="167" y="1726"/>
                  <a:pt x="0" y="2293"/>
                  <a:pt x="167" y="2927"/>
                </a:cubicBezTo>
                <a:cubicBezTo>
                  <a:pt x="801" y="2827"/>
                  <a:pt x="1201" y="2760"/>
                  <a:pt x="1601" y="2693"/>
                </a:cubicBezTo>
                <a:cubicBezTo>
                  <a:pt x="1968" y="2593"/>
                  <a:pt x="2268" y="2493"/>
                  <a:pt x="2569" y="2360"/>
                </a:cubicBezTo>
                <a:cubicBezTo>
                  <a:pt x="2869" y="2226"/>
                  <a:pt x="3136" y="2060"/>
                  <a:pt x="3436" y="1826"/>
                </a:cubicBezTo>
                <a:cubicBezTo>
                  <a:pt x="3769" y="1593"/>
                  <a:pt x="4103" y="1326"/>
                  <a:pt x="4570" y="892"/>
                </a:cubicBezTo>
                <a:cubicBezTo>
                  <a:pt x="4170" y="358"/>
                  <a:pt x="3669" y="125"/>
                  <a:pt x="3136" y="25"/>
                </a:cubicBezTo>
                <a:cubicBezTo>
                  <a:pt x="3006" y="9"/>
                  <a:pt x="2877" y="0"/>
                  <a:pt x="27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7682219" y="4637752"/>
            <a:ext cx="107158" cy="181685"/>
          </a:xfrm>
          <a:custGeom>
            <a:avLst/>
            <a:gdLst/>
            <a:ahLst/>
            <a:cxnLst/>
            <a:rect l="l" t="t" r="r" b="b"/>
            <a:pathLst>
              <a:path w="2302" h="3903" extrusionOk="0">
                <a:moveTo>
                  <a:pt x="901" y="0"/>
                </a:moveTo>
                <a:cubicBezTo>
                  <a:pt x="534" y="467"/>
                  <a:pt x="334" y="767"/>
                  <a:pt x="200" y="1067"/>
                </a:cubicBezTo>
                <a:cubicBezTo>
                  <a:pt x="67" y="1368"/>
                  <a:pt x="0" y="1668"/>
                  <a:pt x="0" y="1968"/>
                </a:cubicBezTo>
                <a:cubicBezTo>
                  <a:pt x="0" y="2235"/>
                  <a:pt x="67" y="2535"/>
                  <a:pt x="200" y="2835"/>
                </a:cubicBezTo>
                <a:cubicBezTo>
                  <a:pt x="367" y="3136"/>
                  <a:pt x="567" y="3436"/>
                  <a:pt x="934" y="3903"/>
                </a:cubicBezTo>
                <a:cubicBezTo>
                  <a:pt x="1501" y="3703"/>
                  <a:pt x="1802" y="3336"/>
                  <a:pt x="2035" y="3002"/>
                </a:cubicBezTo>
                <a:cubicBezTo>
                  <a:pt x="2235" y="2669"/>
                  <a:pt x="2302" y="2302"/>
                  <a:pt x="2302" y="1935"/>
                </a:cubicBezTo>
                <a:cubicBezTo>
                  <a:pt x="2302" y="1568"/>
                  <a:pt x="2202" y="1201"/>
                  <a:pt x="2002" y="867"/>
                </a:cubicBezTo>
                <a:cubicBezTo>
                  <a:pt x="1802" y="534"/>
                  <a:pt x="1468" y="200"/>
                  <a:pt x="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7474139" y="4755665"/>
            <a:ext cx="141326" cy="139883"/>
          </a:xfrm>
          <a:custGeom>
            <a:avLst/>
            <a:gdLst/>
            <a:ahLst/>
            <a:cxnLst/>
            <a:rect l="l" t="t" r="r" b="b"/>
            <a:pathLst>
              <a:path w="3036" h="3005" extrusionOk="0">
                <a:moveTo>
                  <a:pt x="1005" y="1"/>
                </a:moveTo>
                <a:cubicBezTo>
                  <a:pt x="692" y="1"/>
                  <a:pt x="346" y="72"/>
                  <a:pt x="0" y="302"/>
                </a:cubicBezTo>
                <a:cubicBezTo>
                  <a:pt x="134" y="869"/>
                  <a:pt x="201" y="1203"/>
                  <a:pt x="334" y="1503"/>
                </a:cubicBezTo>
                <a:cubicBezTo>
                  <a:pt x="434" y="1803"/>
                  <a:pt x="568" y="2037"/>
                  <a:pt x="768" y="2237"/>
                </a:cubicBezTo>
                <a:cubicBezTo>
                  <a:pt x="934" y="2437"/>
                  <a:pt x="1201" y="2604"/>
                  <a:pt x="1502" y="2737"/>
                </a:cubicBezTo>
                <a:cubicBezTo>
                  <a:pt x="1868" y="2871"/>
                  <a:pt x="2235" y="3004"/>
                  <a:pt x="2836" y="3004"/>
                </a:cubicBezTo>
                <a:cubicBezTo>
                  <a:pt x="3036" y="2471"/>
                  <a:pt x="3036" y="2037"/>
                  <a:pt x="2969" y="1637"/>
                </a:cubicBezTo>
                <a:cubicBezTo>
                  <a:pt x="2869" y="1270"/>
                  <a:pt x="2702" y="936"/>
                  <a:pt x="2436" y="636"/>
                </a:cubicBezTo>
                <a:cubicBezTo>
                  <a:pt x="2169" y="369"/>
                  <a:pt x="1835" y="136"/>
                  <a:pt x="1401" y="36"/>
                </a:cubicBezTo>
                <a:cubicBezTo>
                  <a:pt x="1278" y="15"/>
                  <a:pt x="1145" y="1"/>
                  <a:pt x="1005" y="1"/>
                </a:cubicBezTo>
                <a:close/>
              </a:path>
            </a:pathLst>
          </a:custGeom>
          <a:solidFill>
            <a:srgbClr val="A7A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7384065" y="4843925"/>
            <a:ext cx="705000" cy="214642"/>
          </a:xfrm>
          <a:custGeom>
            <a:avLst/>
            <a:gdLst/>
            <a:ahLst/>
            <a:cxnLst/>
            <a:rect l="l" t="t" r="r" b="b"/>
            <a:pathLst>
              <a:path w="15145" h="4611" extrusionOk="0">
                <a:moveTo>
                  <a:pt x="5876" y="1"/>
                </a:moveTo>
                <a:cubicBezTo>
                  <a:pt x="3468" y="1"/>
                  <a:pt x="3437" y="1775"/>
                  <a:pt x="3437" y="1775"/>
                </a:cubicBezTo>
                <a:cubicBezTo>
                  <a:pt x="3437" y="1775"/>
                  <a:pt x="3135" y="1225"/>
                  <a:pt x="2415" y="1225"/>
                </a:cubicBezTo>
                <a:cubicBezTo>
                  <a:pt x="2148" y="1225"/>
                  <a:pt x="1823" y="1301"/>
                  <a:pt x="1435" y="1509"/>
                </a:cubicBezTo>
                <a:cubicBezTo>
                  <a:pt x="1" y="2276"/>
                  <a:pt x="534" y="4611"/>
                  <a:pt x="534" y="4611"/>
                </a:cubicBezTo>
                <a:lnTo>
                  <a:pt x="15145" y="4611"/>
                </a:lnTo>
                <a:cubicBezTo>
                  <a:pt x="14592" y="2651"/>
                  <a:pt x="13459" y="2163"/>
                  <a:pt x="12468" y="2163"/>
                </a:cubicBezTo>
                <a:cubicBezTo>
                  <a:pt x="11485" y="2163"/>
                  <a:pt x="10642" y="2643"/>
                  <a:pt x="10642" y="2643"/>
                </a:cubicBezTo>
                <a:cubicBezTo>
                  <a:pt x="10642" y="2643"/>
                  <a:pt x="8774" y="141"/>
                  <a:pt x="6138" y="8"/>
                </a:cubicBezTo>
                <a:cubicBezTo>
                  <a:pt x="6048" y="3"/>
                  <a:pt x="5961" y="1"/>
                  <a:pt x="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7407386" y="4913705"/>
            <a:ext cx="616462" cy="144864"/>
          </a:xfrm>
          <a:custGeom>
            <a:avLst/>
            <a:gdLst/>
            <a:ahLst/>
            <a:cxnLst/>
            <a:rect l="l" t="t" r="r" b="b"/>
            <a:pathLst>
              <a:path w="13243" h="3112" extrusionOk="0">
                <a:moveTo>
                  <a:pt x="5338" y="1"/>
                </a:moveTo>
                <a:cubicBezTo>
                  <a:pt x="3832" y="1"/>
                  <a:pt x="3289" y="711"/>
                  <a:pt x="3069" y="1244"/>
                </a:cubicBezTo>
                <a:cubicBezTo>
                  <a:pt x="3000" y="1382"/>
                  <a:pt x="2867" y="1457"/>
                  <a:pt x="2726" y="1457"/>
                </a:cubicBezTo>
                <a:cubicBezTo>
                  <a:pt x="2662" y="1457"/>
                  <a:pt x="2597" y="1442"/>
                  <a:pt x="2535" y="1411"/>
                </a:cubicBezTo>
                <a:cubicBezTo>
                  <a:pt x="2385" y="1311"/>
                  <a:pt x="2177" y="1236"/>
                  <a:pt x="1910" y="1236"/>
                </a:cubicBezTo>
                <a:cubicBezTo>
                  <a:pt x="1643" y="1236"/>
                  <a:pt x="1318" y="1311"/>
                  <a:pt x="934" y="1511"/>
                </a:cubicBezTo>
                <a:cubicBezTo>
                  <a:pt x="367" y="1811"/>
                  <a:pt x="100" y="2378"/>
                  <a:pt x="0" y="2945"/>
                </a:cubicBezTo>
                <a:cubicBezTo>
                  <a:pt x="33" y="3045"/>
                  <a:pt x="33" y="3112"/>
                  <a:pt x="33" y="3112"/>
                </a:cubicBezTo>
                <a:lnTo>
                  <a:pt x="12676" y="3112"/>
                </a:lnTo>
                <a:cubicBezTo>
                  <a:pt x="13143" y="3112"/>
                  <a:pt x="13243" y="2445"/>
                  <a:pt x="12809" y="2311"/>
                </a:cubicBezTo>
                <a:cubicBezTo>
                  <a:pt x="12514" y="2213"/>
                  <a:pt x="12226" y="2174"/>
                  <a:pt x="11950" y="2174"/>
                </a:cubicBezTo>
                <a:cubicBezTo>
                  <a:pt x="11571" y="2174"/>
                  <a:pt x="11217" y="2248"/>
                  <a:pt x="10908" y="2345"/>
                </a:cubicBezTo>
                <a:cubicBezTo>
                  <a:pt x="10789" y="2379"/>
                  <a:pt x="10666" y="2395"/>
                  <a:pt x="10543" y="2395"/>
                </a:cubicBezTo>
                <a:cubicBezTo>
                  <a:pt x="10183" y="2395"/>
                  <a:pt x="9822" y="2251"/>
                  <a:pt x="9574" y="1978"/>
                </a:cubicBezTo>
                <a:cubicBezTo>
                  <a:pt x="8806" y="1244"/>
                  <a:pt x="7405" y="110"/>
                  <a:pt x="5637" y="10"/>
                </a:cubicBezTo>
                <a:cubicBezTo>
                  <a:pt x="5534" y="4"/>
                  <a:pt x="5434" y="1"/>
                  <a:pt x="5338" y="1"/>
                </a:cubicBezTo>
                <a:close/>
              </a:path>
            </a:pathLst>
          </a:custGeom>
          <a:solidFill>
            <a:srgbClr val="828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6851484" y="5029057"/>
            <a:ext cx="2040380" cy="144445"/>
          </a:xfrm>
          <a:custGeom>
            <a:avLst/>
            <a:gdLst/>
            <a:ahLst/>
            <a:cxnLst/>
            <a:rect l="l" t="t" r="r" b="b"/>
            <a:pathLst>
              <a:path w="43832" h="3103" extrusionOk="0">
                <a:moveTo>
                  <a:pt x="21916" y="0"/>
                </a:moveTo>
                <a:cubicBezTo>
                  <a:pt x="9807" y="0"/>
                  <a:pt x="0" y="701"/>
                  <a:pt x="0" y="1534"/>
                </a:cubicBezTo>
                <a:cubicBezTo>
                  <a:pt x="0" y="2402"/>
                  <a:pt x="9807" y="3102"/>
                  <a:pt x="21916" y="3102"/>
                </a:cubicBezTo>
                <a:cubicBezTo>
                  <a:pt x="34025" y="3102"/>
                  <a:pt x="43832" y="2402"/>
                  <a:pt x="43832" y="1534"/>
                </a:cubicBezTo>
                <a:cubicBezTo>
                  <a:pt x="43832" y="701"/>
                  <a:pt x="34025" y="0"/>
                  <a:pt x="21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4"/>
          <p:cNvGrpSpPr/>
          <p:nvPr/>
        </p:nvGrpSpPr>
        <p:grpSpPr>
          <a:xfrm>
            <a:off x="5576810" y="3195022"/>
            <a:ext cx="467000" cy="431100"/>
            <a:chOff x="1849650" y="1202325"/>
            <a:chExt cx="467000" cy="431100"/>
          </a:xfrm>
        </p:grpSpPr>
        <p:sp>
          <p:nvSpPr>
            <p:cNvPr id="879" name="Google Shape;879;p44"/>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4"/>
          <p:cNvGrpSpPr/>
          <p:nvPr/>
        </p:nvGrpSpPr>
        <p:grpSpPr>
          <a:xfrm>
            <a:off x="5611262" y="872525"/>
            <a:ext cx="2802032" cy="4226307"/>
            <a:chOff x="5154062" y="872525"/>
            <a:chExt cx="2802032" cy="4226307"/>
          </a:xfrm>
        </p:grpSpPr>
        <p:grpSp>
          <p:nvGrpSpPr>
            <p:cNvPr id="894" name="Google Shape;894;p44"/>
            <p:cNvGrpSpPr/>
            <p:nvPr/>
          </p:nvGrpSpPr>
          <p:grpSpPr>
            <a:xfrm>
              <a:off x="5154062" y="872525"/>
              <a:ext cx="2802032" cy="4226307"/>
              <a:chOff x="5535062" y="872525"/>
              <a:chExt cx="2802032" cy="4226307"/>
            </a:xfrm>
          </p:grpSpPr>
          <p:sp>
            <p:nvSpPr>
              <p:cNvPr id="895" name="Google Shape;895;p44"/>
              <p:cNvSpPr/>
              <p:nvPr/>
            </p:nvSpPr>
            <p:spPr>
              <a:xfrm>
                <a:off x="6623618" y="2764814"/>
                <a:ext cx="523585" cy="1695858"/>
              </a:xfrm>
              <a:custGeom>
                <a:avLst/>
                <a:gdLst/>
                <a:ahLst/>
                <a:cxnLst/>
                <a:rect l="l" t="t" r="r" b="b"/>
                <a:pathLst>
                  <a:path w="10509" h="34038" extrusionOk="0">
                    <a:moveTo>
                      <a:pt x="4034" y="1"/>
                    </a:moveTo>
                    <a:cubicBezTo>
                      <a:pt x="2621" y="1"/>
                      <a:pt x="1432" y="653"/>
                      <a:pt x="1335" y="1514"/>
                    </a:cubicBezTo>
                    <a:cubicBezTo>
                      <a:pt x="1" y="14323"/>
                      <a:pt x="1335" y="34037"/>
                      <a:pt x="1335" y="34037"/>
                    </a:cubicBezTo>
                    <a:lnTo>
                      <a:pt x="9207" y="34037"/>
                    </a:lnTo>
                    <a:cubicBezTo>
                      <a:pt x="9207" y="34037"/>
                      <a:pt x="10508" y="17459"/>
                      <a:pt x="8907" y="5083"/>
                    </a:cubicBezTo>
                    <a:cubicBezTo>
                      <a:pt x="8440" y="1285"/>
                      <a:pt x="6016" y="1"/>
                      <a:pt x="4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6420893" y="4379096"/>
                <a:ext cx="679778" cy="719736"/>
              </a:xfrm>
              <a:custGeom>
                <a:avLst/>
                <a:gdLst/>
                <a:ahLst/>
                <a:cxnLst/>
                <a:rect l="l" t="t" r="r" b="b"/>
                <a:pathLst>
                  <a:path w="13644" h="14446" extrusionOk="0">
                    <a:moveTo>
                      <a:pt x="9308" y="0"/>
                    </a:moveTo>
                    <a:cubicBezTo>
                      <a:pt x="7745" y="0"/>
                      <a:pt x="6256" y="154"/>
                      <a:pt x="4804" y="402"/>
                    </a:cubicBezTo>
                    <a:lnTo>
                      <a:pt x="5170" y="10042"/>
                    </a:lnTo>
                    <a:cubicBezTo>
                      <a:pt x="5204" y="10376"/>
                      <a:pt x="5004" y="10709"/>
                      <a:pt x="4703" y="10843"/>
                    </a:cubicBezTo>
                    <a:lnTo>
                      <a:pt x="434" y="12911"/>
                    </a:lnTo>
                    <a:cubicBezTo>
                      <a:pt x="167" y="13044"/>
                      <a:pt x="0" y="13311"/>
                      <a:pt x="0" y="13645"/>
                    </a:cubicBezTo>
                    <a:cubicBezTo>
                      <a:pt x="0" y="14078"/>
                      <a:pt x="367" y="14445"/>
                      <a:pt x="801" y="14445"/>
                    </a:cubicBezTo>
                    <a:lnTo>
                      <a:pt x="11975" y="14445"/>
                    </a:lnTo>
                    <a:lnTo>
                      <a:pt x="13643" y="402"/>
                    </a:lnTo>
                    <a:cubicBezTo>
                      <a:pt x="12125" y="120"/>
                      <a:pt x="10688" y="0"/>
                      <a:pt x="9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6420893" y="5050547"/>
                <a:ext cx="601657" cy="48278"/>
              </a:xfrm>
              <a:custGeom>
                <a:avLst/>
                <a:gdLst/>
                <a:ahLst/>
                <a:cxnLst/>
                <a:rect l="l" t="t" r="r" b="b"/>
                <a:pathLst>
                  <a:path w="12076" h="969" extrusionOk="0">
                    <a:moveTo>
                      <a:pt x="0" y="1"/>
                    </a:moveTo>
                    <a:cubicBezTo>
                      <a:pt x="0" y="34"/>
                      <a:pt x="0" y="101"/>
                      <a:pt x="0" y="168"/>
                    </a:cubicBezTo>
                    <a:cubicBezTo>
                      <a:pt x="0" y="601"/>
                      <a:pt x="367" y="968"/>
                      <a:pt x="801" y="968"/>
                    </a:cubicBezTo>
                    <a:lnTo>
                      <a:pt x="11975" y="968"/>
                    </a:lnTo>
                    <a:lnTo>
                      <a:pt x="12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6897687" y="2588594"/>
                <a:ext cx="656661" cy="1872080"/>
              </a:xfrm>
              <a:custGeom>
                <a:avLst/>
                <a:gdLst/>
                <a:ahLst/>
                <a:cxnLst/>
                <a:rect l="l" t="t" r="r" b="b"/>
                <a:pathLst>
                  <a:path w="13180" h="37575" extrusionOk="0">
                    <a:moveTo>
                      <a:pt x="5253" y="0"/>
                    </a:moveTo>
                    <a:cubicBezTo>
                      <a:pt x="2585" y="0"/>
                      <a:pt x="0" y="3498"/>
                      <a:pt x="571" y="7019"/>
                    </a:cubicBezTo>
                    <a:cubicBezTo>
                      <a:pt x="1938" y="15692"/>
                      <a:pt x="4574" y="30336"/>
                      <a:pt x="5874" y="37574"/>
                    </a:cubicBezTo>
                    <a:lnTo>
                      <a:pt x="13180" y="37574"/>
                    </a:lnTo>
                    <a:cubicBezTo>
                      <a:pt x="12713" y="30402"/>
                      <a:pt x="11579" y="14658"/>
                      <a:pt x="9911" y="6252"/>
                    </a:cubicBezTo>
                    <a:cubicBezTo>
                      <a:pt x="9007" y="1694"/>
                      <a:pt x="7110" y="0"/>
                      <a:pt x="5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7155415" y="4370079"/>
                <a:ext cx="726362" cy="728754"/>
              </a:xfrm>
              <a:custGeom>
                <a:avLst/>
                <a:gdLst/>
                <a:ahLst/>
                <a:cxnLst/>
                <a:rect l="l" t="t" r="r" b="b"/>
                <a:pathLst>
                  <a:path w="14579" h="14627" extrusionOk="0">
                    <a:moveTo>
                      <a:pt x="4788" y="1"/>
                    </a:moveTo>
                    <a:cubicBezTo>
                      <a:pt x="3519" y="1"/>
                      <a:pt x="1914" y="190"/>
                      <a:pt x="1" y="783"/>
                    </a:cubicBezTo>
                    <a:lnTo>
                      <a:pt x="2503" y="14626"/>
                    </a:lnTo>
                    <a:lnTo>
                      <a:pt x="13777" y="14626"/>
                    </a:lnTo>
                    <a:cubicBezTo>
                      <a:pt x="14211" y="14626"/>
                      <a:pt x="14578" y="14259"/>
                      <a:pt x="14578" y="13826"/>
                    </a:cubicBezTo>
                    <a:cubicBezTo>
                      <a:pt x="14578" y="13526"/>
                      <a:pt x="14378" y="13259"/>
                      <a:pt x="14111" y="13125"/>
                    </a:cubicBezTo>
                    <a:lnTo>
                      <a:pt x="9775" y="10990"/>
                    </a:lnTo>
                    <a:cubicBezTo>
                      <a:pt x="9574" y="10890"/>
                      <a:pt x="9408" y="10657"/>
                      <a:pt x="9408" y="10423"/>
                    </a:cubicBezTo>
                    <a:lnTo>
                      <a:pt x="8207" y="583"/>
                    </a:lnTo>
                    <a:cubicBezTo>
                      <a:pt x="8207" y="583"/>
                      <a:pt x="7016" y="1"/>
                      <a:pt x="4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7270105" y="5050547"/>
                <a:ext cx="609977" cy="48278"/>
              </a:xfrm>
              <a:custGeom>
                <a:avLst/>
                <a:gdLst/>
                <a:ahLst/>
                <a:cxnLst/>
                <a:rect l="l" t="t" r="r" b="b"/>
                <a:pathLst>
                  <a:path w="12243" h="969" extrusionOk="0">
                    <a:moveTo>
                      <a:pt x="1" y="1"/>
                    </a:moveTo>
                    <a:lnTo>
                      <a:pt x="201" y="968"/>
                    </a:lnTo>
                    <a:lnTo>
                      <a:pt x="11442" y="968"/>
                    </a:lnTo>
                    <a:cubicBezTo>
                      <a:pt x="11909" y="968"/>
                      <a:pt x="12243" y="601"/>
                      <a:pt x="12243" y="168"/>
                    </a:cubicBezTo>
                    <a:cubicBezTo>
                      <a:pt x="12243" y="101"/>
                      <a:pt x="12243" y="68"/>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6281293" y="1655278"/>
                <a:ext cx="737921" cy="703045"/>
              </a:xfrm>
              <a:custGeom>
                <a:avLst/>
                <a:gdLst/>
                <a:ahLst/>
                <a:cxnLst/>
                <a:rect l="l" t="t" r="r" b="b"/>
                <a:pathLst>
                  <a:path w="14811" h="14111" extrusionOk="0">
                    <a:moveTo>
                      <a:pt x="10107" y="0"/>
                    </a:moveTo>
                    <a:cubicBezTo>
                      <a:pt x="5237" y="2268"/>
                      <a:pt x="0" y="8873"/>
                      <a:pt x="0" y="8873"/>
                    </a:cubicBezTo>
                    <a:lnTo>
                      <a:pt x="1768" y="14110"/>
                    </a:lnTo>
                    <a:lnTo>
                      <a:pt x="10841" y="9207"/>
                    </a:lnTo>
                    <a:cubicBezTo>
                      <a:pt x="14811" y="6005"/>
                      <a:pt x="12376" y="0"/>
                      <a:pt x="10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a:off x="6135016" y="2032530"/>
                <a:ext cx="342430" cy="344074"/>
              </a:xfrm>
              <a:custGeom>
                <a:avLst/>
                <a:gdLst/>
                <a:ahLst/>
                <a:cxnLst/>
                <a:rect l="l" t="t" r="r" b="b"/>
                <a:pathLst>
                  <a:path w="6873" h="6906" extrusionOk="0">
                    <a:moveTo>
                      <a:pt x="3436" y="0"/>
                    </a:moveTo>
                    <a:cubicBezTo>
                      <a:pt x="1535" y="0"/>
                      <a:pt x="1" y="1568"/>
                      <a:pt x="1" y="3469"/>
                    </a:cubicBezTo>
                    <a:cubicBezTo>
                      <a:pt x="1" y="5337"/>
                      <a:pt x="1535" y="6905"/>
                      <a:pt x="3436" y="6905"/>
                    </a:cubicBezTo>
                    <a:cubicBezTo>
                      <a:pt x="5338" y="6905"/>
                      <a:pt x="6872" y="5337"/>
                      <a:pt x="6872" y="3469"/>
                    </a:cubicBezTo>
                    <a:cubicBezTo>
                      <a:pt x="6872" y="1568"/>
                      <a:pt x="5338" y="0"/>
                      <a:pt x="3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6038611" y="1854716"/>
                <a:ext cx="309198" cy="515912"/>
              </a:xfrm>
              <a:custGeom>
                <a:avLst/>
                <a:gdLst/>
                <a:ahLst/>
                <a:cxnLst/>
                <a:rect l="l" t="t" r="r" b="b"/>
                <a:pathLst>
                  <a:path w="6206" h="10355" extrusionOk="0">
                    <a:moveTo>
                      <a:pt x="3437" y="0"/>
                    </a:moveTo>
                    <a:cubicBezTo>
                      <a:pt x="2696" y="128"/>
                      <a:pt x="1897" y="686"/>
                      <a:pt x="934" y="686"/>
                    </a:cubicBezTo>
                    <a:cubicBezTo>
                      <a:pt x="639" y="686"/>
                      <a:pt x="329" y="633"/>
                      <a:pt x="1" y="500"/>
                    </a:cubicBezTo>
                    <a:lnTo>
                      <a:pt x="1" y="500"/>
                    </a:lnTo>
                    <a:cubicBezTo>
                      <a:pt x="401" y="4503"/>
                      <a:pt x="268" y="6672"/>
                      <a:pt x="835" y="8439"/>
                    </a:cubicBezTo>
                    <a:cubicBezTo>
                      <a:pt x="1232" y="9652"/>
                      <a:pt x="2343" y="10355"/>
                      <a:pt x="3493" y="10355"/>
                    </a:cubicBezTo>
                    <a:cubicBezTo>
                      <a:pt x="4084" y="10355"/>
                      <a:pt x="4684" y="10170"/>
                      <a:pt x="5205" y="9774"/>
                    </a:cubicBezTo>
                    <a:cubicBezTo>
                      <a:pt x="6205" y="9007"/>
                      <a:pt x="6205" y="7739"/>
                      <a:pt x="5705" y="6571"/>
                    </a:cubicBezTo>
                    <a:lnTo>
                      <a:pt x="3437" y="0"/>
                    </a:ln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5935579" y="1610588"/>
                <a:ext cx="274273" cy="298885"/>
              </a:xfrm>
              <a:custGeom>
                <a:avLst/>
                <a:gdLst/>
                <a:ahLst/>
                <a:cxnLst/>
                <a:rect l="l" t="t" r="r" b="b"/>
                <a:pathLst>
                  <a:path w="5505" h="5999" extrusionOk="0">
                    <a:moveTo>
                      <a:pt x="3169" y="0"/>
                    </a:moveTo>
                    <a:cubicBezTo>
                      <a:pt x="3073" y="0"/>
                      <a:pt x="2973" y="10"/>
                      <a:pt x="2870" y="30"/>
                    </a:cubicBezTo>
                    <a:lnTo>
                      <a:pt x="3036" y="997"/>
                    </a:lnTo>
                    <a:cubicBezTo>
                      <a:pt x="3170" y="1731"/>
                      <a:pt x="2736" y="2432"/>
                      <a:pt x="2036" y="2632"/>
                    </a:cubicBezTo>
                    <a:lnTo>
                      <a:pt x="1" y="3165"/>
                    </a:lnTo>
                    <a:lnTo>
                      <a:pt x="2069" y="5400"/>
                    </a:lnTo>
                    <a:cubicBezTo>
                      <a:pt x="2616" y="5785"/>
                      <a:pt x="3144" y="5999"/>
                      <a:pt x="3654" y="5999"/>
                    </a:cubicBezTo>
                    <a:cubicBezTo>
                      <a:pt x="4296" y="5999"/>
                      <a:pt x="4911" y="5661"/>
                      <a:pt x="5505" y="4900"/>
                    </a:cubicBezTo>
                    <a:lnTo>
                      <a:pt x="5071" y="1798"/>
                    </a:lnTo>
                    <a:cubicBezTo>
                      <a:pt x="5071" y="1798"/>
                      <a:pt x="4491" y="0"/>
                      <a:pt x="3169"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7856756" y="1218190"/>
                <a:ext cx="480339" cy="173482"/>
              </a:xfrm>
              <a:custGeom>
                <a:avLst/>
                <a:gdLst/>
                <a:ahLst/>
                <a:cxnLst/>
                <a:rect l="l" t="t" r="r" b="b"/>
                <a:pathLst>
                  <a:path w="9641" h="3482" extrusionOk="0">
                    <a:moveTo>
                      <a:pt x="5605" y="0"/>
                    </a:moveTo>
                    <a:lnTo>
                      <a:pt x="534" y="501"/>
                    </a:lnTo>
                    <a:lnTo>
                      <a:pt x="468" y="501"/>
                    </a:lnTo>
                    <a:cubicBezTo>
                      <a:pt x="167" y="567"/>
                      <a:pt x="1" y="834"/>
                      <a:pt x="67" y="1134"/>
                    </a:cubicBezTo>
                    <a:cubicBezTo>
                      <a:pt x="134" y="1335"/>
                      <a:pt x="301" y="1468"/>
                      <a:pt x="501" y="1501"/>
                    </a:cubicBezTo>
                    <a:lnTo>
                      <a:pt x="4537" y="3336"/>
                    </a:lnTo>
                    <a:cubicBezTo>
                      <a:pt x="4639" y="3438"/>
                      <a:pt x="4761" y="3481"/>
                      <a:pt x="4901" y="3481"/>
                    </a:cubicBezTo>
                    <a:cubicBezTo>
                      <a:pt x="4945" y="3481"/>
                      <a:pt x="4990" y="3477"/>
                      <a:pt x="5038" y="3469"/>
                    </a:cubicBezTo>
                    <a:lnTo>
                      <a:pt x="5104" y="3436"/>
                    </a:lnTo>
                    <a:lnTo>
                      <a:pt x="9507" y="1935"/>
                    </a:lnTo>
                    <a:cubicBezTo>
                      <a:pt x="9574" y="1935"/>
                      <a:pt x="9641" y="1835"/>
                      <a:pt x="9608" y="1768"/>
                    </a:cubicBezTo>
                    <a:cubicBezTo>
                      <a:pt x="9608" y="1668"/>
                      <a:pt x="9507" y="1635"/>
                      <a:pt x="9441" y="1635"/>
                    </a:cubicBezTo>
                    <a:lnTo>
                      <a:pt x="4971" y="2435"/>
                    </a:lnTo>
                    <a:lnTo>
                      <a:pt x="4304" y="2102"/>
                    </a:lnTo>
                    <a:lnTo>
                      <a:pt x="8874" y="634"/>
                    </a:lnTo>
                    <a:cubicBezTo>
                      <a:pt x="8974" y="634"/>
                      <a:pt x="9007" y="534"/>
                      <a:pt x="9007" y="467"/>
                    </a:cubicBezTo>
                    <a:cubicBezTo>
                      <a:pt x="8974" y="367"/>
                      <a:pt x="8907" y="334"/>
                      <a:pt x="8807" y="334"/>
                    </a:cubicBezTo>
                    <a:lnTo>
                      <a:pt x="2903" y="1501"/>
                    </a:lnTo>
                    <a:lnTo>
                      <a:pt x="2169" y="1134"/>
                    </a:lnTo>
                    <a:lnTo>
                      <a:pt x="5671" y="300"/>
                    </a:lnTo>
                    <a:cubicBezTo>
                      <a:pt x="5738" y="300"/>
                      <a:pt x="5805" y="200"/>
                      <a:pt x="5805" y="134"/>
                    </a:cubicBezTo>
                    <a:cubicBezTo>
                      <a:pt x="5771" y="34"/>
                      <a:pt x="5705" y="0"/>
                      <a:pt x="5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5535062" y="1305179"/>
                <a:ext cx="2481310" cy="585365"/>
              </a:xfrm>
              <a:custGeom>
                <a:avLst/>
                <a:gdLst/>
                <a:ahLst/>
                <a:cxnLst/>
                <a:rect l="l" t="t" r="r" b="b"/>
                <a:pathLst>
                  <a:path w="49803" h="11749" extrusionOk="0">
                    <a:moveTo>
                      <a:pt x="49266" y="1"/>
                    </a:moveTo>
                    <a:cubicBezTo>
                      <a:pt x="49224" y="1"/>
                      <a:pt x="49180" y="8"/>
                      <a:pt x="49136" y="22"/>
                    </a:cubicBezTo>
                    <a:lnTo>
                      <a:pt x="701" y="10063"/>
                    </a:lnTo>
                    <a:cubicBezTo>
                      <a:pt x="268" y="10163"/>
                      <a:pt x="1" y="10596"/>
                      <a:pt x="67" y="11030"/>
                    </a:cubicBezTo>
                    <a:cubicBezTo>
                      <a:pt x="126" y="11441"/>
                      <a:pt x="495" y="11748"/>
                      <a:pt x="900" y="11748"/>
                    </a:cubicBezTo>
                    <a:cubicBezTo>
                      <a:pt x="956" y="11748"/>
                      <a:pt x="1012" y="11743"/>
                      <a:pt x="1068" y="11731"/>
                    </a:cubicBezTo>
                    <a:lnTo>
                      <a:pt x="49336" y="923"/>
                    </a:lnTo>
                    <a:cubicBezTo>
                      <a:pt x="49670" y="856"/>
                      <a:pt x="49803" y="456"/>
                      <a:pt x="49636" y="189"/>
                    </a:cubicBezTo>
                    <a:cubicBezTo>
                      <a:pt x="49558" y="85"/>
                      <a:pt x="49419" y="1"/>
                      <a:pt x="49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6031985" y="1324560"/>
                <a:ext cx="1981092" cy="457072"/>
              </a:xfrm>
              <a:custGeom>
                <a:avLst/>
                <a:gdLst/>
                <a:ahLst/>
                <a:cxnLst/>
                <a:rect l="l" t="t" r="r" b="b"/>
                <a:pathLst>
                  <a:path w="39763" h="9174" extrusionOk="0">
                    <a:moveTo>
                      <a:pt x="39729" y="0"/>
                    </a:moveTo>
                    <a:cubicBezTo>
                      <a:pt x="39728" y="0"/>
                      <a:pt x="30589" y="2669"/>
                      <a:pt x="24218" y="3436"/>
                    </a:cubicBezTo>
                    <a:lnTo>
                      <a:pt x="20215" y="3703"/>
                    </a:lnTo>
                    <a:cubicBezTo>
                      <a:pt x="17005" y="5503"/>
                      <a:pt x="12553" y="6197"/>
                      <a:pt x="8851" y="6197"/>
                    </a:cubicBezTo>
                    <a:cubicBezTo>
                      <a:pt x="8437" y="6197"/>
                      <a:pt x="8032" y="6188"/>
                      <a:pt x="7639" y="6171"/>
                    </a:cubicBezTo>
                    <a:lnTo>
                      <a:pt x="1" y="7772"/>
                    </a:lnTo>
                    <a:cubicBezTo>
                      <a:pt x="167" y="8206"/>
                      <a:pt x="401" y="8673"/>
                      <a:pt x="801" y="9173"/>
                    </a:cubicBezTo>
                    <a:lnTo>
                      <a:pt x="39362" y="534"/>
                    </a:lnTo>
                    <a:cubicBezTo>
                      <a:pt x="39629" y="467"/>
                      <a:pt x="39762" y="234"/>
                      <a:pt x="39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5975487" y="1629072"/>
                <a:ext cx="99745" cy="147076"/>
              </a:xfrm>
              <a:custGeom>
                <a:avLst/>
                <a:gdLst/>
                <a:ahLst/>
                <a:cxnLst/>
                <a:rect l="l" t="t" r="r" b="b"/>
                <a:pathLst>
                  <a:path w="2002" h="2952" extrusionOk="0">
                    <a:moveTo>
                      <a:pt x="790" y="0"/>
                    </a:moveTo>
                    <a:cubicBezTo>
                      <a:pt x="728" y="0"/>
                      <a:pt x="664" y="8"/>
                      <a:pt x="601" y="26"/>
                    </a:cubicBezTo>
                    <a:cubicBezTo>
                      <a:pt x="234" y="126"/>
                      <a:pt x="0" y="493"/>
                      <a:pt x="134" y="860"/>
                    </a:cubicBezTo>
                    <a:lnTo>
                      <a:pt x="567" y="2428"/>
                    </a:lnTo>
                    <a:cubicBezTo>
                      <a:pt x="652" y="2737"/>
                      <a:pt x="949" y="2951"/>
                      <a:pt x="1260" y="2951"/>
                    </a:cubicBezTo>
                    <a:cubicBezTo>
                      <a:pt x="1318" y="2951"/>
                      <a:pt x="1377" y="2944"/>
                      <a:pt x="1435" y="2928"/>
                    </a:cubicBezTo>
                    <a:cubicBezTo>
                      <a:pt x="1802" y="2794"/>
                      <a:pt x="2002" y="2428"/>
                      <a:pt x="1902" y="2061"/>
                    </a:cubicBezTo>
                    <a:lnTo>
                      <a:pt x="1435" y="493"/>
                    </a:lnTo>
                    <a:cubicBezTo>
                      <a:pt x="1352" y="190"/>
                      <a:pt x="1087" y="0"/>
                      <a:pt x="79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6043643" y="1610239"/>
                <a:ext cx="79816" cy="149916"/>
              </a:xfrm>
              <a:custGeom>
                <a:avLst/>
                <a:gdLst/>
                <a:ahLst/>
                <a:cxnLst/>
                <a:rect l="l" t="t" r="r" b="b"/>
                <a:pathLst>
                  <a:path w="1602" h="3009" extrusionOk="0">
                    <a:moveTo>
                      <a:pt x="701" y="1"/>
                    </a:moveTo>
                    <a:cubicBezTo>
                      <a:pt x="679" y="1"/>
                      <a:pt x="656" y="2"/>
                      <a:pt x="634" y="4"/>
                    </a:cubicBezTo>
                    <a:cubicBezTo>
                      <a:pt x="267" y="70"/>
                      <a:pt x="0" y="404"/>
                      <a:pt x="33" y="771"/>
                    </a:cubicBezTo>
                    <a:lnTo>
                      <a:pt x="200" y="2405"/>
                    </a:lnTo>
                    <a:cubicBezTo>
                      <a:pt x="232" y="2751"/>
                      <a:pt x="530" y="3009"/>
                      <a:pt x="900" y="3009"/>
                    </a:cubicBezTo>
                    <a:cubicBezTo>
                      <a:pt x="922" y="3009"/>
                      <a:pt x="945" y="3008"/>
                      <a:pt x="967" y="3006"/>
                    </a:cubicBezTo>
                    <a:cubicBezTo>
                      <a:pt x="1334" y="2972"/>
                      <a:pt x="1601" y="2639"/>
                      <a:pt x="1568" y="2238"/>
                    </a:cubicBezTo>
                    <a:lnTo>
                      <a:pt x="1401" y="637"/>
                    </a:lnTo>
                    <a:cubicBezTo>
                      <a:pt x="1370" y="260"/>
                      <a:pt x="1071" y="1"/>
                      <a:pt x="701"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6066910" y="1658268"/>
                <a:ext cx="249312" cy="220465"/>
              </a:xfrm>
              <a:custGeom>
                <a:avLst/>
                <a:gdLst/>
                <a:ahLst/>
                <a:cxnLst/>
                <a:rect l="l" t="t" r="r" b="b"/>
                <a:pathLst>
                  <a:path w="5004" h="4425" extrusionOk="0">
                    <a:moveTo>
                      <a:pt x="3083" y="1"/>
                    </a:moveTo>
                    <a:cubicBezTo>
                      <a:pt x="3045" y="1"/>
                      <a:pt x="3007" y="3"/>
                      <a:pt x="2969" y="7"/>
                    </a:cubicBezTo>
                    <a:lnTo>
                      <a:pt x="500" y="407"/>
                    </a:lnTo>
                    <a:cubicBezTo>
                      <a:pt x="33" y="507"/>
                      <a:pt x="0" y="1174"/>
                      <a:pt x="467" y="1308"/>
                    </a:cubicBezTo>
                    <a:lnTo>
                      <a:pt x="600" y="1308"/>
                    </a:lnTo>
                    <a:cubicBezTo>
                      <a:pt x="1301" y="1375"/>
                      <a:pt x="2368" y="1408"/>
                      <a:pt x="2368" y="1408"/>
                    </a:cubicBezTo>
                    <a:cubicBezTo>
                      <a:pt x="2368" y="1408"/>
                      <a:pt x="0" y="2876"/>
                      <a:pt x="1001" y="4143"/>
                    </a:cubicBezTo>
                    <a:cubicBezTo>
                      <a:pt x="1156" y="4354"/>
                      <a:pt x="1408" y="4425"/>
                      <a:pt x="1675" y="4425"/>
                    </a:cubicBezTo>
                    <a:cubicBezTo>
                      <a:pt x="2209" y="4425"/>
                      <a:pt x="2802" y="4143"/>
                      <a:pt x="2802" y="4143"/>
                    </a:cubicBezTo>
                    <a:cubicBezTo>
                      <a:pt x="4370" y="3276"/>
                      <a:pt x="5004" y="1775"/>
                      <a:pt x="4603" y="1174"/>
                    </a:cubicBezTo>
                    <a:cubicBezTo>
                      <a:pt x="4370" y="874"/>
                      <a:pt x="4036" y="541"/>
                      <a:pt x="3803" y="274"/>
                    </a:cubicBezTo>
                    <a:cubicBezTo>
                      <a:pt x="3599" y="99"/>
                      <a:pt x="3344" y="1"/>
                      <a:pt x="3083"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6572102" y="1540588"/>
                <a:ext cx="998891" cy="1196637"/>
              </a:xfrm>
              <a:custGeom>
                <a:avLst/>
                <a:gdLst/>
                <a:ahLst/>
                <a:cxnLst/>
                <a:rect l="l" t="t" r="r" b="b"/>
                <a:pathLst>
                  <a:path w="20049" h="24018" extrusionOk="0">
                    <a:moveTo>
                      <a:pt x="13710" y="1"/>
                    </a:moveTo>
                    <a:cubicBezTo>
                      <a:pt x="9274" y="267"/>
                      <a:pt x="4270" y="2302"/>
                      <a:pt x="4270" y="2302"/>
                    </a:cubicBezTo>
                    <a:cubicBezTo>
                      <a:pt x="4270" y="2302"/>
                      <a:pt x="1" y="10541"/>
                      <a:pt x="2536" y="24018"/>
                    </a:cubicBezTo>
                    <a:lnTo>
                      <a:pt x="15011" y="23017"/>
                    </a:lnTo>
                    <a:cubicBezTo>
                      <a:pt x="15011" y="23017"/>
                      <a:pt x="15912" y="10208"/>
                      <a:pt x="20048" y="4537"/>
                    </a:cubicBezTo>
                    <a:cubicBezTo>
                      <a:pt x="20048" y="4537"/>
                      <a:pt x="19448" y="167"/>
                      <a:pt x="137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7019153" y="872525"/>
                <a:ext cx="398929" cy="330772"/>
              </a:xfrm>
              <a:custGeom>
                <a:avLst/>
                <a:gdLst/>
                <a:ahLst/>
                <a:cxnLst/>
                <a:rect l="l" t="t" r="r" b="b"/>
                <a:pathLst>
                  <a:path w="8007" h="6639" extrusionOk="0">
                    <a:moveTo>
                      <a:pt x="4169" y="0"/>
                    </a:moveTo>
                    <a:cubicBezTo>
                      <a:pt x="3008" y="0"/>
                      <a:pt x="1880" y="618"/>
                      <a:pt x="1268" y="1701"/>
                    </a:cubicBezTo>
                    <a:lnTo>
                      <a:pt x="1" y="3936"/>
                    </a:lnTo>
                    <a:lnTo>
                      <a:pt x="5972" y="6638"/>
                    </a:lnTo>
                    <a:lnTo>
                      <a:pt x="6972" y="5070"/>
                    </a:lnTo>
                    <a:cubicBezTo>
                      <a:pt x="8006" y="3402"/>
                      <a:pt x="7373" y="1201"/>
                      <a:pt x="5605" y="334"/>
                    </a:cubicBezTo>
                    <a:cubicBezTo>
                      <a:pt x="5143" y="108"/>
                      <a:pt x="4653" y="0"/>
                      <a:pt x="4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7019153" y="990503"/>
                <a:ext cx="345718" cy="212792"/>
              </a:xfrm>
              <a:custGeom>
                <a:avLst/>
                <a:gdLst/>
                <a:ahLst/>
                <a:cxnLst/>
                <a:rect l="l" t="t" r="r" b="b"/>
                <a:pathLst>
                  <a:path w="6939" h="4271" extrusionOk="0">
                    <a:moveTo>
                      <a:pt x="901" y="0"/>
                    </a:moveTo>
                    <a:lnTo>
                      <a:pt x="1" y="1568"/>
                    </a:lnTo>
                    <a:lnTo>
                      <a:pt x="5972" y="4270"/>
                    </a:lnTo>
                    <a:lnTo>
                      <a:pt x="6939" y="2736"/>
                    </a:lnTo>
                    <a:cubicBezTo>
                      <a:pt x="5738" y="1902"/>
                      <a:pt x="3737" y="768"/>
                      <a:pt x="901" y="0"/>
                    </a:cubicBezTo>
                    <a:close/>
                  </a:path>
                </a:pathLst>
              </a:custGeom>
              <a:solidFill>
                <a:srgbClr val="8FC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6744934" y="1029514"/>
                <a:ext cx="737971" cy="347612"/>
              </a:xfrm>
              <a:custGeom>
                <a:avLst/>
                <a:gdLst/>
                <a:ahLst/>
                <a:cxnLst/>
                <a:rect l="l" t="t" r="r" b="b"/>
                <a:pathLst>
                  <a:path w="14812" h="6977" extrusionOk="0">
                    <a:moveTo>
                      <a:pt x="2486" y="1"/>
                    </a:moveTo>
                    <a:cubicBezTo>
                      <a:pt x="1416" y="1"/>
                      <a:pt x="679" y="246"/>
                      <a:pt x="468" y="752"/>
                    </a:cubicBezTo>
                    <a:cubicBezTo>
                      <a:pt x="1" y="1953"/>
                      <a:pt x="2736" y="4121"/>
                      <a:pt x="6572" y="5655"/>
                    </a:cubicBezTo>
                    <a:cubicBezTo>
                      <a:pt x="8784" y="6521"/>
                      <a:pt x="10874" y="6976"/>
                      <a:pt x="12337" y="6976"/>
                    </a:cubicBezTo>
                    <a:cubicBezTo>
                      <a:pt x="13411" y="6976"/>
                      <a:pt x="14147" y="6731"/>
                      <a:pt x="14344" y="6222"/>
                    </a:cubicBezTo>
                    <a:cubicBezTo>
                      <a:pt x="14811" y="5055"/>
                      <a:pt x="12109" y="2853"/>
                      <a:pt x="8273" y="1352"/>
                    </a:cubicBezTo>
                    <a:cubicBezTo>
                      <a:pt x="6053" y="464"/>
                      <a:pt x="3956" y="1"/>
                      <a:pt x="24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7027473" y="1352809"/>
                <a:ext cx="192813" cy="302024"/>
              </a:xfrm>
              <a:custGeom>
                <a:avLst/>
                <a:gdLst/>
                <a:ahLst/>
                <a:cxnLst/>
                <a:rect l="l" t="t" r="r" b="b"/>
                <a:pathLst>
                  <a:path w="3870" h="6062" extrusionOk="0">
                    <a:moveTo>
                      <a:pt x="601" y="0"/>
                    </a:moveTo>
                    <a:lnTo>
                      <a:pt x="67" y="4503"/>
                    </a:lnTo>
                    <a:cubicBezTo>
                      <a:pt x="0" y="5104"/>
                      <a:pt x="334" y="5671"/>
                      <a:pt x="901" y="5904"/>
                    </a:cubicBezTo>
                    <a:cubicBezTo>
                      <a:pt x="1154" y="6010"/>
                      <a:pt x="1410" y="6062"/>
                      <a:pt x="1668" y="6062"/>
                    </a:cubicBezTo>
                    <a:cubicBezTo>
                      <a:pt x="2228" y="6062"/>
                      <a:pt x="2799" y="5817"/>
                      <a:pt x="3370" y="5337"/>
                    </a:cubicBezTo>
                    <a:cubicBezTo>
                      <a:pt x="3703" y="5070"/>
                      <a:pt x="3870" y="4670"/>
                      <a:pt x="3837" y="4270"/>
                    </a:cubicBezTo>
                    <a:lnTo>
                      <a:pt x="3603" y="0"/>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7158753" y="1274688"/>
                <a:ext cx="103083" cy="106072"/>
              </a:xfrm>
              <a:custGeom>
                <a:avLst/>
                <a:gdLst/>
                <a:ahLst/>
                <a:cxnLst/>
                <a:rect l="l" t="t" r="r" b="b"/>
                <a:pathLst>
                  <a:path w="2069" h="2129" extrusionOk="0">
                    <a:moveTo>
                      <a:pt x="801" y="0"/>
                    </a:moveTo>
                    <a:lnTo>
                      <a:pt x="1" y="1735"/>
                    </a:lnTo>
                    <a:lnTo>
                      <a:pt x="534" y="2035"/>
                    </a:lnTo>
                    <a:cubicBezTo>
                      <a:pt x="660" y="2098"/>
                      <a:pt x="796" y="2128"/>
                      <a:pt x="931" y="2128"/>
                    </a:cubicBezTo>
                    <a:cubicBezTo>
                      <a:pt x="1223" y="2128"/>
                      <a:pt x="1509" y="1986"/>
                      <a:pt x="1669" y="1735"/>
                    </a:cubicBezTo>
                    <a:lnTo>
                      <a:pt x="1802" y="1501"/>
                    </a:lnTo>
                    <a:cubicBezTo>
                      <a:pt x="2069" y="1068"/>
                      <a:pt x="1902" y="534"/>
                      <a:pt x="1468" y="301"/>
                    </a:cubicBezTo>
                    <a:lnTo>
                      <a:pt x="801" y="0"/>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6944370" y="1146197"/>
                <a:ext cx="315825" cy="311490"/>
              </a:xfrm>
              <a:custGeom>
                <a:avLst/>
                <a:gdLst/>
                <a:ahLst/>
                <a:cxnLst/>
                <a:rect l="l" t="t" r="r" b="b"/>
                <a:pathLst>
                  <a:path w="6339" h="6252" extrusionOk="0">
                    <a:moveTo>
                      <a:pt x="2425" y="1"/>
                    </a:moveTo>
                    <a:cubicBezTo>
                      <a:pt x="2003" y="1"/>
                      <a:pt x="1585" y="259"/>
                      <a:pt x="1435" y="678"/>
                    </a:cubicBezTo>
                    <a:lnTo>
                      <a:pt x="234" y="3480"/>
                    </a:lnTo>
                    <a:cubicBezTo>
                      <a:pt x="1" y="4648"/>
                      <a:pt x="701" y="5815"/>
                      <a:pt x="1835" y="6149"/>
                    </a:cubicBezTo>
                    <a:lnTo>
                      <a:pt x="1869" y="6149"/>
                    </a:lnTo>
                    <a:cubicBezTo>
                      <a:pt x="2099" y="6218"/>
                      <a:pt x="2333" y="6252"/>
                      <a:pt x="2564" y="6252"/>
                    </a:cubicBezTo>
                    <a:cubicBezTo>
                      <a:pt x="3334" y="6252"/>
                      <a:pt x="4067" y="5874"/>
                      <a:pt x="4504" y="5181"/>
                    </a:cubicBezTo>
                    <a:lnTo>
                      <a:pt x="5972" y="2846"/>
                    </a:lnTo>
                    <a:cubicBezTo>
                      <a:pt x="6338" y="2246"/>
                      <a:pt x="6105" y="1479"/>
                      <a:pt x="5505" y="1178"/>
                    </a:cubicBezTo>
                    <a:cubicBezTo>
                      <a:pt x="4571" y="745"/>
                      <a:pt x="3670" y="244"/>
                      <a:pt x="2569" y="11"/>
                    </a:cubicBezTo>
                    <a:cubicBezTo>
                      <a:pt x="2521" y="4"/>
                      <a:pt x="2473" y="1"/>
                      <a:pt x="2425"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6784841" y="2404800"/>
                <a:ext cx="236059" cy="236059"/>
              </a:xfrm>
              <a:custGeom>
                <a:avLst/>
                <a:gdLst/>
                <a:ahLst/>
                <a:cxnLst/>
                <a:rect l="l" t="t" r="r" b="b"/>
                <a:pathLst>
                  <a:path w="4738" h="4738" extrusionOk="0">
                    <a:moveTo>
                      <a:pt x="2369" y="0"/>
                    </a:moveTo>
                    <a:cubicBezTo>
                      <a:pt x="1068" y="0"/>
                      <a:pt x="0" y="1068"/>
                      <a:pt x="0" y="2369"/>
                    </a:cubicBezTo>
                    <a:cubicBezTo>
                      <a:pt x="0" y="3670"/>
                      <a:pt x="1068" y="4737"/>
                      <a:pt x="2369" y="4737"/>
                    </a:cubicBezTo>
                    <a:cubicBezTo>
                      <a:pt x="3670" y="4737"/>
                      <a:pt x="4737" y="3670"/>
                      <a:pt x="4737" y="2369"/>
                    </a:cubicBezTo>
                    <a:cubicBezTo>
                      <a:pt x="4737" y="1068"/>
                      <a:pt x="3670" y="0"/>
                      <a:pt x="2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6946014" y="2349946"/>
                <a:ext cx="289269" cy="287575"/>
              </a:xfrm>
              <a:custGeom>
                <a:avLst/>
                <a:gdLst/>
                <a:ahLst/>
                <a:cxnLst/>
                <a:rect l="l" t="t" r="r" b="b"/>
                <a:pathLst>
                  <a:path w="5806" h="5772" extrusionOk="0">
                    <a:moveTo>
                      <a:pt x="2903" y="1"/>
                    </a:moveTo>
                    <a:cubicBezTo>
                      <a:pt x="1302" y="1"/>
                      <a:pt x="1" y="1301"/>
                      <a:pt x="1" y="2903"/>
                    </a:cubicBezTo>
                    <a:cubicBezTo>
                      <a:pt x="1" y="4470"/>
                      <a:pt x="1302" y="5771"/>
                      <a:pt x="2903" y="5771"/>
                    </a:cubicBezTo>
                    <a:cubicBezTo>
                      <a:pt x="4504" y="5771"/>
                      <a:pt x="5805" y="4470"/>
                      <a:pt x="5805" y="2903"/>
                    </a:cubicBezTo>
                    <a:cubicBezTo>
                      <a:pt x="5805" y="1301"/>
                      <a:pt x="4504" y="1"/>
                      <a:pt x="2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7100611" y="2331363"/>
                <a:ext cx="152955" cy="120022"/>
              </a:xfrm>
              <a:custGeom>
                <a:avLst/>
                <a:gdLst/>
                <a:ahLst/>
                <a:cxnLst/>
                <a:rect l="l" t="t" r="r" b="b"/>
                <a:pathLst>
                  <a:path w="3070" h="2409" extrusionOk="0">
                    <a:moveTo>
                      <a:pt x="1209" y="0"/>
                    </a:moveTo>
                    <a:cubicBezTo>
                      <a:pt x="1161" y="0"/>
                      <a:pt x="1114" y="2"/>
                      <a:pt x="1068" y="7"/>
                    </a:cubicBezTo>
                    <a:cubicBezTo>
                      <a:pt x="667" y="40"/>
                      <a:pt x="300" y="173"/>
                      <a:pt x="0" y="507"/>
                    </a:cubicBezTo>
                    <a:cubicBezTo>
                      <a:pt x="300" y="841"/>
                      <a:pt x="534" y="1041"/>
                      <a:pt x="767" y="1207"/>
                    </a:cubicBezTo>
                    <a:cubicBezTo>
                      <a:pt x="968" y="1408"/>
                      <a:pt x="1168" y="1541"/>
                      <a:pt x="1334" y="1641"/>
                    </a:cubicBezTo>
                    <a:cubicBezTo>
                      <a:pt x="1535" y="1741"/>
                      <a:pt x="1701" y="1841"/>
                      <a:pt x="1935" y="1941"/>
                    </a:cubicBezTo>
                    <a:cubicBezTo>
                      <a:pt x="2168" y="2041"/>
                      <a:pt x="2402" y="2208"/>
                      <a:pt x="2836" y="2408"/>
                    </a:cubicBezTo>
                    <a:cubicBezTo>
                      <a:pt x="3069" y="2008"/>
                      <a:pt x="3069" y="1574"/>
                      <a:pt x="2936" y="1207"/>
                    </a:cubicBezTo>
                    <a:cubicBezTo>
                      <a:pt x="2802" y="807"/>
                      <a:pt x="2502" y="474"/>
                      <a:pt x="2168" y="273"/>
                    </a:cubicBezTo>
                    <a:cubicBezTo>
                      <a:pt x="1877" y="99"/>
                      <a:pt x="1535"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7383101" y="2278402"/>
                <a:ext cx="98101" cy="108165"/>
              </a:xfrm>
              <a:custGeom>
                <a:avLst/>
                <a:gdLst/>
                <a:ahLst/>
                <a:cxnLst/>
                <a:rect l="l" t="t" r="r" b="b"/>
                <a:pathLst>
                  <a:path w="1969" h="2171" extrusionOk="0">
                    <a:moveTo>
                      <a:pt x="1546" y="1"/>
                    </a:moveTo>
                    <a:cubicBezTo>
                      <a:pt x="1331" y="1"/>
                      <a:pt x="1152" y="38"/>
                      <a:pt x="1002" y="102"/>
                    </a:cubicBezTo>
                    <a:cubicBezTo>
                      <a:pt x="735" y="202"/>
                      <a:pt x="501" y="336"/>
                      <a:pt x="368" y="536"/>
                    </a:cubicBezTo>
                    <a:cubicBezTo>
                      <a:pt x="201" y="736"/>
                      <a:pt x="68" y="970"/>
                      <a:pt x="34" y="1236"/>
                    </a:cubicBezTo>
                    <a:cubicBezTo>
                      <a:pt x="1" y="1503"/>
                      <a:pt x="1" y="1803"/>
                      <a:pt x="168" y="2170"/>
                    </a:cubicBezTo>
                    <a:cubicBezTo>
                      <a:pt x="568" y="2137"/>
                      <a:pt x="835" y="2070"/>
                      <a:pt x="1035" y="1970"/>
                    </a:cubicBezTo>
                    <a:cubicBezTo>
                      <a:pt x="1268" y="1870"/>
                      <a:pt x="1435" y="1737"/>
                      <a:pt x="1569" y="1570"/>
                    </a:cubicBezTo>
                    <a:cubicBezTo>
                      <a:pt x="1702" y="1403"/>
                      <a:pt x="1802" y="1203"/>
                      <a:pt x="1869" y="970"/>
                    </a:cubicBezTo>
                    <a:cubicBezTo>
                      <a:pt x="1936" y="736"/>
                      <a:pt x="1969" y="436"/>
                      <a:pt x="1936" y="36"/>
                    </a:cubicBezTo>
                    <a:cubicBezTo>
                      <a:pt x="1794" y="12"/>
                      <a:pt x="1665" y="1"/>
                      <a:pt x="1546" y="1"/>
                    </a:cubicBezTo>
                    <a:close/>
                  </a:path>
                </a:pathLst>
              </a:custGeom>
              <a:solidFill>
                <a:srgbClr val="7A8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7444630" y="2396879"/>
                <a:ext cx="206116" cy="84399"/>
              </a:xfrm>
              <a:custGeom>
                <a:avLst/>
                <a:gdLst/>
                <a:ahLst/>
                <a:cxnLst/>
                <a:rect l="l" t="t" r="r" b="b"/>
                <a:pathLst>
                  <a:path w="4137" h="1694" extrusionOk="0">
                    <a:moveTo>
                      <a:pt x="2238" y="0"/>
                    </a:moveTo>
                    <a:cubicBezTo>
                      <a:pt x="2126" y="0"/>
                      <a:pt x="2014" y="9"/>
                      <a:pt x="1901" y="26"/>
                    </a:cubicBezTo>
                    <a:cubicBezTo>
                      <a:pt x="1434" y="59"/>
                      <a:pt x="1034" y="259"/>
                      <a:pt x="667" y="526"/>
                    </a:cubicBezTo>
                    <a:cubicBezTo>
                      <a:pt x="334" y="826"/>
                      <a:pt x="67" y="1193"/>
                      <a:pt x="0" y="1694"/>
                    </a:cubicBezTo>
                    <a:cubicBezTo>
                      <a:pt x="500" y="1694"/>
                      <a:pt x="867" y="1694"/>
                      <a:pt x="1201" y="1660"/>
                    </a:cubicBezTo>
                    <a:cubicBezTo>
                      <a:pt x="1501" y="1660"/>
                      <a:pt x="1801" y="1627"/>
                      <a:pt x="2102" y="1594"/>
                    </a:cubicBezTo>
                    <a:cubicBezTo>
                      <a:pt x="2368" y="1560"/>
                      <a:pt x="2669" y="1527"/>
                      <a:pt x="3002" y="1427"/>
                    </a:cubicBezTo>
                    <a:cubicBezTo>
                      <a:pt x="3302" y="1360"/>
                      <a:pt x="3669" y="1293"/>
                      <a:pt x="4136" y="1160"/>
                    </a:cubicBezTo>
                    <a:cubicBezTo>
                      <a:pt x="3970" y="693"/>
                      <a:pt x="3603" y="393"/>
                      <a:pt x="3202" y="193"/>
                    </a:cubicBezTo>
                    <a:cubicBezTo>
                      <a:pt x="2881" y="69"/>
                      <a:pt x="2559" y="0"/>
                      <a:pt x="2238" y="0"/>
                    </a:cubicBezTo>
                    <a:close/>
                  </a:path>
                </a:pathLst>
              </a:custGeom>
              <a:solidFill>
                <a:srgbClr val="529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7286745" y="2278253"/>
                <a:ext cx="109709" cy="151510"/>
              </a:xfrm>
              <a:custGeom>
                <a:avLst/>
                <a:gdLst/>
                <a:ahLst/>
                <a:cxnLst/>
                <a:rect l="l" t="t" r="r" b="b"/>
                <a:pathLst>
                  <a:path w="2202" h="3041" extrusionOk="0">
                    <a:moveTo>
                      <a:pt x="463" y="1"/>
                    </a:moveTo>
                    <a:cubicBezTo>
                      <a:pt x="314" y="1"/>
                      <a:pt x="159" y="23"/>
                      <a:pt x="0" y="72"/>
                    </a:cubicBezTo>
                    <a:cubicBezTo>
                      <a:pt x="100" y="506"/>
                      <a:pt x="200" y="806"/>
                      <a:pt x="267" y="1039"/>
                    </a:cubicBezTo>
                    <a:cubicBezTo>
                      <a:pt x="334" y="1306"/>
                      <a:pt x="434" y="1506"/>
                      <a:pt x="534" y="1706"/>
                    </a:cubicBezTo>
                    <a:cubicBezTo>
                      <a:pt x="634" y="1907"/>
                      <a:pt x="767" y="2073"/>
                      <a:pt x="934" y="2273"/>
                    </a:cubicBezTo>
                    <a:cubicBezTo>
                      <a:pt x="1101" y="2507"/>
                      <a:pt x="1268" y="2707"/>
                      <a:pt x="1568" y="3041"/>
                    </a:cubicBezTo>
                    <a:cubicBezTo>
                      <a:pt x="1935" y="2774"/>
                      <a:pt x="2102" y="2407"/>
                      <a:pt x="2135" y="2040"/>
                    </a:cubicBezTo>
                    <a:cubicBezTo>
                      <a:pt x="2202" y="1673"/>
                      <a:pt x="2102" y="1273"/>
                      <a:pt x="1935" y="973"/>
                    </a:cubicBezTo>
                    <a:cubicBezTo>
                      <a:pt x="1768" y="639"/>
                      <a:pt x="1501" y="339"/>
                      <a:pt x="1168" y="172"/>
                    </a:cubicBezTo>
                    <a:cubicBezTo>
                      <a:pt x="957" y="66"/>
                      <a:pt x="719" y="1"/>
                      <a:pt x="4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7210269" y="2281441"/>
                <a:ext cx="126350" cy="131731"/>
              </a:xfrm>
              <a:custGeom>
                <a:avLst/>
                <a:gdLst/>
                <a:ahLst/>
                <a:cxnLst/>
                <a:rect l="l" t="t" r="r" b="b"/>
                <a:pathLst>
                  <a:path w="2536" h="2644" extrusionOk="0">
                    <a:moveTo>
                      <a:pt x="920" y="0"/>
                    </a:moveTo>
                    <a:cubicBezTo>
                      <a:pt x="582" y="0"/>
                      <a:pt x="256" y="87"/>
                      <a:pt x="1" y="341"/>
                    </a:cubicBezTo>
                    <a:lnTo>
                      <a:pt x="534" y="1142"/>
                    </a:lnTo>
                    <a:cubicBezTo>
                      <a:pt x="668" y="1342"/>
                      <a:pt x="768" y="1509"/>
                      <a:pt x="901" y="1642"/>
                    </a:cubicBezTo>
                    <a:cubicBezTo>
                      <a:pt x="1035" y="1776"/>
                      <a:pt x="1168" y="1909"/>
                      <a:pt x="1368" y="2043"/>
                    </a:cubicBezTo>
                    <a:cubicBezTo>
                      <a:pt x="1569" y="2209"/>
                      <a:pt x="1769" y="2376"/>
                      <a:pt x="2136" y="2643"/>
                    </a:cubicBezTo>
                    <a:cubicBezTo>
                      <a:pt x="2436" y="2376"/>
                      <a:pt x="2536" y="1976"/>
                      <a:pt x="2536" y="1576"/>
                    </a:cubicBezTo>
                    <a:cubicBezTo>
                      <a:pt x="2503" y="1209"/>
                      <a:pt x="2336" y="842"/>
                      <a:pt x="2069" y="542"/>
                    </a:cubicBezTo>
                    <a:cubicBezTo>
                      <a:pt x="1835" y="275"/>
                      <a:pt x="1468" y="75"/>
                      <a:pt x="1102" y="8"/>
                    </a:cubicBezTo>
                    <a:cubicBezTo>
                      <a:pt x="1041" y="3"/>
                      <a:pt x="980" y="0"/>
                      <a:pt x="9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7376474" y="2344566"/>
                <a:ext cx="119723" cy="101837"/>
              </a:xfrm>
              <a:custGeom>
                <a:avLst/>
                <a:gdLst/>
                <a:ahLst/>
                <a:cxnLst/>
                <a:rect l="l" t="t" r="r" b="b"/>
                <a:pathLst>
                  <a:path w="2403" h="2044" extrusionOk="0">
                    <a:moveTo>
                      <a:pt x="1607" y="1"/>
                    </a:moveTo>
                    <a:cubicBezTo>
                      <a:pt x="1560" y="1"/>
                      <a:pt x="1514" y="3"/>
                      <a:pt x="1468" y="8"/>
                    </a:cubicBezTo>
                    <a:cubicBezTo>
                      <a:pt x="1135" y="8"/>
                      <a:pt x="868" y="109"/>
                      <a:pt x="634" y="309"/>
                    </a:cubicBezTo>
                    <a:cubicBezTo>
                      <a:pt x="401" y="475"/>
                      <a:pt x="201" y="742"/>
                      <a:pt x="101" y="1043"/>
                    </a:cubicBezTo>
                    <a:cubicBezTo>
                      <a:pt x="34" y="1343"/>
                      <a:pt x="0" y="1676"/>
                      <a:pt x="201" y="2043"/>
                    </a:cubicBezTo>
                    <a:cubicBezTo>
                      <a:pt x="601" y="1977"/>
                      <a:pt x="868" y="1910"/>
                      <a:pt x="1068" y="1843"/>
                    </a:cubicBezTo>
                    <a:cubicBezTo>
                      <a:pt x="1301" y="1776"/>
                      <a:pt x="1468" y="1676"/>
                      <a:pt x="1602" y="1576"/>
                    </a:cubicBezTo>
                    <a:cubicBezTo>
                      <a:pt x="1735" y="1476"/>
                      <a:pt x="1868" y="1309"/>
                      <a:pt x="2002" y="1143"/>
                    </a:cubicBezTo>
                    <a:cubicBezTo>
                      <a:pt x="2102" y="942"/>
                      <a:pt x="2235" y="709"/>
                      <a:pt x="2402" y="342"/>
                    </a:cubicBezTo>
                    <a:cubicBezTo>
                      <a:pt x="2147" y="87"/>
                      <a:pt x="1869" y="1"/>
                      <a:pt x="1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7429634" y="2354331"/>
                <a:ext cx="156293" cy="100392"/>
              </a:xfrm>
              <a:custGeom>
                <a:avLst/>
                <a:gdLst/>
                <a:ahLst/>
                <a:cxnLst/>
                <a:rect l="l" t="t" r="r" b="b"/>
                <a:pathLst>
                  <a:path w="3137" h="2015" extrusionOk="0">
                    <a:moveTo>
                      <a:pt x="1922" y="1"/>
                    </a:moveTo>
                    <a:cubicBezTo>
                      <a:pt x="1639" y="1"/>
                      <a:pt x="1360" y="50"/>
                      <a:pt x="1102" y="179"/>
                    </a:cubicBezTo>
                    <a:cubicBezTo>
                      <a:pt x="768" y="313"/>
                      <a:pt x="501" y="580"/>
                      <a:pt x="301" y="880"/>
                    </a:cubicBezTo>
                    <a:cubicBezTo>
                      <a:pt x="101" y="1180"/>
                      <a:pt x="1" y="1580"/>
                      <a:pt x="101" y="2014"/>
                    </a:cubicBezTo>
                    <a:cubicBezTo>
                      <a:pt x="535" y="1947"/>
                      <a:pt x="835" y="1914"/>
                      <a:pt x="1102" y="1847"/>
                    </a:cubicBezTo>
                    <a:cubicBezTo>
                      <a:pt x="1369" y="1781"/>
                      <a:pt x="1569" y="1714"/>
                      <a:pt x="1769" y="1614"/>
                    </a:cubicBezTo>
                    <a:cubicBezTo>
                      <a:pt x="1969" y="1547"/>
                      <a:pt x="2169" y="1414"/>
                      <a:pt x="2369" y="1247"/>
                    </a:cubicBezTo>
                    <a:cubicBezTo>
                      <a:pt x="2603" y="1080"/>
                      <a:pt x="2836" y="913"/>
                      <a:pt x="3136" y="613"/>
                    </a:cubicBezTo>
                    <a:cubicBezTo>
                      <a:pt x="2870" y="246"/>
                      <a:pt x="2536" y="79"/>
                      <a:pt x="2169" y="13"/>
                    </a:cubicBezTo>
                    <a:cubicBezTo>
                      <a:pt x="2087" y="5"/>
                      <a:pt x="2004" y="1"/>
                      <a:pt x="1922" y="1"/>
                    </a:cubicBezTo>
                    <a:close/>
                  </a:path>
                </a:pathLst>
              </a:custGeom>
              <a:solidFill>
                <a:srgbClr val="44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7343243" y="2236950"/>
                <a:ext cx="79816" cy="132976"/>
              </a:xfrm>
              <a:custGeom>
                <a:avLst/>
                <a:gdLst/>
                <a:ahLst/>
                <a:cxnLst/>
                <a:rect l="l" t="t" r="r" b="b"/>
                <a:pathLst>
                  <a:path w="1602" h="2669" extrusionOk="0">
                    <a:moveTo>
                      <a:pt x="634" y="0"/>
                    </a:moveTo>
                    <a:cubicBezTo>
                      <a:pt x="367" y="300"/>
                      <a:pt x="234" y="534"/>
                      <a:pt x="134" y="734"/>
                    </a:cubicBezTo>
                    <a:cubicBezTo>
                      <a:pt x="34" y="968"/>
                      <a:pt x="0" y="1134"/>
                      <a:pt x="0" y="1335"/>
                    </a:cubicBezTo>
                    <a:cubicBezTo>
                      <a:pt x="0" y="1535"/>
                      <a:pt x="67" y="1735"/>
                      <a:pt x="167" y="1968"/>
                    </a:cubicBezTo>
                    <a:cubicBezTo>
                      <a:pt x="267" y="2168"/>
                      <a:pt x="401" y="2369"/>
                      <a:pt x="667" y="2669"/>
                    </a:cubicBezTo>
                    <a:cubicBezTo>
                      <a:pt x="1034" y="2569"/>
                      <a:pt x="1268" y="2302"/>
                      <a:pt x="1401" y="2068"/>
                    </a:cubicBezTo>
                    <a:cubicBezTo>
                      <a:pt x="1535" y="1835"/>
                      <a:pt x="1601" y="1568"/>
                      <a:pt x="1601" y="1335"/>
                    </a:cubicBezTo>
                    <a:cubicBezTo>
                      <a:pt x="1601" y="1101"/>
                      <a:pt x="1535" y="834"/>
                      <a:pt x="1401" y="601"/>
                    </a:cubicBezTo>
                    <a:cubicBezTo>
                      <a:pt x="1235" y="367"/>
                      <a:pt x="1034" y="134"/>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7190340" y="2323441"/>
                <a:ext cx="104727" cy="102983"/>
              </a:xfrm>
              <a:custGeom>
                <a:avLst/>
                <a:gdLst/>
                <a:ahLst/>
                <a:cxnLst/>
                <a:rect l="l" t="t" r="r" b="b"/>
                <a:pathLst>
                  <a:path w="2102" h="2067" extrusionOk="0">
                    <a:moveTo>
                      <a:pt x="687" y="1"/>
                    </a:moveTo>
                    <a:cubicBezTo>
                      <a:pt x="466" y="1"/>
                      <a:pt x="233" y="59"/>
                      <a:pt x="0" y="199"/>
                    </a:cubicBezTo>
                    <a:cubicBezTo>
                      <a:pt x="101" y="599"/>
                      <a:pt x="134" y="833"/>
                      <a:pt x="234" y="1066"/>
                    </a:cubicBezTo>
                    <a:cubicBezTo>
                      <a:pt x="301" y="1266"/>
                      <a:pt x="401" y="1400"/>
                      <a:pt x="534" y="1567"/>
                    </a:cubicBezTo>
                    <a:cubicBezTo>
                      <a:pt x="668" y="1700"/>
                      <a:pt x="834" y="1800"/>
                      <a:pt x="1035" y="1900"/>
                    </a:cubicBezTo>
                    <a:cubicBezTo>
                      <a:pt x="1268" y="2000"/>
                      <a:pt x="1535" y="2067"/>
                      <a:pt x="1935" y="2067"/>
                    </a:cubicBezTo>
                    <a:cubicBezTo>
                      <a:pt x="2102" y="1700"/>
                      <a:pt x="2102" y="1400"/>
                      <a:pt x="2035" y="1133"/>
                    </a:cubicBezTo>
                    <a:cubicBezTo>
                      <a:pt x="2002" y="899"/>
                      <a:pt x="1868" y="633"/>
                      <a:pt x="1668" y="466"/>
                    </a:cubicBezTo>
                    <a:cubicBezTo>
                      <a:pt x="1502" y="266"/>
                      <a:pt x="1268" y="99"/>
                      <a:pt x="968" y="32"/>
                    </a:cubicBezTo>
                    <a:cubicBezTo>
                      <a:pt x="877" y="12"/>
                      <a:pt x="78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7123878" y="2389555"/>
                <a:ext cx="520197" cy="158236"/>
              </a:xfrm>
              <a:custGeom>
                <a:avLst/>
                <a:gdLst/>
                <a:ahLst/>
                <a:cxnLst/>
                <a:rect l="l" t="t" r="r" b="b"/>
                <a:pathLst>
                  <a:path w="10441" h="3176" extrusionOk="0">
                    <a:moveTo>
                      <a:pt x="4045" y="1"/>
                    </a:moveTo>
                    <a:cubicBezTo>
                      <a:pt x="2400" y="1"/>
                      <a:pt x="2369" y="1240"/>
                      <a:pt x="2369" y="1240"/>
                    </a:cubicBezTo>
                    <a:cubicBezTo>
                      <a:pt x="2369" y="1240"/>
                      <a:pt x="2153" y="846"/>
                      <a:pt x="1657" y="846"/>
                    </a:cubicBezTo>
                    <a:cubicBezTo>
                      <a:pt x="1477" y="846"/>
                      <a:pt x="1259" y="898"/>
                      <a:pt x="1001" y="1040"/>
                    </a:cubicBezTo>
                    <a:cubicBezTo>
                      <a:pt x="0" y="1574"/>
                      <a:pt x="367" y="3175"/>
                      <a:pt x="367" y="3175"/>
                    </a:cubicBezTo>
                    <a:lnTo>
                      <a:pt x="10441" y="3175"/>
                    </a:lnTo>
                    <a:cubicBezTo>
                      <a:pt x="10060" y="1832"/>
                      <a:pt x="9291" y="1495"/>
                      <a:pt x="8615" y="1495"/>
                    </a:cubicBezTo>
                    <a:cubicBezTo>
                      <a:pt x="7930" y="1495"/>
                      <a:pt x="7339" y="1841"/>
                      <a:pt x="7339" y="1841"/>
                    </a:cubicBezTo>
                    <a:cubicBezTo>
                      <a:pt x="7339" y="1841"/>
                      <a:pt x="6071" y="106"/>
                      <a:pt x="4237" y="6"/>
                    </a:cubicBezTo>
                    <a:cubicBezTo>
                      <a:pt x="4170" y="2"/>
                      <a:pt x="4106" y="1"/>
                      <a:pt x="4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7140469" y="2441071"/>
                <a:ext cx="455427" cy="106720"/>
              </a:xfrm>
              <a:custGeom>
                <a:avLst/>
                <a:gdLst/>
                <a:ahLst/>
                <a:cxnLst/>
                <a:rect l="l" t="t" r="r" b="b"/>
                <a:pathLst>
                  <a:path w="9141" h="2142" extrusionOk="0">
                    <a:moveTo>
                      <a:pt x="3703" y="0"/>
                    </a:moveTo>
                    <a:cubicBezTo>
                      <a:pt x="2654" y="0"/>
                      <a:pt x="2261" y="494"/>
                      <a:pt x="2136" y="840"/>
                    </a:cubicBezTo>
                    <a:cubicBezTo>
                      <a:pt x="2087" y="938"/>
                      <a:pt x="1984" y="1000"/>
                      <a:pt x="1881" y="1000"/>
                    </a:cubicBezTo>
                    <a:cubicBezTo>
                      <a:pt x="1843" y="1000"/>
                      <a:pt x="1804" y="991"/>
                      <a:pt x="1769" y="974"/>
                    </a:cubicBezTo>
                    <a:cubicBezTo>
                      <a:pt x="1648" y="904"/>
                      <a:pt x="1499" y="844"/>
                      <a:pt x="1310" y="844"/>
                    </a:cubicBezTo>
                    <a:cubicBezTo>
                      <a:pt x="1135" y="844"/>
                      <a:pt x="925" y="896"/>
                      <a:pt x="668" y="1040"/>
                    </a:cubicBezTo>
                    <a:cubicBezTo>
                      <a:pt x="268" y="1240"/>
                      <a:pt x="101" y="1641"/>
                      <a:pt x="1" y="2041"/>
                    </a:cubicBezTo>
                    <a:cubicBezTo>
                      <a:pt x="34" y="2108"/>
                      <a:pt x="34" y="2141"/>
                      <a:pt x="34" y="2141"/>
                    </a:cubicBezTo>
                    <a:lnTo>
                      <a:pt x="8740" y="2141"/>
                    </a:lnTo>
                    <a:cubicBezTo>
                      <a:pt x="9074" y="2141"/>
                      <a:pt x="9141" y="1674"/>
                      <a:pt x="8840" y="1574"/>
                    </a:cubicBezTo>
                    <a:cubicBezTo>
                      <a:pt x="8654" y="1521"/>
                      <a:pt x="8467" y="1499"/>
                      <a:pt x="8286" y="1499"/>
                    </a:cubicBezTo>
                    <a:cubicBezTo>
                      <a:pt x="8016" y="1499"/>
                      <a:pt x="7760" y="1547"/>
                      <a:pt x="7539" y="1607"/>
                    </a:cubicBezTo>
                    <a:cubicBezTo>
                      <a:pt x="7452" y="1633"/>
                      <a:pt x="7363" y="1646"/>
                      <a:pt x="7274" y="1646"/>
                    </a:cubicBezTo>
                    <a:cubicBezTo>
                      <a:pt x="7023" y="1646"/>
                      <a:pt x="6778" y="1546"/>
                      <a:pt x="6605" y="1374"/>
                    </a:cubicBezTo>
                    <a:cubicBezTo>
                      <a:pt x="6072" y="840"/>
                      <a:pt x="5104" y="73"/>
                      <a:pt x="3904" y="6"/>
                    </a:cubicBezTo>
                    <a:cubicBezTo>
                      <a:pt x="3834" y="2"/>
                      <a:pt x="3768" y="0"/>
                      <a:pt x="37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6542209" y="2524473"/>
                <a:ext cx="1273065" cy="511378"/>
              </a:xfrm>
              <a:custGeom>
                <a:avLst/>
                <a:gdLst/>
                <a:ahLst/>
                <a:cxnLst/>
                <a:rect l="l" t="t" r="r" b="b"/>
                <a:pathLst>
                  <a:path w="25552" h="10264" extrusionOk="0">
                    <a:moveTo>
                      <a:pt x="25085" y="0"/>
                    </a:moveTo>
                    <a:lnTo>
                      <a:pt x="0" y="667"/>
                    </a:lnTo>
                    <a:lnTo>
                      <a:pt x="634" y="5371"/>
                    </a:lnTo>
                    <a:cubicBezTo>
                      <a:pt x="1012" y="8203"/>
                      <a:pt x="3408" y="10263"/>
                      <a:pt x="6199" y="10263"/>
                    </a:cubicBezTo>
                    <a:cubicBezTo>
                      <a:pt x="6366" y="10263"/>
                      <a:pt x="6535" y="10256"/>
                      <a:pt x="6705" y="10241"/>
                    </a:cubicBezTo>
                    <a:lnTo>
                      <a:pt x="20181" y="9073"/>
                    </a:lnTo>
                    <a:cubicBezTo>
                      <a:pt x="23283" y="8806"/>
                      <a:pt x="25552" y="6104"/>
                      <a:pt x="25318" y="3036"/>
                    </a:cubicBezTo>
                    <a:lnTo>
                      <a:pt x="2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6926086" y="2522779"/>
                <a:ext cx="890876" cy="495335"/>
              </a:xfrm>
              <a:custGeom>
                <a:avLst/>
                <a:gdLst/>
                <a:ahLst/>
                <a:cxnLst/>
                <a:rect l="l" t="t" r="r" b="b"/>
                <a:pathLst>
                  <a:path w="17881" h="9942" extrusionOk="0">
                    <a:moveTo>
                      <a:pt x="17380" y="1"/>
                    </a:moveTo>
                    <a:lnTo>
                      <a:pt x="1" y="501"/>
                    </a:lnTo>
                    <a:lnTo>
                      <a:pt x="568" y="5438"/>
                    </a:lnTo>
                    <a:cubicBezTo>
                      <a:pt x="768" y="7306"/>
                      <a:pt x="1635" y="8907"/>
                      <a:pt x="2836" y="9941"/>
                    </a:cubicBezTo>
                    <a:lnTo>
                      <a:pt x="12476" y="9107"/>
                    </a:lnTo>
                    <a:cubicBezTo>
                      <a:pt x="15578" y="8840"/>
                      <a:pt x="17880" y="6138"/>
                      <a:pt x="17613" y="3036"/>
                    </a:cubicBezTo>
                    <a:lnTo>
                      <a:pt x="17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7295016" y="1563855"/>
                <a:ext cx="556816" cy="744597"/>
              </a:xfrm>
              <a:custGeom>
                <a:avLst/>
                <a:gdLst/>
                <a:ahLst/>
                <a:cxnLst/>
                <a:rect l="l" t="t" r="r" b="b"/>
                <a:pathLst>
                  <a:path w="11176" h="14945" extrusionOk="0">
                    <a:moveTo>
                      <a:pt x="1902" y="1"/>
                    </a:moveTo>
                    <a:lnTo>
                      <a:pt x="1" y="8907"/>
                    </a:lnTo>
                    <a:lnTo>
                      <a:pt x="4638" y="14945"/>
                    </a:lnTo>
                    <a:lnTo>
                      <a:pt x="11176" y="13677"/>
                    </a:lnTo>
                    <a:cubicBezTo>
                      <a:pt x="11176" y="13677"/>
                      <a:pt x="8107" y="2369"/>
                      <a:pt x="19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7449613" y="2065762"/>
                <a:ext cx="420502" cy="420502"/>
              </a:xfrm>
              <a:custGeom>
                <a:avLst/>
                <a:gdLst/>
                <a:ahLst/>
                <a:cxnLst/>
                <a:rect l="l" t="t" r="r" b="b"/>
                <a:pathLst>
                  <a:path w="8440" h="8440" extrusionOk="0">
                    <a:moveTo>
                      <a:pt x="4237" y="0"/>
                    </a:moveTo>
                    <a:cubicBezTo>
                      <a:pt x="1902" y="0"/>
                      <a:pt x="0" y="1902"/>
                      <a:pt x="0" y="4237"/>
                    </a:cubicBezTo>
                    <a:cubicBezTo>
                      <a:pt x="0" y="6538"/>
                      <a:pt x="1902" y="8440"/>
                      <a:pt x="4237" y="8440"/>
                    </a:cubicBezTo>
                    <a:cubicBezTo>
                      <a:pt x="6572" y="8440"/>
                      <a:pt x="8440" y="6538"/>
                      <a:pt x="8440" y="4237"/>
                    </a:cubicBezTo>
                    <a:cubicBezTo>
                      <a:pt x="8440" y="1902"/>
                      <a:pt x="6572" y="0"/>
                      <a:pt x="4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7049096" y="2216971"/>
                <a:ext cx="734583" cy="839908"/>
              </a:xfrm>
              <a:custGeom>
                <a:avLst/>
                <a:gdLst/>
                <a:ahLst/>
                <a:cxnLst/>
                <a:rect l="l" t="t" r="r" b="b"/>
                <a:pathLst>
                  <a:path w="14744" h="16858" extrusionOk="0">
                    <a:moveTo>
                      <a:pt x="11917" y="1"/>
                    </a:moveTo>
                    <a:cubicBezTo>
                      <a:pt x="11775" y="1"/>
                      <a:pt x="11627" y="12"/>
                      <a:pt x="11475" y="34"/>
                    </a:cubicBezTo>
                    <a:cubicBezTo>
                      <a:pt x="10474" y="168"/>
                      <a:pt x="9574" y="835"/>
                      <a:pt x="9073" y="1702"/>
                    </a:cubicBezTo>
                    <a:lnTo>
                      <a:pt x="4937" y="9074"/>
                    </a:lnTo>
                    <a:cubicBezTo>
                      <a:pt x="4937" y="9074"/>
                      <a:pt x="2602" y="10609"/>
                      <a:pt x="1535" y="11743"/>
                    </a:cubicBezTo>
                    <a:cubicBezTo>
                      <a:pt x="967" y="12343"/>
                      <a:pt x="534" y="13110"/>
                      <a:pt x="234" y="13711"/>
                    </a:cubicBezTo>
                    <a:cubicBezTo>
                      <a:pt x="0" y="14178"/>
                      <a:pt x="367" y="14745"/>
                      <a:pt x="901" y="14745"/>
                    </a:cubicBezTo>
                    <a:cubicBezTo>
                      <a:pt x="1068" y="14745"/>
                      <a:pt x="3135" y="12644"/>
                      <a:pt x="3136" y="12643"/>
                    </a:cubicBezTo>
                    <a:lnTo>
                      <a:pt x="3136" y="12643"/>
                    </a:lnTo>
                    <a:cubicBezTo>
                      <a:pt x="3136" y="12644"/>
                      <a:pt x="3169" y="14311"/>
                      <a:pt x="2569" y="15712"/>
                    </a:cubicBezTo>
                    <a:cubicBezTo>
                      <a:pt x="2335" y="16213"/>
                      <a:pt x="2635" y="16813"/>
                      <a:pt x="3202" y="16846"/>
                    </a:cubicBezTo>
                    <a:cubicBezTo>
                      <a:pt x="3260" y="16854"/>
                      <a:pt x="3320" y="16858"/>
                      <a:pt x="3384" y="16858"/>
                    </a:cubicBezTo>
                    <a:cubicBezTo>
                      <a:pt x="3614" y="16858"/>
                      <a:pt x="3882" y="16803"/>
                      <a:pt x="4170" y="16646"/>
                    </a:cubicBezTo>
                    <a:cubicBezTo>
                      <a:pt x="4170" y="16646"/>
                      <a:pt x="4440" y="16742"/>
                      <a:pt x="4884" y="16742"/>
                    </a:cubicBezTo>
                    <a:cubicBezTo>
                      <a:pt x="5306" y="16742"/>
                      <a:pt x="5886" y="16655"/>
                      <a:pt x="6538" y="16313"/>
                    </a:cubicBezTo>
                    <a:cubicBezTo>
                      <a:pt x="7606" y="15779"/>
                      <a:pt x="8006" y="12410"/>
                      <a:pt x="8139" y="11042"/>
                    </a:cubicBezTo>
                    <a:cubicBezTo>
                      <a:pt x="8173" y="10642"/>
                      <a:pt x="8339" y="10275"/>
                      <a:pt x="8606" y="10008"/>
                    </a:cubicBezTo>
                    <a:lnTo>
                      <a:pt x="13543" y="4904"/>
                    </a:lnTo>
                    <a:cubicBezTo>
                      <a:pt x="14644" y="3770"/>
                      <a:pt x="14744" y="1936"/>
                      <a:pt x="13677" y="768"/>
                    </a:cubicBezTo>
                    <a:cubicBezTo>
                      <a:pt x="13205" y="269"/>
                      <a:pt x="12619" y="1"/>
                      <a:pt x="11917"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44"/>
            <p:cNvSpPr/>
            <p:nvPr/>
          </p:nvSpPr>
          <p:spPr>
            <a:xfrm>
              <a:off x="5534087" y="1652572"/>
              <a:ext cx="99745" cy="147076"/>
            </a:xfrm>
            <a:custGeom>
              <a:avLst/>
              <a:gdLst/>
              <a:ahLst/>
              <a:cxnLst/>
              <a:rect l="l" t="t" r="r" b="b"/>
              <a:pathLst>
                <a:path w="2002" h="2952" extrusionOk="0">
                  <a:moveTo>
                    <a:pt x="790" y="0"/>
                  </a:moveTo>
                  <a:cubicBezTo>
                    <a:pt x="728" y="0"/>
                    <a:pt x="664" y="8"/>
                    <a:pt x="601" y="26"/>
                  </a:cubicBezTo>
                  <a:cubicBezTo>
                    <a:pt x="234" y="126"/>
                    <a:pt x="0" y="493"/>
                    <a:pt x="134" y="860"/>
                  </a:cubicBezTo>
                  <a:lnTo>
                    <a:pt x="567" y="2428"/>
                  </a:lnTo>
                  <a:cubicBezTo>
                    <a:pt x="652" y="2737"/>
                    <a:pt x="949" y="2951"/>
                    <a:pt x="1260" y="2951"/>
                  </a:cubicBezTo>
                  <a:cubicBezTo>
                    <a:pt x="1318" y="2951"/>
                    <a:pt x="1377" y="2944"/>
                    <a:pt x="1435" y="2928"/>
                  </a:cubicBezTo>
                  <a:cubicBezTo>
                    <a:pt x="1802" y="2794"/>
                    <a:pt x="2002" y="2428"/>
                    <a:pt x="1902" y="2061"/>
                  </a:cubicBezTo>
                  <a:lnTo>
                    <a:pt x="1435" y="493"/>
                  </a:lnTo>
                  <a:cubicBezTo>
                    <a:pt x="1352" y="190"/>
                    <a:pt x="1087" y="0"/>
                    <a:pt x="79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44"/>
          <p:cNvGrpSpPr/>
          <p:nvPr/>
        </p:nvGrpSpPr>
        <p:grpSpPr>
          <a:xfrm flipH="1">
            <a:off x="8121075" y="2875975"/>
            <a:ext cx="467000" cy="431100"/>
            <a:chOff x="1849650" y="1202325"/>
            <a:chExt cx="467000" cy="431100"/>
          </a:xfrm>
        </p:grpSpPr>
        <p:sp>
          <p:nvSpPr>
            <p:cNvPr id="938" name="Google Shape;938;p44"/>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p55"/>
          <p:cNvSpPr txBox="1">
            <a:spLocks noGrp="1"/>
          </p:cNvSpPr>
          <p:nvPr>
            <p:ph type="title"/>
          </p:nvPr>
        </p:nvSpPr>
        <p:spPr>
          <a:xfrm>
            <a:off x="1388100" y="1197000"/>
            <a:ext cx="6367800" cy="274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7200" dirty="0"/>
              <a:t>Implementation</a:t>
            </a:r>
            <a:endParaRPr sz="7200" dirty="0"/>
          </a:p>
        </p:txBody>
      </p:sp>
      <p:grpSp>
        <p:nvGrpSpPr>
          <p:cNvPr id="1561" name="Google Shape;1561;p55"/>
          <p:cNvGrpSpPr/>
          <p:nvPr/>
        </p:nvGrpSpPr>
        <p:grpSpPr>
          <a:xfrm flipH="1">
            <a:off x="479713" y="2254250"/>
            <a:ext cx="467000" cy="431100"/>
            <a:chOff x="1849650" y="1202325"/>
            <a:chExt cx="467000" cy="431100"/>
          </a:xfrm>
        </p:grpSpPr>
        <p:sp>
          <p:nvSpPr>
            <p:cNvPr id="1562" name="Google Shape;1562;p55"/>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5"/>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5"/>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5"/>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5"/>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5"/>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5"/>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5"/>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5"/>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5"/>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5"/>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5"/>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5"/>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5"/>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55"/>
          <p:cNvGrpSpPr/>
          <p:nvPr/>
        </p:nvGrpSpPr>
        <p:grpSpPr>
          <a:xfrm>
            <a:off x="7590913" y="1660625"/>
            <a:ext cx="467000" cy="431100"/>
            <a:chOff x="1849650" y="1202325"/>
            <a:chExt cx="467000" cy="431100"/>
          </a:xfrm>
        </p:grpSpPr>
        <p:sp>
          <p:nvSpPr>
            <p:cNvPr id="1577" name="Google Shape;1577;p55"/>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5"/>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5"/>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5"/>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5"/>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5"/>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5"/>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5"/>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5"/>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5"/>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5"/>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5"/>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5"/>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5"/>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6"/>
        <p:cNvGrpSpPr/>
        <p:nvPr/>
      </p:nvGrpSpPr>
      <p:grpSpPr>
        <a:xfrm>
          <a:off x="0" y="0"/>
          <a:ext cx="0" cy="0"/>
          <a:chOff x="0" y="0"/>
          <a:chExt cx="0" cy="0"/>
        </a:xfrm>
      </p:grpSpPr>
      <p:sp>
        <p:nvSpPr>
          <p:cNvPr id="2577" name="Google Shape;2577;p74"/>
          <p:cNvSpPr/>
          <p:nvPr/>
        </p:nvSpPr>
        <p:spPr>
          <a:xfrm>
            <a:off x="639517" y="2433957"/>
            <a:ext cx="1709440" cy="268840"/>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4"/>
          <p:cNvSpPr/>
          <p:nvPr/>
        </p:nvSpPr>
        <p:spPr>
          <a:xfrm>
            <a:off x="3676207" y="2484748"/>
            <a:ext cx="1418187" cy="349171"/>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4"/>
          <p:cNvSpPr/>
          <p:nvPr/>
        </p:nvSpPr>
        <p:spPr>
          <a:xfrm>
            <a:off x="6576480" y="2315826"/>
            <a:ext cx="1328130" cy="319441"/>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Components required</a:t>
            </a:r>
            <a:endParaRPr dirty="0"/>
          </a:p>
        </p:txBody>
      </p:sp>
      <p:sp>
        <p:nvSpPr>
          <p:cNvPr id="2581" name="Google Shape;2581;p74"/>
          <p:cNvSpPr txBox="1">
            <a:spLocks noGrp="1"/>
          </p:cNvSpPr>
          <p:nvPr>
            <p:ph type="subTitle" idx="1"/>
          </p:nvPr>
        </p:nvSpPr>
        <p:spPr>
          <a:xfrm>
            <a:off x="524442" y="2397306"/>
            <a:ext cx="1899398" cy="3720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b="1" i="0" dirty="0">
                <a:solidFill>
                  <a:srgbClr val="141414"/>
                </a:solidFill>
                <a:effectLst/>
                <a:latin typeface="Arimo"/>
              </a:rPr>
              <a:t>ESP8266</a:t>
            </a:r>
            <a:endParaRPr sz="1400" dirty="0"/>
          </a:p>
        </p:txBody>
      </p:sp>
      <p:sp>
        <p:nvSpPr>
          <p:cNvPr id="2582" name="Google Shape;2582;p74"/>
          <p:cNvSpPr txBox="1">
            <a:spLocks noGrp="1"/>
          </p:cNvSpPr>
          <p:nvPr>
            <p:ph type="subTitle" idx="2"/>
          </p:nvPr>
        </p:nvSpPr>
        <p:spPr>
          <a:xfrm>
            <a:off x="3301399" y="2475547"/>
            <a:ext cx="2167800" cy="454500"/>
          </a:xfrm>
          <a:prstGeom prst="rect">
            <a:avLst/>
          </a:prstGeom>
        </p:spPr>
        <p:txBody>
          <a:bodyPr spcFirstLastPara="1" wrap="square" lIns="91425" tIns="91425" rIns="91425" bIns="91425" anchor="t" anchorCtr="0">
            <a:noAutofit/>
          </a:bodyPr>
          <a:lstStyle/>
          <a:p>
            <a:pPr marL="0" indent="0"/>
            <a:r>
              <a:rPr lang="en-US" sz="1400" b="1" dirty="0">
                <a:solidFill>
                  <a:srgbClr val="141414"/>
                </a:solidFill>
                <a:latin typeface="Arimo"/>
              </a:rPr>
              <a:t>DHT11</a:t>
            </a:r>
          </a:p>
        </p:txBody>
      </p:sp>
      <p:sp>
        <p:nvSpPr>
          <p:cNvPr id="2583" name="Google Shape;2583;p74"/>
          <p:cNvSpPr txBox="1">
            <a:spLocks noGrp="1"/>
          </p:cNvSpPr>
          <p:nvPr>
            <p:ph type="subTitle" idx="3"/>
          </p:nvPr>
        </p:nvSpPr>
        <p:spPr>
          <a:xfrm>
            <a:off x="578978" y="2800638"/>
            <a:ext cx="1830517" cy="197751"/>
          </a:xfrm>
          <a:prstGeom prst="rect">
            <a:avLst/>
          </a:prstGeom>
        </p:spPr>
        <p:txBody>
          <a:bodyPr spcFirstLastPara="1" wrap="square" lIns="91425" tIns="91425" rIns="91425" bIns="91425" anchor="ctr" anchorCtr="0">
            <a:noAutofit/>
          </a:bodyPr>
          <a:lstStyle/>
          <a:p>
            <a:r>
              <a:rPr lang="en-US" sz="1000" b="1" i="0" dirty="0">
                <a:solidFill>
                  <a:srgbClr val="141414"/>
                </a:solidFill>
                <a:effectLst/>
                <a:latin typeface="Arimo"/>
              </a:rPr>
              <a:t>NodeMCU CP2102 WIFI Development Board</a:t>
            </a:r>
          </a:p>
        </p:txBody>
      </p:sp>
      <p:sp>
        <p:nvSpPr>
          <p:cNvPr id="2584" name="Google Shape;2584;p74"/>
          <p:cNvSpPr txBox="1">
            <a:spLocks noGrp="1"/>
          </p:cNvSpPr>
          <p:nvPr>
            <p:ph type="subTitle" idx="4"/>
          </p:nvPr>
        </p:nvSpPr>
        <p:spPr>
          <a:xfrm>
            <a:off x="3815770" y="2737401"/>
            <a:ext cx="1246145" cy="51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000" b="1" i="0" dirty="0">
                <a:solidFill>
                  <a:srgbClr val="141414"/>
                </a:solidFill>
                <a:effectLst/>
                <a:latin typeface="Arimo"/>
              </a:rPr>
              <a:t>Temperature and Humidity Sensor</a:t>
            </a:r>
            <a:endParaRPr sz="1000" dirty="0"/>
          </a:p>
        </p:txBody>
      </p:sp>
      <p:sp>
        <p:nvSpPr>
          <p:cNvPr id="2587" name="Google Shape;2587;p74"/>
          <p:cNvSpPr txBox="1">
            <a:spLocks noGrp="1"/>
          </p:cNvSpPr>
          <p:nvPr>
            <p:ph type="subTitle" idx="7"/>
          </p:nvPr>
        </p:nvSpPr>
        <p:spPr>
          <a:xfrm>
            <a:off x="6546953" y="2282901"/>
            <a:ext cx="1484190" cy="454500"/>
          </a:xfrm>
          <a:prstGeom prst="rect">
            <a:avLst/>
          </a:prstGeom>
        </p:spPr>
        <p:txBody>
          <a:bodyPr spcFirstLastPara="1" wrap="square" lIns="91425" tIns="91425" rIns="91425" bIns="91425" anchor="t" anchorCtr="0">
            <a:noAutofit/>
          </a:bodyPr>
          <a:lstStyle/>
          <a:p>
            <a:pPr marL="0" indent="0"/>
            <a:r>
              <a:rPr lang="en-IN" sz="1400" b="1" dirty="0">
                <a:solidFill>
                  <a:srgbClr val="141414"/>
                </a:solidFill>
                <a:latin typeface="Arimo"/>
              </a:rPr>
              <a:t>5V 10A</a:t>
            </a:r>
          </a:p>
        </p:txBody>
      </p:sp>
      <p:sp>
        <p:nvSpPr>
          <p:cNvPr id="2588" name="Google Shape;2588;p74"/>
          <p:cNvSpPr txBox="1">
            <a:spLocks noGrp="1"/>
          </p:cNvSpPr>
          <p:nvPr>
            <p:ph type="subTitle" idx="8"/>
          </p:nvPr>
        </p:nvSpPr>
        <p:spPr>
          <a:xfrm>
            <a:off x="6576480" y="2494920"/>
            <a:ext cx="1484190" cy="515100"/>
          </a:xfrm>
          <a:prstGeom prst="rect">
            <a:avLst/>
          </a:prstGeom>
        </p:spPr>
        <p:txBody>
          <a:bodyPr spcFirstLastPara="1" wrap="square" lIns="91425" tIns="91425" rIns="91425" bIns="91425" anchor="ctr" anchorCtr="0">
            <a:noAutofit/>
          </a:bodyPr>
          <a:lstStyle/>
          <a:p>
            <a:pPr marL="0" indent="0">
              <a:buClr>
                <a:schemeClr val="dk1"/>
              </a:buClr>
              <a:buSzPts val="1100"/>
            </a:pPr>
            <a:r>
              <a:rPr lang="en-IN" sz="1000" b="1" dirty="0">
                <a:solidFill>
                  <a:srgbClr val="141414"/>
                </a:solidFill>
                <a:latin typeface="Arimo"/>
              </a:rPr>
              <a:t>Relay Module</a:t>
            </a:r>
            <a:endParaRPr sz="1000" b="1" dirty="0">
              <a:solidFill>
                <a:srgbClr val="141414"/>
              </a:solidFill>
              <a:latin typeface="Arimo"/>
            </a:endParaRPr>
          </a:p>
        </p:txBody>
      </p:sp>
      <p:pic>
        <p:nvPicPr>
          <p:cNvPr id="9" name="Picture 8">
            <a:extLst>
              <a:ext uri="{FF2B5EF4-FFF2-40B4-BE49-F238E27FC236}">
                <a16:creationId xmlns:a16="http://schemas.microsoft.com/office/drawing/2014/main" id="{B6438CFD-8867-0168-C76B-10B8FEAEA266}"/>
              </a:ext>
            </a:extLst>
          </p:cNvPr>
          <p:cNvPicPr>
            <a:picLocks noChangeAspect="1"/>
          </p:cNvPicPr>
          <p:nvPr/>
        </p:nvPicPr>
        <p:blipFill>
          <a:blip r:embed="rId3"/>
          <a:stretch>
            <a:fillRect/>
          </a:stretch>
        </p:blipFill>
        <p:spPr>
          <a:xfrm>
            <a:off x="956247" y="1263657"/>
            <a:ext cx="1162993" cy="1003460"/>
          </a:xfrm>
          <a:prstGeom prst="rect">
            <a:avLst/>
          </a:prstGeom>
        </p:spPr>
      </p:pic>
      <p:pic>
        <p:nvPicPr>
          <p:cNvPr id="11" name="Picture 10">
            <a:extLst>
              <a:ext uri="{FF2B5EF4-FFF2-40B4-BE49-F238E27FC236}">
                <a16:creationId xmlns:a16="http://schemas.microsoft.com/office/drawing/2014/main" id="{76558803-D11D-AB8C-0ED6-EFDD8882830D}"/>
              </a:ext>
            </a:extLst>
          </p:cNvPr>
          <p:cNvPicPr>
            <a:picLocks noChangeAspect="1"/>
          </p:cNvPicPr>
          <p:nvPr/>
        </p:nvPicPr>
        <p:blipFill>
          <a:blip r:embed="rId4"/>
          <a:stretch>
            <a:fillRect/>
          </a:stretch>
        </p:blipFill>
        <p:spPr>
          <a:xfrm>
            <a:off x="3815770" y="1444679"/>
            <a:ext cx="1139063" cy="1003460"/>
          </a:xfrm>
          <a:prstGeom prst="rect">
            <a:avLst/>
          </a:prstGeom>
        </p:spPr>
      </p:pic>
      <p:pic>
        <p:nvPicPr>
          <p:cNvPr id="15" name="Picture 14">
            <a:extLst>
              <a:ext uri="{FF2B5EF4-FFF2-40B4-BE49-F238E27FC236}">
                <a16:creationId xmlns:a16="http://schemas.microsoft.com/office/drawing/2014/main" id="{37D273A4-7149-58E2-9CE5-7D3CD83382F4}"/>
              </a:ext>
            </a:extLst>
          </p:cNvPr>
          <p:cNvPicPr>
            <a:picLocks noChangeAspect="1"/>
          </p:cNvPicPr>
          <p:nvPr/>
        </p:nvPicPr>
        <p:blipFill>
          <a:blip r:embed="rId5"/>
          <a:stretch>
            <a:fillRect/>
          </a:stretch>
        </p:blipFill>
        <p:spPr>
          <a:xfrm>
            <a:off x="6546953" y="1296483"/>
            <a:ext cx="1255570" cy="971349"/>
          </a:xfrm>
          <a:prstGeom prst="rect">
            <a:avLst/>
          </a:prstGeom>
        </p:spPr>
      </p:pic>
      <p:pic>
        <p:nvPicPr>
          <p:cNvPr id="17" name="Picture 16">
            <a:extLst>
              <a:ext uri="{FF2B5EF4-FFF2-40B4-BE49-F238E27FC236}">
                <a16:creationId xmlns:a16="http://schemas.microsoft.com/office/drawing/2014/main" id="{86D24F30-16B1-0640-FEFA-7FBBA4D1A96D}"/>
              </a:ext>
            </a:extLst>
          </p:cNvPr>
          <p:cNvPicPr>
            <a:picLocks noChangeAspect="1"/>
          </p:cNvPicPr>
          <p:nvPr/>
        </p:nvPicPr>
        <p:blipFill>
          <a:blip r:embed="rId6"/>
          <a:stretch>
            <a:fillRect/>
          </a:stretch>
        </p:blipFill>
        <p:spPr>
          <a:xfrm>
            <a:off x="2409495" y="3029702"/>
            <a:ext cx="1130988" cy="926498"/>
          </a:xfrm>
          <a:prstGeom prst="rect">
            <a:avLst/>
          </a:prstGeom>
        </p:spPr>
      </p:pic>
      <p:sp>
        <p:nvSpPr>
          <p:cNvPr id="18" name="Google Shape;2578;p74">
            <a:extLst>
              <a:ext uri="{FF2B5EF4-FFF2-40B4-BE49-F238E27FC236}">
                <a16:creationId xmlns:a16="http://schemas.microsoft.com/office/drawing/2014/main" id="{E4093053-0384-3128-B2C5-67D2DB259A75}"/>
              </a:ext>
            </a:extLst>
          </p:cNvPr>
          <p:cNvSpPr/>
          <p:nvPr/>
        </p:nvSpPr>
        <p:spPr>
          <a:xfrm>
            <a:off x="2119240" y="4078144"/>
            <a:ext cx="1773491" cy="309726"/>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84;p74">
            <a:extLst>
              <a:ext uri="{FF2B5EF4-FFF2-40B4-BE49-F238E27FC236}">
                <a16:creationId xmlns:a16="http://schemas.microsoft.com/office/drawing/2014/main" id="{D7DDB5C4-3625-03BD-CC92-20E6A5D6F857}"/>
              </a:ext>
            </a:extLst>
          </p:cNvPr>
          <p:cNvSpPr txBox="1">
            <a:spLocks/>
          </p:cNvSpPr>
          <p:nvPr/>
        </p:nvSpPr>
        <p:spPr>
          <a:xfrm>
            <a:off x="2218613" y="4292226"/>
            <a:ext cx="1512752" cy="51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600"/>
              <a:buFont typeface="Lato"/>
              <a:buNone/>
              <a:defRPr sz="16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algn="l"/>
            <a:r>
              <a:rPr lang="en-US" sz="1050" b="1" i="0" dirty="0">
                <a:solidFill>
                  <a:srgbClr val="141414"/>
                </a:solidFill>
                <a:effectLst/>
                <a:latin typeface="Arimo"/>
              </a:rPr>
              <a:t>Submersible Pump</a:t>
            </a:r>
          </a:p>
        </p:txBody>
      </p:sp>
      <p:sp>
        <p:nvSpPr>
          <p:cNvPr id="20" name="Google Shape;2582;p74">
            <a:extLst>
              <a:ext uri="{FF2B5EF4-FFF2-40B4-BE49-F238E27FC236}">
                <a16:creationId xmlns:a16="http://schemas.microsoft.com/office/drawing/2014/main" id="{6EA27553-8856-B2BC-4E44-7F022F01EC8F}"/>
              </a:ext>
            </a:extLst>
          </p:cNvPr>
          <p:cNvSpPr txBox="1">
            <a:spLocks/>
          </p:cNvSpPr>
          <p:nvPr/>
        </p:nvSpPr>
        <p:spPr>
          <a:xfrm>
            <a:off x="2069157" y="4051844"/>
            <a:ext cx="1901952" cy="214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200"/>
              <a:buFont typeface="Chewy"/>
              <a:buNone/>
              <a:defRPr sz="2200" b="0" i="0" u="none" strike="noStrike" cap="none">
                <a:solidFill>
                  <a:schemeClr val="dk1"/>
                </a:solidFill>
                <a:latin typeface="Chewy"/>
                <a:ea typeface="Chewy"/>
                <a:cs typeface="Chewy"/>
                <a:sym typeface="Chewy"/>
              </a:defRPr>
            </a:lvl1pPr>
            <a:lvl2pPr marL="914400" marR="0" lvl="1"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2pPr>
            <a:lvl3pPr marL="1371600" marR="0" lvl="2"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3pPr>
            <a:lvl4pPr marL="1828800" marR="0" lvl="3"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4pPr>
            <a:lvl5pPr marL="2286000" marR="0" lvl="4"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5pPr>
            <a:lvl6pPr marL="2743200" marR="0" lvl="5"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6pPr>
            <a:lvl7pPr marL="3200400" marR="0" lvl="6"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7pPr>
            <a:lvl8pPr marL="3657600" marR="0" lvl="7"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8pPr>
            <a:lvl9pPr marL="4114800" marR="0" lvl="8"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9pPr>
          </a:lstStyle>
          <a:p>
            <a:pPr marL="0" indent="0"/>
            <a:r>
              <a:rPr lang="en-US" sz="1400" b="1" i="0" dirty="0">
                <a:solidFill>
                  <a:srgbClr val="141414"/>
                </a:solidFill>
                <a:effectLst/>
                <a:latin typeface="Arimo"/>
              </a:rPr>
              <a:t>3V to 12V Mini DC</a:t>
            </a:r>
            <a:endParaRPr lang="en-US" sz="1400" b="1" dirty="0">
              <a:solidFill>
                <a:srgbClr val="141414"/>
              </a:solidFill>
              <a:latin typeface="Arimo"/>
            </a:endParaRPr>
          </a:p>
        </p:txBody>
      </p:sp>
      <p:pic>
        <p:nvPicPr>
          <p:cNvPr id="22" name="Picture 21">
            <a:extLst>
              <a:ext uri="{FF2B5EF4-FFF2-40B4-BE49-F238E27FC236}">
                <a16:creationId xmlns:a16="http://schemas.microsoft.com/office/drawing/2014/main" id="{4FB1C1FB-8766-5773-5905-22D7AA5D9EE3}"/>
              </a:ext>
            </a:extLst>
          </p:cNvPr>
          <p:cNvPicPr>
            <a:picLocks noChangeAspect="1"/>
          </p:cNvPicPr>
          <p:nvPr/>
        </p:nvPicPr>
        <p:blipFill>
          <a:blip r:embed="rId7"/>
          <a:stretch>
            <a:fillRect/>
          </a:stretch>
        </p:blipFill>
        <p:spPr>
          <a:xfrm>
            <a:off x="5280244" y="3083210"/>
            <a:ext cx="1336203" cy="961093"/>
          </a:xfrm>
          <a:prstGeom prst="rect">
            <a:avLst/>
          </a:prstGeom>
        </p:spPr>
      </p:pic>
      <p:sp>
        <p:nvSpPr>
          <p:cNvPr id="23" name="Google Shape;2578;p74">
            <a:extLst>
              <a:ext uri="{FF2B5EF4-FFF2-40B4-BE49-F238E27FC236}">
                <a16:creationId xmlns:a16="http://schemas.microsoft.com/office/drawing/2014/main" id="{3905F2C2-140A-B942-4FAD-909421D8B379}"/>
              </a:ext>
            </a:extLst>
          </p:cNvPr>
          <p:cNvSpPr/>
          <p:nvPr/>
        </p:nvSpPr>
        <p:spPr>
          <a:xfrm>
            <a:off x="5412636" y="4111063"/>
            <a:ext cx="1019515" cy="309726"/>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84;p74">
            <a:extLst>
              <a:ext uri="{FF2B5EF4-FFF2-40B4-BE49-F238E27FC236}">
                <a16:creationId xmlns:a16="http://schemas.microsoft.com/office/drawing/2014/main" id="{CD56B059-3172-BFF0-0435-F68270873985}"/>
              </a:ext>
            </a:extLst>
          </p:cNvPr>
          <p:cNvSpPr txBox="1">
            <a:spLocks/>
          </p:cNvSpPr>
          <p:nvPr/>
        </p:nvSpPr>
        <p:spPr>
          <a:xfrm>
            <a:off x="5112620" y="4361465"/>
            <a:ext cx="1512752" cy="51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600"/>
              <a:buFont typeface="Lato"/>
              <a:buNone/>
              <a:defRPr sz="16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algn="l"/>
            <a:r>
              <a:rPr lang="en-IN" sz="1100" b="1" i="0" dirty="0">
                <a:solidFill>
                  <a:srgbClr val="141414"/>
                </a:solidFill>
                <a:effectLst/>
                <a:latin typeface="Arimo"/>
              </a:rPr>
              <a:t>Soil Moisture Sensor Module</a:t>
            </a:r>
          </a:p>
        </p:txBody>
      </p:sp>
      <p:sp>
        <p:nvSpPr>
          <p:cNvPr id="25" name="Google Shape;2582;p74">
            <a:extLst>
              <a:ext uri="{FF2B5EF4-FFF2-40B4-BE49-F238E27FC236}">
                <a16:creationId xmlns:a16="http://schemas.microsoft.com/office/drawing/2014/main" id="{7C45AB30-5B8D-338B-7D78-AE76A5057F42}"/>
              </a:ext>
            </a:extLst>
          </p:cNvPr>
          <p:cNvSpPr txBox="1">
            <a:spLocks/>
          </p:cNvSpPr>
          <p:nvPr/>
        </p:nvSpPr>
        <p:spPr>
          <a:xfrm>
            <a:off x="4961474" y="4084763"/>
            <a:ext cx="1901952" cy="214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200"/>
              <a:buFont typeface="Chewy"/>
              <a:buNone/>
              <a:defRPr sz="2200" b="0" i="0" u="none" strike="noStrike" cap="none">
                <a:solidFill>
                  <a:schemeClr val="dk1"/>
                </a:solidFill>
                <a:latin typeface="Chewy"/>
                <a:ea typeface="Chewy"/>
                <a:cs typeface="Chewy"/>
                <a:sym typeface="Chewy"/>
              </a:defRPr>
            </a:lvl1pPr>
            <a:lvl2pPr marL="914400" marR="0" lvl="1"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2pPr>
            <a:lvl3pPr marL="1371600" marR="0" lvl="2"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3pPr>
            <a:lvl4pPr marL="1828800" marR="0" lvl="3"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4pPr>
            <a:lvl5pPr marL="2286000" marR="0" lvl="4"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5pPr>
            <a:lvl6pPr marL="2743200" marR="0" lvl="5"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6pPr>
            <a:lvl7pPr marL="3200400" marR="0" lvl="6"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7pPr>
            <a:lvl8pPr marL="3657600" marR="0" lvl="7"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8pPr>
            <a:lvl9pPr marL="4114800" marR="0" lvl="8" indent="-317500" algn="l" rtl="0">
              <a:lnSpc>
                <a:spcPct val="100000"/>
              </a:lnSpc>
              <a:spcBef>
                <a:spcPts val="0"/>
              </a:spcBef>
              <a:spcAft>
                <a:spcPts val="0"/>
              </a:spcAft>
              <a:buClr>
                <a:schemeClr val="lt1"/>
              </a:buClr>
              <a:buSzPts val="2200"/>
              <a:buFont typeface="Chewy"/>
              <a:buNone/>
              <a:defRPr sz="2200" b="0" i="0" u="none" strike="noStrike" cap="none">
                <a:solidFill>
                  <a:schemeClr val="lt1"/>
                </a:solidFill>
                <a:latin typeface="Chewy"/>
                <a:ea typeface="Chewy"/>
                <a:cs typeface="Chewy"/>
                <a:sym typeface="Chewy"/>
              </a:defRPr>
            </a:lvl9pPr>
          </a:lstStyle>
          <a:p>
            <a:pPr marL="0" indent="0"/>
            <a:r>
              <a:rPr lang="en-IN" sz="1400" b="1" i="0" dirty="0">
                <a:solidFill>
                  <a:srgbClr val="141414"/>
                </a:solidFill>
                <a:effectLst/>
                <a:latin typeface="Arimo"/>
              </a:rPr>
              <a:t>Sensor</a:t>
            </a:r>
            <a:endParaRPr lang="en-US" sz="1400" b="1" dirty="0">
              <a:solidFill>
                <a:srgbClr val="141414"/>
              </a:solidFill>
              <a:latin typeface="Arim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5"/>
        <p:cNvGrpSpPr/>
        <p:nvPr/>
      </p:nvGrpSpPr>
      <p:grpSpPr>
        <a:xfrm>
          <a:off x="0" y="0"/>
          <a:ext cx="0" cy="0"/>
          <a:chOff x="0" y="0"/>
          <a:chExt cx="0" cy="0"/>
        </a:xfrm>
      </p:grpSpPr>
      <p:sp>
        <p:nvSpPr>
          <p:cNvPr id="2107" name="Google Shape;2107;p66"/>
          <p:cNvSpPr txBox="1">
            <a:spLocks noGrp="1"/>
          </p:cNvSpPr>
          <p:nvPr>
            <p:ph type="subTitle" idx="1"/>
          </p:nvPr>
        </p:nvSpPr>
        <p:spPr>
          <a:xfrm>
            <a:off x="941933" y="1272749"/>
            <a:ext cx="7690611" cy="2794854"/>
          </a:xfrm>
          <a:prstGeom prst="rect">
            <a:avLst/>
          </a:prstGeom>
          <a:solidFill>
            <a:schemeClr val="bg1">
              <a:alpha val="76000"/>
            </a:schemeClr>
          </a:solidFill>
        </p:spPr>
        <p:txBody>
          <a:bodyPr spcFirstLastPara="1" wrap="square" lIns="91425" tIns="91425" rIns="91425" bIns="91425" anchor="t" anchorCtr="0">
            <a:noAutofit/>
          </a:bodyPr>
          <a:lstStyle/>
          <a:p>
            <a:pPr marL="0" marR="38100" lvl="0" indent="0" algn="l" rtl="0">
              <a:spcBef>
                <a:spcPts val="0"/>
              </a:spcBef>
              <a:spcAft>
                <a:spcPts val="0"/>
              </a:spcAft>
              <a:buClr>
                <a:schemeClr val="dk1"/>
              </a:buClr>
              <a:buSzPts val="1100"/>
              <a:buFont typeface="Arial"/>
              <a:buNone/>
            </a:pPr>
            <a:r>
              <a:rPr lang="en-US" sz="1100" dirty="0"/>
              <a:t>We want to create an IoT-based irrigation system utilizing the DHT11 sensor and ESP8266 </a:t>
            </a:r>
            <a:r>
              <a:rPr lang="en-US" sz="1100" dirty="0" err="1"/>
              <a:t>NodeMCU</a:t>
            </a:r>
            <a:r>
              <a:rPr lang="en-US" sz="1100" dirty="0"/>
              <a:t> module. In addition to autonomously watering the plants depending on the soil's moisture content, it will also send data to a server to monitor the soil's health. The System will have a water pump that will be </a:t>
            </a:r>
            <a:r>
              <a:rPr lang="en-US" sz="1100" dirty="0" err="1"/>
              <a:t>utilised</a:t>
            </a:r>
            <a:r>
              <a:rPr lang="en-US" sz="1100" dirty="0"/>
              <a:t> to spray water on the soil based on factors including moisture content, temperature, and humidity.</a:t>
            </a:r>
          </a:p>
          <a:p>
            <a:pPr marL="0" marR="38100" lvl="0" indent="0" algn="l" rtl="0">
              <a:spcBef>
                <a:spcPts val="0"/>
              </a:spcBef>
              <a:spcAft>
                <a:spcPts val="0"/>
              </a:spcAft>
              <a:buClr>
                <a:schemeClr val="dk1"/>
              </a:buClr>
              <a:buSzPts val="1100"/>
              <a:buFont typeface="Arial"/>
              <a:buNone/>
            </a:pPr>
            <a:endParaRPr lang="en-US" sz="1100" dirty="0"/>
          </a:p>
          <a:p>
            <a:pPr marL="0" marR="38100" lvl="0" indent="0" algn="l" rtl="0">
              <a:spcBef>
                <a:spcPts val="0"/>
              </a:spcBef>
              <a:spcAft>
                <a:spcPts val="0"/>
              </a:spcAft>
              <a:buClr>
                <a:schemeClr val="dk1"/>
              </a:buClr>
              <a:buSzPts val="1100"/>
              <a:buFont typeface="Arial"/>
              <a:buNone/>
            </a:pPr>
            <a:r>
              <a:rPr lang="en-US" sz="1100" dirty="0"/>
              <a:t>In order to start watering a plant, this watering system employs sensors to determine when it needs to be watered. Additionally, sensor data will be shown graphically. This system is incredibly simple to set up and can be operated on a computer or smartphone. </a:t>
            </a:r>
          </a:p>
          <a:p>
            <a:pPr marL="0" marR="38100" lvl="0" indent="0" algn="l" rtl="0">
              <a:spcBef>
                <a:spcPts val="0"/>
              </a:spcBef>
              <a:spcAft>
                <a:spcPts val="0"/>
              </a:spcAft>
              <a:buClr>
                <a:schemeClr val="dk1"/>
              </a:buClr>
              <a:buSzPts val="1100"/>
              <a:buFont typeface="Arial"/>
              <a:buNone/>
            </a:pPr>
            <a:endParaRPr lang="en-US" sz="1100" dirty="0"/>
          </a:p>
          <a:p>
            <a:pPr marL="0" marR="38100" lvl="0" indent="0" algn="l" rtl="0">
              <a:spcBef>
                <a:spcPts val="0"/>
              </a:spcBef>
              <a:spcAft>
                <a:spcPts val="0"/>
              </a:spcAft>
              <a:buClr>
                <a:schemeClr val="dk1"/>
              </a:buClr>
              <a:buSzPts val="1100"/>
              <a:buFont typeface="Arial"/>
              <a:buNone/>
            </a:pPr>
            <a:r>
              <a:rPr lang="en-US" sz="1100" dirty="0"/>
              <a:t>Small plants or plants that don't require a lot of water are ideal candidates for this method.</a:t>
            </a:r>
          </a:p>
          <a:p>
            <a:pPr marL="0" marR="38100" lvl="0" indent="0" algn="l" rtl="0">
              <a:spcBef>
                <a:spcPts val="0"/>
              </a:spcBef>
              <a:spcAft>
                <a:spcPts val="0"/>
              </a:spcAft>
              <a:buClr>
                <a:schemeClr val="dk1"/>
              </a:buClr>
              <a:buSzPts val="1100"/>
              <a:buFont typeface="Arial"/>
              <a:buNone/>
            </a:pPr>
            <a:endParaRPr lang="en-US" sz="1100" dirty="0"/>
          </a:p>
          <a:p>
            <a:pPr marL="0" marR="38100" lvl="0" indent="0" algn="l" rtl="0">
              <a:spcBef>
                <a:spcPts val="0"/>
              </a:spcBef>
              <a:spcAft>
                <a:spcPts val="0"/>
              </a:spcAft>
              <a:buClr>
                <a:schemeClr val="dk1"/>
              </a:buClr>
              <a:buSzPts val="1100"/>
              <a:buFont typeface="Arial"/>
              <a:buNone/>
            </a:pPr>
            <a:r>
              <a:rPr lang="en-US" sz="1100" dirty="0"/>
              <a:t>This system functions as a smart switching system that monitors soil moisture level and irrigates the plant as needed using sensor technologies, microcontroller, and other electronics. There is a broad range of options for implementing these systems as a long-term solution for many agricultural and medical difficulties, even though the system developed in that method would be the most ideal for home usage as a remedy for certain everyday and common challenges.</a:t>
            </a:r>
          </a:p>
          <a:p>
            <a:pPr marL="0" lvl="0" indent="0" algn="r" rtl="0">
              <a:spcBef>
                <a:spcPts val="0"/>
              </a:spcBef>
              <a:spcAft>
                <a:spcPts val="1200"/>
              </a:spcAft>
              <a:buNone/>
            </a:pPr>
            <a:endParaRPr sz="900" dirty="0"/>
          </a:p>
        </p:txBody>
      </p:sp>
      <p:grpSp>
        <p:nvGrpSpPr>
          <p:cNvPr id="2108" name="Google Shape;2108;p66"/>
          <p:cNvGrpSpPr/>
          <p:nvPr/>
        </p:nvGrpSpPr>
        <p:grpSpPr>
          <a:xfrm>
            <a:off x="0" y="4056009"/>
            <a:ext cx="1176145" cy="1038506"/>
            <a:chOff x="1151850" y="2897825"/>
            <a:chExt cx="2202000" cy="1500400"/>
          </a:xfrm>
        </p:grpSpPr>
        <p:sp>
          <p:nvSpPr>
            <p:cNvPr id="2109" name="Google Shape;2109;p66"/>
            <p:cNvSpPr/>
            <p:nvPr/>
          </p:nvSpPr>
          <p:spPr>
            <a:xfrm>
              <a:off x="1251000" y="4010900"/>
              <a:ext cx="321725" cy="83475"/>
            </a:xfrm>
            <a:custGeom>
              <a:avLst/>
              <a:gdLst/>
              <a:ahLst/>
              <a:cxnLst/>
              <a:rect l="l" t="t" r="r" b="b"/>
              <a:pathLst>
                <a:path w="12869" h="3339" extrusionOk="0">
                  <a:moveTo>
                    <a:pt x="1684" y="0"/>
                  </a:moveTo>
                  <a:cubicBezTo>
                    <a:pt x="743" y="0"/>
                    <a:pt x="1" y="742"/>
                    <a:pt x="1" y="1655"/>
                  </a:cubicBezTo>
                  <a:cubicBezTo>
                    <a:pt x="1" y="2596"/>
                    <a:pt x="743" y="3338"/>
                    <a:pt x="1684" y="3338"/>
                  </a:cubicBezTo>
                  <a:lnTo>
                    <a:pt x="11214" y="3338"/>
                  </a:lnTo>
                  <a:cubicBezTo>
                    <a:pt x="12127" y="3338"/>
                    <a:pt x="12869" y="2596"/>
                    <a:pt x="12869" y="1655"/>
                  </a:cubicBezTo>
                  <a:cubicBezTo>
                    <a:pt x="12869" y="742"/>
                    <a:pt x="12127" y="0"/>
                    <a:pt x="11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6"/>
            <p:cNvSpPr/>
            <p:nvPr/>
          </p:nvSpPr>
          <p:spPr>
            <a:xfrm>
              <a:off x="1255275" y="4094350"/>
              <a:ext cx="107025" cy="300325"/>
            </a:xfrm>
            <a:custGeom>
              <a:avLst/>
              <a:gdLst/>
              <a:ahLst/>
              <a:cxnLst/>
              <a:rect l="l" t="t" r="r" b="b"/>
              <a:pathLst>
                <a:path w="4281" h="12013" extrusionOk="0">
                  <a:moveTo>
                    <a:pt x="2654" y="0"/>
                  </a:moveTo>
                  <a:lnTo>
                    <a:pt x="115" y="10842"/>
                  </a:lnTo>
                  <a:cubicBezTo>
                    <a:pt x="1" y="11442"/>
                    <a:pt x="372" y="12012"/>
                    <a:pt x="914" y="12012"/>
                  </a:cubicBezTo>
                  <a:cubicBezTo>
                    <a:pt x="1256" y="12012"/>
                    <a:pt x="1570" y="11727"/>
                    <a:pt x="1656" y="11356"/>
                  </a:cubicBezTo>
                  <a:lnTo>
                    <a:pt x="4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6"/>
            <p:cNvSpPr/>
            <p:nvPr/>
          </p:nvSpPr>
          <p:spPr>
            <a:xfrm>
              <a:off x="1462150" y="4094350"/>
              <a:ext cx="107025" cy="300325"/>
            </a:xfrm>
            <a:custGeom>
              <a:avLst/>
              <a:gdLst/>
              <a:ahLst/>
              <a:cxnLst/>
              <a:rect l="l" t="t" r="r" b="b"/>
              <a:pathLst>
                <a:path w="4281" h="12013" extrusionOk="0">
                  <a:moveTo>
                    <a:pt x="0" y="0"/>
                  </a:moveTo>
                  <a:lnTo>
                    <a:pt x="2654" y="11356"/>
                  </a:lnTo>
                  <a:cubicBezTo>
                    <a:pt x="2711" y="11727"/>
                    <a:pt x="3053" y="12012"/>
                    <a:pt x="3396" y="12012"/>
                  </a:cubicBezTo>
                  <a:cubicBezTo>
                    <a:pt x="3938" y="12012"/>
                    <a:pt x="4280" y="11442"/>
                    <a:pt x="4194" y="10842"/>
                  </a:cubicBezTo>
                  <a:lnTo>
                    <a:pt x="16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6"/>
            <p:cNvSpPr/>
            <p:nvPr/>
          </p:nvSpPr>
          <p:spPr>
            <a:xfrm>
              <a:off x="1215350" y="4095050"/>
              <a:ext cx="126975" cy="303175"/>
            </a:xfrm>
            <a:custGeom>
              <a:avLst/>
              <a:gdLst/>
              <a:ahLst/>
              <a:cxnLst/>
              <a:rect l="l" t="t" r="r" b="b"/>
              <a:pathLst>
                <a:path w="5079" h="12127" extrusionOk="0">
                  <a:moveTo>
                    <a:pt x="3139" y="1"/>
                  </a:moveTo>
                  <a:lnTo>
                    <a:pt x="171" y="10957"/>
                  </a:lnTo>
                  <a:cubicBezTo>
                    <a:pt x="0" y="11556"/>
                    <a:pt x="457" y="12127"/>
                    <a:pt x="1084" y="12127"/>
                  </a:cubicBezTo>
                  <a:cubicBezTo>
                    <a:pt x="1512" y="12127"/>
                    <a:pt x="1855" y="11842"/>
                    <a:pt x="1997" y="11471"/>
                  </a:cubicBezTo>
                  <a:lnTo>
                    <a:pt x="5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6"/>
            <p:cNvSpPr/>
            <p:nvPr/>
          </p:nvSpPr>
          <p:spPr>
            <a:xfrm>
              <a:off x="1482825" y="4094350"/>
              <a:ext cx="125575" cy="303875"/>
            </a:xfrm>
            <a:custGeom>
              <a:avLst/>
              <a:gdLst/>
              <a:ahLst/>
              <a:cxnLst/>
              <a:rect l="l" t="t" r="r" b="b"/>
              <a:pathLst>
                <a:path w="5023" h="12155" extrusionOk="0">
                  <a:moveTo>
                    <a:pt x="1" y="0"/>
                  </a:moveTo>
                  <a:lnTo>
                    <a:pt x="3054" y="11442"/>
                  </a:lnTo>
                  <a:cubicBezTo>
                    <a:pt x="3168" y="11870"/>
                    <a:pt x="3567" y="12155"/>
                    <a:pt x="3967" y="12155"/>
                  </a:cubicBezTo>
                  <a:cubicBezTo>
                    <a:pt x="4566" y="12155"/>
                    <a:pt x="5022" y="11584"/>
                    <a:pt x="4851" y="10985"/>
                  </a:cubicBezTo>
                  <a:lnTo>
                    <a:pt x="1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6"/>
            <p:cNvSpPr/>
            <p:nvPr/>
          </p:nvSpPr>
          <p:spPr>
            <a:xfrm>
              <a:off x="1824500" y="3619275"/>
              <a:ext cx="480800" cy="395500"/>
            </a:xfrm>
            <a:custGeom>
              <a:avLst/>
              <a:gdLst/>
              <a:ahLst/>
              <a:cxnLst/>
              <a:rect l="l" t="t" r="r" b="b"/>
              <a:pathLst>
                <a:path w="19232" h="15820" extrusionOk="0">
                  <a:moveTo>
                    <a:pt x="3482" y="1"/>
                  </a:moveTo>
                  <a:lnTo>
                    <a:pt x="1" y="3254"/>
                  </a:lnTo>
                  <a:cubicBezTo>
                    <a:pt x="3596" y="8247"/>
                    <a:pt x="13325" y="12584"/>
                    <a:pt x="13668" y="13012"/>
                  </a:cubicBezTo>
                  <a:cubicBezTo>
                    <a:pt x="13981" y="13439"/>
                    <a:pt x="14153" y="13982"/>
                    <a:pt x="14153" y="14410"/>
                  </a:cubicBezTo>
                  <a:cubicBezTo>
                    <a:pt x="14153" y="14838"/>
                    <a:pt x="15522" y="15665"/>
                    <a:pt x="16464" y="15808"/>
                  </a:cubicBezTo>
                  <a:cubicBezTo>
                    <a:pt x="16518" y="15816"/>
                    <a:pt x="16573" y="15819"/>
                    <a:pt x="16630" y="15819"/>
                  </a:cubicBezTo>
                  <a:cubicBezTo>
                    <a:pt x="17586" y="15819"/>
                    <a:pt x="18843" y="14734"/>
                    <a:pt x="19032" y="14438"/>
                  </a:cubicBezTo>
                  <a:cubicBezTo>
                    <a:pt x="19231" y="14181"/>
                    <a:pt x="18318" y="12726"/>
                    <a:pt x="17947" y="12127"/>
                  </a:cubicBezTo>
                  <a:cubicBezTo>
                    <a:pt x="17833" y="11956"/>
                    <a:pt x="17691" y="11813"/>
                    <a:pt x="17519" y="11699"/>
                  </a:cubicBezTo>
                  <a:lnTo>
                    <a:pt x="15665" y="10672"/>
                  </a:lnTo>
                  <a:cubicBezTo>
                    <a:pt x="15665" y="10672"/>
                    <a:pt x="12954" y="8732"/>
                    <a:pt x="11100" y="7248"/>
                  </a:cubicBezTo>
                  <a:cubicBezTo>
                    <a:pt x="9188" y="5736"/>
                    <a:pt x="6192" y="1627"/>
                    <a:pt x="3482"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6"/>
            <p:cNvSpPr/>
            <p:nvPr/>
          </p:nvSpPr>
          <p:spPr>
            <a:xfrm>
              <a:off x="1823800" y="3619275"/>
              <a:ext cx="333850" cy="320300"/>
            </a:xfrm>
            <a:custGeom>
              <a:avLst/>
              <a:gdLst/>
              <a:ahLst/>
              <a:cxnLst/>
              <a:rect l="l" t="t" r="r" b="b"/>
              <a:pathLst>
                <a:path w="13354" h="12812" extrusionOk="0">
                  <a:moveTo>
                    <a:pt x="3481" y="1"/>
                  </a:moveTo>
                  <a:lnTo>
                    <a:pt x="0" y="3254"/>
                  </a:lnTo>
                  <a:cubicBezTo>
                    <a:pt x="3253" y="7762"/>
                    <a:pt x="11727" y="11870"/>
                    <a:pt x="13353" y="12812"/>
                  </a:cubicBezTo>
                  <a:cubicBezTo>
                    <a:pt x="9359" y="10187"/>
                    <a:pt x="7162" y="6421"/>
                    <a:pt x="6734" y="2768"/>
                  </a:cubicBezTo>
                  <a:cubicBezTo>
                    <a:pt x="5649" y="1684"/>
                    <a:pt x="4565" y="629"/>
                    <a:pt x="3481"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6"/>
            <p:cNvSpPr/>
            <p:nvPr/>
          </p:nvSpPr>
          <p:spPr>
            <a:xfrm>
              <a:off x="1564150" y="3257700"/>
              <a:ext cx="331000" cy="430800"/>
            </a:xfrm>
            <a:custGeom>
              <a:avLst/>
              <a:gdLst/>
              <a:ahLst/>
              <a:cxnLst/>
              <a:rect l="l" t="t" r="r" b="b"/>
              <a:pathLst>
                <a:path w="13240" h="17232" extrusionOk="0">
                  <a:moveTo>
                    <a:pt x="4787" y="1"/>
                  </a:moveTo>
                  <a:cubicBezTo>
                    <a:pt x="3642" y="1"/>
                    <a:pt x="2002" y="569"/>
                    <a:pt x="1170" y="2537"/>
                  </a:cubicBezTo>
                  <a:cubicBezTo>
                    <a:pt x="0" y="5334"/>
                    <a:pt x="457" y="8244"/>
                    <a:pt x="3196" y="11639"/>
                  </a:cubicBezTo>
                  <a:cubicBezTo>
                    <a:pt x="6449" y="15662"/>
                    <a:pt x="8703" y="17231"/>
                    <a:pt x="8703" y="17231"/>
                  </a:cubicBezTo>
                  <a:lnTo>
                    <a:pt x="13239" y="13950"/>
                  </a:lnTo>
                  <a:cubicBezTo>
                    <a:pt x="13239" y="13950"/>
                    <a:pt x="11870" y="12295"/>
                    <a:pt x="10900" y="11069"/>
                  </a:cubicBezTo>
                  <a:cubicBezTo>
                    <a:pt x="9958" y="9870"/>
                    <a:pt x="9245" y="2366"/>
                    <a:pt x="5849" y="226"/>
                  </a:cubicBezTo>
                  <a:cubicBezTo>
                    <a:pt x="5635" y="94"/>
                    <a:pt x="5252" y="1"/>
                    <a:pt x="47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6"/>
            <p:cNvSpPr/>
            <p:nvPr/>
          </p:nvSpPr>
          <p:spPr>
            <a:xfrm>
              <a:off x="1753875" y="3568725"/>
              <a:ext cx="170525" cy="153225"/>
            </a:xfrm>
            <a:custGeom>
              <a:avLst/>
              <a:gdLst/>
              <a:ahLst/>
              <a:cxnLst/>
              <a:rect l="l" t="t" r="r" b="b"/>
              <a:pathLst>
                <a:path w="6821" h="6129" extrusionOk="0">
                  <a:moveTo>
                    <a:pt x="4853" y="0"/>
                  </a:moveTo>
                  <a:cubicBezTo>
                    <a:pt x="4781" y="0"/>
                    <a:pt x="4709" y="25"/>
                    <a:pt x="4652" y="83"/>
                  </a:cubicBezTo>
                  <a:lnTo>
                    <a:pt x="144" y="4134"/>
                  </a:lnTo>
                  <a:cubicBezTo>
                    <a:pt x="1" y="4277"/>
                    <a:pt x="1" y="4477"/>
                    <a:pt x="144" y="4591"/>
                  </a:cubicBezTo>
                  <a:lnTo>
                    <a:pt x="1713" y="6017"/>
                  </a:lnTo>
                  <a:cubicBezTo>
                    <a:pt x="1788" y="6093"/>
                    <a:pt x="1871" y="6128"/>
                    <a:pt x="1954" y="6128"/>
                  </a:cubicBezTo>
                  <a:cubicBezTo>
                    <a:pt x="2028" y="6128"/>
                    <a:pt x="2102" y="6100"/>
                    <a:pt x="2169" y="6046"/>
                  </a:cubicBezTo>
                  <a:lnTo>
                    <a:pt x="6677" y="2451"/>
                  </a:lnTo>
                  <a:cubicBezTo>
                    <a:pt x="6820" y="2337"/>
                    <a:pt x="6820" y="2137"/>
                    <a:pt x="6706" y="1994"/>
                  </a:cubicBezTo>
                  <a:lnTo>
                    <a:pt x="5137" y="140"/>
                  </a:lnTo>
                  <a:cubicBezTo>
                    <a:pt x="5069" y="55"/>
                    <a:pt x="4960" y="0"/>
                    <a:pt x="4853" y="0"/>
                  </a:cubicBezTo>
                  <a:close/>
                </a:path>
              </a:pathLst>
            </a:custGeom>
            <a:solidFill>
              <a:srgbClr val="848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6"/>
            <p:cNvSpPr/>
            <p:nvPr/>
          </p:nvSpPr>
          <p:spPr>
            <a:xfrm>
              <a:off x="1239600" y="3580375"/>
              <a:ext cx="753975" cy="438375"/>
            </a:xfrm>
            <a:custGeom>
              <a:avLst/>
              <a:gdLst/>
              <a:ahLst/>
              <a:cxnLst/>
              <a:rect l="l" t="t" r="r" b="b"/>
              <a:pathLst>
                <a:path w="30159" h="17535" extrusionOk="0">
                  <a:moveTo>
                    <a:pt x="27830" y="1"/>
                  </a:moveTo>
                  <a:cubicBezTo>
                    <a:pt x="27632" y="1"/>
                    <a:pt x="27419" y="14"/>
                    <a:pt x="27191" y="45"/>
                  </a:cubicBezTo>
                  <a:cubicBezTo>
                    <a:pt x="21827" y="815"/>
                    <a:pt x="11613" y="4695"/>
                    <a:pt x="11613" y="4695"/>
                  </a:cubicBezTo>
                  <a:cubicBezTo>
                    <a:pt x="11613" y="4695"/>
                    <a:pt x="11289" y="4646"/>
                    <a:pt x="10730" y="4646"/>
                  </a:cubicBezTo>
                  <a:cubicBezTo>
                    <a:pt x="9032" y="4646"/>
                    <a:pt x="5168" y="5098"/>
                    <a:pt x="1627" y="8747"/>
                  </a:cubicBezTo>
                  <a:cubicBezTo>
                    <a:pt x="0" y="10430"/>
                    <a:pt x="314" y="11600"/>
                    <a:pt x="314" y="11600"/>
                  </a:cubicBezTo>
                  <a:cubicBezTo>
                    <a:pt x="1484" y="15566"/>
                    <a:pt x="2739" y="17535"/>
                    <a:pt x="6563" y="17535"/>
                  </a:cubicBezTo>
                  <a:cubicBezTo>
                    <a:pt x="10329" y="17535"/>
                    <a:pt x="19117" y="16736"/>
                    <a:pt x="26564" y="8804"/>
                  </a:cubicBezTo>
                  <a:lnTo>
                    <a:pt x="30159" y="958"/>
                  </a:lnTo>
                  <a:cubicBezTo>
                    <a:pt x="30159" y="958"/>
                    <a:pt x="29498" y="1"/>
                    <a:pt x="27830" y="1"/>
                  </a:cubicBezTo>
                  <a:close/>
                </a:path>
              </a:pathLst>
            </a:custGeom>
            <a:solidFill>
              <a:srgbClr val="D1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6"/>
            <p:cNvSpPr/>
            <p:nvPr/>
          </p:nvSpPr>
          <p:spPr>
            <a:xfrm>
              <a:off x="1639750" y="4098625"/>
              <a:ext cx="350275" cy="262525"/>
            </a:xfrm>
            <a:custGeom>
              <a:avLst/>
              <a:gdLst/>
              <a:ahLst/>
              <a:cxnLst/>
              <a:rect l="l" t="t" r="r" b="b"/>
              <a:pathLst>
                <a:path w="14011" h="10501" extrusionOk="0">
                  <a:moveTo>
                    <a:pt x="2569" y="0"/>
                  </a:moveTo>
                  <a:cubicBezTo>
                    <a:pt x="2569" y="3196"/>
                    <a:pt x="1" y="6934"/>
                    <a:pt x="1" y="10500"/>
                  </a:cubicBezTo>
                  <a:lnTo>
                    <a:pt x="14010" y="10500"/>
                  </a:lnTo>
                  <a:cubicBezTo>
                    <a:pt x="14010" y="10500"/>
                    <a:pt x="13810" y="7818"/>
                    <a:pt x="10643" y="7476"/>
                  </a:cubicBezTo>
                  <a:cubicBezTo>
                    <a:pt x="8389" y="7219"/>
                    <a:pt x="8703" y="6335"/>
                    <a:pt x="8931" y="5536"/>
                  </a:cubicBezTo>
                  <a:cubicBezTo>
                    <a:pt x="9816" y="2483"/>
                    <a:pt x="10558" y="58"/>
                    <a:pt x="10558" y="58"/>
                  </a:cubicBezTo>
                  <a:lnTo>
                    <a:pt x="2569" y="58"/>
                  </a:lnTo>
                  <a:lnTo>
                    <a:pt x="256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6"/>
            <p:cNvSpPr/>
            <p:nvPr/>
          </p:nvSpPr>
          <p:spPr>
            <a:xfrm>
              <a:off x="1974300" y="3535825"/>
              <a:ext cx="72775" cy="154825"/>
            </a:xfrm>
            <a:custGeom>
              <a:avLst/>
              <a:gdLst/>
              <a:ahLst/>
              <a:cxnLst/>
              <a:rect l="l" t="t" r="r" b="b"/>
              <a:pathLst>
                <a:path w="2911" h="6193" extrusionOk="0">
                  <a:moveTo>
                    <a:pt x="999" y="1"/>
                  </a:moveTo>
                  <a:lnTo>
                    <a:pt x="0" y="2626"/>
                  </a:lnTo>
                  <a:lnTo>
                    <a:pt x="1998" y="6192"/>
                  </a:lnTo>
                  <a:cubicBezTo>
                    <a:pt x="1998" y="6192"/>
                    <a:pt x="2882" y="5507"/>
                    <a:pt x="2882" y="5051"/>
                  </a:cubicBezTo>
                  <a:cubicBezTo>
                    <a:pt x="2882" y="4594"/>
                    <a:pt x="2911" y="3111"/>
                    <a:pt x="2682" y="2683"/>
                  </a:cubicBezTo>
                  <a:cubicBezTo>
                    <a:pt x="2426" y="2255"/>
                    <a:pt x="1741" y="628"/>
                    <a:pt x="999"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6"/>
            <p:cNvSpPr/>
            <p:nvPr/>
          </p:nvSpPr>
          <p:spPr>
            <a:xfrm>
              <a:off x="1229600" y="3596750"/>
              <a:ext cx="769700" cy="429150"/>
            </a:xfrm>
            <a:custGeom>
              <a:avLst/>
              <a:gdLst/>
              <a:ahLst/>
              <a:cxnLst/>
              <a:rect l="l" t="t" r="r" b="b"/>
              <a:pathLst>
                <a:path w="30788" h="17166" extrusionOk="0">
                  <a:moveTo>
                    <a:pt x="28262" y="0"/>
                  </a:moveTo>
                  <a:cubicBezTo>
                    <a:pt x="28037" y="0"/>
                    <a:pt x="27794" y="14"/>
                    <a:pt x="27534" y="46"/>
                  </a:cubicBezTo>
                  <a:cubicBezTo>
                    <a:pt x="21657" y="759"/>
                    <a:pt x="12669" y="4611"/>
                    <a:pt x="12669" y="4611"/>
                  </a:cubicBezTo>
                  <a:cubicBezTo>
                    <a:pt x="12669" y="4611"/>
                    <a:pt x="12323" y="4565"/>
                    <a:pt x="11726" y="4565"/>
                  </a:cubicBezTo>
                  <a:cubicBezTo>
                    <a:pt x="9878" y="4565"/>
                    <a:pt x="5622" y="5005"/>
                    <a:pt x="1741" y="8606"/>
                  </a:cubicBezTo>
                  <a:cubicBezTo>
                    <a:pt x="1" y="10146"/>
                    <a:pt x="315" y="11316"/>
                    <a:pt x="315" y="11316"/>
                  </a:cubicBezTo>
                  <a:cubicBezTo>
                    <a:pt x="1599" y="15196"/>
                    <a:pt x="2968" y="17165"/>
                    <a:pt x="7134" y="17165"/>
                  </a:cubicBezTo>
                  <a:cubicBezTo>
                    <a:pt x="11271" y="17165"/>
                    <a:pt x="18661" y="16395"/>
                    <a:pt x="26821" y="8606"/>
                  </a:cubicBezTo>
                  <a:lnTo>
                    <a:pt x="30787" y="902"/>
                  </a:lnTo>
                  <a:cubicBezTo>
                    <a:pt x="30787" y="902"/>
                    <a:pt x="30066" y="0"/>
                    <a:pt x="282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6"/>
            <p:cNvSpPr/>
            <p:nvPr/>
          </p:nvSpPr>
          <p:spPr>
            <a:xfrm>
              <a:off x="1726075" y="3618575"/>
              <a:ext cx="329575" cy="486500"/>
            </a:xfrm>
            <a:custGeom>
              <a:avLst/>
              <a:gdLst/>
              <a:ahLst/>
              <a:cxnLst/>
              <a:rect l="l" t="t" r="r" b="b"/>
              <a:pathLst>
                <a:path w="13183" h="19460" extrusionOk="0">
                  <a:moveTo>
                    <a:pt x="10928" y="0"/>
                  </a:moveTo>
                  <a:lnTo>
                    <a:pt x="6334" y="3139"/>
                  </a:lnTo>
                  <a:cubicBezTo>
                    <a:pt x="285" y="7333"/>
                    <a:pt x="2939" y="15550"/>
                    <a:pt x="1484" y="16321"/>
                  </a:cubicBezTo>
                  <a:cubicBezTo>
                    <a:pt x="0" y="17120"/>
                    <a:pt x="0" y="19459"/>
                    <a:pt x="3053" y="19459"/>
                  </a:cubicBezTo>
                  <a:lnTo>
                    <a:pt x="9501" y="19459"/>
                  </a:lnTo>
                  <a:cubicBezTo>
                    <a:pt x="13182" y="19459"/>
                    <a:pt x="10243" y="12212"/>
                    <a:pt x="11356" y="9045"/>
                  </a:cubicBezTo>
                  <a:cubicBezTo>
                    <a:pt x="12469" y="5849"/>
                    <a:pt x="12840" y="2055"/>
                    <a:pt x="10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6"/>
            <p:cNvSpPr/>
            <p:nvPr/>
          </p:nvSpPr>
          <p:spPr>
            <a:xfrm>
              <a:off x="1722500" y="4104325"/>
              <a:ext cx="383075" cy="257525"/>
            </a:xfrm>
            <a:custGeom>
              <a:avLst/>
              <a:gdLst/>
              <a:ahLst/>
              <a:cxnLst/>
              <a:rect l="l" t="t" r="r" b="b"/>
              <a:pathLst>
                <a:path w="15323" h="10301" extrusionOk="0">
                  <a:moveTo>
                    <a:pt x="2797" y="1"/>
                  </a:moveTo>
                  <a:cubicBezTo>
                    <a:pt x="2797" y="3139"/>
                    <a:pt x="1" y="6820"/>
                    <a:pt x="1" y="10301"/>
                  </a:cubicBezTo>
                  <a:lnTo>
                    <a:pt x="15322" y="10301"/>
                  </a:lnTo>
                  <a:cubicBezTo>
                    <a:pt x="15322" y="10301"/>
                    <a:pt x="15066" y="7704"/>
                    <a:pt x="11642" y="7305"/>
                  </a:cubicBezTo>
                  <a:cubicBezTo>
                    <a:pt x="9188" y="7048"/>
                    <a:pt x="9530" y="6164"/>
                    <a:pt x="9787" y="5422"/>
                  </a:cubicBezTo>
                  <a:cubicBezTo>
                    <a:pt x="10757" y="2397"/>
                    <a:pt x="11556" y="1"/>
                    <a:pt x="11556"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6"/>
            <p:cNvSpPr/>
            <p:nvPr/>
          </p:nvSpPr>
          <p:spPr>
            <a:xfrm>
              <a:off x="1646900" y="3115700"/>
              <a:ext cx="142675" cy="140525"/>
            </a:xfrm>
            <a:custGeom>
              <a:avLst/>
              <a:gdLst/>
              <a:ahLst/>
              <a:cxnLst/>
              <a:rect l="l" t="t" r="r" b="b"/>
              <a:pathLst>
                <a:path w="5707" h="5621" extrusionOk="0">
                  <a:moveTo>
                    <a:pt x="1997" y="0"/>
                  </a:moveTo>
                  <a:lnTo>
                    <a:pt x="0" y="2054"/>
                  </a:lnTo>
                  <a:lnTo>
                    <a:pt x="3253" y="5621"/>
                  </a:lnTo>
                  <a:cubicBezTo>
                    <a:pt x="3253" y="5621"/>
                    <a:pt x="5592" y="3367"/>
                    <a:pt x="5707" y="3253"/>
                  </a:cubicBezTo>
                  <a:lnTo>
                    <a:pt x="4023" y="0"/>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6"/>
            <p:cNvSpPr/>
            <p:nvPr/>
          </p:nvSpPr>
          <p:spPr>
            <a:xfrm>
              <a:off x="1646175" y="3115700"/>
              <a:ext cx="143400" cy="129825"/>
            </a:xfrm>
            <a:custGeom>
              <a:avLst/>
              <a:gdLst/>
              <a:ahLst/>
              <a:cxnLst/>
              <a:rect l="l" t="t" r="r" b="b"/>
              <a:pathLst>
                <a:path w="5736" h="5193" extrusionOk="0">
                  <a:moveTo>
                    <a:pt x="1998" y="0"/>
                  </a:moveTo>
                  <a:lnTo>
                    <a:pt x="1" y="2054"/>
                  </a:lnTo>
                  <a:lnTo>
                    <a:pt x="1969" y="4194"/>
                  </a:lnTo>
                  <a:lnTo>
                    <a:pt x="2911" y="2739"/>
                  </a:lnTo>
                  <a:cubicBezTo>
                    <a:pt x="2947" y="2692"/>
                    <a:pt x="2992" y="2669"/>
                    <a:pt x="3035" y="2669"/>
                  </a:cubicBezTo>
                  <a:cubicBezTo>
                    <a:pt x="3096" y="2669"/>
                    <a:pt x="3151" y="2713"/>
                    <a:pt x="3168" y="2796"/>
                  </a:cubicBezTo>
                  <a:cubicBezTo>
                    <a:pt x="3196" y="3823"/>
                    <a:pt x="3453" y="4622"/>
                    <a:pt x="3710" y="5193"/>
                  </a:cubicBezTo>
                  <a:cubicBezTo>
                    <a:pt x="4337" y="4565"/>
                    <a:pt x="5621" y="3338"/>
                    <a:pt x="5736" y="3253"/>
                  </a:cubicBezTo>
                  <a:lnTo>
                    <a:pt x="4024" y="0"/>
                  </a:ln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6"/>
            <p:cNvSpPr/>
            <p:nvPr/>
          </p:nvSpPr>
          <p:spPr>
            <a:xfrm>
              <a:off x="1663300" y="2897825"/>
              <a:ext cx="268925" cy="185800"/>
            </a:xfrm>
            <a:custGeom>
              <a:avLst/>
              <a:gdLst/>
              <a:ahLst/>
              <a:cxnLst/>
              <a:rect l="l" t="t" r="r" b="b"/>
              <a:pathLst>
                <a:path w="10757" h="7432" extrusionOk="0">
                  <a:moveTo>
                    <a:pt x="4946" y="0"/>
                  </a:moveTo>
                  <a:cubicBezTo>
                    <a:pt x="3424" y="0"/>
                    <a:pt x="1970" y="292"/>
                    <a:pt x="1712" y="583"/>
                  </a:cubicBezTo>
                  <a:cubicBezTo>
                    <a:pt x="1284" y="1040"/>
                    <a:pt x="514" y="2039"/>
                    <a:pt x="0" y="3380"/>
                  </a:cubicBezTo>
                  <a:lnTo>
                    <a:pt x="10614" y="7431"/>
                  </a:lnTo>
                  <a:cubicBezTo>
                    <a:pt x="10614" y="7431"/>
                    <a:pt x="10757" y="4093"/>
                    <a:pt x="10643" y="3208"/>
                  </a:cubicBezTo>
                  <a:cubicBezTo>
                    <a:pt x="10557" y="2295"/>
                    <a:pt x="9559" y="1325"/>
                    <a:pt x="7733" y="469"/>
                  </a:cubicBezTo>
                  <a:cubicBezTo>
                    <a:pt x="6993" y="128"/>
                    <a:pt x="5955" y="0"/>
                    <a:pt x="4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6"/>
            <p:cNvSpPr/>
            <p:nvPr/>
          </p:nvSpPr>
          <p:spPr>
            <a:xfrm>
              <a:off x="1628350" y="3021500"/>
              <a:ext cx="240400" cy="130400"/>
            </a:xfrm>
            <a:custGeom>
              <a:avLst/>
              <a:gdLst/>
              <a:ahLst/>
              <a:cxnLst/>
              <a:rect l="l" t="t" r="r" b="b"/>
              <a:pathLst>
                <a:path w="9616" h="5216" extrusionOk="0">
                  <a:moveTo>
                    <a:pt x="3300" y="1"/>
                  </a:moveTo>
                  <a:cubicBezTo>
                    <a:pt x="2658" y="1"/>
                    <a:pt x="2045" y="118"/>
                    <a:pt x="1512" y="401"/>
                  </a:cubicBezTo>
                  <a:cubicBezTo>
                    <a:pt x="0" y="1229"/>
                    <a:pt x="1855" y="3768"/>
                    <a:pt x="1512" y="4339"/>
                  </a:cubicBezTo>
                  <a:cubicBezTo>
                    <a:pt x="1199" y="4938"/>
                    <a:pt x="1227" y="4624"/>
                    <a:pt x="1627" y="4995"/>
                  </a:cubicBezTo>
                  <a:cubicBezTo>
                    <a:pt x="1706" y="5074"/>
                    <a:pt x="1829" y="5113"/>
                    <a:pt x="1980" y="5113"/>
                  </a:cubicBezTo>
                  <a:cubicBezTo>
                    <a:pt x="2586" y="5113"/>
                    <a:pt x="3629" y="4483"/>
                    <a:pt x="3995" y="3340"/>
                  </a:cubicBezTo>
                  <a:cubicBezTo>
                    <a:pt x="4062" y="3120"/>
                    <a:pt x="4157" y="3029"/>
                    <a:pt x="4273" y="3029"/>
                  </a:cubicBezTo>
                  <a:cubicBezTo>
                    <a:pt x="4842" y="3029"/>
                    <a:pt x="5922" y="5215"/>
                    <a:pt x="6861" y="5215"/>
                  </a:cubicBezTo>
                  <a:cubicBezTo>
                    <a:pt x="7024" y="5215"/>
                    <a:pt x="7182" y="5150"/>
                    <a:pt x="7333" y="4995"/>
                  </a:cubicBezTo>
                  <a:cubicBezTo>
                    <a:pt x="8531" y="3797"/>
                    <a:pt x="9616" y="3083"/>
                    <a:pt x="9159" y="2370"/>
                  </a:cubicBezTo>
                  <a:cubicBezTo>
                    <a:pt x="8795" y="1802"/>
                    <a:pt x="5822" y="1"/>
                    <a:pt x="3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6"/>
            <p:cNvSpPr/>
            <p:nvPr/>
          </p:nvSpPr>
          <p:spPr>
            <a:xfrm>
              <a:off x="1711925" y="3057725"/>
              <a:ext cx="190350" cy="180075"/>
            </a:xfrm>
            <a:custGeom>
              <a:avLst/>
              <a:gdLst/>
              <a:ahLst/>
              <a:cxnLst/>
              <a:rect l="l" t="t" r="r" b="b"/>
              <a:pathLst>
                <a:path w="7614" h="7203" extrusionOk="0">
                  <a:moveTo>
                    <a:pt x="1284" y="0"/>
                  </a:moveTo>
                  <a:cubicBezTo>
                    <a:pt x="1008" y="0"/>
                    <a:pt x="723" y="190"/>
                    <a:pt x="509" y="607"/>
                  </a:cubicBezTo>
                  <a:cubicBezTo>
                    <a:pt x="0" y="1571"/>
                    <a:pt x="497" y="3139"/>
                    <a:pt x="1220" y="3139"/>
                  </a:cubicBezTo>
                  <a:cubicBezTo>
                    <a:pt x="1268" y="3139"/>
                    <a:pt x="1316" y="3132"/>
                    <a:pt x="1365" y="3118"/>
                  </a:cubicBezTo>
                  <a:lnTo>
                    <a:pt x="1365" y="3118"/>
                  </a:lnTo>
                  <a:cubicBezTo>
                    <a:pt x="1365" y="3118"/>
                    <a:pt x="1251" y="7027"/>
                    <a:pt x="3191" y="7198"/>
                  </a:cubicBezTo>
                  <a:cubicBezTo>
                    <a:pt x="3229" y="7201"/>
                    <a:pt x="3266" y="7202"/>
                    <a:pt x="3304" y="7202"/>
                  </a:cubicBezTo>
                  <a:cubicBezTo>
                    <a:pt x="5200" y="7202"/>
                    <a:pt x="7614" y="3761"/>
                    <a:pt x="7614" y="1663"/>
                  </a:cubicBezTo>
                  <a:cubicBezTo>
                    <a:pt x="7614" y="1663"/>
                    <a:pt x="7100" y="1549"/>
                    <a:pt x="5788" y="950"/>
                  </a:cubicBezTo>
                  <a:cubicBezTo>
                    <a:pt x="5650" y="888"/>
                    <a:pt x="5532" y="861"/>
                    <a:pt x="5427" y="861"/>
                  </a:cubicBezTo>
                  <a:cubicBezTo>
                    <a:pt x="4856" y="861"/>
                    <a:pt x="4696" y="1659"/>
                    <a:pt x="4190" y="1948"/>
                  </a:cubicBezTo>
                  <a:cubicBezTo>
                    <a:pt x="3883" y="2107"/>
                    <a:pt x="3550" y="2203"/>
                    <a:pt x="3244" y="2203"/>
                  </a:cubicBezTo>
                  <a:cubicBezTo>
                    <a:pt x="2723" y="2203"/>
                    <a:pt x="2282" y="1925"/>
                    <a:pt x="2193" y="1206"/>
                  </a:cubicBezTo>
                  <a:cubicBezTo>
                    <a:pt x="2106" y="447"/>
                    <a:pt x="1706" y="0"/>
                    <a:pt x="1284"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6"/>
            <p:cNvSpPr/>
            <p:nvPr/>
          </p:nvSpPr>
          <p:spPr>
            <a:xfrm>
              <a:off x="1576975" y="2954900"/>
              <a:ext cx="408350" cy="214600"/>
            </a:xfrm>
            <a:custGeom>
              <a:avLst/>
              <a:gdLst/>
              <a:ahLst/>
              <a:cxnLst/>
              <a:rect l="l" t="t" r="r" b="b"/>
              <a:pathLst>
                <a:path w="16334" h="8584" extrusionOk="0">
                  <a:moveTo>
                    <a:pt x="5352" y="0"/>
                  </a:moveTo>
                  <a:cubicBezTo>
                    <a:pt x="2012" y="0"/>
                    <a:pt x="557" y="1132"/>
                    <a:pt x="115" y="1525"/>
                  </a:cubicBezTo>
                  <a:cubicBezTo>
                    <a:pt x="58" y="1610"/>
                    <a:pt x="1" y="1724"/>
                    <a:pt x="87" y="1810"/>
                  </a:cubicBezTo>
                  <a:cubicBezTo>
                    <a:pt x="1276" y="3855"/>
                    <a:pt x="2267" y="4130"/>
                    <a:pt x="2714" y="4130"/>
                  </a:cubicBezTo>
                  <a:cubicBezTo>
                    <a:pt x="2878" y="4130"/>
                    <a:pt x="2968" y="4093"/>
                    <a:pt x="2968" y="4093"/>
                  </a:cubicBezTo>
                  <a:cubicBezTo>
                    <a:pt x="3897" y="3792"/>
                    <a:pt x="4773" y="3663"/>
                    <a:pt x="5596" y="3663"/>
                  </a:cubicBezTo>
                  <a:cubicBezTo>
                    <a:pt x="8363" y="3663"/>
                    <a:pt x="10524" y="5115"/>
                    <a:pt x="12042" y="6347"/>
                  </a:cubicBezTo>
                  <a:cubicBezTo>
                    <a:pt x="13611" y="7630"/>
                    <a:pt x="14495" y="8201"/>
                    <a:pt x="15722" y="8572"/>
                  </a:cubicBezTo>
                  <a:cubicBezTo>
                    <a:pt x="15754" y="8580"/>
                    <a:pt x="15786" y="8584"/>
                    <a:pt x="15816" y="8584"/>
                  </a:cubicBezTo>
                  <a:cubicBezTo>
                    <a:pt x="16114" y="8584"/>
                    <a:pt x="16334" y="8229"/>
                    <a:pt x="16179" y="7944"/>
                  </a:cubicBezTo>
                  <a:cubicBezTo>
                    <a:pt x="15637" y="7060"/>
                    <a:pt x="14781" y="5576"/>
                    <a:pt x="14267" y="4692"/>
                  </a:cubicBezTo>
                  <a:cubicBezTo>
                    <a:pt x="13525" y="3351"/>
                    <a:pt x="12641" y="669"/>
                    <a:pt x="7134" y="98"/>
                  </a:cubicBezTo>
                  <a:cubicBezTo>
                    <a:pt x="6488" y="30"/>
                    <a:pt x="5895" y="0"/>
                    <a:pt x="5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6"/>
            <p:cNvSpPr/>
            <p:nvPr/>
          </p:nvSpPr>
          <p:spPr>
            <a:xfrm>
              <a:off x="1606225" y="3147075"/>
              <a:ext cx="133425" cy="169075"/>
            </a:xfrm>
            <a:custGeom>
              <a:avLst/>
              <a:gdLst/>
              <a:ahLst/>
              <a:cxnLst/>
              <a:rect l="l" t="t" r="r" b="b"/>
              <a:pathLst>
                <a:path w="5337" h="6763" extrusionOk="0">
                  <a:moveTo>
                    <a:pt x="1321" y="0"/>
                  </a:moveTo>
                  <a:cubicBezTo>
                    <a:pt x="1318" y="0"/>
                    <a:pt x="1316" y="0"/>
                    <a:pt x="1313" y="1"/>
                  </a:cubicBezTo>
                  <a:cubicBezTo>
                    <a:pt x="514" y="86"/>
                    <a:pt x="1" y="799"/>
                    <a:pt x="1" y="799"/>
                  </a:cubicBezTo>
                  <a:lnTo>
                    <a:pt x="5079" y="6763"/>
                  </a:lnTo>
                  <a:cubicBezTo>
                    <a:pt x="5137" y="6363"/>
                    <a:pt x="5336" y="4623"/>
                    <a:pt x="5222" y="4509"/>
                  </a:cubicBezTo>
                  <a:cubicBezTo>
                    <a:pt x="5137" y="4395"/>
                    <a:pt x="2103" y="0"/>
                    <a:pt x="1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6"/>
            <p:cNvSpPr/>
            <p:nvPr/>
          </p:nvSpPr>
          <p:spPr>
            <a:xfrm>
              <a:off x="1151850" y="3161725"/>
              <a:ext cx="632725" cy="717225"/>
            </a:xfrm>
            <a:custGeom>
              <a:avLst/>
              <a:gdLst/>
              <a:ahLst/>
              <a:cxnLst/>
              <a:rect l="l" t="t" r="r" b="b"/>
              <a:pathLst>
                <a:path w="25309" h="28689" extrusionOk="0">
                  <a:moveTo>
                    <a:pt x="17049" y="0"/>
                  </a:moveTo>
                  <a:cubicBezTo>
                    <a:pt x="15209" y="0"/>
                    <a:pt x="13151" y="1207"/>
                    <a:pt x="10814" y="4008"/>
                  </a:cubicBezTo>
                  <a:cubicBezTo>
                    <a:pt x="7219" y="8231"/>
                    <a:pt x="4109" y="14908"/>
                    <a:pt x="2997" y="21755"/>
                  </a:cubicBezTo>
                  <a:cubicBezTo>
                    <a:pt x="1884" y="28603"/>
                    <a:pt x="1" y="26748"/>
                    <a:pt x="3425" y="28689"/>
                  </a:cubicBezTo>
                  <a:cubicBezTo>
                    <a:pt x="3425" y="28689"/>
                    <a:pt x="5251" y="24979"/>
                    <a:pt x="16378" y="21755"/>
                  </a:cubicBezTo>
                  <a:cubicBezTo>
                    <a:pt x="16378" y="21755"/>
                    <a:pt x="18832" y="21128"/>
                    <a:pt x="18119" y="19558"/>
                  </a:cubicBezTo>
                  <a:cubicBezTo>
                    <a:pt x="17405" y="17989"/>
                    <a:pt x="17348" y="18160"/>
                    <a:pt x="19517" y="16762"/>
                  </a:cubicBezTo>
                  <a:cubicBezTo>
                    <a:pt x="20515" y="16191"/>
                    <a:pt x="23397" y="14166"/>
                    <a:pt x="24110" y="11912"/>
                  </a:cubicBezTo>
                  <a:cubicBezTo>
                    <a:pt x="25309" y="8174"/>
                    <a:pt x="23026" y="3751"/>
                    <a:pt x="20430" y="1469"/>
                  </a:cubicBezTo>
                  <a:cubicBezTo>
                    <a:pt x="19386" y="527"/>
                    <a:pt x="18265" y="0"/>
                    <a:pt x="170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6"/>
            <p:cNvSpPr/>
            <p:nvPr/>
          </p:nvSpPr>
          <p:spPr>
            <a:xfrm>
              <a:off x="1440025" y="3230075"/>
              <a:ext cx="339575" cy="373550"/>
            </a:xfrm>
            <a:custGeom>
              <a:avLst/>
              <a:gdLst/>
              <a:ahLst/>
              <a:cxnLst/>
              <a:rect l="l" t="t" r="r" b="b"/>
              <a:pathLst>
                <a:path w="13583" h="14942" extrusionOk="0">
                  <a:moveTo>
                    <a:pt x="6759" y="1"/>
                  </a:moveTo>
                  <a:cubicBezTo>
                    <a:pt x="5680" y="1"/>
                    <a:pt x="4501" y="462"/>
                    <a:pt x="3310" y="1445"/>
                  </a:cubicBezTo>
                  <a:cubicBezTo>
                    <a:pt x="1" y="4185"/>
                    <a:pt x="3824" y="11631"/>
                    <a:pt x="7990" y="14941"/>
                  </a:cubicBezTo>
                  <a:lnTo>
                    <a:pt x="13582" y="9263"/>
                  </a:lnTo>
                  <a:cubicBezTo>
                    <a:pt x="11785" y="6467"/>
                    <a:pt x="11642" y="4156"/>
                    <a:pt x="10073" y="1902"/>
                  </a:cubicBezTo>
                  <a:cubicBezTo>
                    <a:pt x="9215" y="670"/>
                    <a:pt x="8059" y="1"/>
                    <a:pt x="67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6"/>
            <p:cNvSpPr/>
            <p:nvPr/>
          </p:nvSpPr>
          <p:spPr>
            <a:xfrm>
              <a:off x="1619075" y="3459500"/>
              <a:ext cx="206175" cy="208950"/>
            </a:xfrm>
            <a:custGeom>
              <a:avLst/>
              <a:gdLst/>
              <a:ahLst/>
              <a:cxnLst/>
              <a:rect l="l" t="t" r="r" b="b"/>
              <a:pathLst>
                <a:path w="8247" h="8358" extrusionOk="0">
                  <a:moveTo>
                    <a:pt x="6620" y="1"/>
                  </a:moveTo>
                  <a:cubicBezTo>
                    <a:pt x="6548" y="1"/>
                    <a:pt x="6477" y="29"/>
                    <a:pt x="6420" y="86"/>
                  </a:cubicBezTo>
                  <a:lnTo>
                    <a:pt x="143" y="5564"/>
                  </a:lnTo>
                  <a:cubicBezTo>
                    <a:pt x="0" y="5679"/>
                    <a:pt x="0" y="5878"/>
                    <a:pt x="143" y="5992"/>
                  </a:cubicBezTo>
                  <a:lnTo>
                    <a:pt x="2654" y="8275"/>
                  </a:lnTo>
                  <a:cubicBezTo>
                    <a:pt x="2708" y="8329"/>
                    <a:pt x="2781" y="8357"/>
                    <a:pt x="2855" y="8357"/>
                  </a:cubicBezTo>
                  <a:cubicBezTo>
                    <a:pt x="2937" y="8357"/>
                    <a:pt x="3022" y="8322"/>
                    <a:pt x="3082" y="8246"/>
                  </a:cubicBezTo>
                  <a:lnTo>
                    <a:pt x="8189" y="1741"/>
                  </a:lnTo>
                  <a:cubicBezTo>
                    <a:pt x="8246" y="1627"/>
                    <a:pt x="8246" y="1456"/>
                    <a:pt x="8132" y="1399"/>
                  </a:cubicBezTo>
                  <a:lnTo>
                    <a:pt x="6820" y="86"/>
                  </a:lnTo>
                  <a:cubicBezTo>
                    <a:pt x="6762" y="29"/>
                    <a:pt x="6691" y="1"/>
                    <a:pt x="66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6"/>
            <p:cNvSpPr/>
            <p:nvPr/>
          </p:nvSpPr>
          <p:spPr>
            <a:xfrm>
              <a:off x="1711800" y="3518700"/>
              <a:ext cx="301750" cy="149375"/>
            </a:xfrm>
            <a:custGeom>
              <a:avLst/>
              <a:gdLst/>
              <a:ahLst/>
              <a:cxnLst/>
              <a:rect l="l" t="t" r="r" b="b"/>
              <a:pathLst>
                <a:path w="12070" h="5975" extrusionOk="0">
                  <a:moveTo>
                    <a:pt x="4052" y="1"/>
                  </a:moveTo>
                  <a:lnTo>
                    <a:pt x="1" y="5051"/>
                  </a:lnTo>
                  <a:cubicBezTo>
                    <a:pt x="902" y="5717"/>
                    <a:pt x="1825" y="5974"/>
                    <a:pt x="2718" y="5974"/>
                  </a:cubicBezTo>
                  <a:cubicBezTo>
                    <a:pt x="4312" y="5974"/>
                    <a:pt x="5808" y="5153"/>
                    <a:pt x="6905" y="4366"/>
                  </a:cubicBezTo>
                  <a:cubicBezTo>
                    <a:pt x="8104" y="3527"/>
                    <a:pt x="9554" y="3402"/>
                    <a:pt x="10316" y="3402"/>
                  </a:cubicBezTo>
                  <a:cubicBezTo>
                    <a:pt x="10642" y="3402"/>
                    <a:pt x="10843" y="3425"/>
                    <a:pt x="10843" y="3425"/>
                  </a:cubicBezTo>
                  <a:cubicBezTo>
                    <a:pt x="10843" y="3425"/>
                    <a:pt x="12070" y="3168"/>
                    <a:pt x="11956" y="1599"/>
                  </a:cubicBezTo>
                  <a:cubicBezTo>
                    <a:pt x="11845" y="113"/>
                    <a:pt x="9666" y="86"/>
                    <a:pt x="9357" y="86"/>
                  </a:cubicBezTo>
                  <a:cubicBezTo>
                    <a:pt x="9346" y="86"/>
                    <a:pt x="9337" y="86"/>
                    <a:pt x="9331" y="86"/>
                  </a:cubicBezTo>
                  <a:cubicBezTo>
                    <a:pt x="8682" y="86"/>
                    <a:pt x="7144" y="531"/>
                    <a:pt x="5825" y="531"/>
                  </a:cubicBezTo>
                  <a:cubicBezTo>
                    <a:pt x="5112" y="531"/>
                    <a:pt x="4463" y="401"/>
                    <a:pt x="4052"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6"/>
            <p:cNvSpPr/>
            <p:nvPr/>
          </p:nvSpPr>
          <p:spPr>
            <a:xfrm>
              <a:off x="2559200" y="3723425"/>
              <a:ext cx="265375" cy="666974"/>
            </a:xfrm>
            <a:custGeom>
              <a:avLst/>
              <a:gdLst/>
              <a:ahLst/>
              <a:cxnLst/>
              <a:rect l="l" t="t" r="r" b="b"/>
              <a:pathLst>
                <a:path w="10615" h="12840" extrusionOk="0">
                  <a:moveTo>
                    <a:pt x="4366" y="1"/>
                  </a:moveTo>
                  <a:lnTo>
                    <a:pt x="2512" y="314"/>
                  </a:lnTo>
                  <a:lnTo>
                    <a:pt x="5051" y="2540"/>
                  </a:lnTo>
                  <a:lnTo>
                    <a:pt x="5051" y="4509"/>
                  </a:lnTo>
                  <a:cubicBezTo>
                    <a:pt x="5051" y="4509"/>
                    <a:pt x="3139" y="4081"/>
                    <a:pt x="2512" y="3510"/>
                  </a:cubicBezTo>
                  <a:cubicBezTo>
                    <a:pt x="1884" y="2939"/>
                    <a:pt x="1313" y="1855"/>
                    <a:pt x="1313" y="1855"/>
                  </a:cubicBezTo>
                  <a:lnTo>
                    <a:pt x="1" y="1855"/>
                  </a:lnTo>
                  <a:cubicBezTo>
                    <a:pt x="1" y="1855"/>
                    <a:pt x="486" y="3795"/>
                    <a:pt x="1228" y="4423"/>
                  </a:cubicBezTo>
                  <a:cubicBezTo>
                    <a:pt x="1941" y="5079"/>
                    <a:pt x="5022" y="5564"/>
                    <a:pt x="5022" y="5564"/>
                  </a:cubicBezTo>
                  <a:cubicBezTo>
                    <a:pt x="5022" y="5564"/>
                    <a:pt x="3196" y="6306"/>
                    <a:pt x="2711" y="6877"/>
                  </a:cubicBezTo>
                  <a:cubicBezTo>
                    <a:pt x="2283" y="7390"/>
                    <a:pt x="3596" y="12383"/>
                    <a:pt x="3596" y="12383"/>
                  </a:cubicBezTo>
                  <a:lnTo>
                    <a:pt x="6934" y="12840"/>
                  </a:lnTo>
                  <a:lnTo>
                    <a:pt x="4366" y="7505"/>
                  </a:lnTo>
                  <a:lnTo>
                    <a:pt x="6592" y="6221"/>
                  </a:lnTo>
                  <a:lnTo>
                    <a:pt x="6849" y="4994"/>
                  </a:lnTo>
                  <a:lnTo>
                    <a:pt x="10615" y="3082"/>
                  </a:lnTo>
                  <a:lnTo>
                    <a:pt x="9730" y="2312"/>
                  </a:lnTo>
                  <a:lnTo>
                    <a:pt x="7020" y="3710"/>
                  </a:lnTo>
                  <a:lnTo>
                    <a:pt x="6506" y="2454"/>
                  </a:lnTo>
                  <a:lnTo>
                    <a:pt x="4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6"/>
            <p:cNvSpPr/>
            <p:nvPr/>
          </p:nvSpPr>
          <p:spPr>
            <a:xfrm>
              <a:off x="2027075" y="3221775"/>
              <a:ext cx="1326775" cy="638400"/>
            </a:xfrm>
            <a:custGeom>
              <a:avLst/>
              <a:gdLst/>
              <a:ahLst/>
              <a:cxnLst/>
              <a:rect l="l" t="t" r="r" b="b"/>
              <a:pathLst>
                <a:path w="53071" h="25536" extrusionOk="0">
                  <a:moveTo>
                    <a:pt x="30356" y="0"/>
                  </a:moveTo>
                  <a:cubicBezTo>
                    <a:pt x="26556" y="0"/>
                    <a:pt x="23854" y="4517"/>
                    <a:pt x="23854" y="4517"/>
                  </a:cubicBezTo>
                  <a:cubicBezTo>
                    <a:pt x="23324" y="4083"/>
                    <a:pt x="22799" y="3927"/>
                    <a:pt x="22318" y="3927"/>
                  </a:cubicBezTo>
                  <a:cubicBezTo>
                    <a:pt x="21088" y="3927"/>
                    <a:pt x="20145" y="4945"/>
                    <a:pt x="20145" y="4945"/>
                  </a:cubicBezTo>
                  <a:cubicBezTo>
                    <a:pt x="17243" y="3602"/>
                    <a:pt x="15078" y="3085"/>
                    <a:pt x="13465" y="3085"/>
                  </a:cubicBezTo>
                  <a:cubicBezTo>
                    <a:pt x="8050" y="3085"/>
                    <a:pt x="8846" y="8910"/>
                    <a:pt x="8846" y="8910"/>
                  </a:cubicBezTo>
                  <a:cubicBezTo>
                    <a:pt x="6278" y="8968"/>
                    <a:pt x="7590" y="10851"/>
                    <a:pt x="7590" y="10851"/>
                  </a:cubicBezTo>
                  <a:cubicBezTo>
                    <a:pt x="1" y="15330"/>
                    <a:pt x="11043" y="20352"/>
                    <a:pt x="11043" y="20352"/>
                  </a:cubicBezTo>
                  <a:cubicBezTo>
                    <a:pt x="10717" y="21456"/>
                    <a:pt x="11022" y="21804"/>
                    <a:pt x="11538" y="21804"/>
                  </a:cubicBezTo>
                  <a:cubicBezTo>
                    <a:pt x="12422" y="21804"/>
                    <a:pt x="13924" y="20780"/>
                    <a:pt x="13924" y="20780"/>
                  </a:cubicBezTo>
                  <a:lnTo>
                    <a:pt x="13924" y="20780"/>
                  </a:lnTo>
                  <a:cubicBezTo>
                    <a:pt x="13088" y="22238"/>
                    <a:pt x="14014" y="23236"/>
                    <a:pt x="16467" y="23236"/>
                  </a:cubicBezTo>
                  <a:cubicBezTo>
                    <a:pt x="16942" y="23236"/>
                    <a:pt x="17474" y="23198"/>
                    <a:pt x="18062" y="23119"/>
                  </a:cubicBezTo>
                  <a:cubicBezTo>
                    <a:pt x="21628" y="22749"/>
                    <a:pt x="23854" y="21179"/>
                    <a:pt x="23854" y="21179"/>
                  </a:cubicBezTo>
                  <a:cubicBezTo>
                    <a:pt x="24620" y="21454"/>
                    <a:pt x="25331" y="21552"/>
                    <a:pt x="25953" y="21552"/>
                  </a:cubicBezTo>
                  <a:cubicBezTo>
                    <a:pt x="27461" y="21552"/>
                    <a:pt x="28447" y="20980"/>
                    <a:pt x="28447" y="20980"/>
                  </a:cubicBezTo>
                  <a:lnTo>
                    <a:pt x="28447" y="20980"/>
                  </a:lnTo>
                  <a:cubicBezTo>
                    <a:pt x="27962" y="23319"/>
                    <a:pt x="30330" y="23890"/>
                    <a:pt x="30330" y="23890"/>
                  </a:cubicBezTo>
                  <a:cubicBezTo>
                    <a:pt x="32897" y="25137"/>
                    <a:pt x="34867" y="25535"/>
                    <a:pt x="36338" y="25535"/>
                  </a:cubicBezTo>
                  <a:cubicBezTo>
                    <a:pt x="38938" y="25535"/>
                    <a:pt x="39974" y="24289"/>
                    <a:pt x="39974" y="24289"/>
                  </a:cubicBezTo>
                  <a:cubicBezTo>
                    <a:pt x="40201" y="24313"/>
                    <a:pt x="40413" y="24324"/>
                    <a:pt x="40611" y="24324"/>
                  </a:cubicBezTo>
                  <a:cubicBezTo>
                    <a:pt x="43290" y="24324"/>
                    <a:pt x="43512" y="22321"/>
                    <a:pt x="43512" y="22321"/>
                  </a:cubicBezTo>
                  <a:cubicBezTo>
                    <a:pt x="53071" y="20323"/>
                    <a:pt x="46451" y="14474"/>
                    <a:pt x="46451" y="14474"/>
                  </a:cubicBezTo>
                  <a:cubicBezTo>
                    <a:pt x="49019" y="11906"/>
                    <a:pt x="42257" y="9424"/>
                    <a:pt x="42257" y="9424"/>
                  </a:cubicBezTo>
                  <a:cubicBezTo>
                    <a:pt x="41754" y="5847"/>
                    <a:pt x="39627" y="5271"/>
                    <a:pt x="38308" y="5271"/>
                  </a:cubicBezTo>
                  <a:cubicBezTo>
                    <a:pt x="37680" y="5271"/>
                    <a:pt x="37235" y="5401"/>
                    <a:pt x="37235" y="5401"/>
                  </a:cubicBezTo>
                  <a:cubicBezTo>
                    <a:pt x="34791" y="1323"/>
                    <a:pt x="32413" y="0"/>
                    <a:pt x="30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6"/>
            <p:cNvSpPr/>
            <p:nvPr/>
          </p:nvSpPr>
          <p:spPr>
            <a:xfrm>
              <a:off x="2174025" y="3337525"/>
              <a:ext cx="110575" cy="139825"/>
            </a:xfrm>
            <a:custGeom>
              <a:avLst/>
              <a:gdLst/>
              <a:ahLst/>
              <a:cxnLst/>
              <a:rect l="l" t="t" r="r" b="b"/>
              <a:pathLst>
                <a:path w="4423" h="5593" extrusionOk="0">
                  <a:moveTo>
                    <a:pt x="1341" y="1"/>
                  </a:moveTo>
                  <a:lnTo>
                    <a:pt x="1341" y="1"/>
                  </a:lnTo>
                  <a:cubicBezTo>
                    <a:pt x="1341" y="1"/>
                    <a:pt x="0" y="4338"/>
                    <a:pt x="3310" y="5593"/>
                  </a:cubicBezTo>
                  <a:cubicBezTo>
                    <a:pt x="3310" y="5593"/>
                    <a:pt x="4423" y="1142"/>
                    <a:pt x="1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6"/>
            <p:cNvSpPr/>
            <p:nvPr/>
          </p:nvSpPr>
          <p:spPr>
            <a:xfrm>
              <a:off x="2139775" y="3453550"/>
              <a:ext cx="117025" cy="51700"/>
            </a:xfrm>
            <a:custGeom>
              <a:avLst/>
              <a:gdLst/>
              <a:ahLst/>
              <a:cxnLst/>
              <a:rect l="l" t="t" r="r" b="b"/>
              <a:pathLst>
                <a:path w="4681" h="2068" extrusionOk="0">
                  <a:moveTo>
                    <a:pt x="2135" y="1"/>
                  </a:moveTo>
                  <a:cubicBezTo>
                    <a:pt x="749" y="1"/>
                    <a:pt x="1" y="952"/>
                    <a:pt x="1" y="952"/>
                  </a:cubicBezTo>
                  <a:cubicBezTo>
                    <a:pt x="1076" y="1789"/>
                    <a:pt x="1954" y="2068"/>
                    <a:pt x="2647" y="2068"/>
                  </a:cubicBezTo>
                  <a:cubicBezTo>
                    <a:pt x="4033" y="2068"/>
                    <a:pt x="4680" y="952"/>
                    <a:pt x="4680" y="952"/>
                  </a:cubicBezTo>
                  <a:cubicBezTo>
                    <a:pt x="3682" y="239"/>
                    <a:pt x="2829"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6"/>
            <p:cNvSpPr/>
            <p:nvPr/>
          </p:nvSpPr>
          <p:spPr>
            <a:xfrm>
              <a:off x="3063525" y="3430575"/>
              <a:ext cx="90600" cy="42925"/>
            </a:xfrm>
            <a:custGeom>
              <a:avLst/>
              <a:gdLst/>
              <a:ahLst/>
              <a:cxnLst/>
              <a:rect l="l" t="t" r="r" b="b"/>
              <a:pathLst>
                <a:path w="3624" h="1717" extrusionOk="0">
                  <a:moveTo>
                    <a:pt x="3159" y="1"/>
                  </a:moveTo>
                  <a:cubicBezTo>
                    <a:pt x="537" y="1"/>
                    <a:pt x="0" y="1586"/>
                    <a:pt x="0" y="1586"/>
                  </a:cubicBezTo>
                  <a:cubicBezTo>
                    <a:pt x="471" y="1677"/>
                    <a:pt x="881" y="1716"/>
                    <a:pt x="1238" y="1716"/>
                  </a:cubicBezTo>
                  <a:cubicBezTo>
                    <a:pt x="3559" y="1716"/>
                    <a:pt x="3624" y="41"/>
                    <a:pt x="3624" y="16"/>
                  </a:cubicBezTo>
                  <a:cubicBezTo>
                    <a:pt x="3462" y="6"/>
                    <a:pt x="3307" y="1"/>
                    <a:pt x="3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6"/>
            <p:cNvSpPr/>
            <p:nvPr/>
          </p:nvSpPr>
          <p:spPr>
            <a:xfrm>
              <a:off x="2489300" y="3289025"/>
              <a:ext cx="92050" cy="77050"/>
            </a:xfrm>
            <a:custGeom>
              <a:avLst/>
              <a:gdLst/>
              <a:ahLst/>
              <a:cxnLst/>
              <a:rect l="l" t="t" r="r" b="b"/>
              <a:pathLst>
                <a:path w="3682" h="3082" extrusionOk="0">
                  <a:moveTo>
                    <a:pt x="115" y="0"/>
                  </a:moveTo>
                  <a:cubicBezTo>
                    <a:pt x="1" y="0"/>
                    <a:pt x="257" y="2939"/>
                    <a:pt x="2911" y="3082"/>
                  </a:cubicBezTo>
                  <a:cubicBezTo>
                    <a:pt x="2911" y="3082"/>
                    <a:pt x="3681" y="143"/>
                    <a:pt x="1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6"/>
            <p:cNvSpPr/>
            <p:nvPr/>
          </p:nvSpPr>
          <p:spPr>
            <a:xfrm>
              <a:off x="2732550" y="3356075"/>
              <a:ext cx="63500" cy="54100"/>
            </a:xfrm>
            <a:custGeom>
              <a:avLst/>
              <a:gdLst/>
              <a:ahLst/>
              <a:cxnLst/>
              <a:rect l="l" t="t" r="r" b="b"/>
              <a:pathLst>
                <a:path w="2540" h="2164" extrusionOk="0">
                  <a:moveTo>
                    <a:pt x="0" y="0"/>
                  </a:moveTo>
                  <a:cubicBezTo>
                    <a:pt x="26" y="0"/>
                    <a:pt x="401" y="2164"/>
                    <a:pt x="1859" y="2164"/>
                  </a:cubicBezTo>
                  <a:cubicBezTo>
                    <a:pt x="2016" y="2164"/>
                    <a:pt x="2185" y="2139"/>
                    <a:pt x="2368" y="2083"/>
                  </a:cubicBezTo>
                  <a:cubicBezTo>
                    <a:pt x="2368" y="2083"/>
                    <a:pt x="25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6"/>
            <p:cNvSpPr/>
            <p:nvPr/>
          </p:nvSpPr>
          <p:spPr>
            <a:xfrm>
              <a:off x="2783175" y="3323975"/>
              <a:ext cx="82075" cy="84200"/>
            </a:xfrm>
            <a:custGeom>
              <a:avLst/>
              <a:gdLst/>
              <a:ahLst/>
              <a:cxnLst/>
              <a:rect l="l" t="t" r="r" b="b"/>
              <a:pathLst>
                <a:path w="3283" h="3368" extrusionOk="0">
                  <a:moveTo>
                    <a:pt x="2740" y="1"/>
                  </a:moveTo>
                  <a:lnTo>
                    <a:pt x="2740" y="1"/>
                  </a:lnTo>
                  <a:cubicBezTo>
                    <a:pt x="2740" y="1"/>
                    <a:pt x="1" y="172"/>
                    <a:pt x="343" y="3367"/>
                  </a:cubicBezTo>
                  <a:cubicBezTo>
                    <a:pt x="343" y="3367"/>
                    <a:pt x="3282" y="2825"/>
                    <a:pt x="2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6"/>
            <p:cNvSpPr/>
            <p:nvPr/>
          </p:nvSpPr>
          <p:spPr>
            <a:xfrm>
              <a:off x="2495725" y="3430200"/>
              <a:ext cx="72775" cy="55675"/>
            </a:xfrm>
            <a:custGeom>
              <a:avLst/>
              <a:gdLst/>
              <a:ahLst/>
              <a:cxnLst/>
              <a:rect l="l" t="t" r="r" b="b"/>
              <a:pathLst>
                <a:path w="2911" h="2227" extrusionOk="0">
                  <a:moveTo>
                    <a:pt x="452" y="1"/>
                  </a:moveTo>
                  <a:cubicBezTo>
                    <a:pt x="181" y="1"/>
                    <a:pt x="0" y="31"/>
                    <a:pt x="0" y="31"/>
                  </a:cubicBezTo>
                  <a:cubicBezTo>
                    <a:pt x="494" y="1984"/>
                    <a:pt x="1891" y="2226"/>
                    <a:pt x="2554" y="2226"/>
                  </a:cubicBezTo>
                  <a:cubicBezTo>
                    <a:pt x="2772" y="2226"/>
                    <a:pt x="2911" y="2200"/>
                    <a:pt x="2911" y="2200"/>
                  </a:cubicBezTo>
                  <a:cubicBezTo>
                    <a:pt x="2763" y="252"/>
                    <a:pt x="1232" y="1"/>
                    <a:pt x="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6"/>
            <p:cNvSpPr/>
            <p:nvPr/>
          </p:nvSpPr>
          <p:spPr>
            <a:xfrm>
              <a:off x="2325600" y="3406450"/>
              <a:ext cx="80075" cy="46850"/>
            </a:xfrm>
            <a:custGeom>
              <a:avLst/>
              <a:gdLst/>
              <a:ahLst/>
              <a:cxnLst/>
              <a:rect l="l" t="t" r="r" b="b"/>
              <a:pathLst>
                <a:path w="3203" h="1874" extrusionOk="0">
                  <a:moveTo>
                    <a:pt x="2732" y="1"/>
                  </a:moveTo>
                  <a:cubicBezTo>
                    <a:pt x="1" y="1"/>
                    <a:pt x="500" y="1866"/>
                    <a:pt x="500" y="1866"/>
                  </a:cubicBezTo>
                  <a:cubicBezTo>
                    <a:pt x="596" y="1871"/>
                    <a:pt x="688" y="1873"/>
                    <a:pt x="777" y="1873"/>
                  </a:cubicBezTo>
                  <a:cubicBezTo>
                    <a:pt x="3202" y="1873"/>
                    <a:pt x="3096" y="66"/>
                    <a:pt x="3096" y="11"/>
                  </a:cubicBezTo>
                  <a:cubicBezTo>
                    <a:pt x="2969" y="4"/>
                    <a:pt x="2848" y="1"/>
                    <a:pt x="2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6"/>
            <p:cNvSpPr/>
            <p:nvPr/>
          </p:nvSpPr>
          <p:spPr>
            <a:xfrm>
              <a:off x="2332375" y="3552950"/>
              <a:ext cx="100975" cy="85625"/>
            </a:xfrm>
            <a:custGeom>
              <a:avLst/>
              <a:gdLst/>
              <a:ahLst/>
              <a:cxnLst/>
              <a:rect l="l" t="t" r="r" b="b"/>
              <a:pathLst>
                <a:path w="4039" h="3425" extrusionOk="0">
                  <a:moveTo>
                    <a:pt x="2112" y="0"/>
                  </a:moveTo>
                  <a:cubicBezTo>
                    <a:pt x="2112" y="0"/>
                    <a:pt x="2112" y="0"/>
                    <a:pt x="2112" y="0"/>
                  </a:cubicBezTo>
                  <a:cubicBezTo>
                    <a:pt x="1" y="1427"/>
                    <a:pt x="1712" y="3424"/>
                    <a:pt x="1712" y="3424"/>
                  </a:cubicBezTo>
                  <a:cubicBezTo>
                    <a:pt x="4038" y="2403"/>
                    <a:pt x="2134" y="0"/>
                    <a:pt x="2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6"/>
            <p:cNvSpPr/>
            <p:nvPr/>
          </p:nvSpPr>
          <p:spPr>
            <a:xfrm>
              <a:off x="2271750" y="3603825"/>
              <a:ext cx="103450" cy="57075"/>
            </a:xfrm>
            <a:custGeom>
              <a:avLst/>
              <a:gdLst/>
              <a:ahLst/>
              <a:cxnLst/>
              <a:rect l="l" t="t" r="r" b="b"/>
              <a:pathLst>
                <a:path w="4138" h="2283" extrusionOk="0">
                  <a:moveTo>
                    <a:pt x="1755" y="0"/>
                  </a:moveTo>
                  <a:cubicBezTo>
                    <a:pt x="694" y="0"/>
                    <a:pt x="0" y="790"/>
                    <a:pt x="0" y="790"/>
                  </a:cubicBezTo>
                  <a:cubicBezTo>
                    <a:pt x="658" y="1930"/>
                    <a:pt x="1421" y="2283"/>
                    <a:pt x="2112" y="2283"/>
                  </a:cubicBezTo>
                  <a:cubicBezTo>
                    <a:pt x="3218" y="2283"/>
                    <a:pt x="4137" y="1378"/>
                    <a:pt x="4137" y="1361"/>
                  </a:cubicBezTo>
                  <a:cubicBezTo>
                    <a:pt x="3251" y="319"/>
                    <a:pt x="2429" y="0"/>
                    <a:pt x="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6"/>
            <p:cNvSpPr/>
            <p:nvPr/>
          </p:nvSpPr>
          <p:spPr>
            <a:xfrm>
              <a:off x="2776775" y="3591475"/>
              <a:ext cx="69200" cy="74900"/>
            </a:xfrm>
            <a:custGeom>
              <a:avLst/>
              <a:gdLst/>
              <a:ahLst/>
              <a:cxnLst/>
              <a:rect l="l" t="t" r="r" b="b"/>
              <a:pathLst>
                <a:path w="2768" h="2996" extrusionOk="0">
                  <a:moveTo>
                    <a:pt x="114" y="0"/>
                  </a:moveTo>
                  <a:cubicBezTo>
                    <a:pt x="0" y="2739"/>
                    <a:pt x="2768" y="2996"/>
                    <a:pt x="2768" y="2996"/>
                  </a:cubicBezTo>
                  <a:cubicBezTo>
                    <a:pt x="2482" y="86"/>
                    <a:pt x="114" y="0"/>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6"/>
            <p:cNvSpPr/>
            <p:nvPr/>
          </p:nvSpPr>
          <p:spPr>
            <a:xfrm>
              <a:off x="2845950" y="3582900"/>
              <a:ext cx="80325" cy="83475"/>
            </a:xfrm>
            <a:custGeom>
              <a:avLst/>
              <a:gdLst/>
              <a:ahLst/>
              <a:cxnLst/>
              <a:rect l="l" t="t" r="r" b="b"/>
              <a:pathLst>
                <a:path w="3213" h="3339" extrusionOk="0">
                  <a:moveTo>
                    <a:pt x="2455" y="1"/>
                  </a:moveTo>
                  <a:lnTo>
                    <a:pt x="2455" y="1"/>
                  </a:lnTo>
                  <a:cubicBezTo>
                    <a:pt x="2454" y="1"/>
                    <a:pt x="1" y="514"/>
                    <a:pt x="1" y="3339"/>
                  </a:cubicBezTo>
                  <a:cubicBezTo>
                    <a:pt x="1" y="3339"/>
                    <a:pt x="2" y="3339"/>
                    <a:pt x="3" y="3339"/>
                  </a:cubicBezTo>
                  <a:cubicBezTo>
                    <a:pt x="107" y="3339"/>
                    <a:pt x="3212" y="3311"/>
                    <a:pt x="2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6"/>
            <p:cNvSpPr/>
            <p:nvPr/>
          </p:nvSpPr>
          <p:spPr>
            <a:xfrm>
              <a:off x="3045675" y="3607000"/>
              <a:ext cx="71350" cy="59750"/>
            </a:xfrm>
            <a:custGeom>
              <a:avLst/>
              <a:gdLst/>
              <a:ahLst/>
              <a:cxnLst/>
              <a:rect l="l" t="t" r="r" b="b"/>
              <a:pathLst>
                <a:path w="2854" h="2390" extrusionOk="0">
                  <a:moveTo>
                    <a:pt x="423" y="0"/>
                  </a:moveTo>
                  <a:cubicBezTo>
                    <a:pt x="289" y="0"/>
                    <a:pt x="149" y="12"/>
                    <a:pt x="1" y="35"/>
                  </a:cubicBezTo>
                  <a:cubicBezTo>
                    <a:pt x="1" y="35"/>
                    <a:pt x="158" y="2389"/>
                    <a:pt x="2525" y="2389"/>
                  </a:cubicBezTo>
                  <a:cubicBezTo>
                    <a:pt x="2630" y="2389"/>
                    <a:pt x="2740" y="2385"/>
                    <a:pt x="2854" y="2375"/>
                  </a:cubicBezTo>
                  <a:cubicBezTo>
                    <a:pt x="2854" y="2375"/>
                    <a:pt x="2379"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6"/>
            <p:cNvSpPr/>
            <p:nvPr/>
          </p:nvSpPr>
          <p:spPr>
            <a:xfrm>
              <a:off x="3104175" y="3595025"/>
              <a:ext cx="81575" cy="70675"/>
            </a:xfrm>
            <a:custGeom>
              <a:avLst/>
              <a:gdLst/>
              <a:ahLst/>
              <a:cxnLst/>
              <a:rect l="l" t="t" r="r" b="b"/>
              <a:pathLst>
                <a:path w="3263" h="2827" extrusionOk="0">
                  <a:moveTo>
                    <a:pt x="2369" y="1"/>
                  </a:moveTo>
                  <a:cubicBezTo>
                    <a:pt x="2368" y="1"/>
                    <a:pt x="0" y="1"/>
                    <a:pt x="514" y="2825"/>
                  </a:cubicBezTo>
                  <a:cubicBezTo>
                    <a:pt x="514" y="2826"/>
                    <a:pt x="515" y="2826"/>
                    <a:pt x="518" y="2826"/>
                  </a:cubicBezTo>
                  <a:cubicBezTo>
                    <a:pt x="631" y="2826"/>
                    <a:pt x="3262" y="2179"/>
                    <a:pt x="2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6"/>
            <p:cNvSpPr/>
            <p:nvPr/>
          </p:nvSpPr>
          <p:spPr>
            <a:xfrm>
              <a:off x="2480750" y="3674150"/>
              <a:ext cx="85625" cy="57625"/>
            </a:xfrm>
            <a:custGeom>
              <a:avLst/>
              <a:gdLst/>
              <a:ahLst/>
              <a:cxnLst/>
              <a:rect l="l" t="t" r="r" b="b"/>
              <a:pathLst>
                <a:path w="3425" h="2305" extrusionOk="0">
                  <a:moveTo>
                    <a:pt x="1130" y="1"/>
                  </a:moveTo>
                  <a:cubicBezTo>
                    <a:pt x="799" y="1"/>
                    <a:pt x="424" y="69"/>
                    <a:pt x="0" y="231"/>
                  </a:cubicBezTo>
                  <a:cubicBezTo>
                    <a:pt x="0" y="231"/>
                    <a:pt x="761" y="2304"/>
                    <a:pt x="2283" y="2304"/>
                  </a:cubicBezTo>
                  <a:cubicBezTo>
                    <a:pt x="2625" y="2304"/>
                    <a:pt x="3005" y="2200"/>
                    <a:pt x="3424" y="1943"/>
                  </a:cubicBezTo>
                  <a:cubicBezTo>
                    <a:pt x="3424" y="1943"/>
                    <a:pt x="2898" y="1"/>
                    <a:pt x="1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6"/>
            <p:cNvSpPr/>
            <p:nvPr/>
          </p:nvSpPr>
          <p:spPr>
            <a:xfrm>
              <a:off x="3098475" y="3758675"/>
              <a:ext cx="93300" cy="77650"/>
            </a:xfrm>
            <a:custGeom>
              <a:avLst/>
              <a:gdLst/>
              <a:ahLst/>
              <a:cxnLst/>
              <a:rect l="l" t="t" r="r" b="b"/>
              <a:pathLst>
                <a:path w="3732" h="3106" extrusionOk="0">
                  <a:moveTo>
                    <a:pt x="679" y="0"/>
                  </a:moveTo>
                  <a:cubicBezTo>
                    <a:pt x="469" y="0"/>
                    <a:pt x="244" y="15"/>
                    <a:pt x="0" y="46"/>
                  </a:cubicBezTo>
                  <a:cubicBezTo>
                    <a:pt x="0" y="46"/>
                    <a:pt x="163" y="3105"/>
                    <a:pt x="3046" y="3105"/>
                  </a:cubicBezTo>
                  <a:cubicBezTo>
                    <a:pt x="3122" y="3105"/>
                    <a:pt x="3201" y="3103"/>
                    <a:pt x="3281" y="3099"/>
                  </a:cubicBezTo>
                  <a:cubicBezTo>
                    <a:pt x="3281" y="3099"/>
                    <a:pt x="3731" y="0"/>
                    <a:pt x="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6"/>
            <p:cNvSpPr/>
            <p:nvPr/>
          </p:nvSpPr>
          <p:spPr>
            <a:xfrm>
              <a:off x="2231800" y="3707525"/>
              <a:ext cx="118425" cy="65425"/>
            </a:xfrm>
            <a:custGeom>
              <a:avLst/>
              <a:gdLst/>
              <a:ahLst/>
              <a:cxnLst/>
              <a:rect l="l" t="t" r="r" b="b"/>
              <a:pathLst>
                <a:path w="4737" h="2617" extrusionOk="0">
                  <a:moveTo>
                    <a:pt x="2655" y="0"/>
                  </a:moveTo>
                  <a:cubicBezTo>
                    <a:pt x="1763" y="0"/>
                    <a:pt x="754" y="376"/>
                    <a:pt x="1" y="1721"/>
                  </a:cubicBezTo>
                  <a:cubicBezTo>
                    <a:pt x="1" y="1721"/>
                    <a:pt x="497" y="2616"/>
                    <a:pt x="1564" y="2616"/>
                  </a:cubicBezTo>
                  <a:cubicBezTo>
                    <a:pt x="2324" y="2616"/>
                    <a:pt x="3372" y="2162"/>
                    <a:pt x="4737" y="608"/>
                  </a:cubicBezTo>
                  <a:cubicBezTo>
                    <a:pt x="4737" y="608"/>
                    <a:pt x="3790" y="0"/>
                    <a:pt x="2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6"/>
            <p:cNvSpPr/>
            <p:nvPr/>
          </p:nvSpPr>
          <p:spPr>
            <a:xfrm>
              <a:off x="2853100" y="3439525"/>
              <a:ext cx="67775" cy="67800"/>
            </a:xfrm>
            <a:custGeom>
              <a:avLst/>
              <a:gdLst/>
              <a:ahLst/>
              <a:cxnLst/>
              <a:rect l="l" t="t" r="r" b="b"/>
              <a:pathLst>
                <a:path w="2711" h="2712" extrusionOk="0">
                  <a:moveTo>
                    <a:pt x="1370" y="1"/>
                  </a:moveTo>
                  <a:cubicBezTo>
                    <a:pt x="628" y="1"/>
                    <a:pt x="0" y="628"/>
                    <a:pt x="0" y="1370"/>
                  </a:cubicBezTo>
                  <a:cubicBezTo>
                    <a:pt x="0" y="2112"/>
                    <a:pt x="628" y="2711"/>
                    <a:pt x="1370" y="2711"/>
                  </a:cubicBezTo>
                  <a:cubicBezTo>
                    <a:pt x="2111" y="2711"/>
                    <a:pt x="2711" y="2112"/>
                    <a:pt x="2711" y="1370"/>
                  </a:cubicBezTo>
                  <a:cubicBezTo>
                    <a:pt x="2711" y="628"/>
                    <a:pt x="2111"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6"/>
            <p:cNvSpPr/>
            <p:nvPr/>
          </p:nvSpPr>
          <p:spPr>
            <a:xfrm>
              <a:off x="2279600" y="3749825"/>
              <a:ext cx="123425" cy="123425"/>
            </a:xfrm>
            <a:custGeom>
              <a:avLst/>
              <a:gdLst/>
              <a:ahLst/>
              <a:cxnLst/>
              <a:rect l="l" t="t" r="r" b="b"/>
              <a:pathLst>
                <a:path w="4937" h="4937" extrusionOk="0">
                  <a:moveTo>
                    <a:pt x="2482" y="0"/>
                  </a:moveTo>
                  <a:cubicBezTo>
                    <a:pt x="1113" y="0"/>
                    <a:pt x="0" y="1113"/>
                    <a:pt x="0" y="2483"/>
                  </a:cubicBezTo>
                  <a:cubicBezTo>
                    <a:pt x="0" y="3824"/>
                    <a:pt x="1113" y="4936"/>
                    <a:pt x="2482" y="4936"/>
                  </a:cubicBezTo>
                  <a:cubicBezTo>
                    <a:pt x="3823" y="4936"/>
                    <a:pt x="4936" y="3824"/>
                    <a:pt x="4936" y="2483"/>
                  </a:cubicBezTo>
                  <a:cubicBezTo>
                    <a:pt x="4936" y="1113"/>
                    <a:pt x="3823" y="0"/>
                    <a:pt x="2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6"/>
            <p:cNvSpPr/>
            <p:nvPr/>
          </p:nvSpPr>
          <p:spPr>
            <a:xfrm>
              <a:off x="2363750" y="3722725"/>
              <a:ext cx="105600" cy="104875"/>
            </a:xfrm>
            <a:custGeom>
              <a:avLst/>
              <a:gdLst/>
              <a:ahLst/>
              <a:cxnLst/>
              <a:rect l="l" t="t" r="r" b="b"/>
              <a:pathLst>
                <a:path w="4224" h="4195" extrusionOk="0">
                  <a:moveTo>
                    <a:pt x="2112" y="0"/>
                  </a:moveTo>
                  <a:cubicBezTo>
                    <a:pt x="943" y="0"/>
                    <a:pt x="1" y="942"/>
                    <a:pt x="1" y="2111"/>
                  </a:cubicBezTo>
                  <a:cubicBezTo>
                    <a:pt x="1" y="3253"/>
                    <a:pt x="943" y="4194"/>
                    <a:pt x="2112" y="4194"/>
                  </a:cubicBezTo>
                  <a:cubicBezTo>
                    <a:pt x="3254" y="4194"/>
                    <a:pt x="4224" y="3253"/>
                    <a:pt x="4224" y="2111"/>
                  </a:cubicBezTo>
                  <a:cubicBezTo>
                    <a:pt x="4224" y="942"/>
                    <a:pt x="3254" y="0"/>
                    <a:pt x="21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6"/>
            <p:cNvSpPr/>
            <p:nvPr/>
          </p:nvSpPr>
          <p:spPr>
            <a:xfrm>
              <a:off x="2251775" y="3884625"/>
              <a:ext cx="124850" cy="124850"/>
            </a:xfrm>
            <a:custGeom>
              <a:avLst/>
              <a:gdLst/>
              <a:ahLst/>
              <a:cxnLst/>
              <a:rect l="l" t="t" r="r" b="b"/>
              <a:pathLst>
                <a:path w="4994" h="4994" extrusionOk="0">
                  <a:moveTo>
                    <a:pt x="2483" y="1"/>
                  </a:moveTo>
                  <a:cubicBezTo>
                    <a:pt x="1113" y="1"/>
                    <a:pt x="0" y="1114"/>
                    <a:pt x="0" y="2512"/>
                  </a:cubicBezTo>
                  <a:cubicBezTo>
                    <a:pt x="0" y="3881"/>
                    <a:pt x="1113" y="4994"/>
                    <a:pt x="2483" y="4994"/>
                  </a:cubicBezTo>
                  <a:cubicBezTo>
                    <a:pt x="3852" y="4994"/>
                    <a:pt x="4994" y="3881"/>
                    <a:pt x="4994" y="2512"/>
                  </a:cubicBezTo>
                  <a:cubicBezTo>
                    <a:pt x="4994" y="1114"/>
                    <a:pt x="3852" y="1"/>
                    <a:pt x="24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6"/>
            <p:cNvSpPr/>
            <p:nvPr/>
          </p:nvSpPr>
          <p:spPr>
            <a:xfrm>
              <a:off x="2446500" y="3519425"/>
              <a:ext cx="84200" cy="83475"/>
            </a:xfrm>
            <a:custGeom>
              <a:avLst/>
              <a:gdLst/>
              <a:ahLst/>
              <a:cxnLst/>
              <a:rect l="l" t="t" r="r" b="b"/>
              <a:pathLst>
                <a:path w="3368" h="3339" extrusionOk="0">
                  <a:moveTo>
                    <a:pt x="1684" y="0"/>
                  </a:moveTo>
                  <a:cubicBezTo>
                    <a:pt x="771" y="0"/>
                    <a:pt x="1" y="742"/>
                    <a:pt x="1" y="1684"/>
                  </a:cubicBezTo>
                  <a:cubicBezTo>
                    <a:pt x="1" y="2597"/>
                    <a:pt x="771" y="3339"/>
                    <a:pt x="1684" y="3339"/>
                  </a:cubicBezTo>
                  <a:cubicBezTo>
                    <a:pt x="2597" y="3339"/>
                    <a:pt x="3368" y="2597"/>
                    <a:pt x="3368" y="1684"/>
                  </a:cubicBezTo>
                  <a:cubicBezTo>
                    <a:pt x="3368" y="742"/>
                    <a:pt x="2597" y="0"/>
                    <a:pt x="16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6"/>
            <p:cNvSpPr/>
            <p:nvPr/>
          </p:nvSpPr>
          <p:spPr>
            <a:xfrm>
              <a:off x="2408700" y="3473050"/>
              <a:ext cx="83475" cy="83500"/>
            </a:xfrm>
            <a:custGeom>
              <a:avLst/>
              <a:gdLst/>
              <a:ahLst/>
              <a:cxnLst/>
              <a:rect l="l" t="t" r="r" b="b"/>
              <a:pathLst>
                <a:path w="3339" h="3340" extrusionOk="0">
                  <a:moveTo>
                    <a:pt x="1655" y="1"/>
                  </a:moveTo>
                  <a:cubicBezTo>
                    <a:pt x="742" y="1"/>
                    <a:pt x="0" y="743"/>
                    <a:pt x="0" y="1684"/>
                  </a:cubicBezTo>
                  <a:cubicBezTo>
                    <a:pt x="0" y="2597"/>
                    <a:pt x="742" y="3339"/>
                    <a:pt x="1655" y="3339"/>
                  </a:cubicBezTo>
                  <a:cubicBezTo>
                    <a:pt x="2597" y="3339"/>
                    <a:pt x="3339" y="2597"/>
                    <a:pt x="3339" y="1684"/>
                  </a:cubicBezTo>
                  <a:cubicBezTo>
                    <a:pt x="3339" y="743"/>
                    <a:pt x="2597" y="1"/>
                    <a:pt x="1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6"/>
            <p:cNvSpPr/>
            <p:nvPr/>
          </p:nvSpPr>
          <p:spPr>
            <a:xfrm>
              <a:off x="2256050" y="3443100"/>
              <a:ext cx="85625" cy="85625"/>
            </a:xfrm>
            <a:custGeom>
              <a:avLst/>
              <a:gdLst/>
              <a:ahLst/>
              <a:cxnLst/>
              <a:rect l="l" t="t" r="r" b="b"/>
              <a:pathLst>
                <a:path w="3425" h="3425" extrusionOk="0">
                  <a:moveTo>
                    <a:pt x="1713" y="0"/>
                  </a:moveTo>
                  <a:cubicBezTo>
                    <a:pt x="771" y="0"/>
                    <a:pt x="1" y="771"/>
                    <a:pt x="1" y="1712"/>
                  </a:cubicBezTo>
                  <a:cubicBezTo>
                    <a:pt x="1" y="2682"/>
                    <a:pt x="771" y="3424"/>
                    <a:pt x="1713" y="3424"/>
                  </a:cubicBezTo>
                  <a:cubicBezTo>
                    <a:pt x="2654" y="3424"/>
                    <a:pt x="3424" y="2682"/>
                    <a:pt x="3424" y="1712"/>
                  </a:cubicBezTo>
                  <a:cubicBezTo>
                    <a:pt x="3424" y="771"/>
                    <a:pt x="2654" y="0"/>
                    <a:pt x="17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6"/>
            <p:cNvSpPr/>
            <p:nvPr/>
          </p:nvSpPr>
          <p:spPr>
            <a:xfrm>
              <a:off x="2579175" y="3260500"/>
              <a:ext cx="105600" cy="105575"/>
            </a:xfrm>
            <a:custGeom>
              <a:avLst/>
              <a:gdLst/>
              <a:ahLst/>
              <a:cxnLst/>
              <a:rect l="l" t="t" r="r" b="b"/>
              <a:pathLst>
                <a:path w="4224" h="4223" extrusionOk="0">
                  <a:moveTo>
                    <a:pt x="2112" y="0"/>
                  </a:moveTo>
                  <a:cubicBezTo>
                    <a:pt x="971" y="0"/>
                    <a:pt x="1" y="942"/>
                    <a:pt x="1" y="2112"/>
                  </a:cubicBezTo>
                  <a:cubicBezTo>
                    <a:pt x="1" y="3281"/>
                    <a:pt x="971" y="4223"/>
                    <a:pt x="2112" y="4223"/>
                  </a:cubicBezTo>
                  <a:cubicBezTo>
                    <a:pt x="3282" y="4223"/>
                    <a:pt x="4223" y="3281"/>
                    <a:pt x="4223" y="2112"/>
                  </a:cubicBezTo>
                  <a:cubicBezTo>
                    <a:pt x="4223" y="942"/>
                    <a:pt x="3282" y="0"/>
                    <a:pt x="21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6"/>
            <p:cNvSpPr/>
            <p:nvPr/>
          </p:nvSpPr>
          <p:spPr>
            <a:xfrm>
              <a:off x="2627675" y="3518700"/>
              <a:ext cx="76350" cy="76350"/>
            </a:xfrm>
            <a:custGeom>
              <a:avLst/>
              <a:gdLst/>
              <a:ahLst/>
              <a:cxnLst/>
              <a:rect l="l" t="t" r="r" b="b"/>
              <a:pathLst>
                <a:path w="3054" h="3054" extrusionOk="0">
                  <a:moveTo>
                    <a:pt x="1542" y="1"/>
                  </a:moveTo>
                  <a:cubicBezTo>
                    <a:pt x="686" y="1"/>
                    <a:pt x="1" y="686"/>
                    <a:pt x="1" y="1513"/>
                  </a:cubicBezTo>
                  <a:cubicBezTo>
                    <a:pt x="1" y="2369"/>
                    <a:pt x="686" y="3054"/>
                    <a:pt x="1542" y="3054"/>
                  </a:cubicBezTo>
                  <a:cubicBezTo>
                    <a:pt x="2369" y="3054"/>
                    <a:pt x="3054" y="2369"/>
                    <a:pt x="3054" y="1513"/>
                  </a:cubicBezTo>
                  <a:cubicBezTo>
                    <a:pt x="3054" y="686"/>
                    <a:pt x="2369" y="1"/>
                    <a:pt x="1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6"/>
            <p:cNvSpPr/>
            <p:nvPr/>
          </p:nvSpPr>
          <p:spPr>
            <a:xfrm>
              <a:off x="2881625" y="3456650"/>
              <a:ext cx="96325" cy="96325"/>
            </a:xfrm>
            <a:custGeom>
              <a:avLst/>
              <a:gdLst/>
              <a:ahLst/>
              <a:cxnLst/>
              <a:rect l="l" t="t" r="r" b="b"/>
              <a:pathLst>
                <a:path w="3853" h="3853" extrusionOk="0">
                  <a:moveTo>
                    <a:pt x="1941" y="1"/>
                  </a:moveTo>
                  <a:cubicBezTo>
                    <a:pt x="856" y="1"/>
                    <a:pt x="0" y="856"/>
                    <a:pt x="0" y="1941"/>
                  </a:cubicBezTo>
                  <a:cubicBezTo>
                    <a:pt x="0" y="2996"/>
                    <a:pt x="856" y="3852"/>
                    <a:pt x="1941" y="3852"/>
                  </a:cubicBezTo>
                  <a:cubicBezTo>
                    <a:pt x="2996" y="3852"/>
                    <a:pt x="3852" y="2996"/>
                    <a:pt x="3852" y="1941"/>
                  </a:cubicBezTo>
                  <a:cubicBezTo>
                    <a:pt x="3852" y="856"/>
                    <a:pt x="2996" y="1"/>
                    <a:pt x="1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6"/>
            <p:cNvSpPr/>
            <p:nvPr/>
          </p:nvSpPr>
          <p:spPr>
            <a:xfrm>
              <a:off x="2728250" y="3708450"/>
              <a:ext cx="117725" cy="117725"/>
            </a:xfrm>
            <a:custGeom>
              <a:avLst/>
              <a:gdLst/>
              <a:ahLst/>
              <a:cxnLst/>
              <a:rect l="l" t="t" r="r" b="b"/>
              <a:pathLst>
                <a:path w="4709" h="4709" extrusionOk="0">
                  <a:moveTo>
                    <a:pt x="2369" y="0"/>
                  </a:moveTo>
                  <a:cubicBezTo>
                    <a:pt x="1057" y="0"/>
                    <a:pt x="1" y="1056"/>
                    <a:pt x="1" y="2340"/>
                  </a:cubicBezTo>
                  <a:cubicBezTo>
                    <a:pt x="1" y="3652"/>
                    <a:pt x="1057" y="4708"/>
                    <a:pt x="2369" y="4708"/>
                  </a:cubicBezTo>
                  <a:cubicBezTo>
                    <a:pt x="3653" y="4708"/>
                    <a:pt x="4709" y="3652"/>
                    <a:pt x="4709" y="2340"/>
                  </a:cubicBezTo>
                  <a:cubicBezTo>
                    <a:pt x="4709" y="1056"/>
                    <a:pt x="3653" y="0"/>
                    <a:pt x="23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6"/>
            <p:cNvSpPr/>
            <p:nvPr/>
          </p:nvSpPr>
          <p:spPr>
            <a:xfrm>
              <a:off x="2951525" y="3765500"/>
              <a:ext cx="121275" cy="121300"/>
            </a:xfrm>
            <a:custGeom>
              <a:avLst/>
              <a:gdLst/>
              <a:ahLst/>
              <a:cxnLst/>
              <a:rect l="l" t="t" r="r" b="b"/>
              <a:pathLst>
                <a:path w="4851" h="4852" extrusionOk="0">
                  <a:moveTo>
                    <a:pt x="2426" y="1"/>
                  </a:moveTo>
                  <a:cubicBezTo>
                    <a:pt x="1085" y="1"/>
                    <a:pt x="0" y="1085"/>
                    <a:pt x="0" y="2426"/>
                  </a:cubicBezTo>
                  <a:cubicBezTo>
                    <a:pt x="0" y="3767"/>
                    <a:pt x="1085" y="4851"/>
                    <a:pt x="2426" y="4851"/>
                  </a:cubicBezTo>
                  <a:cubicBezTo>
                    <a:pt x="3767" y="4851"/>
                    <a:pt x="4851" y="3767"/>
                    <a:pt x="4851" y="2426"/>
                  </a:cubicBezTo>
                  <a:cubicBezTo>
                    <a:pt x="4851" y="1085"/>
                    <a:pt x="3767" y="1"/>
                    <a:pt x="2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6"/>
            <p:cNvSpPr/>
            <p:nvPr/>
          </p:nvSpPr>
          <p:spPr>
            <a:xfrm>
              <a:off x="3180500" y="3632125"/>
              <a:ext cx="82050" cy="82050"/>
            </a:xfrm>
            <a:custGeom>
              <a:avLst/>
              <a:gdLst/>
              <a:ahLst/>
              <a:cxnLst/>
              <a:rect l="l" t="t" r="r" b="b"/>
              <a:pathLst>
                <a:path w="3282" h="3282" extrusionOk="0">
                  <a:moveTo>
                    <a:pt x="1655" y="0"/>
                  </a:moveTo>
                  <a:cubicBezTo>
                    <a:pt x="742" y="0"/>
                    <a:pt x="0" y="742"/>
                    <a:pt x="0" y="1655"/>
                  </a:cubicBezTo>
                  <a:cubicBezTo>
                    <a:pt x="0" y="2568"/>
                    <a:pt x="742" y="3282"/>
                    <a:pt x="1655" y="3282"/>
                  </a:cubicBezTo>
                  <a:cubicBezTo>
                    <a:pt x="2540" y="3282"/>
                    <a:pt x="3282" y="2568"/>
                    <a:pt x="3282" y="1655"/>
                  </a:cubicBezTo>
                  <a:cubicBezTo>
                    <a:pt x="3282" y="742"/>
                    <a:pt x="2540" y="0"/>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6"/>
            <p:cNvSpPr/>
            <p:nvPr/>
          </p:nvSpPr>
          <p:spPr>
            <a:xfrm>
              <a:off x="1643325" y="3605025"/>
              <a:ext cx="394475" cy="493625"/>
            </a:xfrm>
            <a:custGeom>
              <a:avLst/>
              <a:gdLst/>
              <a:ahLst/>
              <a:cxnLst/>
              <a:rect l="l" t="t" r="r" b="b"/>
              <a:pathLst>
                <a:path w="15779" h="19745" extrusionOk="0">
                  <a:moveTo>
                    <a:pt x="14010" y="0"/>
                  </a:moveTo>
                  <a:lnTo>
                    <a:pt x="9787" y="3139"/>
                  </a:lnTo>
                  <a:cubicBezTo>
                    <a:pt x="4280" y="7390"/>
                    <a:pt x="2711" y="15750"/>
                    <a:pt x="1370" y="16549"/>
                  </a:cubicBezTo>
                  <a:cubicBezTo>
                    <a:pt x="29" y="17319"/>
                    <a:pt x="0" y="19744"/>
                    <a:pt x="2797" y="19744"/>
                  </a:cubicBezTo>
                  <a:lnTo>
                    <a:pt x="8703" y="19744"/>
                  </a:lnTo>
                  <a:cubicBezTo>
                    <a:pt x="12098" y="19744"/>
                    <a:pt x="13411" y="12440"/>
                    <a:pt x="14409" y="9188"/>
                  </a:cubicBezTo>
                  <a:cubicBezTo>
                    <a:pt x="15436" y="5963"/>
                    <a:pt x="15779" y="2112"/>
                    <a:pt x="14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8" name="Google Shape;2168;p66"/>
          <p:cNvGrpSpPr/>
          <p:nvPr/>
        </p:nvGrpSpPr>
        <p:grpSpPr>
          <a:xfrm>
            <a:off x="8632544" y="647918"/>
            <a:ext cx="467000" cy="431100"/>
            <a:chOff x="1849650" y="1202325"/>
            <a:chExt cx="467000" cy="431100"/>
          </a:xfrm>
        </p:grpSpPr>
        <p:sp>
          <p:nvSpPr>
            <p:cNvPr id="2169" name="Google Shape;2169;p66"/>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6"/>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6"/>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6"/>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6"/>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6"/>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6"/>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6"/>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6"/>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6"/>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6"/>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6"/>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6"/>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6"/>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0FFE0751-728C-1B41-70D0-D33059E95727}"/>
              </a:ext>
            </a:extLst>
          </p:cNvPr>
          <p:cNvSpPr txBox="1"/>
          <p:nvPr/>
        </p:nvSpPr>
        <p:spPr>
          <a:xfrm>
            <a:off x="1721839" y="319455"/>
            <a:ext cx="4757420" cy="707886"/>
          </a:xfrm>
          <a:prstGeom prst="rect">
            <a:avLst/>
          </a:prstGeom>
          <a:noFill/>
        </p:spPr>
        <p:txBody>
          <a:bodyPr wrap="square">
            <a:spAutoFit/>
          </a:bodyPr>
          <a:lstStyle/>
          <a:p>
            <a:r>
              <a:rPr lang="en" sz="4000" dirty="0">
                <a:latin typeface="Chewy" panose="020B0604020202020204" charset="0"/>
              </a:rPr>
              <a:t>Working </a:t>
            </a:r>
            <a:endParaRPr lang="en-IN" sz="4000" dirty="0">
              <a:latin typeface="Chewy"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4" name="Google Shape;1684;p58"/>
          <p:cNvSpPr txBox="1">
            <a:spLocks noGrp="1"/>
          </p:cNvSpPr>
          <p:nvPr>
            <p:ph type="title"/>
          </p:nvPr>
        </p:nvSpPr>
        <p:spPr>
          <a:xfrm>
            <a:off x="441517" y="11949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Flowchart</a:t>
            </a:r>
            <a:endParaRPr dirty="0"/>
          </a:p>
        </p:txBody>
      </p:sp>
      <p:sp>
        <p:nvSpPr>
          <p:cNvPr id="4" name="Oval 3">
            <a:extLst>
              <a:ext uri="{FF2B5EF4-FFF2-40B4-BE49-F238E27FC236}">
                <a16:creationId xmlns:a16="http://schemas.microsoft.com/office/drawing/2014/main" id="{E25E3660-1A48-A3B9-59CE-4259404783BB}"/>
              </a:ext>
            </a:extLst>
          </p:cNvPr>
          <p:cNvSpPr/>
          <p:nvPr/>
        </p:nvSpPr>
        <p:spPr>
          <a:xfrm>
            <a:off x="3636699" y="831870"/>
            <a:ext cx="1058092" cy="3396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Start</a:t>
            </a:r>
          </a:p>
        </p:txBody>
      </p:sp>
      <p:sp>
        <p:nvSpPr>
          <p:cNvPr id="5" name="Parallelogram 4">
            <a:extLst>
              <a:ext uri="{FF2B5EF4-FFF2-40B4-BE49-F238E27FC236}">
                <a16:creationId xmlns:a16="http://schemas.microsoft.com/office/drawing/2014/main" id="{AB22A48F-892A-9876-B892-77969BA46C9B}"/>
              </a:ext>
            </a:extLst>
          </p:cNvPr>
          <p:cNvSpPr/>
          <p:nvPr/>
        </p:nvSpPr>
        <p:spPr>
          <a:xfrm>
            <a:off x="3235234" y="1609345"/>
            <a:ext cx="1932432" cy="475487"/>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50" dirty="0"/>
              <a:t>Read soil moisture detector reading</a:t>
            </a:r>
          </a:p>
        </p:txBody>
      </p:sp>
      <p:sp>
        <p:nvSpPr>
          <p:cNvPr id="7" name="Diamond 6">
            <a:extLst>
              <a:ext uri="{FF2B5EF4-FFF2-40B4-BE49-F238E27FC236}">
                <a16:creationId xmlns:a16="http://schemas.microsoft.com/office/drawing/2014/main" id="{7EB31AC8-EE6F-C1C8-66EA-E5683C03A5C0}"/>
              </a:ext>
            </a:extLst>
          </p:cNvPr>
          <p:cNvSpPr/>
          <p:nvPr/>
        </p:nvSpPr>
        <p:spPr>
          <a:xfrm>
            <a:off x="3410056" y="3383596"/>
            <a:ext cx="1465001" cy="60718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a:t>Compare the values</a:t>
            </a:r>
          </a:p>
        </p:txBody>
      </p:sp>
      <p:sp>
        <p:nvSpPr>
          <p:cNvPr id="8" name="Parallelogram 7">
            <a:extLst>
              <a:ext uri="{FF2B5EF4-FFF2-40B4-BE49-F238E27FC236}">
                <a16:creationId xmlns:a16="http://schemas.microsoft.com/office/drawing/2014/main" id="{B606292E-9351-8B52-B2D7-8637BB2E634A}"/>
              </a:ext>
            </a:extLst>
          </p:cNvPr>
          <p:cNvSpPr/>
          <p:nvPr/>
        </p:nvSpPr>
        <p:spPr>
          <a:xfrm>
            <a:off x="3196045" y="2487552"/>
            <a:ext cx="2010809" cy="455891"/>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000" dirty="0"/>
          </a:p>
          <a:p>
            <a:pPr algn="ctr"/>
            <a:r>
              <a:rPr lang="en-IN" sz="1000" dirty="0"/>
              <a:t>Read temperature and humidity sensor reading</a:t>
            </a:r>
          </a:p>
          <a:p>
            <a:pPr algn="ctr"/>
            <a:endParaRPr lang="en-IN" dirty="0"/>
          </a:p>
        </p:txBody>
      </p:sp>
      <p:sp>
        <p:nvSpPr>
          <p:cNvPr id="9" name="Rectangle 8">
            <a:extLst>
              <a:ext uri="{FF2B5EF4-FFF2-40B4-BE49-F238E27FC236}">
                <a16:creationId xmlns:a16="http://schemas.microsoft.com/office/drawing/2014/main" id="{D71A39C2-F459-B76C-BECC-6572095784A8}"/>
              </a:ext>
            </a:extLst>
          </p:cNvPr>
          <p:cNvSpPr/>
          <p:nvPr/>
        </p:nvSpPr>
        <p:spPr>
          <a:xfrm>
            <a:off x="3350622" y="4399570"/>
            <a:ext cx="1630245" cy="475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Turn on/off pump</a:t>
            </a:r>
          </a:p>
        </p:txBody>
      </p:sp>
      <p:sp>
        <p:nvSpPr>
          <p:cNvPr id="10" name="Arrow: Down 9">
            <a:extLst>
              <a:ext uri="{FF2B5EF4-FFF2-40B4-BE49-F238E27FC236}">
                <a16:creationId xmlns:a16="http://schemas.microsoft.com/office/drawing/2014/main" id="{52CB674C-24A1-AA48-FA0D-8DFE796682D2}"/>
              </a:ext>
            </a:extLst>
          </p:cNvPr>
          <p:cNvSpPr/>
          <p:nvPr/>
        </p:nvSpPr>
        <p:spPr>
          <a:xfrm>
            <a:off x="4079531" y="1302133"/>
            <a:ext cx="172429" cy="22253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Arrow: Down 10">
            <a:extLst>
              <a:ext uri="{FF2B5EF4-FFF2-40B4-BE49-F238E27FC236}">
                <a16:creationId xmlns:a16="http://schemas.microsoft.com/office/drawing/2014/main" id="{E3419CE5-6C53-D2E3-7625-1DAEC21B8B2B}"/>
              </a:ext>
            </a:extLst>
          </p:cNvPr>
          <p:cNvSpPr/>
          <p:nvPr/>
        </p:nvSpPr>
        <p:spPr>
          <a:xfrm>
            <a:off x="4082142" y="2169507"/>
            <a:ext cx="172429" cy="22253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Arrow: Down 11">
            <a:extLst>
              <a:ext uri="{FF2B5EF4-FFF2-40B4-BE49-F238E27FC236}">
                <a16:creationId xmlns:a16="http://schemas.microsoft.com/office/drawing/2014/main" id="{A48611BE-ED7E-4259-1B30-30A699CD630A}"/>
              </a:ext>
            </a:extLst>
          </p:cNvPr>
          <p:cNvSpPr/>
          <p:nvPr/>
        </p:nvSpPr>
        <p:spPr>
          <a:xfrm>
            <a:off x="4079531" y="3052251"/>
            <a:ext cx="172429" cy="22253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Arrow: Down 12">
            <a:extLst>
              <a:ext uri="{FF2B5EF4-FFF2-40B4-BE49-F238E27FC236}">
                <a16:creationId xmlns:a16="http://schemas.microsoft.com/office/drawing/2014/main" id="{951578A6-4730-A46E-3936-67E34E84F8C6}"/>
              </a:ext>
            </a:extLst>
          </p:cNvPr>
          <p:cNvSpPr/>
          <p:nvPr/>
        </p:nvSpPr>
        <p:spPr>
          <a:xfrm>
            <a:off x="4072999" y="4103345"/>
            <a:ext cx="172429" cy="22253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5" name="Connector: Elbow 24">
            <a:extLst>
              <a:ext uri="{FF2B5EF4-FFF2-40B4-BE49-F238E27FC236}">
                <a16:creationId xmlns:a16="http://schemas.microsoft.com/office/drawing/2014/main" id="{8388741C-EB51-B86A-CCF8-662247837E0F}"/>
              </a:ext>
            </a:extLst>
          </p:cNvPr>
          <p:cNvCxnSpPr>
            <a:cxnSpLocks/>
            <a:stCxn id="7" idx="3"/>
            <a:endCxn id="5" idx="2"/>
          </p:cNvCxnSpPr>
          <p:nvPr/>
        </p:nvCxnSpPr>
        <p:spPr>
          <a:xfrm flipV="1">
            <a:off x="4875057" y="1847089"/>
            <a:ext cx="233173" cy="1840101"/>
          </a:xfrm>
          <a:prstGeom prst="bentConnector3">
            <a:avLst>
              <a:gd name="adj1" fmla="val 454341"/>
            </a:avLst>
          </a:prstGeom>
          <a:ln>
            <a:tailEnd type="triangle"/>
          </a:ln>
        </p:spPr>
        <p:style>
          <a:lnRef idx="2">
            <a:schemeClr val="dk1"/>
          </a:lnRef>
          <a:fillRef idx="0">
            <a:schemeClr val="dk1"/>
          </a:fillRef>
          <a:effectRef idx="1">
            <a:schemeClr val="dk1"/>
          </a:effectRef>
          <a:fontRef idx="minor">
            <a:schemeClr val="tx1"/>
          </a:fontRef>
        </p:style>
      </p:cxnSp>
      <p:cxnSp>
        <p:nvCxnSpPr>
          <p:cNvPr id="28" name="Connector: Elbow 27">
            <a:extLst>
              <a:ext uri="{FF2B5EF4-FFF2-40B4-BE49-F238E27FC236}">
                <a16:creationId xmlns:a16="http://schemas.microsoft.com/office/drawing/2014/main" id="{B4DD50C0-5EE5-F95B-30CF-AEC993AFDC03}"/>
              </a:ext>
            </a:extLst>
          </p:cNvPr>
          <p:cNvCxnSpPr>
            <a:stCxn id="9" idx="1"/>
            <a:endCxn id="5" idx="5"/>
          </p:cNvCxnSpPr>
          <p:nvPr/>
        </p:nvCxnSpPr>
        <p:spPr>
          <a:xfrm rot="10800000">
            <a:off x="3294670" y="1847090"/>
            <a:ext cx="55952" cy="2790225"/>
          </a:xfrm>
          <a:prstGeom prst="bentConnector3">
            <a:avLst>
              <a:gd name="adj1" fmla="val 1679393"/>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8F38F5D7-EEB9-43AE-67F8-A360DD9576DE}"/>
              </a:ext>
            </a:extLst>
          </p:cNvPr>
          <p:cNvSpPr txBox="1"/>
          <p:nvPr/>
        </p:nvSpPr>
        <p:spPr>
          <a:xfrm>
            <a:off x="4965365" y="3465953"/>
            <a:ext cx="763351" cy="215444"/>
          </a:xfrm>
          <a:prstGeom prst="rect">
            <a:avLst/>
          </a:prstGeom>
          <a:noFill/>
        </p:spPr>
        <p:txBody>
          <a:bodyPr wrap="none" rtlCol="0">
            <a:spAutoFit/>
          </a:bodyPr>
          <a:lstStyle/>
          <a:p>
            <a:r>
              <a:rPr lang="en-IN" sz="800" dirty="0"/>
              <a:t>Not matches</a:t>
            </a:r>
          </a:p>
        </p:txBody>
      </p:sp>
      <p:sp>
        <p:nvSpPr>
          <p:cNvPr id="38" name="TextBox 37">
            <a:extLst>
              <a:ext uri="{FF2B5EF4-FFF2-40B4-BE49-F238E27FC236}">
                <a16:creationId xmlns:a16="http://schemas.microsoft.com/office/drawing/2014/main" id="{1DFF470C-3F64-6BA3-8E66-682150CD75BD}"/>
              </a:ext>
            </a:extLst>
          </p:cNvPr>
          <p:cNvSpPr txBox="1"/>
          <p:nvPr/>
        </p:nvSpPr>
        <p:spPr>
          <a:xfrm>
            <a:off x="3196045" y="4203908"/>
            <a:ext cx="574196" cy="215444"/>
          </a:xfrm>
          <a:prstGeom prst="rect">
            <a:avLst/>
          </a:prstGeom>
          <a:noFill/>
        </p:spPr>
        <p:txBody>
          <a:bodyPr wrap="none" rtlCol="0">
            <a:spAutoFit/>
          </a:bodyPr>
          <a:lstStyle/>
          <a:p>
            <a:r>
              <a:rPr lang="en-IN" sz="800" dirty="0"/>
              <a:t>Matches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5" name="Google Shape;1025;p48"/>
          <p:cNvSpPr/>
          <p:nvPr/>
        </p:nvSpPr>
        <p:spPr>
          <a:xfrm>
            <a:off x="851554" y="295395"/>
            <a:ext cx="2000715" cy="417855"/>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48"/>
          <p:cNvSpPr txBox="1">
            <a:spLocks noGrp="1"/>
          </p:cNvSpPr>
          <p:nvPr>
            <p:ph type="title"/>
          </p:nvPr>
        </p:nvSpPr>
        <p:spPr>
          <a:xfrm>
            <a:off x="713250" y="19899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ADVANTAGES</a:t>
            </a:r>
            <a:endParaRPr dirty="0"/>
          </a:p>
        </p:txBody>
      </p:sp>
      <p:sp>
        <p:nvSpPr>
          <p:cNvPr id="1028" name="Google Shape;1028;p48"/>
          <p:cNvSpPr txBox="1">
            <a:spLocks noGrp="1"/>
          </p:cNvSpPr>
          <p:nvPr>
            <p:ph type="subTitle" idx="2"/>
          </p:nvPr>
        </p:nvSpPr>
        <p:spPr>
          <a:xfrm>
            <a:off x="468050" y="1072656"/>
            <a:ext cx="5889077" cy="645900"/>
          </a:xfrm>
          <a:prstGeom prst="rect">
            <a:avLst/>
          </a:prstGeom>
        </p:spPr>
        <p:txBody>
          <a:bodyPr spcFirstLastPara="1" wrap="square" lIns="91425" tIns="91425" rIns="91425" bIns="91425" anchor="t" anchorCtr="0">
            <a:noAutofit/>
          </a:bodyPr>
          <a:lstStyle/>
          <a:p>
            <a:pPr marL="324000" lvl="0" indent="-324000" algn="l" rtl="0">
              <a:spcBef>
                <a:spcPts val="0"/>
              </a:spcBef>
              <a:spcAft>
                <a:spcPts val="600"/>
              </a:spcAft>
              <a:buClr>
                <a:schemeClr val="dk1"/>
              </a:buClr>
              <a:buSzPts val="1100"/>
              <a:buFont typeface="Arial" panose="020B0604020202020204" pitchFamily="34" charset="0"/>
              <a:buChar char="•"/>
            </a:pPr>
            <a:r>
              <a:rPr lang="en-US" sz="1400" b="1" dirty="0"/>
              <a:t>SAVE TIME: </a:t>
            </a:r>
            <a:r>
              <a:rPr lang="en-US" sz="1400" dirty="0"/>
              <a:t>system will do all the watering for user.</a:t>
            </a:r>
          </a:p>
          <a:p>
            <a:pPr marL="324000" lvl="0" indent="-324000" algn="l" rtl="0">
              <a:spcBef>
                <a:spcPts val="0"/>
              </a:spcBef>
              <a:spcAft>
                <a:spcPts val="600"/>
              </a:spcAft>
              <a:buClr>
                <a:schemeClr val="dk1"/>
              </a:buClr>
              <a:buSzPts val="1100"/>
              <a:buFont typeface="Arial" panose="020B0604020202020204" pitchFamily="34" charset="0"/>
              <a:buChar char="•"/>
            </a:pPr>
            <a:r>
              <a:rPr lang="en-US" sz="1400" b="1" dirty="0"/>
              <a:t>SAVE WATER: </a:t>
            </a:r>
            <a:r>
              <a:rPr lang="en-US" sz="1400" dirty="0"/>
              <a:t>An automatic system uses less water than watering by hand.</a:t>
            </a:r>
          </a:p>
          <a:p>
            <a:pPr marL="324000" lvl="0" indent="-324000" algn="l" rtl="0">
              <a:spcBef>
                <a:spcPts val="0"/>
              </a:spcBef>
              <a:spcAft>
                <a:spcPts val="600"/>
              </a:spcAft>
              <a:buClr>
                <a:schemeClr val="dk1"/>
              </a:buClr>
              <a:buSzPts val="1100"/>
              <a:buFont typeface="Arial" panose="020B0604020202020204" pitchFamily="34" charset="0"/>
              <a:buChar char="•"/>
            </a:pPr>
            <a:r>
              <a:rPr lang="en-US" sz="1400" b="1" dirty="0"/>
              <a:t>SAVE MONEY: </a:t>
            </a:r>
            <a:r>
              <a:rPr lang="en-US" sz="1400" dirty="0"/>
              <a:t>Your water bills will be lower and your plants will live longer. </a:t>
            </a:r>
          </a:p>
          <a:p>
            <a:pPr marL="324000" lvl="0" indent="-324000" algn="l" rtl="0">
              <a:spcBef>
                <a:spcPts val="0"/>
              </a:spcBef>
              <a:spcAft>
                <a:spcPts val="600"/>
              </a:spcAft>
              <a:buClr>
                <a:schemeClr val="dk1"/>
              </a:buClr>
              <a:buSzPts val="1100"/>
              <a:buFont typeface="Arial" panose="020B0604020202020204" pitchFamily="34" charset="0"/>
              <a:buChar char="•"/>
            </a:pPr>
            <a:r>
              <a:rPr lang="en-US" sz="1400" dirty="0"/>
              <a:t>Weather efficiency. </a:t>
            </a:r>
          </a:p>
          <a:p>
            <a:pPr marL="324000" lvl="0" indent="-324000" algn="l" rtl="0">
              <a:spcBef>
                <a:spcPts val="0"/>
              </a:spcBef>
              <a:spcAft>
                <a:spcPts val="600"/>
              </a:spcAft>
              <a:buClr>
                <a:schemeClr val="dk1"/>
              </a:buClr>
              <a:buSzPts val="1100"/>
              <a:buFont typeface="Arial" panose="020B0604020202020204" pitchFamily="34" charset="0"/>
              <a:buChar char="•"/>
            </a:pPr>
            <a:r>
              <a:rPr lang="en-US" sz="1400" dirty="0"/>
              <a:t>Less stress. </a:t>
            </a:r>
          </a:p>
          <a:p>
            <a:pPr marL="324000" lvl="0" indent="-324000" algn="l" rtl="0">
              <a:spcBef>
                <a:spcPts val="0"/>
              </a:spcBef>
              <a:spcAft>
                <a:spcPts val="600"/>
              </a:spcAft>
              <a:buClr>
                <a:schemeClr val="dk1"/>
              </a:buClr>
              <a:buSzPts val="1100"/>
              <a:buFont typeface="Arial" panose="020B0604020202020204" pitchFamily="34" charset="0"/>
              <a:buChar char="•"/>
            </a:pPr>
            <a:r>
              <a:rPr lang="en-US" sz="1400" dirty="0"/>
              <a:t>Works according to the soil condition. </a:t>
            </a:r>
          </a:p>
          <a:p>
            <a:pPr marL="324000" lvl="0" indent="-324000" algn="l" rtl="0">
              <a:spcBef>
                <a:spcPts val="0"/>
              </a:spcBef>
              <a:spcAft>
                <a:spcPts val="600"/>
              </a:spcAft>
              <a:buClr>
                <a:schemeClr val="dk1"/>
              </a:buClr>
              <a:buSzPts val="1100"/>
              <a:buFont typeface="Arial" panose="020B0604020202020204" pitchFamily="34" charset="0"/>
              <a:buChar char="•"/>
            </a:pPr>
            <a:r>
              <a:rPr lang="en-US" sz="1400" dirty="0"/>
              <a:t>No nutrition pollution is released into the environment because of this controlled system. </a:t>
            </a:r>
          </a:p>
          <a:p>
            <a:pPr marL="324000" indent="-324000">
              <a:spcAft>
                <a:spcPts val="600"/>
              </a:spcAft>
              <a:buSzPts val="1100"/>
              <a:buFont typeface="Arial" panose="020B0604020202020204" pitchFamily="34" charset="0"/>
              <a:buChar char="•"/>
            </a:pPr>
            <a:r>
              <a:rPr lang="en-US" sz="1400" dirty="0"/>
              <a:t>This technology can water plants just when necessary without requiring human participation, making it especially handy for people who work regular jobs and travel often. </a:t>
            </a:r>
          </a:p>
          <a:p>
            <a:pPr marL="324000" indent="-324000">
              <a:spcAft>
                <a:spcPts val="600"/>
              </a:spcAft>
              <a:buSzPts val="1100"/>
              <a:buFont typeface="Arial" panose="020B0604020202020204" pitchFamily="34" charset="0"/>
              <a:buChar char="•"/>
            </a:pPr>
            <a:r>
              <a:rPr lang="en-US" sz="1400" dirty="0"/>
              <a:t>Complete elimination of man power. </a:t>
            </a:r>
            <a:endParaRPr sz="1400" dirty="0"/>
          </a:p>
        </p:txBody>
      </p:sp>
      <p:grpSp>
        <p:nvGrpSpPr>
          <p:cNvPr id="1033" name="Google Shape;1033;p48"/>
          <p:cNvGrpSpPr/>
          <p:nvPr/>
        </p:nvGrpSpPr>
        <p:grpSpPr>
          <a:xfrm>
            <a:off x="7791179" y="2030090"/>
            <a:ext cx="467000" cy="431100"/>
            <a:chOff x="1849650" y="1202325"/>
            <a:chExt cx="467000" cy="431100"/>
          </a:xfrm>
        </p:grpSpPr>
        <p:sp>
          <p:nvSpPr>
            <p:cNvPr id="1034" name="Google Shape;1034;p48"/>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48"/>
          <p:cNvGrpSpPr/>
          <p:nvPr/>
        </p:nvGrpSpPr>
        <p:grpSpPr>
          <a:xfrm>
            <a:off x="6688995" y="2664617"/>
            <a:ext cx="2184110" cy="2063932"/>
            <a:chOff x="4677450" y="1867525"/>
            <a:chExt cx="3177485" cy="2873924"/>
          </a:xfrm>
        </p:grpSpPr>
        <p:sp>
          <p:nvSpPr>
            <p:cNvPr id="1049" name="Google Shape;1049;p48"/>
            <p:cNvSpPr/>
            <p:nvPr/>
          </p:nvSpPr>
          <p:spPr>
            <a:xfrm>
              <a:off x="4849293" y="4041657"/>
              <a:ext cx="459004" cy="419268"/>
            </a:xfrm>
            <a:custGeom>
              <a:avLst/>
              <a:gdLst/>
              <a:ahLst/>
              <a:cxnLst/>
              <a:rect l="l" t="t" r="r" b="b"/>
              <a:pathLst>
                <a:path w="11401" h="10414" extrusionOk="0">
                  <a:moveTo>
                    <a:pt x="8179" y="1"/>
                  </a:moveTo>
                  <a:cubicBezTo>
                    <a:pt x="6475" y="1"/>
                    <a:pt x="4809" y="177"/>
                    <a:pt x="3103" y="513"/>
                  </a:cubicBezTo>
                  <a:cubicBezTo>
                    <a:pt x="2235" y="679"/>
                    <a:pt x="101" y="846"/>
                    <a:pt x="34" y="2114"/>
                  </a:cubicBezTo>
                  <a:cubicBezTo>
                    <a:pt x="0" y="3014"/>
                    <a:pt x="134" y="3882"/>
                    <a:pt x="234" y="4749"/>
                  </a:cubicBezTo>
                  <a:cubicBezTo>
                    <a:pt x="301" y="5650"/>
                    <a:pt x="334" y="6584"/>
                    <a:pt x="534" y="7451"/>
                  </a:cubicBezTo>
                  <a:cubicBezTo>
                    <a:pt x="1062" y="9671"/>
                    <a:pt x="3111" y="10414"/>
                    <a:pt x="5220" y="10414"/>
                  </a:cubicBezTo>
                  <a:cubicBezTo>
                    <a:pt x="6311" y="10414"/>
                    <a:pt x="7419" y="10215"/>
                    <a:pt x="8340" y="9919"/>
                  </a:cubicBezTo>
                  <a:cubicBezTo>
                    <a:pt x="9807" y="9486"/>
                    <a:pt x="10675" y="8685"/>
                    <a:pt x="10908" y="7084"/>
                  </a:cubicBezTo>
                  <a:cubicBezTo>
                    <a:pt x="11208" y="5083"/>
                    <a:pt x="11275" y="3048"/>
                    <a:pt x="11375" y="1046"/>
                  </a:cubicBezTo>
                  <a:cubicBezTo>
                    <a:pt x="11400" y="971"/>
                    <a:pt x="11331" y="934"/>
                    <a:pt x="11267" y="934"/>
                  </a:cubicBezTo>
                  <a:cubicBezTo>
                    <a:pt x="11246" y="934"/>
                    <a:pt x="11225" y="938"/>
                    <a:pt x="11208" y="946"/>
                  </a:cubicBezTo>
                  <a:cubicBezTo>
                    <a:pt x="11042" y="279"/>
                    <a:pt x="10741" y="112"/>
                    <a:pt x="9674" y="46"/>
                  </a:cubicBezTo>
                  <a:cubicBezTo>
                    <a:pt x="9171" y="16"/>
                    <a:pt x="8673" y="1"/>
                    <a:pt x="8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4782166" y="3908228"/>
              <a:ext cx="609778" cy="288262"/>
            </a:xfrm>
            <a:custGeom>
              <a:avLst/>
              <a:gdLst/>
              <a:ahLst/>
              <a:cxnLst/>
              <a:rect l="l" t="t" r="r" b="b"/>
              <a:pathLst>
                <a:path w="15146" h="7160" extrusionOk="0">
                  <a:moveTo>
                    <a:pt x="1428" y="1"/>
                  </a:moveTo>
                  <a:cubicBezTo>
                    <a:pt x="1373" y="1"/>
                    <a:pt x="1319" y="4"/>
                    <a:pt x="1268" y="13"/>
                  </a:cubicBezTo>
                  <a:cubicBezTo>
                    <a:pt x="1" y="246"/>
                    <a:pt x="68" y="2215"/>
                    <a:pt x="68" y="3282"/>
                  </a:cubicBezTo>
                  <a:cubicBezTo>
                    <a:pt x="68" y="4650"/>
                    <a:pt x="601" y="5850"/>
                    <a:pt x="1902" y="6418"/>
                  </a:cubicBezTo>
                  <a:cubicBezTo>
                    <a:pt x="2770" y="6784"/>
                    <a:pt x="3837" y="6851"/>
                    <a:pt x="4771" y="6951"/>
                  </a:cubicBezTo>
                  <a:cubicBezTo>
                    <a:pt x="5271" y="6985"/>
                    <a:pt x="5738" y="7051"/>
                    <a:pt x="6239" y="7085"/>
                  </a:cubicBezTo>
                  <a:cubicBezTo>
                    <a:pt x="6689" y="7135"/>
                    <a:pt x="7131" y="7160"/>
                    <a:pt x="7573" y="7160"/>
                  </a:cubicBezTo>
                  <a:cubicBezTo>
                    <a:pt x="8015" y="7160"/>
                    <a:pt x="8457" y="7135"/>
                    <a:pt x="8907" y="7085"/>
                  </a:cubicBezTo>
                  <a:cubicBezTo>
                    <a:pt x="9408" y="7051"/>
                    <a:pt x="9875" y="6985"/>
                    <a:pt x="10342" y="6951"/>
                  </a:cubicBezTo>
                  <a:cubicBezTo>
                    <a:pt x="11276" y="6851"/>
                    <a:pt x="12343" y="6784"/>
                    <a:pt x="13244" y="6418"/>
                  </a:cubicBezTo>
                  <a:cubicBezTo>
                    <a:pt x="14545" y="5850"/>
                    <a:pt x="15045" y="4650"/>
                    <a:pt x="15045" y="3282"/>
                  </a:cubicBezTo>
                  <a:cubicBezTo>
                    <a:pt x="15045" y="2215"/>
                    <a:pt x="15145" y="413"/>
                    <a:pt x="13911" y="213"/>
                  </a:cubicBezTo>
                  <a:cubicBezTo>
                    <a:pt x="13831" y="200"/>
                    <a:pt x="13745" y="195"/>
                    <a:pt x="13654" y="195"/>
                  </a:cubicBezTo>
                  <a:cubicBezTo>
                    <a:pt x="13030" y="195"/>
                    <a:pt x="12200" y="468"/>
                    <a:pt x="11676" y="613"/>
                  </a:cubicBezTo>
                  <a:cubicBezTo>
                    <a:pt x="10342" y="997"/>
                    <a:pt x="8949" y="1189"/>
                    <a:pt x="7556" y="1189"/>
                  </a:cubicBezTo>
                  <a:cubicBezTo>
                    <a:pt x="6164" y="1189"/>
                    <a:pt x="4771" y="997"/>
                    <a:pt x="3437" y="613"/>
                  </a:cubicBezTo>
                  <a:cubicBezTo>
                    <a:pt x="2887" y="461"/>
                    <a:pt x="2030" y="1"/>
                    <a:pt x="1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4755313" y="3873644"/>
              <a:ext cx="612435" cy="110796"/>
            </a:xfrm>
            <a:custGeom>
              <a:avLst/>
              <a:gdLst/>
              <a:ahLst/>
              <a:cxnLst/>
              <a:rect l="l" t="t" r="r" b="b"/>
              <a:pathLst>
                <a:path w="15212" h="2752" extrusionOk="0">
                  <a:moveTo>
                    <a:pt x="7006" y="1"/>
                  </a:moveTo>
                  <a:cubicBezTo>
                    <a:pt x="6416" y="1"/>
                    <a:pt x="5827" y="5"/>
                    <a:pt x="5238" y="5"/>
                  </a:cubicBezTo>
                  <a:cubicBezTo>
                    <a:pt x="5068" y="5"/>
                    <a:pt x="4889" y="3"/>
                    <a:pt x="4703" y="3"/>
                  </a:cubicBezTo>
                  <a:cubicBezTo>
                    <a:pt x="3679" y="3"/>
                    <a:pt x="2459" y="51"/>
                    <a:pt x="1669" y="672"/>
                  </a:cubicBezTo>
                  <a:cubicBezTo>
                    <a:pt x="1" y="1973"/>
                    <a:pt x="5171" y="2640"/>
                    <a:pt x="5671" y="2673"/>
                  </a:cubicBezTo>
                  <a:cubicBezTo>
                    <a:pt x="6339" y="2707"/>
                    <a:pt x="7006" y="2740"/>
                    <a:pt x="7640" y="2740"/>
                  </a:cubicBezTo>
                  <a:cubicBezTo>
                    <a:pt x="7909" y="2747"/>
                    <a:pt x="8181" y="2752"/>
                    <a:pt x="8454" y="2752"/>
                  </a:cubicBezTo>
                  <a:cubicBezTo>
                    <a:pt x="9393" y="2752"/>
                    <a:pt x="10345" y="2702"/>
                    <a:pt x="11275" y="2573"/>
                  </a:cubicBezTo>
                  <a:cubicBezTo>
                    <a:pt x="12476" y="2440"/>
                    <a:pt x="13577" y="2106"/>
                    <a:pt x="14745" y="1806"/>
                  </a:cubicBezTo>
                  <a:cubicBezTo>
                    <a:pt x="15011" y="1739"/>
                    <a:pt x="15178" y="1639"/>
                    <a:pt x="15178" y="1372"/>
                  </a:cubicBezTo>
                  <a:cubicBezTo>
                    <a:pt x="15212" y="1139"/>
                    <a:pt x="14878" y="672"/>
                    <a:pt x="14544" y="572"/>
                  </a:cubicBezTo>
                  <a:cubicBezTo>
                    <a:pt x="12710" y="5"/>
                    <a:pt x="11409" y="171"/>
                    <a:pt x="10542" y="105"/>
                  </a:cubicBezTo>
                  <a:cubicBezTo>
                    <a:pt x="9363" y="16"/>
                    <a:pt x="8184" y="1"/>
                    <a:pt x="70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4885595" y="3898927"/>
              <a:ext cx="413671" cy="61356"/>
            </a:xfrm>
            <a:custGeom>
              <a:avLst/>
              <a:gdLst/>
              <a:ahLst/>
              <a:cxnLst/>
              <a:rect l="l" t="t" r="r" b="b"/>
              <a:pathLst>
                <a:path w="10275" h="1524" extrusionOk="0">
                  <a:moveTo>
                    <a:pt x="4917" y="0"/>
                  </a:moveTo>
                  <a:cubicBezTo>
                    <a:pt x="4294" y="0"/>
                    <a:pt x="3667" y="18"/>
                    <a:pt x="3036" y="44"/>
                  </a:cubicBezTo>
                  <a:cubicBezTo>
                    <a:pt x="2992" y="46"/>
                    <a:pt x="2942" y="47"/>
                    <a:pt x="2888" y="47"/>
                  </a:cubicBezTo>
                  <a:cubicBezTo>
                    <a:pt x="2640" y="47"/>
                    <a:pt x="2289" y="28"/>
                    <a:pt x="1917" y="28"/>
                  </a:cubicBezTo>
                  <a:cubicBezTo>
                    <a:pt x="1120" y="28"/>
                    <a:pt x="225" y="113"/>
                    <a:pt x="34" y="644"/>
                  </a:cubicBezTo>
                  <a:cubicBezTo>
                    <a:pt x="0" y="744"/>
                    <a:pt x="67" y="844"/>
                    <a:pt x="167" y="878"/>
                  </a:cubicBezTo>
                  <a:cubicBezTo>
                    <a:pt x="1835" y="1211"/>
                    <a:pt x="3536" y="1445"/>
                    <a:pt x="5271" y="1478"/>
                  </a:cubicBezTo>
                  <a:cubicBezTo>
                    <a:pt x="5809" y="1501"/>
                    <a:pt x="6370" y="1524"/>
                    <a:pt x="6936" y="1524"/>
                  </a:cubicBezTo>
                  <a:cubicBezTo>
                    <a:pt x="8020" y="1524"/>
                    <a:pt x="9121" y="1440"/>
                    <a:pt x="10108" y="1111"/>
                  </a:cubicBezTo>
                  <a:cubicBezTo>
                    <a:pt x="10208" y="1078"/>
                    <a:pt x="10274" y="911"/>
                    <a:pt x="10208" y="844"/>
                  </a:cubicBezTo>
                  <a:cubicBezTo>
                    <a:pt x="10274" y="744"/>
                    <a:pt x="10241" y="611"/>
                    <a:pt x="10108" y="578"/>
                  </a:cubicBezTo>
                  <a:cubicBezTo>
                    <a:pt x="8386" y="135"/>
                    <a:pt x="6665" y="0"/>
                    <a:pt x="49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4920500" y="3878516"/>
              <a:ext cx="359522" cy="70536"/>
            </a:xfrm>
            <a:custGeom>
              <a:avLst/>
              <a:gdLst/>
              <a:ahLst/>
              <a:cxnLst/>
              <a:rect l="l" t="t" r="r" b="b"/>
              <a:pathLst>
                <a:path w="8930" h="1752" extrusionOk="0">
                  <a:moveTo>
                    <a:pt x="2828" y="1"/>
                  </a:moveTo>
                  <a:cubicBezTo>
                    <a:pt x="1994" y="1"/>
                    <a:pt x="1177" y="149"/>
                    <a:pt x="401" y="651"/>
                  </a:cubicBezTo>
                  <a:cubicBezTo>
                    <a:pt x="201" y="818"/>
                    <a:pt x="1" y="1218"/>
                    <a:pt x="268" y="1451"/>
                  </a:cubicBezTo>
                  <a:cubicBezTo>
                    <a:pt x="634" y="1752"/>
                    <a:pt x="1168" y="1718"/>
                    <a:pt x="1635" y="1752"/>
                  </a:cubicBezTo>
                  <a:cubicBezTo>
                    <a:pt x="3937" y="1752"/>
                    <a:pt x="6238" y="1518"/>
                    <a:pt x="8573" y="1518"/>
                  </a:cubicBezTo>
                  <a:cubicBezTo>
                    <a:pt x="8607" y="1518"/>
                    <a:pt x="8640" y="1485"/>
                    <a:pt x="8674" y="1485"/>
                  </a:cubicBezTo>
                  <a:cubicBezTo>
                    <a:pt x="8696" y="1518"/>
                    <a:pt x="8733" y="1533"/>
                    <a:pt x="8771" y="1533"/>
                  </a:cubicBezTo>
                  <a:cubicBezTo>
                    <a:pt x="8848" y="1533"/>
                    <a:pt x="8929" y="1474"/>
                    <a:pt x="8907" y="1385"/>
                  </a:cubicBezTo>
                  <a:cubicBezTo>
                    <a:pt x="8573" y="151"/>
                    <a:pt x="6839" y="351"/>
                    <a:pt x="5838" y="284"/>
                  </a:cubicBezTo>
                  <a:cubicBezTo>
                    <a:pt x="4840" y="211"/>
                    <a:pt x="3823" y="1"/>
                    <a:pt x="2828" y="1"/>
                  </a:cubicBezTo>
                  <a:close/>
                </a:path>
              </a:pathLst>
            </a:custGeom>
            <a:solidFill>
              <a:srgbClr val="283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4677450" y="3190390"/>
              <a:ext cx="531835" cy="730316"/>
            </a:xfrm>
            <a:custGeom>
              <a:avLst/>
              <a:gdLst/>
              <a:ahLst/>
              <a:cxnLst/>
              <a:rect l="l" t="t" r="r" b="b"/>
              <a:pathLst>
                <a:path w="13210" h="18140" extrusionOk="0">
                  <a:moveTo>
                    <a:pt x="3376" y="1"/>
                  </a:moveTo>
                  <a:cubicBezTo>
                    <a:pt x="2606" y="1"/>
                    <a:pt x="1760" y="371"/>
                    <a:pt x="1268" y="897"/>
                  </a:cubicBezTo>
                  <a:cubicBezTo>
                    <a:pt x="234" y="1998"/>
                    <a:pt x="0" y="3766"/>
                    <a:pt x="400" y="5167"/>
                  </a:cubicBezTo>
                  <a:cubicBezTo>
                    <a:pt x="722" y="6191"/>
                    <a:pt x="1558" y="6805"/>
                    <a:pt x="2501" y="6805"/>
                  </a:cubicBezTo>
                  <a:cubicBezTo>
                    <a:pt x="2633" y="6805"/>
                    <a:pt x="2767" y="6793"/>
                    <a:pt x="2902" y="6768"/>
                  </a:cubicBezTo>
                  <a:lnTo>
                    <a:pt x="2902" y="6768"/>
                  </a:lnTo>
                  <a:cubicBezTo>
                    <a:pt x="2835" y="6868"/>
                    <a:pt x="2769" y="6969"/>
                    <a:pt x="2702" y="7035"/>
                  </a:cubicBezTo>
                  <a:cubicBezTo>
                    <a:pt x="1735" y="7969"/>
                    <a:pt x="934" y="9170"/>
                    <a:pt x="567" y="10338"/>
                  </a:cubicBezTo>
                  <a:cubicBezTo>
                    <a:pt x="33" y="11939"/>
                    <a:pt x="167" y="14074"/>
                    <a:pt x="1301" y="15408"/>
                  </a:cubicBezTo>
                  <a:cubicBezTo>
                    <a:pt x="2702" y="17042"/>
                    <a:pt x="4937" y="17209"/>
                    <a:pt x="6905" y="17643"/>
                  </a:cubicBezTo>
                  <a:cubicBezTo>
                    <a:pt x="7072" y="17676"/>
                    <a:pt x="7205" y="17710"/>
                    <a:pt x="7372" y="17710"/>
                  </a:cubicBezTo>
                  <a:cubicBezTo>
                    <a:pt x="7599" y="17988"/>
                    <a:pt x="7898" y="18140"/>
                    <a:pt x="8232" y="18140"/>
                  </a:cubicBezTo>
                  <a:cubicBezTo>
                    <a:pt x="8538" y="18140"/>
                    <a:pt x="8872" y="18014"/>
                    <a:pt x="9207" y="17743"/>
                  </a:cubicBezTo>
                  <a:cubicBezTo>
                    <a:pt x="10174" y="16942"/>
                    <a:pt x="10541" y="15308"/>
                    <a:pt x="10808" y="14140"/>
                  </a:cubicBezTo>
                  <a:cubicBezTo>
                    <a:pt x="11408" y="11438"/>
                    <a:pt x="11408" y="8470"/>
                    <a:pt x="9207" y="6568"/>
                  </a:cubicBezTo>
                  <a:lnTo>
                    <a:pt x="9207" y="6568"/>
                  </a:lnTo>
                  <a:cubicBezTo>
                    <a:pt x="9498" y="6754"/>
                    <a:pt x="9869" y="6839"/>
                    <a:pt x="10258" y="6839"/>
                  </a:cubicBezTo>
                  <a:cubicBezTo>
                    <a:pt x="10848" y="6839"/>
                    <a:pt x="11480" y="6643"/>
                    <a:pt x="11942" y="6301"/>
                  </a:cubicBezTo>
                  <a:cubicBezTo>
                    <a:pt x="13209" y="5367"/>
                    <a:pt x="13143" y="3599"/>
                    <a:pt x="11942" y="2665"/>
                  </a:cubicBezTo>
                  <a:cubicBezTo>
                    <a:pt x="11302" y="2180"/>
                    <a:pt x="10398" y="1840"/>
                    <a:pt x="9541" y="1840"/>
                  </a:cubicBezTo>
                  <a:cubicBezTo>
                    <a:pt x="9104" y="1840"/>
                    <a:pt x="8678" y="1929"/>
                    <a:pt x="8306" y="2132"/>
                  </a:cubicBezTo>
                  <a:cubicBezTo>
                    <a:pt x="6838" y="2932"/>
                    <a:pt x="7672" y="4800"/>
                    <a:pt x="8439" y="6001"/>
                  </a:cubicBezTo>
                  <a:cubicBezTo>
                    <a:pt x="7746" y="5597"/>
                    <a:pt x="7040" y="5417"/>
                    <a:pt x="6348" y="5417"/>
                  </a:cubicBezTo>
                  <a:cubicBezTo>
                    <a:pt x="5443" y="5417"/>
                    <a:pt x="4563" y="5724"/>
                    <a:pt x="3769" y="6235"/>
                  </a:cubicBezTo>
                  <a:cubicBezTo>
                    <a:pt x="3769" y="6201"/>
                    <a:pt x="3736" y="6201"/>
                    <a:pt x="3736" y="6168"/>
                  </a:cubicBezTo>
                  <a:cubicBezTo>
                    <a:pt x="4737" y="4734"/>
                    <a:pt x="5404" y="2899"/>
                    <a:pt x="5004" y="1231"/>
                  </a:cubicBezTo>
                  <a:cubicBezTo>
                    <a:pt x="4791" y="346"/>
                    <a:pt x="4119" y="1"/>
                    <a:pt x="3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092411" y="3515209"/>
              <a:ext cx="339794" cy="408679"/>
            </a:xfrm>
            <a:custGeom>
              <a:avLst/>
              <a:gdLst/>
              <a:ahLst/>
              <a:cxnLst/>
              <a:rect l="l" t="t" r="r" b="b"/>
              <a:pathLst>
                <a:path w="8440" h="10151" extrusionOk="0">
                  <a:moveTo>
                    <a:pt x="5383" y="0"/>
                  </a:moveTo>
                  <a:cubicBezTo>
                    <a:pt x="4702" y="0"/>
                    <a:pt x="4028" y="443"/>
                    <a:pt x="3536" y="935"/>
                  </a:cubicBezTo>
                  <a:cubicBezTo>
                    <a:pt x="2569" y="1969"/>
                    <a:pt x="1802" y="3370"/>
                    <a:pt x="1135" y="4605"/>
                  </a:cubicBezTo>
                  <a:cubicBezTo>
                    <a:pt x="601" y="5672"/>
                    <a:pt x="0" y="7140"/>
                    <a:pt x="567" y="8341"/>
                  </a:cubicBezTo>
                  <a:cubicBezTo>
                    <a:pt x="1135" y="9575"/>
                    <a:pt x="2169" y="9808"/>
                    <a:pt x="3336" y="9975"/>
                  </a:cubicBezTo>
                  <a:cubicBezTo>
                    <a:pt x="3474" y="10086"/>
                    <a:pt x="3658" y="10150"/>
                    <a:pt x="3869" y="10150"/>
                  </a:cubicBezTo>
                  <a:cubicBezTo>
                    <a:pt x="3913" y="10150"/>
                    <a:pt x="3957" y="10148"/>
                    <a:pt x="4003" y="10142"/>
                  </a:cubicBezTo>
                  <a:cubicBezTo>
                    <a:pt x="5404" y="9942"/>
                    <a:pt x="6438" y="8574"/>
                    <a:pt x="7139" y="7440"/>
                  </a:cubicBezTo>
                  <a:cubicBezTo>
                    <a:pt x="8373" y="5405"/>
                    <a:pt x="8440" y="1736"/>
                    <a:pt x="6238" y="268"/>
                  </a:cubicBezTo>
                  <a:cubicBezTo>
                    <a:pt x="5960" y="80"/>
                    <a:pt x="5671" y="0"/>
                    <a:pt x="5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105817" y="4283411"/>
              <a:ext cx="1097246" cy="458038"/>
            </a:xfrm>
            <a:custGeom>
              <a:avLst/>
              <a:gdLst/>
              <a:ahLst/>
              <a:cxnLst/>
              <a:rect l="l" t="t" r="r" b="b"/>
              <a:pathLst>
                <a:path w="27254" h="11377" extrusionOk="0">
                  <a:moveTo>
                    <a:pt x="12066" y="310"/>
                  </a:moveTo>
                  <a:cubicBezTo>
                    <a:pt x="10519" y="310"/>
                    <a:pt x="8998" y="329"/>
                    <a:pt x="7540" y="368"/>
                  </a:cubicBezTo>
                  <a:cubicBezTo>
                    <a:pt x="4638" y="434"/>
                    <a:pt x="1" y="1"/>
                    <a:pt x="435" y="3103"/>
                  </a:cubicBezTo>
                  <a:cubicBezTo>
                    <a:pt x="635" y="4704"/>
                    <a:pt x="902" y="7739"/>
                    <a:pt x="1736" y="9107"/>
                  </a:cubicBezTo>
                  <a:cubicBezTo>
                    <a:pt x="2603" y="10541"/>
                    <a:pt x="4337" y="10842"/>
                    <a:pt x="5872" y="10975"/>
                  </a:cubicBezTo>
                  <a:cubicBezTo>
                    <a:pt x="7640" y="11175"/>
                    <a:pt x="9441" y="11309"/>
                    <a:pt x="11209" y="11342"/>
                  </a:cubicBezTo>
                  <a:cubicBezTo>
                    <a:pt x="11847" y="11366"/>
                    <a:pt x="12481" y="11377"/>
                    <a:pt x="13114" y="11377"/>
                  </a:cubicBezTo>
                  <a:cubicBezTo>
                    <a:pt x="14267" y="11377"/>
                    <a:pt x="15416" y="11340"/>
                    <a:pt x="16579" y="11275"/>
                  </a:cubicBezTo>
                  <a:cubicBezTo>
                    <a:pt x="18081" y="11175"/>
                    <a:pt x="19548" y="11242"/>
                    <a:pt x="21049" y="11175"/>
                  </a:cubicBezTo>
                  <a:cubicBezTo>
                    <a:pt x="21483" y="11175"/>
                    <a:pt x="21917" y="11142"/>
                    <a:pt x="22350" y="11075"/>
                  </a:cubicBezTo>
                  <a:cubicBezTo>
                    <a:pt x="22984" y="11009"/>
                    <a:pt x="23818" y="11009"/>
                    <a:pt x="24385" y="10675"/>
                  </a:cubicBezTo>
                  <a:cubicBezTo>
                    <a:pt x="25853" y="9808"/>
                    <a:pt x="26253" y="8140"/>
                    <a:pt x="26553" y="6572"/>
                  </a:cubicBezTo>
                  <a:cubicBezTo>
                    <a:pt x="26787" y="5505"/>
                    <a:pt x="26920" y="4404"/>
                    <a:pt x="27087" y="3303"/>
                  </a:cubicBezTo>
                  <a:cubicBezTo>
                    <a:pt x="27187" y="2769"/>
                    <a:pt x="27254" y="2169"/>
                    <a:pt x="26954" y="1668"/>
                  </a:cubicBezTo>
                  <a:cubicBezTo>
                    <a:pt x="26286" y="501"/>
                    <a:pt x="24652" y="734"/>
                    <a:pt x="23584" y="668"/>
                  </a:cubicBezTo>
                  <a:cubicBezTo>
                    <a:pt x="19963" y="429"/>
                    <a:pt x="15933" y="310"/>
                    <a:pt x="12066" y="3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4729788" y="4379190"/>
              <a:ext cx="288785" cy="318054"/>
            </a:xfrm>
            <a:custGeom>
              <a:avLst/>
              <a:gdLst/>
              <a:ahLst/>
              <a:cxnLst/>
              <a:rect l="l" t="t" r="r" b="b"/>
              <a:pathLst>
                <a:path w="7173" h="7900" extrusionOk="0">
                  <a:moveTo>
                    <a:pt x="4073" y="1"/>
                  </a:moveTo>
                  <a:cubicBezTo>
                    <a:pt x="3089" y="1"/>
                    <a:pt x="2027" y="130"/>
                    <a:pt x="1202" y="290"/>
                  </a:cubicBezTo>
                  <a:cubicBezTo>
                    <a:pt x="468" y="424"/>
                    <a:pt x="268" y="857"/>
                    <a:pt x="234" y="1391"/>
                  </a:cubicBezTo>
                  <a:cubicBezTo>
                    <a:pt x="1" y="2358"/>
                    <a:pt x="335" y="3659"/>
                    <a:pt x="501" y="4593"/>
                  </a:cubicBezTo>
                  <a:cubicBezTo>
                    <a:pt x="701" y="5727"/>
                    <a:pt x="1202" y="6661"/>
                    <a:pt x="2136" y="7362"/>
                  </a:cubicBezTo>
                  <a:cubicBezTo>
                    <a:pt x="2648" y="7738"/>
                    <a:pt x="3149" y="7899"/>
                    <a:pt x="3620" y="7899"/>
                  </a:cubicBezTo>
                  <a:cubicBezTo>
                    <a:pt x="5114" y="7899"/>
                    <a:pt x="6317" y="6281"/>
                    <a:pt x="6672" y="4760"/>
                  </a:cubicBezTo>
                  <a:cubicBezTo>
                    <a:pt x="6906" y="3726"/>
                    <a:pt x="7173" y="1858"/>
                    <a:pt x="6806" y="857"/>
                  </a:cubicBezTo>
                  <a:cubicBezTo>
                    <a:pt x="6506" y="123"/>
                    <a:pt x="6005" y="223"/>
                    <a:pt x="5338" y="90"/>
                  </a:cubicBezTo>
                  <a:cubicBezTo>
                    <a:pt x="4952" y="27"/>
                    <a:pt x="4520" y="1"/>
                    <a:pt x="40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4740500" y="4391475"/>
              <a:ext cx="250650" cy="49601"/>
            </a:xfrm>
            <a:custGeom>
              <a:avLst/>
              <a:gdLst/>
              <a:ahLst/>
              <a:cxnLst/>
              <a:rect l="l" t="t" r="r" b="b"/>
              <a:pathLst>
                <a:path w="5737" h="1114" extrusionOk="0">
                  <a:moveTo>
                    <a:pt x="3122" y="0"/>
                  </a:moveTo>
                  <a:cubicBezTo>
                    <a:pt x="2454" y="0"/>
                    <a:pt x="0" y="28"/>
                    <a:pt x="332" y="601"/>
                  </a:cubicBezTo>
                  <a:cubicBezTo>
                    <a:pt x="532" y="976"/>
                    <a:pt x="901" y="995"/>
                    <a:pt x="1285" y="995"/>
                  </a:cubicBezTo>
                  <a:cubicBezTo>
                    <a:pt x="1327" y="995"/>
                    <a:pt x="1370" y="995"/>
                    <a:pt x="1413" y="995"/>
                  </a:cubicBezTo>
                  <a:cubicBezTo>
                    <a:pt x="1498" y="995"/>
                    <a:pt x="1583" y="996"/>
                    <a:pt x="1667" y="1001"/>
                  </a:cubicBezTo>
                  <a:cubicBezTo>
                    <a:pt x="1967" y="1001"/>
                    <a:pt x="2300" y="1035"/>
                    <a:pt x="2634" y="1035"/>
                  </a:cubicBezTo>
                  <a:cubicBezTo>
                    <a:pt x="3058" y="1077"/>
                    <a:pt x="3494" y="1113"/>
                    <a:pt x="3921" y="1113"/>
                  </a:cubicBezTo>
                  <a:cubicBezTo>
                    <a:pt x="4503" y="1113"/>
                    <a:pt x="5069" y="1046"/>
                    <a:pt x="5569" y="835"/>
                  </a:cubicBezTo>
                  <a:cubicBezTo>
                    <a:pt x="5736" y="801"/>
                    <a:pt x="5736" y="634"/>
                    <a:pt x="5669" y="534"/>
                  </a:cubicBezTo>
                  <a:cubicBezTo>
                    <a:pt x="5669" y="501"/>
                    <a:pt x="5669" y="501"/>
                    <a:pt x="5669" y="501"/>
                  </a:cubicBezTo>
                  <a:cubicBezTo>
                    <a:pt x="5536" y="334"/>
                    <a:pt x="5336" y="301"/>
                    <a:pt x="5169" y="234"/>
                  </a:cubicBezTo>
                  <a:cubicBezTo>
                    <a:pt x="4569" y="1"/>
                    <a:pt x="3868" y="34"/>
                    <a:pt x="3268" y="1"/>
                  </a:cubicBezTo>
                  <a:cubicBezTo>
                    <a:pt x="3242" y="1"/>
                    <a:pt x="3192" y="0"/>
                    <a:pt x="3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4736874" y="4369970"/>
              <a:ext cx="285725" cy="90947"/>
            </a:xfrm>
            <a:custGeom>
              <a:avLst/>
              <a:gdLst/>
              <a:ahLst/>
              <a:cxnLst/>
              <a:rect l="l" t="t" r="r" b="b"/>
              <a:pathLst>
                <a:path w="7097" h="2259" extrusionOk="0">
                  <a:moveTo>
                    <a:pt x="4119" y="639"/>
                  </a:moveTo>
                  <a:cubicBezTo>
                    <a:pt x="4266" y="639"/>
                    <a:pt x="4414" y="643"/>
                    <a:pt x="4562" y="653"/>
                  </a:cubicBezTo>
                  <a:cubicBezTo>
                    <a:pt x="4895" y="686"/>
                    <a:pt x="5229" y="719"/>
                    <a:pt x="5562" y="819"/>
                  </a:cubicBezTo>
                  <a:cubicBezTo>
                    <a:pt x="6530" y="1020"/>
                    <a:pt x="5496" y="1587"/>
                    <a:pt x="5095" y="1620"/>
                  </a:cubicBezTo>
                  <a:cubicBezTo>
                    <a:pt x="4918" y="1631"/>
                    <a:pt x="4740" y="1635"/>
                    <a:pt x="4562" y="1635"/>
                  </a:cubicBezTo>
                  <a:cubicBezTo>
                    <a:pt x="4206" y="1635"/>
                    <a:pt x="3850" y="1620"/>
                    <a:pt x="3494" y="1620"/>
                  </a:cubicBezTo>
                  <a:cubicBezTo>
                    <a:pt x="2961" y="1587"/>
                    <a:pt x="2427" y="1587"/>
                    <a:pt x="1860" y="1587"/>
                  </a:cubicBezTo>
                  <a:cubicBezTo>
                    <a:pt x="1726" y="1587"/>
                    <a:pt x="1593" y="1587"/>
                    <a:pt x="1459" y="1553"/>
                  </a:cubicBezTo>
                  <a:cubicBezTo>
                    <a:pt x="1326" y="1553"/>
                    <a:pt x="1226" y="1520"/>
                    <a:pt x="1093" y="1487"/>
                  </a:cubicBezTo>
                  <a:cubicBezTo>
                    <a:pt x="692" y="1487"/>
                    <a:pt x="626" y="1286"/>
                    <a:pt x="892" y="919"/>
                  </a:cubicBezTo>
                  <a:cubicBezTo>
                    <a:pt x="1093" y="853"/>
                    <a:pt x="1259" y="819"/>
                    <a:pt x="1459" y="786"/>
                  </a:cubicBezTo>
                  <a:cubicBezTo>
                    <a:pt x="2346" y="786"/>
                    <a:pt x="3232" y="639"/>
                    <a:pt x="4119" y="639"/>
                  </a:cubicBezTo>
                  <a:close/>
                  <a:moveTo>
                    <a:pt x="3644" y="0"/>
                  </a:moveTo>
                  <a:cubicBezTo>
                    <a:pt x="2770" y="0"/>
                    <a:pt x="1862" y="131"/>
                    <a:pt x="1026" y="352"/>
                  </a:cubicBezTo>
                  <a:cubicBezTo>
                    <a:pt x="659" y="386"/>
                    <a:pt x="25" y="553"/>
                    <a:pt x="25" y="1020"/>
                  </a:cubicBezTo>
                  <a:cubicBezTo>
                    <a:pt x="0" y="2113"/>
                    <a:pt x="1455" y="2225"/>
                    <a:pt x="2558" y="2225"/>
                  </a:cubicBezTo>
                  <a:cubicBezTo>
                    <a:pt x="2844" y="2225"/>
                    <a:pt x="3106" y="2218"/>
                    <a:pt x="3313" y="2218"/>
                  </a:cubicBezTo>
                  <a:cubicBezTo>
                    <a:pt x="3380" y="2218"/>
                    <a:pt x="3440" y="2218"/>
                    <a:pt x="3494" y="2220"/>
                  </a:cubicBezTo>
                  <a:cubicBezTo>
                    <a:pt x="3860" y="2220"/>
                    <a:pt x="4308" y="2258"/>
                    <a:pt x="4753" y="2258"/>
                  </a:cubicBezTo>
                  <a:cubicBezTo>
                    <a:pt x="5243" y="2258"/>
                    <a:pt x="5729" y="2212"/>
                    <a:pt x="6096" y="2020"/>
                  </a:cubicBezTo>
                  <a:cubicBezTo>
                    <a:pt x="6496" y="1787"/>
                    <a:pt x="7097" y="1320"/>
                    <a:pt x="6663" y="819"/>
                  </a:cubicBezTo>
                  <a:cubicBezTo>
                    <a:pt x="6163" y="219"/>
                    <a:pt x="5329" y="119"/>
                    <a:pt x="4562" y="52"/>
                  </a:cubicBezTo>
                  <a:cubicBezTo>
                    <a:pt x="4263" y="17"/>
                    <a:pt x="3956" y="0"/>
                    <a:pt x="3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4772786" y="4332770"/>
              <a:ext cx="204642" cy="97268"/>
            </a:xfrm>
            <a:custGeom>
              <a:avLst/>
              <a:gdLst/>
              <a:ahLst/>
              <a:cxnLst/>
              <a:rect l="l" t="t" r="r" b="b"/>
              <a:pathLst>
                <a:path w="5083" h="2416" extrusionOk="0">
                  <a:moveTo>
                    <a:pt x="67" y="2110"/>
                  </a:moveTo>
                  <a:lnTo>
                    <a:pt x="0" y="2244"/>
                  </a:lnTo>
                  <a:cubicBezTo>
                    <a:pt x="67" y="2244"/>
                    <a:pt x="67" y="2177"/>
                    <a:pt x="67" y="2110"/>
                  </a:cubicBezTo>
                  <a:close/>
                  <a:moveTo>
                    <a:pt x="2927" y="1"/>
                  </a:moveTo>
                  <a:cubicBezTo>
                    <a:pt x="2533" y="1"/>
                    <a:pt x="2138" y="262"/>
                    <a:pt x="1802" y="442"/>
                  </a:cubicBezTo>
                  <a:cubicBezTo>
                    <a:pt x="1401" y="743"/>
                    <a:pt x="1068" y="1143"/>
                    <a:pt x="701" y="1510"/>
                  </a:cubicBezTo>
                  <a:cubicBezTo>
                    <a:pt x="534" y="1643"/>
                    <a:pt x="100" y="1843"/>
                    <a:pt x="100" y="2077"/>
                  </a:cubicBezTo>
                  <a:cubicBezTo>
                    <a:pt x="100" y="2387"/>
                    <a:pt x="530" y="2411"/>
                    <a:pt x="804" y="2411"/>
                  </a:cubicBezTo>
                  <a:cubicBezTo>
                    <a:pt x="854" y="2411"/>
                    <a:pt x="898" y="2411"/>
                    <a:pt x="934" y="2411"/>
                  </a:cubicBezTo>
                  <a:cubicBezTo>
                    <a:pt x="1001" y="2414"/>
                    <a:pt x="1067" y="2416"/>
                    <a:pt x="1133" y="2416"/>
                  </a:cubicBezTo>
                  <a:cubicBezTo>
                    <a:pt x="1661" y="2416"/>
                    <a:pt x="2165" y="2310"/>
                    <a:pt x="2669" y="2310"/>
                  </a:cubicBezTo>
                  <a:cubicBezTo>
                    <a:pt x="2851" y="2321"/>
                    <a:pt x="3163" y="2346"/>
                    <a:pt x="3491" y="2346"/>
                  </a:cubicBezTo>
                  <a:cubicBezTo>
                    <a:pt x="4247" y="2346"/>
                    <a:pt x="5082" y="2211"/>
                    <a:pt x="4570" y="1443"/>
                  </a:cubicBezTo>
                  <a:cubicBezTo>
                    <a:pt x="4303" y="943"/>
                    <a:pt x="3836" y="276"/>
                    <a:pt x="3269" y="76"/>
                  </a:cubicBezTo>
                  <a:cubicBezTo>
                    <a:pt x="3157" y="23"/>
                    <a:pt x="3042" y="1"/>
                    <a:pt x="2927" y="1"/>
                  </a:cubicBezTo>
                  <a:close/>
                </a:path>
              </a:pathLst>
            </a:custGeom>
            <a:solidFill>
              <a:srgbClr val="283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4841268" y="4278218"/>
              <a:ext cx="91350" cy="91189"/>
            </a:xfrm>
            <a:custGeom>
              <a:avLst/>
              <a:gdLst/>
              <a:ahLst/>
              <a:cxnLst/>
              <a:rect l="l" t="t" r="r" b="b"/>
              <a:pathLst>
                <a:path w="2269" h="2265" extrusionOk="0">
                  <a:moveTo>
                    <a:pt x="922" y="1"/>
                  </a:moveTo>
                  <a:cubicBezTo>
                    <a:pt x="525" y="1"/>
                    <a:pt x="120" y="276"/>
                    <a:pt x="67" y="697"/>
                  </a:cubicBezTo>
                  <a:cubicBezTo>
                    <a:pt x="1" y="1264"/>
                    <a:pt x="668" y="1864"/>
                    <a:pt x="1135" y="2098"/>
                  </a:cubicBezTo>
                  <a:cubicBezTo>
                    <a:pt x="1101" y="2164"/>
                    <a:pt x="1168" y="2264"/>
                    <a:pt x="1268" y="2264"/>
                  </a:cubicBezTo>
                  <a:cubicBezTo>
                    <a:pt x="2269" y="2164"/>
                    <a:pt x="1969" y="396"/>
                    <a:pt x="1235" y="63"/>
                  </a:cubicBezTo>
                  <a:cubicBezTo>
                    <a:pt x="1136" y="20"/>
                    <a:pt x="1029" y="1"/>
                    <a:pt x="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086975" y="4301750"/>
              <a:ext cx="1094204" cy="105376"/>
            </a:xfrm>
            <a:custGeom>
              <a:avLst/>
              <a:gdLst/>
              <a:ahLst/>
              <a:cxnLst/>
              <a:rect l="l" t="t" r="r" b="b"/>
              <a:pathLst>
                <a:path w="5737" h="1114" extrusionOk="0">
                  <a:moveTo>
                    <a:pt x="3122" y="0"/>
                  </a:moveTo>
                  <a:cubicBezTo>
                    <a:pt x="2454" y="0"/>
                    <a:pt x="0" y="28"/>
                    <a:pt x="332" y="601"/>
                  </a:cubicBezTo>
                  <a:cubicBezTo>
                    <a:pt x="532" y="976"/>
                    <a:pt x="901" y="995"/>
                    <a:pt x="1285" y="995"/>
                  </a:cubicBezTo>
                  <a:cubicBezTo>
                    <a:pt x="1327" y="995"/>
                    <a:pt x="1370" y="995"/>
                    <a:pt x="1413" y="995"/>
                  </a:cubicBezTo>
                  <a:cubicBezTo>
                    <a:pt x="1498" y="995"/>
                    <a:pt x="1583" y="996"/>
                    <a:pt x="1667" y="1001"/>
                  </a:cubicBezTo>
                  <a:cubicBezTo>
                    <a:pt x="1967" y="1001"/>
                    <a:pt x="2300" y="1035"/>
                    <a:pt x="2634" y="1035"/>
                  </a:cubicBezTo>
                  <a:cubicBezTo>
                    <a:pt x="3058" y="1077"/>
                    <a:pt x="3494" y="1113"/>
                    <a:pt x="3921" y="1113"/>
                  </a:cubicBezTo>
                  <a:cubicBezTo>
                    <a:pt x="4503" y="1113"/>
                    <a:pt x="5069" y="1046"/>
                    <a:pt x="5569" y="835"/>
                  </a:cubicBezTo>
                  <a:cubicBezTo>
                    <a:pt x="5736" y="801"/>
                    <a:pt x="5736" y="634"/>
                    <a:pt x="5669" y="534"/>
                  </a:cubicBezTo>
                  <a:cubicBezTo>
                    <a:pt x="5669" y="501"/>
                    <a:pt x="5669" y="501"/>
                    <a:pt x="5669" y="501"/>
                  </a:cubicBezTo>
                  <a:cubicBezTo>
                    <a:pt x="5536" y="334"/>
                    <a:pt x="5336" y="301"/>
                    <a:pt x="5169" y="234"/>
                  </a:cubicBezTo>
                  <a:cubicBezTo>
                    <a:pt x="4569" y="1"/>
                    <a:pt x="3868" y="34"/>
                    <a:pt x="3268" y="1"/>
                  </a:cubicBezTo>
                  <a:cubicBezTo>
                    <a:pt x="3242" y="1"/>
                    <a:pt x="3192" y="0"/>
                    <a:pt x="3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4909751" y="3455865"/>
              <a:ext cx="765" cy="1288"/>
            </a:xfrm>
            <a:custGeom>
              <a:avLst/>
              <a:gdLst/>
              <a:ahLst/>
              <a:cxnLst/>
              <a:rect l="l" t="t" r="r" b="b"/>
              <a:pathLst>
                <a:path w="19" h="32" extrusionOk="0">
                  <a:moveTo>
                    <a:pt x="3" y="1"/>
                  </a:moveTo>
                  <a:cubicBezTo>
                    <a:pt x="2" y="1"/>
                    <a:pt x="1" y="3"/>
                    <a:pt x="1" y="8"/>
                  </a:cubicBezTo>
                  <a:cubicBezTo>
                    <a:pt x="10" y="25"/>
                    <a:pt x="14" y="31"/>
                    <a:pt x="15" y="31"/>
                  </a:cubicBezTo>
                  <a:cubicBezTo>
                    <a:pt x="18" y="31"/>
                    <a:pt x="7" y="1"/>
                    <a:pt x="3" y="1"/>
                  </a:cubicBezTo>
                  <a:close/>
                </a:path>
              </a:pathLst>
            </a:custGeom>
            <a:solidFill>
              <a:srgbClr val="90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5095108" y="4277815"/>
              <a:ext cx="1131225" cy="143970"/>
            </a:xfrm>
            <a:custGeom>
              <a:avLst/>
              <a:gdLst/>
              <a:ahLst/>
              <a:cxnLst/>
              <a:rect l="l" t="t" r="r" b="b"/>
              <a:pathLst>
                <a:path w="28098" h="3576" extrusionOk="0">
                  <a:moveTo>
                    <a:pt x="9896" y="881"/>
                  </a:moveTo>
                  <a:cubicBezTo>
                    <a:pt x="11195" y="881"/>
                    <a:pt x="12496" y="934"/>
                    <a:pt x="13777" y="1007"/>
                  </a:cubicBezTo>
                  <a:cubicBezTo>
                    <a:pt x="16112" y="1140"/>
                    <a:pt x="18447" y="1340"/>
                    <a:pt x="20782" y="1340"/>
                  </a:cubicBezTo>
                  <a:cubicBezTo>
                    <a:pt x="21332" y="1357"/>
                    <a:pt x="21891" y="1357"/>
                    <a:pt x="22449" y="1357"/>
                  </a:cubicBezTo>
                  <a:cubicBezTo>
                    <a:pt x="23008" y="1357"/>
                    <a:pt x="23567" y="1357"/>
                    <a:pt x="24117" y="1374"/>
                  </a:cubicBezTo>
                  <a:cubicBezTo>
                    <a:pt x="24418" y="1441"/>
                    <a:pt x="24718" y="1474"/>
                    <a:pt x="25018" y="1507"/>
                  </a:cubicBezTo>
                  <a:cubicBezTo>
                    <a:pt x="25585" y="1507"/>
                    <a:pt x="25852" y="1807"/>
                    <a:pt x="25852" y="2475"/>
                  </a:cubicBezTo>
                  <a:cubicBezTo>
                    <a:pt x="25535" y="2558"/>
                    <a:pt x="25201" y="2583"/>
                    <a:pt x="24868" y="2583"/>
                  </a:cubicBezTo>
                  <a:cubicBezTo>
                    <a:pt x="24534" y="2583"/>
                    <a:pt x="24201" y="2558"/>
                    <a:pt x="23884" y="2541"/>
                  </a:cubicBezTo>
                  <a:cubicBezTo>
                    <a:pt x="23353" y="2518"/>
                    <a:pt x="22816" y="2509"/>
                    <a:pt x="22276" y="2509"/>
                  </a:cubicBezTo>
                  <a:cubicBezTo>
                    <a:pt x="20477" y="2509"/>
                    <a:pt x="18642" y="2608"/>
                    <a:pt x="16845" y="2608"/>
                  </a:cubicBezTo>
                  <a:cubicBezTo>
                    <a:pt x="14377" y="2608"/>
                    <a:pt x="11909" y="2575"/>
                    <a:pt x="9407" y="2508"/>
                  </a:cubicBezTo>
                  <a:cubicBezTo>
                    <a:pt x="7205" y="2475"/>
                    <a:pt x="5037" y="2375"/>
                    <a:pt x="2869" y="2274"/>
                  </a:cubicBezTo>
                  <a:cubicBezTo>
                    <a:pt x="2535" y="2241"/>
                    <a:pt x="2202" y="2174"/>
                    <a:pt x="1901" y="2074"/>
                  </a:cubicBezTo>
                  <a:cubicBezTo>
                    <a:pt x="1668" y="2008"/>
                    <a:pt x="1535" y="1941"/>
                    <a:pt x="1501" y="1908"/>
                  </a:cubicBezTo>
                  <a:cubicBezTo>
                    <a:pt x="2068" y="1807"/>
                    <a:pt x="2602" y="1641"/>
                    <a:pt x="3169" y="1441"/>
                  </a:cubicBezTo>
                  <a:cubicBezTo>
                    <a:pt x="4303" y="1040"/>
                    <a:pt x="5537" y="1107"/>
                    <a:pt x="6705" y="1007"/>
                  </a:cubicBezTo>
                  <a:cubicBezTo>
                    <a:pt x="7759" y="917"/>
                    <a:pt x="8827" y="881"/>
                    <a:pt x="9896" y="881"/>
                  </a:cubicBezTo>
                  <a:close/>
                  <a:moveTo>
                    <a:pt x="8098" y="1"/>
                  </a:moveTo>
                  <a:cubicBezTo>
                    <a:pt x="6776" y="1"/>
                    <a:pt x="5380" y="35"/>
                    <a:pt x="4070" y="273"/>
                  </a:cubicBezTo>
                  <a:cubicBezTo>
                    <a:pt x="2802" y="306"/>
                    <a:pt x="1001" y="740"/>
                    <a:pt x="567" y="1641"/>
                  </a:cubicBezTo>
                  <a:cubicBezTo>
                    <a:pt x="0" y="2741"/>
                    <a:pt x="2402" y="3108"/>
                    <a:pt x="3002" y="3142"/>
                  </a:cubicBezTo>
                  <a:cubicBezTo>
                    <a:pt x="9974" y="3575"/>
                    <a:pt x="16946" y="3309"/>
                    <a:pt x="23884" y="3475"/>
                  </a:cubicBezTo>
                  <a:cubicBezTo>
                    <a:pt x="23990" y="3480"/>
                    <a:pt x="24163" y="3486"/>
                    <a:pt x="24378" y="3486"/>
                  </a:cubicBezTo>
                  <a:cubicBezTo>
                    <a:pt x="25586" y="3486"/>
                    <a:pt x="28097" y="3303"/>
                    <a:pt x="27220" y="1774"/>
                  </a:cubicBezTo>
                  <a:cubicBezTo>
                    <a:pt x="26562" y="579"/>
                    <a:pt x="24848" y="347"/>
                    <a:pt x="23182" y="347"/>
                  </a:cubicBezTo>
                  <a:cubicBezTo>
                    <a:pt x="22124" y="347"/>
                    <a:pt x="21086" y="441"/>
                    <a:pt x="20351" y="441"/>
                  </a:cubicBezTo>
                  <a:cubicBezTo>
                    <a:pt x="20304" y="441"/>
                    <a:pt x="20259" y="441"/>
                    <a:pt x="20215" y="440"/>
                  </a:cubicBezTo>
                  <a:cubicBezTo>
                    <a:pt x="16679" y="406"/>
                    <a:pt x="13176" y="6"/>
                    <a:pt x="9640" y="6"/>
                  </a:cubicBezTo>
                  <a:cubicBezTo>
                    <a:pt x="9145" y="6"/>
                    <a:pt x="8627" y="1"/>
                    <a:pt x="8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7253249" y="4317511"/>
              <a:ext cx="419026" cy="183666"/>
            </a:xfrm>
            <a:custGeom>
              <a:avLst/>
              <a:gdLst/>
              <a:ahLst/>
              <a:cxnLst/>
              <a:rect l="l" t="t" r="r" b="b"/>
              <a:pathLst>
                <a:path w="10408" h="4562" extrusionOk="0">
                  <a:moveTo>
                    <a:pt x="2717" y="0"/>
                  </a:moveTo>
                  <a:cubicBezTo>
                    <a:pt x="1704" y="0"/>
                    <a:pt x="799" y="278"/>
                    <a:pt x="534" y="1188"/>
                  </a:cubicBezTo>
                  <a:cubicBezTo>
                    <a:pt x="0" y="2556"/>
                    <a:pt x="200" y="4424"/>
                    <a:pt x="1801" y="4524"/>
                  </a:cubicBezTo>
                  <a:cubicBezTo>
                    <a:pt x="2132" y="4551"/>
                    <a:pt x="2466" y="4562"/>
                    <a:pt x="2802" y="4562"/>
                  </a:cubicBezTo>
                  <a:cubicBezTo>
                    <a:pt x="4025" y="4562"/>
                    <a:pt x="5273" y="4421"/>
                    <a:pt x="6506" y="4421"/>
                  </a:cubicBezTo>
                  <a:cubicBezTo>
                    <a:pt x="6606" y="4421"/>
                    <a:pt x="6705" y="4422"/>
                    <a:pt x="6805" y="4424"/>
                  </a:cubicBezTo>
                  <a:cubicBezTo>
                    <a:pt x="6962" y="4431"/>
                    <a:pt x="7145" y="4438"/>
                    <a:pt x="7341" y="4438"/>
                  </a:cubicBezTo>
                  <a:cubicBezTo>
                    <a:pt x="8107" y="4438"/>
                    <a:pt x="9075" y="4334"/>
                    <a:pt x="9473" y="3724"/>
                  </a:cubicBezTo>
                  <a:cubicBezTo>
                    <a:pt x="10407" y="2289"/>
                    <a:pt x="6405" y="721"/>
                    <a:pt x="5571" y="488"/>
                  </a:cubicBezTo>
                  <a:cubicBezTo>
                    <a:pt x="4882" y="286"/>
                    <a:pt x="3744" y="0"/>
                    <a:pt x="2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7437197" y="4428106"/>
              <a:ext cx="417738" cy="183948"/>
            </a:xfrm>
            <a:custGeom>
              <a:avLst/>
              <a:gdLst/>
              <a:ahLst/>
              <a:cxnLst/>
              <a:rect l="l" t="t" r="r" b="b"/>
              <a:pathLst>
                <a:path w="10376" h="4569" extrusionOk="0">
                  <a:moveTo>
                    <a:pt x="2686" y="1"/>
                  </a:moveTo>
                  <a:cubicBezTo>
                    <a:pt x="1683" y="1"/>
                    <a:pt x="781" y="273"/>
                    <a:pt x="501" y="1177"/>
                  </a:cubicBezTo>
                  <a:cubicBezTo>
                    <a:pt x="1" y="2578"/>
                    <a:pt x="201" y="4446"/>
                    <a:pt x="1802" y="4546"/>
                  </a:cubicBezTo>
                  <a:cubicBezTo>
                    <a:pt x="2066" y="4562"/>
                    <a:pt x="2331" y="4569"/>
                    <a:pt x="2597" y="4569"/>
                  </a:cubicBezTo>
                  <a:cubicBezTo>
                    <a:pt x="3796" y="4569"/>
                    <a:pt x="5018" y="4435"/>
                    <a:pt x="6213" y="4435"/>
                  </a:cubicBezTo>
                  <a:cubicBezTo>
                    <a:pt x="6400" y="4435"/>
                    <a:pt x="6587" y="4438"/>
                    <a:pt x="6773" y="4446"/>
                  </a:cubicBezTo>
                  <a:cubicBezTo>
                    <a:pt x="6936" y="4453"/>
                    <a:pt x="7124" y="4459"/>
                    <a:pt x="7325" y="4459"/>
                  </a:cubicBezTo>
                  <a:cubicBezTo>
                    <a:pt x="8108" y="4459"/>
                    <a:pt x="9076" y="4356"/>
                    <a:pt x="9474" y="3745"/>
                  </a:cubicBezTo>
                  <a:cubicBezTo>
                    <a:pt x="10375" y="2277"/>
                    <a:pt x="6406" y="710"/>
                    <a:pt x="5538" y="476"/>
                  </a:cubicBezTo>
                  <a:cubicBezTo>
                    <a:pt x="4861" y="290"/>
                    <a:pt x="3720" y="1"/>
                    <a:pt x="2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6458193" y="1867525"/>
              <a:ext cx="624513" cy="797148"/>
            </a:xfrm>
            <a:custGeom>
              <a:avLst/>
              <a:gdLst/>
              <a:ahLst/>
              <a:cxnLst/>
              <a:rect l="l" t="t" r="r" b="b"/>
              <a:pathLst>
                <a:path w="15512" h="19800" extrusionOk="0">
                  <a:moveTo>
                    <a:pt x="8514" y="1"/>
                  </a:moveTo>
                  <a:cubicBezTo>
                    <a:pt x="8145" y="1"/>
                    <a:pt x="7769" y="56"/>
                    <a:pt x="7406" y="165"/>
                  </a:cubicBezTo>
                  <a:cubicBezTo>
                    <a:pt x="5805" y="665"/>
                    <a:pt x="4204" y="2333"/>
                    <a:pt x="3803" y="3968"/>
                  </a:cubicBezTo>
                  <a:cubicBezTo>
                    <a:pt x="3403" y="5569"/>
                    <a:pt x="4704" y="5902"/>
                    <a:pt x="5938" y="6102"/>
                  </a:cubicBezTo>
                  <a:cubicBezTo>
                    <a:pt x="4337" y="6770"/>
                    <a:pt x="2736" y="7837"/>
                    <a:pt x="1735" y="9171"/>
                  </a:cubicBezTo>
                  <a:cubicBezTo>
                    <a:pt x="401" y="10973"/>
                    <a:pt x="1" y="13174"/>
                    <a:pt x="701" y="15309"/>
                  </a:cubicBezTo>
                  <a:cubicBezTo>
                    <a:pt x="1368" y="17244"/>
                    <a:pt x="2436" y="18211"/>
                    <a:pt x="4237" y="18711"/>
                  </a:cubicBezTo>
                  <a:cubicBezTo>
                    <a:pt x="5104" y="19212"/>
                    <a:pt x="6272" y="19512"/>
                    <a:pt x="6972" y="19679"/>
                  </a:cubicBezTo>
                  <a:cubicBezTo>
                    <a:pt x="7310" y="19762"/>
                    <a:pt x="7649" y="19800"/>
                    <a:pt x="7986" y="19800"/>
                  </a:cubicBezTo>
                  <a:cubicBezTo>
                    <a:pt x="9679" y="19800"/>
                    <a:pt x="11330" y="18840"/>
                    <a:pt x="12610" y="17811"/>
                  </a:cubicBezTo>
                  <a:cubicBezTo>
                    <a:pt x="14411" y="16310"/>
                    <a:pt x="15512" y="14208"/>
                    <a:pt x="15478" y="11840"/>
                  </a:cubicBezTo>
                  <a:cubicBezTo>
                    <a:pt x="15478" y="9805"/>
                    <a:pt x="13977" y="7870"/>
                    <a:pt x="12443" y="6669"/>
                  </a:cubicBezTo>
                  <a:cubicBezTo>
                    <a:pt x="11642" y="6036"/>
                    <a:pt x="10875" y="5635"/>
                    <a:pt x="10074" y="5469"/>
                  </a:cubicBezTo>
                  <a:cubicBezTo>
                    <a:pt x="11075" y="4835"/>
                    <a:pt x="11576" y="3434"/>
                    <a:pt x="11342" y="2200"/>
                  </a:cubicBezTo>
                  <a:cubicBezTo>
                    <a:pt x="11081" y="712"/>
                    <a:pt x="9841" y="1"/>
                    <a:pt x="8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6280928" y="3584899"/>
              <a:ext cx="1022040" cy="967569"/>
            </a:xfrm>
            <a:custGeom>
              <a:avLst/>
              <a:gdLst/>
              <a:ahLst/>
              <a:cxnLst/>
              <a:rect l="l" t="t" r="r" b="b"/>
              <a:pathLst>
                <a:path w="25386" h="24033" extrusionOk="0">
                  <a:moveTo>
                    <a:pt x="12683" y="0"/>
                  </a:moveTo>
                  <a:cubicBezTo>
                    <a:pt x="12431" y="0"/>
                    <a:pt x="12133" y="35"/>
                    <a:pt x="11776" y="105"/>
                  </a:cubicBezTo>
                  <a:cubicBezTo>
                    <a:pt x="9074" y="672"/>
                    <a:pt x="10475" y="172"/>
                    <a:pt x="8040" y="3441"/>
                  </a:cubicBezTo>
                  <a:cubicBezTo>
                    <a:pt x="6572" y="5409"/>
                    <a:pt x="4037" y="9545"/>
                    <a:pt x="3169" y="11880"/>
                  </a:cubicBezTo>
                  <a:cubicBezTo>
                    <a:pt x="2302" y="14315"/>
                    <a:pt x="0" y="20953"/>
                    <a:pt x="2869" y="22921"/>
                  </a:cubicBezTo>
                  <a:cubicBezTo>
                    <a:pt x="4149" y="23806"/>
                    <a:pt x="5729" y="24032"/>
                    <a:pt x="7385" y="24032"/>
                  </a:cubicBezTo>
                  <a:cubicBezTo>
                    <a:pt x="9115" y="24032"/>
                    <a:pt x="10928" y="23786"/>
                    <a:pt x="12569" y="23786"/>
                  </a:cubicBezTo>
                  <a:cubicBezTo>
                    <a:pt x="12672" y="23786"/>
                    <a:pt x="12775" y="23786"/>
                    <a:pt x="12876" y="23789"/>
                  </a:cubicBezTo>
                  <a:cubicBezTo>
                    <a:pt x="13262" y="23802"/>
                    <a:pt x="13679" y="23808"/>
                    <a:pt x="14118" y="23808"/>
                  </a:cubicBezTo>
                  <a:cubicBezTo>
                    <a:pt x="18012" y="23808"/>
                    <a:pt x="23652" y="23311"/>
                    <a:pt x="24551" y="22921"/>
                  </a:cubicBezTo>
                  <a:cubicBezTo>
                    <a:pt x="25385" y="22554"/>
                    <a:pt x="24985" y="19786"/>
                    <a:pt x="24952" y="19786"/>
                  </a:cubicBezTo>
                  <a:cubicBezTo>
                    <a:pt x="22345" y="17501"/>
                    <a:pt x="16883" y="16613"/>
                    <a:pt x="14853" y="16613"/>
                  </a:cubicBezTo>
                  <a:cubicBezTo>
                    <a:pt x="14779" y="16613"/>
                    <a:pt x="14709" y="16614"/>
                    <a:pt x="14644" y="16617"/>
                  </a:cubicBezTo>
                  <a:cubicBezTo>
                    <a:pt x="13110" y="16717"/>
                    <a:pt x="11409" y="16650"/>
                    <a:pt x="9874" y="16984"/>
                  </a:cubicBezTo>
                  <a:cubicBezTo>
                    <a:pt x="11776" y="14949"/>
                    <a:pt x="14010" y="11713"/>
                    <a:pt x="14811" y="9078"/>
                  </a:cubicBezTo>
                  <a:cubicBezTo>
                    <a:pt x="15712" y="6176"/>
                    <a:pt x="15512" y="4975"/>
                    <a:pt x="14477" y="2073"/>
                  </a:cubicBezTo>
                  <a:cubicBezTo>
                    <a:pt x="14010" y="753"/>
                    <a:pt x="13860" y="0"/>
                    <a:pt x="126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6405815" y="3581678"/>
              <a:ext cx="1082471" cy="1041929"/>
            </a:xfrm>
            <a:custGeom>
              <a:avLst/>
              <a:gdLst/>
              <a:ahLst/>
              <a:cxnLst/>
              <a:rect l="l" t="t" r="r" b="b"/>
              <a:pathLst>
                <a:path w="26887" h="25880" extrusionOk="0">
                  <a:moveTo>
                    <a:pt x="14731" y="1"/>
                  </a:moveTo>
                  <a:cubicBezTo>
                    <a:pt x="14110" y="1"/>
                    <a:pt x="13382" y="841"/>
                    <a:pt x="12209" y="1019"/>
                  </a:cubicBezTo>
                  <a:cubicBezTo>
                    <a:pt x="9341" y="1453"/>
                    <a:pt x="9107" y="2520"/>
                    <a:pt x="8173" y="4722"/>
                  </a:cubicBezTo>
                  <a:cubicBezTo>
                    <a:pt x="7172" y="7157"/>
                    <a:pt x="4871" y="10225"/>
                    <a:pt x="3837" y="12661"/>
                  </a:cubicBezTo>
                  <a:cubicBezTo>
                    <a:pt x="2803" y="15162"/>
                    <a:pt x="1" y="22067"/>
                    <a:pt x="2969" y="24269"/>
                  </a:cubicBezTo>
                  <a:cubicBezTo>
                    <a:pt x="4631" y="25530"/>
                    <a:pt x="6868" y="25710"/>
                    <a:pt x="9135" y="25710"/>
                  </a:cubicBezTo>
                  <a:cubicBezTo>
                    <a:pt x="10041" y="25710"/>
                    <a:pt x="10952" y="25681"/>
                    <a:pt x="11833" y="25681"/>
                  </a:cubicBezTo>
                  <a:cubicBezTo>
                    <a:pt x="12420" y="25681"/>
                    <a:pt x="12994" y="25694"/>
                    <a:pt x="13544" y="25737"/>
                  </a:cubicBezTo>
                  <a:cubicBezTo>
                    <a:pt x="14871" y="25835"/>
                    <a:pt x="16555" y="25880"/>
                    <a:pt x="18256" y="25880"/>
                  </a:cubicBezTo>
                  <a:cubicBezTo>
                    <a:pt x="21728" y="25880"/>
                    <a:pt x="25270" y="25694"/>
                    <a:pt x="25986" y="25403"/>
                  </a:cubicBezTo>
                  <a:cubicBezTo>
                    <a:pt x="26887" y="25069"/>
                    <a:pt x="26586" y="22167"/>
                    <a:pt x="26586" y="22134"/>
                  </a:cubicBezTo>
                  <a:cubicBezTo>
                    <a:pt x="23851" y="19499"/>
                    <a:pt x="18714" y="19165"/>
                    <a:pt x="16746" y="19165"/>
                  </a:cubicBezTo>
                  <a:cubicBezTo>
                    <a:pt x="15145" y="19165"/>
                    <a:pt x="11476" y="19232"/>
                    <a:pt x="9808" y="19499"/>
                  </a:cubicBezTo>
                  <a:cubicBezTo>
                    <a:pt x="11943" y="17431"/>
                    <a:pt x="15345" y="13061"/>
                    <a:pt x="16346" y="10326"/>
                  </a:cubicBezTo>
                  <a:cubicBezTo>
                    <a:pt x="17446" y="7323"/>
                    <a:pt x="17146" y="6089"/>
                    <a:pt x="16346" y="2954"/>
                  </a:cubicBezTo>
                  <a:cubicBezTo>
                    <a:pt x="15738" y="647"/>
                    <a:pt x="15276" y="1"/>
                    <a:pt x="14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6170817" y="2866579"/>
              <a:ext cx="517059" cy="738690"/>
            </a:xfrm>
            <a:custGeom>
              <a:avLst/>
              <a:gdLst/>
              <a:ahLst/>
              <a:cxnLst/>
              <a:rect l="l" t="t" r="r" b="b"/>
              <a:pathLst>
                <a:path w="12843" h="18348" extrusionOk="0">
                  <a:moveTo>
                    <a:pt x="11615" y="0"/>
                  </a:moveTo>
                  <a:cubicBezTo>
                    <a:pt x="8234" y="0"/>
                    <a:pt x="7926" y="11329"/>
                    <a:pt x="7706" y="12743"/>
                  </a:cubicBezTo>
                  <a:cubicBezTo>
                    <a:pt x="7539" y="13711"/>
                    <a:pt x="0" y="12977"/>
                    <a:pt x="434" y="16146"/>
                  </a:cubicBezTo>
                  <a:cubicBezTo>
                    <a:pt x="624" y="17586"/>
                    <a:pt x="1678" y="18207"/>
                    <a:pt x="2929" y="18207"/>
                  </a:cubicBezTo>
                  <a:cubicBezTo>
                    <a:pt x="3213" y="18207"/>
                    <a:pt x="3507" y="18175"/>
                    <a:pt x="3803" y="18114"/>
                  </a:cubicBezTo>
                  <a:cubicBezTo>
                    <a:pt x="6572" y="17613"/>
                    <a:pt x="10007" y="18347"/>
                    <a:pt x="11742" y="13677"/>
                  </a:cubicBezTo>
                  <a:cubicBezTo>
                    <a:pt x="12376" y="11943"/>
                    <a:pt x="12843" y="9341"/>
                    <a:pt x="12643" y="7573"/>
                  </a:cubicBezTo>
                  <a:cubicBezTo>
                    <a:pt x="12509" y="6472"/>
                    <a:pt x="12309" y="5371"/>
                    <a:pt x="12242" y="4270"/>
                  </a:cubicBezTo>
                  <a:cubicBezTo>
                    <a:pt x="12209" y="3403"/>
                    <a:pt x="12376" y="2402"/>
                    <a:pt x="12075" y="1602"/>
                  </a:cubicBezTo>
                  <a:lnTo>
                    <a:pt x="12276" y="134"/>
                  </a:lnTo>
                  <a:cubicBezTo>
                    <a:pt x="12043" y="43"/>
                    <a:pt x="11823" y="0"/>
                    <a:pt x="11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a:off x="6561621" y="2781590"/>
              <a:ext cx="562714" cy="902106"/>
            </a:xfrm>
            <a:custGeom>
              <a:avLst/>
              <a:gdLst/>
              <a:ahLst/>
              <a:cxnLst/>
              <a:rect l="l" t="t" r="r" b="b"/>
              <a:pathLst>
                <a:path w="13977" h="22407" extrusionOk="0">
                  <a:moveTo>
                    <a:pt x="6812" y="0"/>
                  </a:moveTo>
                  <a:cubicBezTo>
                    <a:pt x="5262" y="0"/>
                    <a:pt x="3682" y="426"/>
                    <a:pt x="2335" y="1378"/>
                  </a:cubicBezTo>
                  <a:cubicBezTo>
                    <a:pt x="167" y="2912"/>
                    <a:pt x="0" y="3146"/>
                    <a:pt x="100" y="5748"/>
                  </a:cubicBezTo>
                  <a:cubicBezTo>
                    <a:pt x="167" y="8316"/>
                    <a:pt x="2769" y="16822"/>
                    <a:pt x="2535" y="20392"/>
                  </a:cubicBezTo>
                  <a:cubicBezTo>
                    <a:pt x="2447" y="21728"/>
                    <a:pt x="4530" y="22407"/>
                    <a:pt x="6719" y="22407"/>
                  </a:cubicBezTo>
                  <a:cubicBezTo>
                    <a:pt x="8681" y="22407"/>
                    <a:pt x="10729" y="21862"/>
                    <a:pt x="11375" y="20758"/>
                  </a:cubicBezTo>
                  <a:cubicBezTo>
                    <a:pt x="11403" y="20782"/>
                    <a:pt x="11430" y="20793"/>
                    <a:pt x="11456" y="20793"/>
                  </a:cubicBezTo>
                  <a:cubicBezTo>
                    <a:pt x="12143" y="20793"/>
                    <a:pt x="12172" y="13005"/>
                    <a:pt x="12943" y="9117"/>
                  </a:cubicBezTo>
                  <a:cubicBezTo>
                    <a:pt x="13276" y="7315"/>
                    <a:pt x="13977" y="3913"/>
                    <a:pt x="12576" y="2379"/>
                  </a:cubicBezTo>
                  <a:cubicBezTo>
                    <a:pt x="11252" y="897"/>
                    <a:pt x="9063" y="0"/>
                    <a:pt x="6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6734860" y="2570546"/>
              <a:ext cx="178634" cy="289107"/>
            </a:xfrm>
            <a:custGeom>
              <a:avLst/>
              <a:gdLst/>
              <a:ahLst/>
              <a:cxnLst/>
              <a:rect l="l" t="t" r="r" b="b"/>
              <a:pathLst>
                <a:path w="4437" h="7181" extrusionOk="0">
                  <a:moveTo>
                    <a:pt x="3556" y="0"/>
                  </a:moveTo>
                  <a:cubicBezTo>
                    <a:pt x="3427" y="0"/>
                    <a:pt x="2804" y="1143"/>
                    <a:pt x="1902" y="1349"/>
                  </a:cubicBezTo>
                  <a:cubicBezTo>
                    <a:pt x="0" y="1750"/>
                    <a:pt x="767" y="3985"/>
                    <a:pt x="968" y="5119"/>
                  </a:cubicBezTo>
                  <a:cubicBezTo>
                    <a:pt x="1034" y="5686"/>
                    <a:pt x="1068" y="6587"/>
                    <a:pt x="1701" y="6953"/>
                  </a:cubicBezTo>
                  <a:cubicBezTo>
                    <a:pt x="1959" y="7105"/>
                    <a:pt x="2251" y="7181"/>
                    <a:pt x="2540" y="7181"/>
                  </a:cubicBezTo>
                  <a:cubicBezTo>
                    <a:pt x="2887" y="7181"/>
                    <a:pt x="3230" y="7072"/>
                    <a:pt x="3503" y="6853"/>
                  </a:cubicBezTo>
                  <a:cubicBezTo>
                    <a:pt x="4103" y="6320"/>
                    <a:pt x="4337" y="5519"/>
                    <a:pt x="4303" y="4752"/>
                  </a:cubicBezTo>
                  <a:cubicBezTo>
                    <a:pt x="4237" y="4151"/>
                    <a:pt x="4437" y="2650"/>
                    <a:pt x="4337" y="2050"/>
                  </a:cubicBezTo>
                  <a:cubicBezTo>
                    <a:pt x="4003" y="716"/>
                    <a:pt x="3536" y="349"/>
                    <a:pt x="3536" y="349"/>
                  </a:cubicBezTo>
                  <a:cubicBezTo>
                    <a:pt x="3589" y="99"/>
                    <a:pt x="3594" y="0"/>
                    <a:pt x="3556"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6553529" y="2293154"/>
              <a:ext cx="392213" cy="474826"/>
            </a:xfrm>
            <a:custGeom>
              <a:avLst/>
              <a:gdLst/>
              <a:ahLst/>
              <a:cxnLst/>
              <a:rect l="l" t="t" r="r" b="b"/>
              <a:pathLst>
                <a:path w="9742" h="11794" extrusionOk="0">
                  <a:moveTo>
                    <a:pt x="2169" y="0"/>
                  </a:moveTo>
                  <a:cubicBezTo>
                    <a:pt x="1769" y="1335"/>
                    <a:pt x="335" y="2135"/>
                    <a:pt x="68" y="3736"/>
                  </a:cubicBezTo>
                  <a:cubicBezTo>
                    <a:pt x="34" y="3836"/>
                    <a:pt x="34" y="3970"/>
                    <a:pt x="1" y="4070"/>
                  </a:cubicBezTo>
                  <a:cubicBezTo>
                    <a:pt x="201" y="5104"/>
                    <a:pt x="535" y="6105"/>
                    <a:pt x="735" y="6738"/>
                  </a:cubicBezTo>
                  <a:cubicBezTo>
                    <a:pt x="1317" y="8422"/>
                    <a:pt x="2798" y="11793"/>
                    <a:pt x="5385" y="11793"/>
                  </a:cubicBezTo>
                  <a:cubicBezTo>
                    <a:pt x="5616" y="11793"/>
                    <a:pt x="5856" y="11766"/>
                    <a:pt x="6105" y="11709"/>
                  </a:cubicBezTo>
                  <a:cubicBezTo>
                    <a:pt x="7773" y="11308"/>
                    <a:pt x="8841" y="9207"/>
                    <a:pt x="9208" y="7939"/>
                  </a:cubicBezTo>
                  <a:cubicBezTo>
                    <a:pt x="9541" y="6805"/>
                    <a:pt x="9741" y="5604"/>
                    <a:pt x="9708" y="4437"/>
                  </a:cubicBezTo>
                  <a:cubicBezTo>
                    <a:pt x="6739" y="3970"/>
                    <a:pt x="4137" y="2335"/>
                    <a:pt x="2169"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6905402" y="2411116"/>
              <a:ext cx="112164" cy="140628"/>
            </a:xfrm>
            <a:custGeom>
              <a:avLst/>
              <a:gdLst/>
              <a:ahLst/>
              <a:cxnLst/>
              <a:rect l="l" t="t" r="r" b="b"/>
              <a:pathLst>
                <a:path w="2786" h="3493" extrusionOk="0">
                  <a:moveTo>
                    <a:pt x="1399" y="1"/>
                  </a:moveTo>
                  <a:cubicBezTo>
                    <a:pt x="1283" y="1"/>
                    <a:pt x="1161" y="23"/>
                    <a:pt x="1035" y="72"/>
                  </a:cubicBezTo>
                  <a:cubicBezTo>
                    <a:pt x="167" y="406"/>
                    <a:pt x="367" y="1473"/>
                    <a:pt x="434" y="2207"/>
                  </a:cubicBezTo>
                  <a:lnTo>
                    <a:pt x="1" y="3008"/>
                  </a:lnTo>
                  <a:cubicBezTo>
                    <a:pt x="248" y="3350"/>
                    <a:pt x="527" y="3492"/>
                    <a:pt x="804" y="3492"/>
                  </a:cubicBezTo>
                  <a:cubicBezTo>
                    <a:pt x="1797" y="3492"/>
                    <a:pt x="2786" y="1678"/>
                    <a:pt x="2369" y="740"/>
                  </a:cubicBezTo>
                  <a:cubicBezTo>
                    <a:pt x="2185" y="318"/>
                    <a:pt x="1834" y="1"/>
                    <a:pt x="1399" y="1"/>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597855" y="2942066"/>
              <a:ext cx="48393" cy="401271"/>
            </a:xfrm>
            <a:custGeom>
              <a:avLst/>
              <a:gdLst/>
              <a:ahLst/>
              <a:cxnLst/>
              <a:rect l="l" t="t" r="r" b="b"/>
              <a:pathLst>
                <a:path w="1202" h="9967" extrusionOk="0">
                  <a:moveTo>
                    <a:pt x="1112" y="0"/>
                  </a:moveTo>
                  <a:cubicBezTo>
                    <a:pt x="1080" y="0"/>
                    <a:pt x="1049" y="19"/>
                    <a:pt x="1035" y="60"/>
                  </a:cubicBezTo>
                  <a:cubicBezTo>
                    <a:pt x="501" y="1628"/>
                    <a:pt x="134" y="3263"/>
                    <a:pt x="67" y="4897"/>
                  </a:cubicBezTo>
                  <a:cubicBezTo>
                    <a:pt x="1" y="6565"/>
                    <a:pt x="568" y="8266"/>
                    <a:pt x="935" y="9868"/>
                  </a:cubicBezTo>
                  <a:cubicBezTo>
                    <a:pt x="949" y="9938"/>
                    <a:pt x="998" y="9966"/>
                    <a:pt x="1048" y="9966"/>
                  </a:cubicBezTo>
                  <a:cubicBezTo>
                    <a:pt x="1117" y="9966"/>
                    <a:pt x="1188" y="9912"/>
                    <a:pt x="1168" y="9834"/>
                  </a:cubicBezTo>
                  <a:cubicBezTo>
                    <a:pt x="901" y="8233"/>
                    <a:pt x="601" y="6565"/>
                    <a:pt x="568" y="4931"/>
                  </a:cubicBezTo>
                  <a:cubicBezTo>
                    <a:pt x="501" y="3296"/>
                    <a:pt x="1168" y="1728"/>
                    <a:pt x="1202" y="94"/>
                  </a:cubicBezTo>
                  <a:cubicBezTo>
                    <a:pt x="1202" y="36"/>
                    <a:pt x="1157" y="0"/>
                    <a:pt x="1112" y="0"/>
                  </a:cubicBezTo>
                  <a:close/>
                </a:path>
              </a:pathLst>
            </a:custGeom>
            <a:solidFill>
              <a:srgbClr val="60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6991357" y="2861224"/>
              <a:ext cx="310244" cy="990195"/>
            </a:xfrm>
            <a:custGeom>
              <a:avLst/>
              <a:gdLst/>
              <a:ahLst/>
              <a:cxnLst/>
              <a:rect l="l" t="t" r="r" b="b"/>
              <a:pathLst>
                <a:path w="7706" h="24595" extrusionOk="0">
                  <a:moveTo>
                    <a:pt x="1468" y="0"/>
                  </a:moveTo>
                  <a:lnTo>
                    <a:pt x="668" y="2602"/>
                  </a:lnTo>
                  <a:cubicBezTo>
                    <a:pt x="0" y="4337"/>
                    <a:pt x="1135" y="6405"/>
                    <a:pt x="1635" y="8106"/>
                  </a:cubicBezTo>
                  <a:cubicBezTo>
                    <a:pt x="2235" y="10108"/>
                    <a:pt x="2802" y="12176"/>
                    <a:pt x="3236" y="14244"/>
                  </a:cubicBezTo>
                  <a:cubicBezTo>
                    <a:pt x="3603" y="15845"/>
                    <a:pt x="3736" y="17546"/>
                    <a:pt x="3169" y="19081"/>
                  </a:cubicBezTo>
                  <a:cubicBezTo>
                    <a:pt x="2636" y="20415"/>
                    <a:pt x="1001" y="21082"/>
                    <a:pt x="534" y="22316"/>
                  </a:cubicBezTo>
                  <a:cubicBezTo>
                    <a:pt x="12" y="23692"/>
                    <a:pt x="1244" y="24595"/>
                    <a:pt x="2587" y="24595"/>
                  </a:cubicBezTo>
                  <a:cubicBezTo>
                    <a:pt x="3133" y="24595"/>
                    <a:pt x="3697" y="24446"/>
                    <a:pt x="4170" y="24118"/>
                  </a:cubicBezTo>
                  <a:cubicBezTo>
                    <a:pt x="5938" y="22883"/>
                    <a:pt x="7039" y="20915"/>
                    <a:pt x="7306" y="18981"/>
                  </a:cubicBezTo>
                  <a:cubicBezTo>
                    <a:pt x="7706" y="16345"/>
                    <a:pt x="7572" y="13677"/>
                    <a:pt x="7072" y="11042"/>
                  </a:cubicBezTo>
                  <a:cubicBezTo>
                    <a:pt x="6972" y="10441"/>
                    <a:pt x="6839" y="9807"/>
                    <a:pt x="6672" y="9174"/>
                  </a:cubicBezTo>
                  <a:cubicBezTo>
                    <a:pt x="6238" y="7339"/>
                    <a:pt x="5638" y="5438"/>
                    <a:pt x="4637" y="3903"/>
                  </a:cubicBezTo>
                  <a:cubicBezTo>
                    <a:pt x="3336" y="1868"/>
                    <a:pt x="2435" y="367"/>
                    <a:pt x="1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815421" y="3735391"/>
              <a:ext cx="304527" cy="206494"/>
            </a:xfrm>
            <a:custGeom>
              <a:avLst/>
              <a:gdLst/>
              <a:ahLst/>
              <a:cxnLst/>
              <a:rect l="l" t="t" r="r" b="b"/>
              <a:pathLst>
                <a:path w="7564" h="5129" extrusionOk="0">
                  <a:moveTo>
                    <a:pt x="5910" y="0"/>
                  </a:moveTo>
                  <a:cubicBezTo>
                    <a:pt x="5765" y="0"/>
                    <a:pt x="5618" y="13"/>
                    <a:pt x="5471" y="36"/>
                  </a:cubicBezTo>
                  <a:cubicBezTo>
                    <a:pt x="5337" y="25"/>
                    <a:pt x="5196" y="20"/>
                    <a:pt x="5051" y="20"/>
                  </a:cubicBezTo>
                  <a:cubicBezTo>
                    <a:pt x="3462" y="20"/>
                    <a:pt x="1349" y="656"/>
                    <a:pt x="1869" y="1237"/>
                  </a:cubicBezTo>
                  <a:cubicBezTo>
                    <a:pt x="1932" y="1293"/>
                    <a:pt x="2045" y="1310"/>
                    <a:pt x="2177" y="1310"/>
                  </a:cubicBezTo>
                  <a:cubicBezTo>
                    <a:pt x="2359" y="1310"/>
                    <a:pt x="2575" y="1279"/>
                    <a:pt x="2744" y="1279"/>
                  </a:cubicBezTo>
                  <a:cubicBezTo>
                    <a:pt x="3036" y="1279"/>
                    <a:pt x="3186" y="1371"/>
                    <a:pt x="2769" y="1871"/>
                  </a:cubicBezTo>
                  <a:cubicBezTo>
                    <a:pt x="1969" y="2305"/>
                    <a:pt x="701" y="3372"/>
                    <a:pt x="267" y="3972"/>
                  </a:cubicBezTo>
                  <a:cubicBezTo>
                    <a:pt x="1" y="4339"/>
                    <a:pt x="368" y="4740"/>
                    <a:pt x="701" y="4940"/>
                  </a:cubicBezTo>
                  <a:cubicBezTo>
                    <a:pt x="932" y="5078"/>
                    <a:pt x="1219" y="5129"/>
                    <a:pt x="1526" y="5129"/>
                  </a:cubicBezTo>
                  <a:cubicBezTo>
                    <a:pt x="2106" y="5129"/>
                    <a:pt x="2757" y="4949"/>
                    <a:pt x="3236" y="4840"/>
                  </a:cubicBezTo>
                  <a:cubicBezTo>
                    <a:pt x="4937" y="4406"/>
                    <a:pt x="7373" y="3572"/>
                    <a:pt x="7506" y="1537"/>
                  </a:cubicBezTo>
                  <a:cubicBezTo>
                    <a:pt x="7563" y="449"/>
                    <a:pt x="6785" y="0"/>
                    <a:pt x="5910"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8"/>
            <p:cNvSpPr/>
            <p:nvPr/>
          </p:nvSpPr>
          <p:spPr>
            <a:xfrm>
              <a:off x="6569673" y="2790044"/>
              <a:ext cx="517180" cy="948244"/>
            </a:xfrm>
            <a:custGeom>
              <a:avLst/>
              <a:gdLst/>
              <a:ahLst/>
              <a:cxnLst/>
              <a:rect l="l" t="t" r="r" b="b"/>
              <a:pathLst>
                <a:path w="12846" h="23553" extrusionOk="0">
                  <a:moveTo>
                    <a:pt x="3403" y="0"/>
                  </a:moveTo>
                  <a:cubicBezTo>
                    <a:pt x="1902" y="34"/>
                    <a:pt x="1168" y="968"/>
                    <a:pt x="801" y="2369"/>
                  </a:cubicBezTo>
                  <a:cubicBezTo>
                    <a:pt x="434" y="3703"/>
                    <a:pt x="200" y="5438"/>
                    <a:pt x="367" y="6972"/>
                  </a:cubicBezTo>
                  <a:cubicBezTo>
                    <a:pt x="0" y="8306"/>
                    <a:pt x="367" y="10008"/>
                    <a:pt x="467" y="11108"/>
                  </a:cubicBezTo>
                  <a:cubicBezTo>
                    <a:pt x="834" y="14211"/>
                    <a:pt x="1335" y="17246"/>
                    <a:pt x="1601" y="20348"/>
                  </a:cubicBezTo>
                  <a:cubicBezTo>
                    <a:pt x="1234" y="21883"/>
                    <a:pt x="1802" y="22416"/>
                    <a:pt x="3469" y="23050"/>
                  </a:cubicBezTo>
                  <a:cubicBezTo>
                    <a:pt x="4232" y="23320"/>
                    <a:pt x="5243" y="23552"/>
                    <a:pt x="6213" y="23552"/>
                  </a:cubicBezTo>
                  <a:cubicBezTo>
                    <a:pt x="7280" y="23552"/>
                    <a:pt x="8297" y="23271"/>
                    <a:pt x="8873" y="22450"/>
                  </a:cubicBezTo>
                  <a:cubicBezTo>
                    <a:pt x="9874" y="21015"/>
                    <a:pt x="9540" y="19214"/>
                    <a:pt x="9407" y="17613"/>
                  </a:cubicBezTo>
                  <a:cubicBezTo>
                    <a:pt x="9173" y="14711"/>
                    <a:pt x="9240" y="11842"/>
                    <a:pt x="8773" y="8940"/>
                  </a:cubicBezTo>
                  <a:cubicBezTo>
                    <a:pt x="8706" y="8540"/>
                    <a:pt x="8640" y="8106"/>
                    <a:pt x="8540" y="7706"/>
                  </a:cubicBezTo>
                  <a:cubicBezTo>
                    <a:pt x="9100" y="5257"/>
                    <a:pt x="10000" y="1922"/>
                    <a:pt x="11539" y="1922"/>
                  </a:cubicBezTo>
                  <a:cubicBezTo>
                    <a:pt x="11740" y="1922"/>
                    <a:pt x="11952" y="1979"/>
                    <a:pt x="12176" y="2102"/>
                  </a:cubicBezTo>
                  <a:cubicBezTo>
                    <a:pt x="12237" y="2133"/>
                    <a:pt x="12299" y="2146"/>
                    <a:pt x="12359" y="2146"/>
                  </a:cubicBezTo>
                  <a:cubicBezTo>
                    <a:pt x="12626" y="2146"/>
                    <a:pt x="12846" y="1874"/>
                    <a:pt x="12709" y="1602"/>
                  </a:cubicBezTo>
                  <a:cubicBezTo>
                    <a:pt x="12340" y="776"/>
                    <a:pt x="11335" y="276"/>
                    <a:pt x="10374" y="276"/>
                  </a:cubicBezTo>
                  <a:cubicBezTo>
                    <a:pt x="9859" y="276"/>
                    <a:pt x="9357" y="420"/>
                    <a:pt x="8973" y="734"/>
                  </a:cubicBezTo>
                  <a:cubicBezTo>
                    <a:pt x="7706" y="1735"/>
                    <a:pt x="7139" y="3336"/>
                    <a:pt x="6838" y="4971"/>
                  </a:cubicBezTo>
                  <a:cubicBezTo>
                    <a:pt x="6572" y="4837"/>
                    <a:pt x="6305" y="4737"/>
                    <a:pt x="5971" y="4670"/>
                  </a:cubicBezTo>
                  <a:cubicBezTo>
                    <a:pt x="5591" y="4587"/>
                    <a:pt x="5172" y="4546"/>
                    <a:pt x="4741" y="4546"/>
                  </a:cubicBezTo>
                  <a:cubicBezTo>
                    <a:pt x="3963" y="4546"/>
                    <a:pt x="3144" y="4680"/>
                    <a:pt x="2435" y="4937"/>
                  </a:cubicBezTo>
                  <a:cubicBezTo>
                    <a:pt x="2235" y="3269"/>
                    <a:pt x="2202" y="1602"/>
                    <a:pt x="3569" y="668"/>
                  </a:cubicBezTo>
                  <a:cubicBezTo>
                    <a:pt x="3836" y="467"/>
                    <a:pt x="3803" y="0"/>
                    <a:pt x="3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6470271" y="1867726"/>
              <a:ext cx="420395" cy="275580"/>
            </a:xfrm>
            <a:custGeom>
              <a:avLst/>
              <a:gdLst/>
              <a:ahLst/>
              <a:cxnLst/>
              <a:rect l="l" t="t" r="r" b="b"/>
              <a:pathLst>
                <a:path w="10442" h="6845" extrusionOk="0">
                  <a:moveTo>
                    <a:pt x="8109" y="0"/>
                  </a:moveTo>
                  <a:cubicBezTo>
                    <a:pt x="7530" y="0"/>
                    <a:pt x="6925" y="1031"/>
                    <a:pt x="6706" y="1361"/>
                  </a:cubicBezTo>
                  <a:cubicBezTo>
                    <a:pt x="6305" y="1928"/>
                    <a:pt x="5838" y="2461"/>
                    <a:pt x="5605" y="3095"/>
                  </a:cubicBezTo>
                  <a:cubicBezTo>
                    <a:pt x="5371" y="3696"/>
                    <a:pt x="5405" y="4396"/>
                    <a:pt x="5305" y="5063"/>
                  </a:cubicBezTo>
                  <a:cubicBezTo>
                    <a:pt x="4637" y="3229"/>
                    <a:pt x="2703" y="2595"/>
                    <a:pt x="1368" y="1194"/>
                  </a:cubicBezTo>
                  <a:cubicBezTo>
                    <a:pt x="1318" y="1144"/>
                    <a:pt x="1260" y="1119"/>
                    <a:pt x="1206" y="1119"/>
                  </a:cubicBezTo>
                  <a:cubicBezTo>
                    <a:pt x="1152" y="1119"/>
                    <a:pt x="1102" y="1144"/>
                    <a:pt x="1068" y="1194"/>
                  </a:cubicBezTo>
                  <a:cubicBezTo>
                    <a:pt x="1" y="2328"/>
                    <a:pt x="768" y="3796"/>
                    <a:pt x="1635" y="4796"/>
                  </a:cubicBezTo>
                  <a:cubicBezTo>
                    <a:pt x="2102" y="5330"/>
                    <a:pt x="2736" y="5797"/>
                    <a:pt x="3437" y="6031"/>
                  </a:cubicBezTo>
                  <a:cubicBezTo>
                    <a:pt x="3618" y="6099"/>
                    <a:pt x="3800" y="6128"/>
                    <a:pt x="3981" y="6128"/>
                  </a:cubicBezTo>
                  <a:cubicBezTo>
                    <a:pt x="4330" y="6128"/>
                    <a:pt x="4674" y="6018"/>
                    <a:pt x="5004" y="5864"/>
                  </a:cubicBezTo>
                  <a:lnTo>
                    <a:pt x="5004" y="5864"/>
                  </a:lnTo>
                  <a:cubicBezTo>
                    <a:pt x="4838" y="6231"/>
                    <a:pt x="5071" y="6631"/>
                    <a:pt x="5672" y="6765"/>
                  </a:cubicBezTo>
                  <a:cubicBezTo>
                    <a:pt x="5903" y="6821"/>
                    <a:pt x="6144" y="6844"/>
                    <a:pt x="6390" y="6844"/>
                  </a:cubicBezTo>
                  <a:cubicBezTo>
                    <a:pt x="7319" y="6844"/>
                    <a:pt x="8324" y="6508"/>
                    <a:pt x="9141" y="6298"/>
                  </a:cubicBezTo>
                  <a:cubicBezTo>
                    <a:pt x="9441" y="6197"/>
                    <a:pt x="9941" y="6164"/>
                    <a:pt x="10175" y="5931"/>
                  </a:cubicBezTo>
                  <a:cubicBezTo>
                    <a:pt x="10442" y="5630"/>
                    <a:pt x="10308" y="5197"/>
                    <a:pt x="10008" y="4997"/>
                  </a:cubicBezTo>
                  <a:cubicBezTo>
                    <a:pt x="9975" y="4963"/>
                    <a:pt x="9941" y="4963"/>
                    <a:pt x="9941" y="4963"/>
                  </a:cubicBezTo>
                  <a:cubicBezTo>
                    <a:pt x="9391" y="4905"/>
                    <a:pt x="8821" y="4860"/>
                    <a:pt x="8255" y="4860"/>
                  </a:cubicBezTo>
                  <a:cubicBezTo>
                    <a:pt x="7517" y="4860"/>
                    <a:pt x="6785" y="4937"/>
                    <a:pt x="6105" y="5163"/>
                  </a:cubicBezTo>
                  <a:cubicBezTo>
                    <a:pt x="6072" y="5163"/>
                    <a:pt x="6072" y="5130"/>
                    <a:pt x="6072" y="5130"/>
                  </a:cubicBezTo>
                  <a:cubicBezTo>
                    <a:pt x="6906" y="4730"/>
                    <a:pt x="7806" y="4196"/>
                    <a:pt x="8273" y="3496"/>
                  </a:cubicBezTo>
                  <a:cubicBezTo>
                    <a:pt x="8807" y="2728"/>
                    <a:pt x="9241" y="960"/>
                    <a:pt x="8474" y="160"/>
                  </a:cubicBezTo>
                  <a:cubicBezTo>
                    <a:pt x="8356" y="48"/>
                    <a:pt x="8233" y="0"/>
                    <a:pt x="8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6107689" y="3356061"/>
              <a:ext cx="91350" cy="55760"/>
            </a:xfrm>
            <a:custGeom>
              <a:avLst/>
              <a:gdLst/>
              <a:ahLst/>
              <a:cxnLst/>
              <a:rect l="l" t="t" r="r" b="b"/>
              <a:pathLst>
                <a:path w="2269" h="1385" extrusionOk="0">
                  <a:moveTo>
                    <a:pt x="558" y="0"/>
                  </a:moveTo>
                  <a:cubicBezTo>
                    <a:pt x="461" y="0"/>
                    <a:pt x="372" y="24"/>
                    <a:pt x="301" y="85"/>
                  </a:cubicBezTo>
                  <a:cubicBezTo>
                    <a:pt x="0" y="285"/>
                    <a:pt x="234" y="785"/>
                    <a:pt x="467" y="952"/>
                  </a:cubicBezTo>
                  <a:cubicBezTo>
                    <a:pt x="768" y="1152"/>
                    <a:pt x="1068" y="1219"/>
                    <a:pt x="1401" y="1219"/>
                  </a:cubicBezTo>
                  <a:cubicBezTo>
                    <a:pt x="1538" y="1333"/>
                    <a:pt x="1706" y="1385"/>
                    <a:pt x="1873" y="1385"/>
                  </a:cubicBezTo>
                  <a:cubicBezTo>
                    <a:pt x="1951" y="1385"/>
                    <a:pt x="2028" y="1374"/>
                    <a:pt x="2102" y="1352"/>
                  </a:cubicBezTo>
                  <a:cubicBezTo>
                    <a:pt x="2235" y="1286"/>
                    <a:pt x="2269" y="1186"/>
                    <a:pt x="2235" y="1086"/>
                  </a:cubicBezTo>
                  <a:cubicBezTo>
                    <a:pt x="2035" y="652"/>
                    <a:pt x="1568" y="485"/>
                    <a:pt x="1201" y="218"/>
                  </a:cubicBezTo>
                  <a:cubicBezTo>
                    <a:pt x="1039" y="125"/>
                    <a:pt x="779" y="0"/>
                    <a:pt x="558"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5503426" y="3380740"/>
              <a:ext cx="803066" cy="625922"/>
            </a:xfrm>
            <a:custGeom>
              <a:avLst/>
              <a:gdLst/>
              <a:ahLst/>
              <a:cxnLst/>
              <a:rect l="l" t="t" r="r" b="b"/>
              <a:pathLst>
                <a:path w="19947" h="15547" extrusionOk="0">
                  <a:moveTo>
                    <a:pt x="16478" y="2116"/>
                  </a:moveTo>
                  <a:cubicBezTo>
                    <a:pt x="16564" y="2116"/>
                    <a:pt x="16652" y="2124"/>
                    <a:pt x="16744" y="2140"/>
                  </a:cubicBezTo>
                  <a:cubicBezTo>
                    <a:pt x="17878" y="2374"/>
                    <a:pt x="17978" y="3875"/>
                    <a:pt x="17711" y="4742"/>
                  </a:cubicBezTo>
                  <a:cubicBezTo>
                    <a:pt x="17511" y="5376"/>
                    <a:pt x="17078" y="5977"/>
                    <a:pt x="16544" y="6444"/>
                  </a:cubicBezTo>
                  <a:cubicBezTo>
                    <a:pt x="16344" y="6143"/>
                    <a:pt x="16110" y="5876"/>
                    <a:pt x="15843" y="5610"/>
                  </a:cubicBezTo>
                  <a:cubicBezTo>
                    <a:pt x="15310" y="4976"/>
                    <a:pt x="14776" y="4342"/>
                    <a:pt x="14209" y="3742"/>
                  </a:cubicBezTo>
                  <a:cubicBezTo>
                    <a:pt x="14912" y="3069"/>
                    <a:pt x="15531" y="2116"/>
                    <a:pt x="16478" y="2116"/>
                  </a:cubicBezTo>
                  <a:close/>
                  <a:moveTo>
                    <a:pt x="16197" y="1"/>
                  </a:moveTo>
                  <a:cubicBezTo>
                    <a:pt x="14810" y="1"/>
                    <a:pt x="13416" y="1347"/>
                    <a:pt x="12674" y="2507"/>
                  </a:cubicBezTo>
                  <a:cubicBezTo>
                    <a:pt x="12608" y="2474"/>
                    <a:pt x="12541" y="2474"/>
                    <a:pt x="12474" y="2441"/>
                  </a:cubicBezTo>
                  <a:cubicBezTo>
                    <a:pt x="12446" y="2439"/>
                    <a:pt x="12417" y="2438"/>
                    <a:pt x="12388" y="2438"/>
                  </a:cubicBezTo>
                  <a:cubicBezTo>
                    <a:pt x="11921" y="2438"/>
                    <a:pt x="11484" y="2688"/>
                    <a:pt x="11107" y="2908"/>
                  </a:cubicBezTo>
                  <a:cubicBezTo>
                    <a:pt x="10206" y="3375"/>
                    <a:pt x="9472" y="4109"/>
                    <a:pt x="8638" y="4642"/>
                  </a:cubicBezTo>
                  <a:cubicBezTo>
                    <a:pt x="7938" y="5143"/>
                    <a:pt x="6603" y="5943"/>
                    <a:pt x="6770" y="7011"/>
                  </a:cubicBezTo>
                  <a:cubicBezTo>
                    <a:pt x="6870" y="7578"/>
                    <a:pt x="7137" y="8111"/>
                    <a:pt x="7371" y="8645"/>
                  </a:cubicBezTo>
                  <a:cubicBezTo>
                    <a:pt x="7771" y="9512"/>
                    <a:pt x="8071" y="10446"/>
                    <a:pt x="8205" y="11380"/>
                  </a:cubicBezTo>
                  <a:cubicBezTo>
                    <a:pt x="7004" y="11147"/>
                    <a:pt x="6136" y="10113"/>
                    <a:pt x="5102" y="9546"/>
                  </a:cubicBezTo>
                  <a:cubicBezTo>
                    <a:pt x="5036" y="9479"/>
                    <a:pt x="4936" y="9446"/>
                    <a:pt x="4835" y="9412"/>
                  </a:cubicBezTo>
                  <a:cubicBezTo>
                    <a:pt x="4835" y="9379"/>
                    <a:pt x="4802" y="9379"/>
                    <a:pt x="4802" y="9379"/>
                  </a:cubicBezTo>
                  <a:cubicBezTo>
                    <a:pt x="5069" y="8478"/>
                    <a:pt x="5002" y="7311"/>
                    <a:pt x="4469" y="6677"/>
                  </a:cubicBezTo>
                  <a:cubicBezTo>
                    <a:pt x="4215" y="6354"/>
                    <a:pt x="3865" y="6142"/>
                    <a:pt x="3397" y="6142"/>
                  </a:cubicBezTo>
                  <a:cubicBezTo>
                    <a:pt x="3189" y="6142"/>
                    <a:pt x="2957" y="6184"/>
                    <a:pt x="2701" y="6277"/>
                  </a:cubicBezTo>
                  <a:cubicBezTo>
                    <a:pt x="632" y="7044"/>
                    <a:pt x="99" y="9012"/>
                    <a:pt x="32" y="11013"/>
                  </a:cubicBezTo>
                  <a:cubicBezTo>
                    <a:pt x="1" y="11978"/>
                    <a:pt x="173" y="13812"/>
                    <a:pt x="1332" y="13812"/>
                  </a:cubicBezTo>
                  <a:cubicBezTo>
                    <a:pt x="1416" y="13812"/>
                    <a:pt x="1505" y="13802"/>
                    <a:pt x="1600" y="13782"/>
                  </a:cubicBezTo>
                  <a:cubicBezTo>
                    <a:pt x="1667" y="13749"/>
                    <a:pt x="1733" y="13749"/>
                    <a:pt x="1833" y="13715"/>
                  </a:cubicBezTo>
                  <a:cubicBezTo>
                    <a:pt x="2801" y="13382"/>
                    <a:pt x="3668" y="12281"/>
                    <a:pt x="4202" y="11080"/>
                  </a:cubicBezTo>
                  <a:cubicBezTo>
                    <a:pt x="4235" y="11114"/>
                    <a:pt x="4268" y="11147"/>
                    <a:pt x="4335" y="11214"/>
                  </a:cubicBezTo>
                  <a:cubicBezTo>
                    <a:pt x="4769" y="11581"/>
                    <a:pt x="5302" y="11881"/>
                    <a:pt x="5736" y="12181"/>
                  </a:cubicBezTo>
                  <a:cubicBezTo>
                    <a:pt x="6837" y="12948"/>
                    <a:pt x="7971" y="13782"/>
                    <a:pt x="9239" y="14216"/>
                  </a:cubicBezTo>
                  <a:cubicBezTo>
                    <a:pt x="9606" y="14616"/>
                    <a:pt x="9906" y="15283"/>
                    <a:pt x="10439" y="15450"/>
                  </a:cubicBezTo>
                  <a:cubicBezTo>
                    <a:pt x="10655" y="15517"/>
                    <a:pt x="10870" y="15547"/>
                    <a:pt x="11086" y="15547"/>
                  </a:cubicBezTo>
                  <a:cubicBezTo>
                    <a:pt x="11404" y="15547"/>
                    <a:pt x="11722" y="15483"/>
                    <a:pt x="12041" y="15383"/>
                  </a:cubicBezTo>
                  <a:cubicBezTo>
                    <a:pt x="13542" y="14950"/>
                    <a:pt x="14909" y="13949"/>
                    <a:pt x="16144" y="12982"/>
                  </a:cubicBezTo>
                  <a:cubicBezTo>
                    <a:pt x="17111" y="12248"/>
                    <a:pt x="18645" y="11080"/>
                    <a:pt x="18779" y="9746"/>
                  </a:cubicBezTo>
                  <a:cubicBezTo>
                    <a:pt x="18812" y="9179"/>
                    <a:pt x="18345" y="8645"/>
                    <a:pt x="18012" y="8245"/>
                  </a:cubicBezTo>
                  <a:cubicBezTo>
                    <a:pt x="17845" y="8045"/>
                    <a:pt x="17678" y="7811"/>
                    <a:pt x="17478" y="7611"/>
                  </a:cubicBezTo>
                  <a:cubicBezTo>
                    <a:pt x="17945" y="7344"/>
                    <a:pt x="18345" y="6944"/>
                    <a:pt x="18612" y="6644"/>
                  </a:cubicBezTo>
                  <a:cubicBezTo>
                    <a:pt x="19613" y="5510"/>
                    <a:pt x="19946" y="3842"/>
                    <a:pt x="19513" y="2441"/>
                  </a:cubicBezTo>
                  <a:cubicBezTo>
                    <a:pt x="19079" y="1040"/>
                    <a:pt x="17745" y="139"/>
                    <a:pt x="16344" y="6"/>
                  </a:cubicBezTo>
                  <a:cubicBezTo>
                    <a:pt x="16295" y="2"/>
                    <a:pt x="16246" y="1"/>
                    <a:pt x="16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5569170" y="3672102"/>
              <a:ext cx="32248" cy="42434"/>
            </a:xfrm>
            <a:custGeom>
              <a:avLst/>
              <a:gdLst/>
              <a:ahLst/>
              <a:cxnLst/>
              <a:rect l="l" t="t" r="r" b="b"/>
              <a:pathLst>
                <a:path w="801" h="1054" extrusionOk="0">
                  <a:moveTo>
                    <a:pt x="511" y="0"/>
                  </a:moveTo>
                  <a:cubicBezTo>
                    <a:pt x="260" y="0"/>
                    <a:pt x="3" y="397"/>
                    <a:pt x="34" y="708"/>
                  </a:cubicBezTo>
                  <a:cubicBezTo>
                    <a:pt x="34" y="774"/>
                    <a:pt x="0" y="841"/>
                    <a:pt x="0" y="908"/>
                  </a:cubicBezTo>
                  <a:cubicBezTo>
                    <a:pt x="0" y="1010"/>
                    <a:pt x="78" y="1053"/>
                    <a:pt x="159" y="1053"/>
                  </a:cubicBezTo>
                  <a:cubicBezTo>
                    <a:pt x="185" y="1053"/>
                    <a:pt x="210" y="1049"/>
                    <a:pt x="234" y="1041"/>
                  </a:cubicBezTo>
                  <a:cubicBezTo>
                    <a:pt x="434" y="941"/>
                    <a:pt x="601" y="774"/>
                    <a:pt x="701" y="574"/>
                  </a:cubicBezTo>
                  <a:cubicBezTo>
                    <a:pt x="767" y="407"/>
                    <a:pt x="801" y="74"/>
                    <a:pt x="567" y="7"/>
                  </a:cubicBezTo>
                  <a:cubicBezTo>
                    <a:pt x="549" y="2"/>
                    <a:pt x="530"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5617523" y="3735914"/>
              <a:ext cx="28222" cy="41750"/>
            </a:xfrm>
            <a:custGeom>
              <a:avLst/>
              <a:gdLst/>
              <a:ahLst/>
              <a:cxnLst/>
              <a:rect l="l" t="t" r="r" b="b"/>
              <a:pathLst>
                <a:path w="701" h="1037" extrusionOk="0">
                  <a:moveTo>
                    <a:pt x="433" y="0"/>
                  </a:moveTo>
                  <a:cubicBezTo>
                    <a:pt x="376" y="0"/>
                    <a:pt x="317" y="19"/>
                    <a:pt x="267" y="57"/>
                  </a:cubicBezTo>
                  <a:cubicBezTo>
                    <a:pt x="67" y="223"/>
                    <a:pt x="0" y="490"/>
                    <a:pt x="0" y="724"/>
                  </a:cubicBezTo>
                  <a:cubicBezTo>
                    <a:pt x="0" y="790"/>
                    <a:pt x="33" y="824"/>
                    <a:pt x="33" y="857"/>
                  </a:cubicBezTo>
                  <a:cubicBezTo>
                    <a:pt x="67" y="891"/>
                    <a:pt x="67" y="924"/>
                    <a:pt x="100" y="924"/>
                  </a:cubicBezTo>
                  <a:cubicBezTo>
                    <a:pt x="125" y="999"/>
                    <a:pt x="206" y="1036"/>
                    <a:pt x="288" y="1036"/>
                  </a:cubicBezTo>
                  <a:cubicBezTo>
                    <a:pt x="315" y="1036"/>
                    <a:pt x="342" y="1032"/>
                    <a:pt x="367" y="1024"/>
                  </a:cubicBezTo>
                  <a:cubicBezTo>
                    <a:pt x="634" y="824"/>
                    <a:pt x="701" y="490"/>
                    <a:pt x="634" y="157"/>
                  </a:cubicBezTo>
                  <a:cubicBezTo>
                    <a:pt x="613" y="52"/>
                    <a:pt x="527"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5536922" y="3758621"/>
              <a:ext cx="34785" cy="49600"/>
            </a:xfrm>
            <a:custGeom>
              <a:avLst/>
              <a:gdLst/>
              <a:ahLst/>
              <a:cxnLst/>
              <a:rect l="l" t="t" r="r" b="b"/>
              <a:pathLst>
                <a:path w="864" h="1232" extrusionOk="0">
                  <a:moveTo>
                    <a:pt x="559" y="0"/>
                  </a:moveTo>
                  <a:cubicBezTo>
                    <a:pt x="526" y="0"/>
                    <a:pt x="494" y="8"/>
                    <a:pt x="468" y="26"/>
                  </a:cubicBezTo>
                  <a:cubicBezTo>
                    <a:pt x="134" y="226"/>
                    <a:pt x="1" y="727"/>
                    <a:pt x="201" y="1027"/>
                  </a:cubicBezTo>
                  <a:cubicBezTo>
                    <a:pt x="167" y="1094"/>
                    <a:pt x="201" y="1194"/>
                    <a:pt x="301" y="1227"/>
                  </a:cubicBezTo>
                  <a:cubicBezTo>
                    <a:pt x="321" y="1230"/>
                    <a:pt x="340" y="1231"/>
                    <a:pt x="358" y="1231"/>
                  </a:cubicBezTo>
                  <a:cubicBezTo>
                    <a:pt x="806" y="1231"/>
                    <a:pt x="864" y="480"/>
                    <a:pt x="768" y="160"/>
                  </a:cubicBezTo>
                  <a:cubicBezTo>
                    <a:pt x="743" y="62"/>
                    <a:pt x="647"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5579920" y="3819897"/>
              <a:ext cx="29551" cy="41508"/>
            </a:xfrm>
            <a:custGeom>
              <a:avLst/>
              <a:gdLst/>
              <a:ahLst/>
              <a:cxnLst/>
              <a:rect l="l" t="t" r="r" b="b"/>
              <a:pathLst>
                <a:path w="734" h="1031" extrusionOk="0">
                  <a:moveTo>
                    <a:pt x="541" y="0"/>
                  </a:moveTo>
                  <a:cubicBezTo>
                    <a:pt x="528" y="0"/>
                    <a:pt x="514" y="2"/>
                    <a:pt x="500" y="5"/>
                  </a:cubicBezTo>
                  <a:cubicBezTo>
                    <a:pt x="234" y="5"/>
                    <a:pt x="0" y="339"/>
                    <a:pt x="67" y="606"/>
                  </a:cubicBezTo>
                  <a:cubicBezTo>
                    <a:pt x="67" y="706"/>
                    <a:pt x="67" y="806"/>
                    <a:pt x="100" y="906"/>
                  </a:cubicBezTo>
                  <a:cubicBezTo>
                    <a:pt x="141" y="987"/>
                    <a:pt x="205" y="1031"/>
                    <a:pt x="280" y="1031"/>
                  </a:cubicBezTo>
                  <a:cubicBezTo>
                    <a:pt x="328" y="1031"/>
                    <a:pt x="381" y="1012"/>
                    <a:pt x="434" y="973"/>
                  </a:cubicBezTo>
                  <a:cubicBezTo>
                    <a:pt x="634" y="773"/>
                    <a:pt x="701" y="506"/>
                    <a:pt x="734" y="239"/>
                  </a:cubicBezTo>
                  <a:cubicBezTo>
                    <a:pt x="734" y="120"/>
                    <a:pt x="654"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5535593" y="3860358"/>
              <a:ext cx="22868" cy="36194"/>
            </a:xfrm>
            <a:custGeom>
              <a:avLst/>
              <a:gdLst/>
              <a:ahLst/>
              <a:cxnLst/>
              <a:rect l="l" t="t" r="r" b="b"/>
              <a:pathLst>
                <a:path w="568" h="899" extrusionOk="0">
                  <a:moveTo>
                    <a:pt x="338" y="0"/>
                  </a:moveTo>
                  <a:cubicBezTo>
                    <a:pt x="236" y="0"/>
                    <a:pt x="132" y="58"/>
                    <a:pt x="100" y="168"/>
                  </a:cubicBezTo>
                  <a:cubicBezTo>
                    <a:pt x="67" y="235"/>
                    <a:pt x="34" y="335"/>
                    <a:pt x="34" y="401"/>
                  </a:cubicBezTo>
                  <a:cubicBezTo>
                    <a:pt x="0" y="501"/>
                    <a:pt x="0" y="635"/>
                    <a:pt x="67" y="735"/>
                  </a:cubicBezTo>
                  <a:cubicBezTo>
                    <a:pt x="87" y="834"/>
                    <a:pt x="178" y="898"/>
                    <a:pt x="269" y="898"/>
                  </a:cubicBezTo>
                  <a:cubicBezTo>
                    <a:pt x="331" y="898"/>
                    <a:pt x="394" y="869"/>
                    <a:pt x="434" y="802"/>
                  </a:cubicBezTo>
                  <a:cubicBezTo>
                    <a:pt x="534" y="602"/>
                    <a:pt x="567" y="435"/>
                    <a:pt x="567" y="235"/>
                  </a:cubicBezTo>
                  <a:cubicBezTo>
                    <a:pt x="567" y="75"/>
                    <a:pt x="45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5578551" y="3712886"/>
              <a:ext cx="31846" cy="44125"/>
            </a:xfrm>
            <a:custGeom>
              <a:avLst/>
              <a:gdLst/>
              <a:ahLst/>
              <a:cxnLst/>
              <a:rect l="l" t="t" r="r" b="b"/>
              <a:pathLst>
                <a:path w="791" h="1096" extrusionOk="0">
                  <a:moveTo>
                    <a:pt x="527" y="1"/>
                  </a:moveTo>
                  <a:cubicBezTo>
                    <a:pt x="468" y="1"/>
                    <a:pt x="410" y="20"/>
                    <a:pt x="368" y="62"/>
                  </a:cubicBezTo>
                  <a:cubicBezTo>
                    <a:pt x="301" y="162"/>
                    <a:pt x="234" y="295"/>
                    <a:pt x="234" y="395"/>
                  </a:cubicBezTo>
                  <a:cubicBezTo>
                    <a:pt x="134" y="495"/>
                    <a:pt x="101" y="595"/>
                    <a:pt x="34" y="695"/>
                  </a:cubicBezTo>
                  <a:cubicBezTo>
                    <a:pt x="1" y="895"/>
                    <a:pt x="101" y="1096"/>
                    <a:pt x="301" y="1096"/>
                  </a:cubicBezTo>
                  <a:cubicBezTo>
                    <a:pt x="634" y="1062"/>
                    <a:pt x="735" y="495"/>
                    <a:pt x="768" y="228"/>
                  </a:cubicBezTo>
                  <a:cubicBezTo>
                    <a:pt x="791" y="91"/>
                    <a:pt x="657"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127819" y="3408882"/>
              <a:ext cx="171950" cy="145983"/>
            </a:xfrm>
            <a:custGeom>
              <a:avLst/>
              <a:gdLst/>
              <a:ahLst/>
              <a:cxnLst/>
              <a:rect l="l" t="t" r="r" b="b"/>
              <a:pathLst>
                <a:path w="4271" h="3626" extrusionOk="0">
                  <a:moveTo>
                    <a:pt x="2972" y="1"/>
                  </a:moveTo>
                  <a:cubicBezTo>
                    <a:pt x="2272" y="1"/>
                    <a:pt x="1485" y="490"/>
                    <a:pt x="1001" y="908"/>
                  </a:cubicBezTo>
                  <a:cubicBezTo>
                    <a:pt x="1" y="1808"/>
                    <a:pt x="601" y="2909"/>
                    <a:pt x="1535" y="3443"/>
                  </a:cubicBezTo>
                  <a:cubicBezTo>
                    <a:pt x="1764" y="3568"/>
                    <a:pt x="1995" y="3625"/>
                    <a:pt x="2222" y="3625"/>
                  </a:cubicBezTo>
                  <a:cubicBezTo>
                    <a:pt x="3022" y="3625"/>
                    <a:pt x="3759" y="2918"/>
                    <a:pt x="4070" y="2009"/>
                  </a:cubicBezTo>
                  <a:cubicBezTo>
                    <a:pt x="4270" y="1508"/>
                    <a:pt x="4237" y="874"/>
                    <a:pt x="3970" y="574"/>
                  </a:cubicBezTo>
                  <a:cubicBezTo>
                    <a:pt x="3937" y="541"/>
                    <a:pt x="3937" y="507"/>
                    <a:pt x="3937" y="474"/>
                  </a:cubicBezTo>
                  <a:cubicBezTo>
                    <a:pt x="3675" y="132"/>
                    <a:pt x="3335" y="1"/>
                    <a:pt x="2972" y="1"/>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5229369" y="3978424"/>
              <a:ext cx="889062" cy="308996"/>
            </a:xfrm>
            <a:custGeom>
              <a:avLst/>
              <a:gdLst/>
              <a:ahLst/>
              <a:cxnLst/>
              <a:rect l="l" t="t" r="r" b="b"/>
              <a:pathLst>
                <a:path w="22083" h="7675" extrusionOk="0">
                  <a:moveTo>
                    <a:pt x="1561" y="1"/>
                  </a:moveTo>
                  <a:cubicBezTo>
                    <a:pt x="1394" y="1"/>
                    <a:pt x="1228" y="32"/>
                    <a:pt x="1068" y="102"/>
                  </a:cubicBezTo>
                  <a:cubicBezTo>
                    <a:pt x="0" y="602"/>
                    <a:pt x="300" y="2637"/>
                    <a:pt x="434" y="3505"/>
                  </a:cubicBezTo>
                  <a:cubicBezTo>
                    <a:pt x="601" y="4772"/>
                    <a:pt x="867" y="6106"/>
                    <a:pt x="1468" y="7274"/>
                  </a:cubicBezTo>
                  <a:cubicBezTo>
                    <a:pt x="1483" y="7319"/>
                    <a:pt x="1512" y="7337"/>
                    <a:pt x="1545" y="7337"/>
                  </a:cubicBezTo>
                  <a:cubicBezTo>
                    <a:pt x="1585" y="7337"/>
                    <a:pt x="1631" y="7311"/>
                    <a:pt x="1668" y="7274"/>
                  </a:cubicBezTo>
                  <a:cubicBezTo>
                    <a:pt x="1735" y="7407"/>
                    <a:pt x="1868" y="7541"/>
                    <a:pt x="2068" y="7574"/>
                  </a:cubicBezTo>
                  <a:cubicBezTo>
                    <a:pt x="2265" y="7635"/>
                    <a:pt x="2461" y="7654"/>
                    <a:pt x="2658" y="7654"/>
                  </a:cubicBezTo>
                  <a:cubicBezTo>
                    <a:pt x="2895" y="7654"/>
                    <a:pt x="3132" y="7626"/>
                    <a:pt x="3369" y="7607"/>
                  </a:cubicBezTo>
                  <a:cubicBezTo>
                    <a:pt x="3625" y="7596"/>
                    <a:pt x="3877" y="7593"/>
                    <a:pt x="4128" y="7593"/>
                  </a:cubicBezTo>
                  <a:cubicBezTo>
                    <a:pt x="4629" y="7593"/>
                    <a:pt x="5126" y="7607"/>
                    <a:pt x="5638" y="7607"/>
                  </a:cubicBezTo>
                  <a:cubicBezTo>
                    <a:pt x="8273" y="7574"/>
                    <a:pt x="10941" y="7674"/>
                    <a:pt x="13510" y="7174"/>
                  </a:cubicBezTo>
                  <a:cubicBezTo>
                    <a:pt x="14595" y="6967"/>
                    <a:pt x="15621" y="6840"/>
                    <a:pt x="16679" y="6840"/>
                  </a:cubicBezTo>
                  <a:cubicBezTo>
                    <a:pt x="16987" y="6840"/>
                    <a:pt x="17297" y="6851"/>
                    <a:pt x="17613" y="6874"/>
                  </a:cubicBezTo>
                  <a:cubicBezTo>
                    <a:pt x="18078" y="6891"/>
                    <a:pt x="18587" y="6961"/>
                    <a:pt x="19086" y="6961"/>
                  </a:cubicBezTo>
                  <a:cubicBezTo>
                    <a:pt x="19553" y="6961"/>
                    <a:pt x="20011" y="6899"/>
                    <a:pt x="20415" y="6673"/>
                  </a:cubicBezTo>
                  <a:cubicBezTo>
                    <a:pt x="21682" y="6006"/>
                    <a:pt x="22049" y="4805"/>
                    <a:pt x="22083" y="3438"/>
                  </a:cubicBezTo>
                  <a:cubicBezTo>
                    <a:pt x="22083" y="2571"/>
                    <a:pt x="21849" y="1003"/>
                    <a:pt x="20715" y="936"/>
                  </a:cubicBezTo>
                  <a:cubicBezTo>
                    <a:pt x="20679" y="934"/>
                    <a:pt x="20643" y="933"/>
                    <a:pt x="20608" y="933"/>
                  </a:cubicBezTo>
                  <a:cubicBezTo>
                    <a:pt x="18906" y="933"/>
                    <a:pt x="18718" y="3282"/>
                    <a:pt x="17313" y="3805"/>
                  </a:cubicBezTo>
                  <a:cubicBezTo>
                    <a:pt x="17235" y="3832"/>
                    <a:pt x="17157" y="3844"/>
                    <a:pt x="17079" y="3844"/>
                  </a:cubicBezTo>
                  <a:cubicBezTo>
                    <a:pt x="16380" y="3844"/>
                    <a:pt x="15654" y="2864"/>
                    <a:pt x="15144" y="2504"/>
                  </a:cubicBezTo>
                  <a:cubicBezTo>
                    <a:pt x="14858" y="2289"/>
                    <a:pt x="14524" y="2190"/>
                    <a:pt x="14189" y="2190"/>
                  </a:cubicBezTo>
                  <a:cubicBezTo>
                    <a:pt x="13898" y="2190"/>
                    <a:pt x="13606" y="2264"/>
                    <a:pt x="13343" y="2404"/>
                  </a:cubicBezTo>
                  <a:cubicBezTo>
                    <a:pt x="12709" y="2704"/>
                    <a:pt x="12309" y="3404"/>
                    <a:pt x="11809" y="3871"/>
                  </a:cubicBezTo>
                  <a:cubicBezTo>
                    <a:pt x="11512" y="4148"/>
                    <a:pt x="11237" y="4261"/>
                    <a:pt x="10984" y="4261"/>
                  </a:cubicBezTo>
                  <a:cubicBezTo>
                    <a:pt x="10410" y="4261"/>
                    <a:pt x="9944" y="3682"/>
                    <a:pt x="9574" y="3104"/>
                  </a:cubicBezTo>
                  <a:cubicBezTo>
                    <a:pt x="9207" y="2537"/>
                    <a:pt x="8806" y="2170"/>
                    <a:pt x="8106" y="2104"/>
                  </a:cubicBezTo>
                  <a:cubicBezTo>
                    <a:pt x="8085" y="2102"/>
                    <a:pt x="8065" y="2101"/>
                    <a:pt x="8044" y="2101"/>
                  </a:cubicBezTo>
                  <a:cubicBezTo>
                    <a:pt x="7665" y="2101"/>
                    <a:pt x="7290" y="2382"/>
                    <a:pt x="7005" y="2604"/>
                  </a:cubicBezTo>
                  <a:cubicBezTo>
                    <a:pt x="6789" y="2748"/>
                    <a:pt x="6521" y="3013"/>
                    <a:pt x="6251" y="3013"/>
                  </a:cubicBezTo>
                  <a:cubicBezTo>
                    <a:pt x="6146" y="3013"/>
                    <a:pt x="6040" y="2973"/>
                    <a:pt x="5938" y="2871"/>
                  </a:cubicBezTo>
                  <a:cubicBezTo>
                    <a:pt x="5804" y="2737"/>
                    <a:pt x="5638" y="2671"/>
                    <a:pt x="5471" y="2637"/>
                  </a:cubicBezTo>
                  <a:cubicBezTo>
                    <a:pt x="4270" y="2204"/>
                    <a:pt x="3669" y="1136"/>
                    <a:pt x="2669" y="402"/>
                  </a:cubicBezTo>
                  <a:cubicBezTo>
                    <a:pt x="2342" y="169"/>
                    <a:pt x="1950" y="1"/>
                    <a:pt x="1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5185043" y="4029796"/>
              <a:ext cx="979928" cy="339593"/>
            </a:xfrm>
            <a:custGeom>
              <a:avLst/>
              <a:gdLst/>
              <a:ahLst/>
              <a:cxnLst/>
              <a:rect l="l" t="t" r="r" b="b"/>
              <a:pathLst>
                <a:path w="24340" h="8435" extrusionOk="0">
                  <a:moveTo>
                    <a:pt x="14901" y="1"/>
                  </a:moveTo>
                  <a:cubicBezTo>
                    <a:pt x="14427" y="1"/>
                    <a:pt x="13929" y="190"/>
                    <a:pt x="13577" y="494"/>
                  </a:cubicBezTo>
                  <a:cubicBezTo>
                    <a:pt x="12609" y="1361"/>
                    <a:pt x="12776" y="2962"/>
                    <a:pt x="12176" y="4030"/>
                  </a:cubicBezTo>
                  <a:cubicBezTo>
                    <a:pt x="12088" y="4205"/>
                    <a:pt x="12045" y="4285"/>
                    <a:pt x="12008" y="4285"/>
                  </a:cubicBezTo>
                  <a:cubicBezTo>
                    <a:pt x="11960" y="4285"/>
                    <a:pt x="11921" y="4155"/>
                    <a:pt x="11809" y="3930"/>
                  </a:cubicBezTo>
                  <a:cubicBezTo>
                    <a:pt x="11575" y="3563"/>
                    <a:pt x="11342" y="3229"/>
                    <a:pt x="11108" y="2896"/>
                  </a:cubicBezTo>
                  <a:cubicBezTo>
                    <a:pt x="10741" y="2362"/>
                    <a:pt x="10274" y="1862"/>
                    <a:pt x="9607" y="1795"/>
                  </a:cubicBezTo>
                  <a:cubicBezTo>
                    <a:pt x="9595" y="1794"/>
                    <a:pt x="9583" y="1794"/>
                    <a:pt x="9571" y="1794"/>
                  </a:cubicBezTo>
                  <a:cubicBezTo>
                    <a:pt x="9058" y="1794"/>
                    <a:pt x="8735" y="2471"/>
                    <a:pt x="8540" y="2829"/>
                  </a:cubicBezTo>
                  <a:cubicBezTo>
                    <a:pt x="8340" y="3196"/>
                    <a:pt x="8173" y="3563"/>
                    <a:pt x="7973" y="3896"/>
                  </a:cubicBezTo>
                  <a:cubicBezTo>
                    <a:pt x="7945" y="3952"/>
                    <a:pt x="7935" y="3979"/>
                    <a:pt x="7925" y="3979"/>
                  </a:cubicBezTo>
                  <a:cubicBezTo>
                    <a:pt x="7911" y="3979"/>
                    <a:pt x="7898" y="3927"/>
                    <a:pt x="7839" y="3830"/>
                  </a:cubicBezTo>
                  <a:cubicBezTo>
                    <a:pt x="7773" y="3663"/>
                    <a:pt x="7706" y="3463"/>
                    <a:pt x="7673" y="3296"/>
                  </a:cubicBezTo>
                  <a:cubicBezTo>
                    <a:pt x="7439" y="2495"/>
                    <a:pt x="7472" y="894"/>
                    <a:pt x="6672" y="394"/>
                  </a:cubicBezTo>
                  <a:cubicBezTo>
                    <a:pt x="6520" y="302"/>
                    <a:pt x="6371" y="262"/>
                    <a:pt x="6225" y="262"/>
                  </a:cubicBezTo>
                  <a:cubicBezTo>
                    <a:pt x="5472" y="262"/>
                    <a:pt x="4822" y="1336"/>
                    <a:pt x="4570" y="1895"/>
                  </a:cubicBezTo>
                  <a:cubicBezTo>
                    <a:pt x="4270" y="2529"/>
                    <a:pt x="4103" y="3263"/>
                    <a:pt x="3603" y="3796"/>
                  </a:cubicBezTo>
                  <a:cubicBezTo>
                    <a:pt x="3509" y="3901"/>
                    <a:pt x="3410" y="3945"/>
                    <a:pt x="3307" y="3945"/>
                  </a:cubicBezTo>
                  <a:cubicBezTo>
                    <a:pt x="2753" y="3945"/>
                    <a:pt x="2111" y="2638"/>
                    <a:pt x="1802" y="2329"/>
                  </a:cubicBezTo>
                  <a:cubicBezTo>
                    <a:pt x="1639" y="2150"/>
                    <a:pt x="1453" y="2074"/>
                    <a:pt x="1263" y="2074"/>
                  </a:cubicBezTo>
                  <a:cubicBezTo>
                    <a:pt x="1062" y="2074"/>
                    <a:pt x="856" y="2158"/>
                    <a:pt x="668" y="2295"/>
                  </a:cubicBezTo>
                  <a:cubicBezTo>
                    <a:pt x="34" y="2762"/>
                    <a:pt x="0" y="3730"/>
                    <a:pt x="0" y="4430"/>
                  </a:cubicBezTo>
                  <a:cubicBezTo>
                    <a:pt x="0" y="5698"/>
                    <a:pt x="734" y="6765"/>
                    <a:pt x="1435" y="7732"/>
                  </a:cubicBezTo>
                  <a:cubicBezTo>
                    <a:pt x="1435" y="7766"/>
                    <a:pt x="1435" y="7766"/>
                    <a:pt x="1468" y="7799"/>
                  </a:cubicBezTo>
                  <a:cubicBezTo>
                    <a:pt x="1468" y="7899"/>
                    <a:pt x="1568" y="7933"/>
                    <a:pt x="1635" y="7933"/>
                  </a:cubicBezTo>
                  <a:cubicBezTo>
                    <a:pt x="1944" y="7970"/>
                    <a:pt x="2252" y="7986"/>
                    <a:pt x="2561" y="7986"/>
                  </a:cubicBezTo>
                  <a:cubicBezTo>
                    <a:pt x="3826" y="7986"/>
                    <a:pt x="5090" y="7731"/>
                    <a:pt x="6355" y="7731"/>
                  </a:cubicBezTo>
                  <a:cubicBezTo>
                    <a:pt x="6416" y="7731"/>
                    <a:pt x="6477" y="7731"/>
                    <a:pt x="6538" y="7732"/>
                  </a:cubicBezTo>
                  <a:cubicBezTo>
                    <a:pt x="7539" y="7766"/>
                    <a:pt x="8607" y="7766"/>
                    <a:pt x="9607" y="7966"/>
                  </a:cubicBezTo>
                  <a:cubicBezTo>
                    <a:pt x="10475" y="8166"/>
                    <a:pt x="11275" y="8433"/>
                    <a:pt x="12176" y="8433"/>
                  </a:cubicBezTo>
                  <a:cubicBezTo>
                    <a:pt x="12207" y="8434"/>
                    <a:pt x="12239" y="8435"/>
                    <a:pt x="12271" y="8435"/>
                  </a:cubicBezTo>
                  <a:cubicBezTo>
                    <a:pt x="13039" y="8435"/>
                    <a:pt x="13806" y="8056"/>
                    <a:pt x="14511" y="7799"/>
                  </a:cubicBezTo>
                  <a:cubicBezTo>
                    <a:pt x="14978" y="7666"/>
                    <a:pt x="15445" y="7566"/>
                    <a:pt x="15945" y="7532"/>
                  </a:cubicBezTo>
                  <a:cubicBezTo>
                    <a:pt x="15971" y="7530"/>
                    <a:pt x="15996" y="7529"/>
                    <a:pt x="16022" y="7529"/>
                  </a:cubicBezTo>
                  <a:cubicBezTo>
                    <a:pt x="16433" y="7529"/>
                    <a:pt x="16871" y="7768"/>
                    <a:pt x="17279" y="7799"/>
                  </a:cubicBezTo>
                  <a:cubicBezTo>
                    <a:pt x="17353" y="7806"/>
                    <a:pt x="17424" y="7809"/>
                    <a:pt x="17493" y="7809"/>
                  </a:cubicBezTo>
                  <a:cubicBezTo>
                    <a:pt x="18144" y="7809"/>
                    <a:pt x="18614" y="7540"/>
                    <a:pt x="19247" y="7299"/>
                  </a:cubicBezTo>
                  <a:cubicBezTo>
                    <a:pt x="19380" y="7244"/>
                    <a:pt x="19505" y="7221"/>
                    <a:pt x="19622" y="7221"/>
                  </a:cubicBezTo>
                  <a:cubicBezTo>
                    <a:pt x="20152" y="7221"/>
                    <a:pt x="20539" y="7705"/>
                    <a:pt x="20949" y="8033"/>
                  </a:cubicBezTo>
                  <a:cubicBezTo>
                    <a:pt x="21230" y="8267"/>
                    <a:pt x="21505" y="8368"/>
                    <a:pt x="21768" y="8368"/>
                  </a:cubicBezTo>
                  <a:cubicBezTo>
                    <a:pt x="23007" y="8368"/>
                    <a:pt x="23998" y="6148"/>
                    <a:pt x="24218" y="5131"/>
                  </a:cubicBezTo>
                  <a:cubicBezTo>
                    <a:pt x="24340" y="4611"/>
                    <a:pt x="24098" y="3980"/>
                    <a:pt x="23493" y="3980"/>
                  </a:cubicBezTo>
                  <a:cubicBezTo>
                    <a:pt x="23437" y="3980"/>
                    <a:pt x="23379" y="3985"/>
                    <a:pt x="23317" y="3996"/>
                  </a:cubicBezTo>
                  <a:cubicBezTo>
                    <a:pt x="22416" y="4163"/>
                    <a:pt x="21616" y="5131"/>
                    <a:pt x="20715" y="5231"/>
                  </a:cubicBezTo>
                  <a:cubicBezTo>
                    <a:pt x="20715" y="4130"/>
                    <a:pt x="20682" y="2095"/>
                    <a:pt x="19314" y="1995"/>
                  </a:cubicBezTo>
                  <a:cubicBezTo>
                    <a:pt x="19300" y="1994"/>
                    <a:pt x="19286" y="1994"/>
                    <a:pt x="19272" y="1994"/>
                  </a:cubicBezTo>
                  <a:cubicBezTo>
                    <a:pt x="18786" y="1994"/>
                    <a:pt x="18306" y="2539"/>
                    <a:pt x="18047" y="2896"/>
                  </a:cubicBezTo>
                  <a:cubicBezTo>
                    <a:pt x="17813" y="3229"/>
                    <a:pt x="17613" y="3596"/>
                    <a:pt x="17379" y="3930"/>
                  </a:cubicBezTo>
                  <a:cubicBezTo>
                    <a:pt x="17221" y="4202"/>
                    <a:pt x="17170" y="4459"/>
                    <a:pt x="17049" y="4459"/>
                  </a:cubicBezTo>
                  <a:cubicBezTo>
                    <a:pt x="16992" y="4459"/>
                    <a:pt x="16919" y="4402"/>
                    <a:pt x="16812" y="4263"/>
                  </a:cubicBezTo>
                  <a:cubicBezTo>
                    <a:pt x="16479" y="3796"/>
                    <a:pt x="16512" y="3029"/>
                    <a:pt x="16479" y="2495"/>
                  </a:cubicBezTo>
                  <a:cubicBezTo>
                    <a:pt x="16445" y="1895"/>
                    <a:pt x="16379" y="1295"/>
                    <a:pt x="16145" y="761"/>
                  </a:cubicBezTo>
                  <a:cubicBezTo>
                    <a:pt x="15902" y="223"/>
                    <a:pt x="15416" y="1"/>
                    <a:pt x="14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7"/>
          <p:cNvSpPr/>
          <p:nvPr/>
        </p:nvSpPr>
        <p:spPr>
          <a:xfrm flipH="1">
            <a:off x="2201676" y="400672"/>
            <a:ext cx="3493727" cy="568842"/>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984" name="Google Shape;984;p47"/>
          <p:cNvSpPr txBox="1">
            <a:spLocks noGrp="1"/>
          </p:cNvSpPr>
          <p:nvPr>
            <p:ph type="title"/>
          </p:nvPr>
        </p:nvSpPr>
        <p:spPr>
          <a:xfrm>
            <a:off x="2544644" y="267616"/>
            <a:ext cx="2675274" cy="78915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45217B"/>
              </a:buClr>
              <a:buSzPts val="1100"/>
              <a:buFont typeface="Arial"/>
              <a:buNone/>
            </a:pPr>
            <a:r>
              <a:rPr lang="en-US" sz="4400" dirty="0"/>
              <a:t>Scalability</a:t>
            </a:r>
            <a:endParaRPr sz="4400" dirty="0"/>
          </a:p>
        </p:txBody>
      </p:sp>
      <p:sp>
        <p:nvSpPr>
          <p:cNvPr id="985" name="Google Shape;985;p47"/>
          <p:cNvSpPr txBox="1">
            <a:spLocks noGrp="1"/>
          </p:cNvSpPr>
          <p:nvPr>
            <p:ph type="subTitle" idx="1"/>
          </p:nvPr>
        </p:nvSpPr>
        <p:spPr>
          <a:xfrm>
            <a:off x="3949264" y="1352754"/>
            <a:ext cx="4024304" cy="1255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45217B"/>
              </a:buClr>
              <a:buSzPts val="1100"/>
              <a:buFont typeface="Arial" panose="020B0604020202020204" pitchFamily="34" charset="0"/>
              <a:buChar char="•"/>
            </a:pPr>
            <a:r>
              <a:rPr lang="en-US" sz="1200" dirty="0"/>
              <a:t>The output of the humidity sensors is essentially what determines how well the project will operate.</a:t>
            </a:r>
          </a:p>
          <a:p>
            <a:pPr marL="285750" lvl="0" indent="-285750" algn="l" rtl="0">
              <a:spcBef>
                <a:spcPts val="0"/>
              </a:spcBef>
              <a:spcAft>
                <a:spcPts val="0"/>
              </a:spcAft>
              <a:buClr>
                <a:srgbClr val="45217B"/>
              </a:buClr>
              <a:buSzPts val="1100"/>
              <a:buFont typeface="Arial" panose="020B0604020202020204" pitchFamily="34" charset="0"/>
              <a:buChar char="•"/>
            </a:pPr>
            <a:endParaRPr lang="en-US" sz="1200" dirty="0"/>
          </a:p>
          <a:p>
            <a:pPr marL="285750" lvl="0" indent="-285750" algn="l" rtl="0">
              <a:spcBef>
                <a:spcPts val="0"/>
              </a:spcBef>
              <a:spcAft>
                <a:spcPts val="0"/>
              </a:spcAft>
              <a:buClr>
                <a:srgbClr val="45217B"/>
              </a:buClr>
              <a:buSzPts val="1100"/>
              <a:buFont typeface="Arial" panose="020B0604020202020204" pitchFamily="34" charset="0"/>
              <a:buChar char="•"/>
            </a:pPr>
            <a:r>
              <a:rPr lang="en-US" sz="1200" dirty="0"/>
              <a:t>Sensor technology cannot be used when the desired field requires more water than is available. </a:t>
            </a:r>
          </a:p>
          <a:p>
            <a:pPr marL="285750" lvl="0" indent="-285750" algn="l" rtl="0">
              <a:spcBef>
                <a:spcPts val="0"/>
              </a:spcBef>
              <a:spcAft>
                <a:spcPts val="0"/>
              </a:spcAft>
              <a:buClr>
                <a:srgbClr val="45217B"/>
              </a:buClr>
              <a:buSzPts val="1100"/>
              <a:buFont typeface="Arial" panose="020B0604020202020204" pitchFamily="34" charset="0"/>
              <a:buChar char="•"/>
            </a:pPr>
            <a:endParaRPr lang="en-US" sz="1200" dirty="0"/>
          </a:p>
          <a:p>
            <a:pPr marL="285750" lvl="0" indent="-285750" algn="l" rtl="0">
              <a:spcBef>
                <a:spcPts val="0"/>
              </a:spcBef>
              <a:spcAft>
                <a:spcPts val="0"/>
              </a:spcAft>
              <a:buClr>
                <a:srgbClr val="45217B"/>
              </a:buClr>
              <a:buSzPts val="1100"/>
              <a:buFont typeface="Arial" panose="020B0604020202020204" pitchFamily="34" charset="0"/>
              <a:buChar char="•"/>
            </a:pPr>
            <a:r>
              <a:rPr lang="en-US" sz="1200" dirty="0"/>
              <a:t>Therefore, we must incorporate new technologies, such as Bluetooth. This will allow us to more effectively water the intended land in the necessary amount.</a:t>
            </a:r>
          </a:p>
          <a:p>
            <a:pPr marL="285750" lvl="0" indent="-285750" algn="l" rtl="0">
              <a:spcBef>
                <a:spcPts val="0"/>
              </a:spcBef>
              <a:spcAft>
                <a:spcPts val="0"/>
              </a:spcAft>
              <a:buClr>
                <a:srgbClr val="45217B"/>
              </a:buClr>
              <a:buSzPts val="1100"/>
              <a:buFont typeface="Arial" panose="020B0604020202020204" pitchFamily="34" charset="0"/>
              <a:buChar char="•"/>
            </a:pPr>
            <a:endParaRPr lang="en-US" sz="1200" dirty="0"/>
          </a:p>
          <a:p>
            <a:pPr marL="285750" lvl="0" indent="-285750" algn="l" rtl="0">
              <a:spcBef>
                <a:spcPts val="0"/>
              </a:spcBef>
              <a:spcAft>
                <a:spcPts val="0"/>
              </a:spcAft>
              <a:buClr>
                <a:srgbClr val="45217B"/>
              </a:buClr>
              <a:buSzPts val="1100"/>
              <a:buFont typeface="Arial" panose="020B0604020202020204" pitchFamily="34" charset="0"/>
              <a:buChar char="•"/>
            </a:pPr>
            <a:r>
              <a:rPr lang="en-US" sz="1200" dirty="0"/>
              <a:t>Currently, we are working on a small-scale application of this project, but with the right direction and funding, there is a wide range of potential applications for these systems in the future as a long-term fix for many agricultural and medical issues.</a:t>
            </a:r>
            <a:endParaRPr sz="1200" dirty="0"/>
          </a:p>
        </p:txBody>
      </p:sp>
      <p:grpSp>
        <p:nvGrpSpPr>
          <p:cNvPr id="986" name="Google Shape;986;p47"/>
          <p:cNvGrpSpPr/>
          <p:nvPr/>
        </p:nvGrpSpPr>
        <p:grpSpPr>
          <a:xfrm>
            <a:off x="427220" y="2114974"/>
            <a:ext cx="3758119" cy="2920352"/>
            <a:chOff x="431725" y="2125425"/>
            <a:chExt cx="3964554" cy="2920352"/>
          </a:xfrm>
        </p:grpSpPr>
        <p:sp>
          <p:nvSpPr>
            <p:cNvPr id="987" name="Google Shape;987;p47"/>
            <p:cNvSpPr/>
            <p:nvPr/>
          </p:nvSpPr>
          <p:spPr>
            <a:xfrm>
              <a:off x="614394" y="3459635"/>
              <a:ext cx="340546" cy="834434"/>
            </a:xfrm>
            <a:custGeom>
              <a:avLst/>
              <a:gdLst/>
              <a:ahLst/>
              <a:cxnLst/>
              <a:rect l="l" t="t" r="r" b="b"/>
              <a:pathLst>
                <a:path w="7513" h="18409" extrusionOk="0">
                  <a:moveTo>
                    <a:pt x="4265" y="1"/>
                  </a:moveTo>
                  <a:cubicBezTo>
                    <a:pt x="3385" y="1"/>
                    <a:pt x="2539" y="537"/>
                    <a:pt x="2209" y="1456"/>
                  </a:cubicBezTo>
                  <a:cubicBezTo>
                    <a:pt x="407" y="6793"/>
                    <a:pt x="1575" y="11530"/>
                    <a:pt x="174" y="16967"/>
                  </a:cubicBezTo>
                  <a:cubicBezTo>
                    <a:pt x="1" y="17871"/>
                    <a:pt x="980" y="18409"/>
                    <a:pt x="2039" y="18409"/>
                  </a:cubicBezTo>
                  <a:cubicBezTo>
                    <a:pt x="2817" y="18409"/>
                    <a:pt x="3638" y="18118"/>
                    <a:pt x="4077" y="17468"/>
                  </a:cubicBezTo>
                  <a:lnTo>
                    <a:pt x="7112" y="4325"/>
                  </a:lnTo>
                  <a:cubicBezTo>
                    <a:pt x="7512" y="2757"/>
                    <a:pt x="6812" y="1123"/>
                    <a:pt x="5411" y="322"/>
                  </a:cubicBezTo>
                  <a:cubicBezTo>
                    <a:pt x="5378" y="322"/>
                    <a:pt x="5378" y="289"/>
                    <a:pt x="5344" y="289"/>
                  </a:cubicBezTo>
                  <a:cubicBezTo>
                    <a:pt x="5002" y="93"/>
                    <a:pt x="4631" y="1"/>
                    <a:pt x="4265"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691813" y="3242880"/>
              <a:ext cx="396162" cy="431926"/>
            </a:xfrm>
            <a:custGeom>
              <a:avLst/>
              <a:gdLst/>
              <a:ahLst/>
              <a:cxnLst/>
              <a:rect l="l" t="t" r="r" b="b"/>
              <a:pathLst>
                <a:path w="8740" h="9529" extrusionOk="0">
                  <a:moveTo>
                    <a:pt x="4604" y="0"/>
                  </a:moveTo>
                  <a:lnTo>
                    <a:pt x="1601" y="3903"/>
                  </a:lnTo>
                  <a:cubicBezTo>
                    <a:pt x="1201" y="4437"/>
                    <a:pt x="834" y="5304"/>
                    <a:pt x="534" y="6171"/>
                  </a:cubicBezTo>
                  <a:cubicBezTo>
                    <a:pt x="0" y="7673"/>
                    <a:pt x="968" y="9307"/>
                    <a:pt x="2569" y="9507"/>
                  </a:cubicBezTo>
                  <a:cubicBezTo>
                    <a:pt x="2690" y="9521"/>
                    <a:pt x="2814" y="9529"/>
                    <a:pt x="2941" y="9529"/>
                  </a:cubicBezTo>
                  <a:cubicBezTo>
                    <a:pt x="3724" y="9529"/>
                    <a:pt x="4614" y="9244"/>
                    <a:pt x="5504" y="8440"/>
                  </a:cubicBezTo>
                  <a:lnTo>
                    <a:pt x="8740" y="4170"/>
                  </a:lnTo>
                  <a:lnTo>
                    <a:pt x="4604" y="0"/>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3517741" y="2914393"/>
              <a:ext cx="878538" cy="1155579"/>
            </a:xfrm>
            <a:custGeom>
              <a:avLst/>
              <a:gdLst/>
              <a:ahLst/>
              <a:cxnLst/>
              <a:rect l="l" t="t" r="r" b="b"/>
              <a:pathLst>
                <a:path w="19382" h="25494" extrusionOk="0">
                  <a:moveTo>
                    <a:pt x="16117" y="1"/>
                  </a:moveTo>
                  <a:cubicBezTo>
                    <a:pt x="15912" y="1"/>
                    <a:pt x="15712" y="9"/>
                    <a:pt x="15512" y="9"/>
                  </a:cubicBezTo>
                  <a:cubicBezTo>
                    <a:pt x="15078" y="9"/>
                    <a:pt x="14678" y="42"/>
                    <a:pt x="14244" y="109"/>
                  </a:cubicBezTo>
                  <a:cubicBezTo>
                    <a:pt x="13844" y="142"/>
                    <a:pt x="13444" y="209"/>
                    <a:pt x="13043" y="309"/>
                  </a:cubicBezTo>
                  <a:cubicBezTo>
                    <a:pt x="12643" y="376"/>
                    <a:pt x="12243" y="476"/>
                    <a:pt x="11876" y="609"/>
                  </a:cubicBezTo>
                  <a:cubicBezTo>
                    <a:pt x="11075" y="809"/>
                    <a:pt x="10375" y="1143"/>
                    <a:pt x="9641" y="1477"/>
                  </a:cubicBezTo>
                  <a:cubicBezTo>
                    <a:pt x="6772" y="2911"/>
                    <a:pt x="4437" y="5146"/>
                    <a:pt x="2836" y="7714"/>
                  </a:cubicBezTo>
                  <a:cubicBezTo>
                    <a:pt x="1202" y="10316"/>
                    <a:pt x="234" y="13252"/>
                    <a:pt x="68" y="16254"/>
                  </a:cubicBezTo>
                  <a:cubicBezTo>
                    <a:pt x="1" y="17021"/>
                    <a:pt x="34" y="17788"/>
                    <a:pt x="101" y="18522"/>
                  </a:cubicBezTo>
                  <a:cubicBezTo>
                    <a:pt x="168" y="19289"/>
                    <a:pt x="301" y="20090"/>
                    <a:pt x="468" y="20857"/>
                  </a:cubicBezTo>
                  <a:cubicBezTo>
                    <a:pt x="835" y="22392"/>
                    <a:pt x="1402" y="23926"/>
                    <a:pt x="2436" y="25494"/>
                  </a:cubicBezTo>
                  <a:cubicBezTo>
                    <a:pt x="3270" y="25027"/>
                    <a:pt x="3970" y="24560"/>
                    <a:pt x="4604" y="24059"/>
                  </a:cubicBezTo>
                  <a:cubicBezTo>
                    <a:pt x="5271" y="23592"/>
                    <a:pt x="5838" y="23125"/>
                    <a:pt x="6405" y="22658"/>
                  </a:cubicBezTo>
                  <a:cubicBezTo>
                    <a:pt x="6972" y="22191"/>
                    <a:pt x="7473" y="21724"/>
                    <a:pt x="7973" y="21257"/>
                  </a:cubicBezTo>
                  <a:cubicBezTo>
                    <a:pt x="8240" y="21024"/>
                    <a:pt x="8440" y="20790"/>
                    <a:pt x="8674" y="20557"/>
                  </a:cubicBezTo>
                  <a:lnTo>
                    <a:pt x="9341" y="19890"/>
                  </a:lnTo>
                  <a:cubicBezTo>
                    <a:pt x="11075" y="18088"/>
                    <a:pt x="12410" y="16321"/>
                    <a:pt x="13544" y="14519"/>
                  </a:cubicBezTo>
                  <a:cubicBezTo>
                    <a:pt x="14711" y="12718"/>
                    <a:pt x="15645" y="10917"/>
                    <a:pt x="16546" y="8748"/>
                  </a:cubicBezTo>
                  <a:cubicBezTo>
                    <a:pt x="16646" y="8482"/>
                    <a:pt x="16779" y="8181"/>
                    <a:pt x="16880" y="7915"/>
                  </a:cubicBezTo>
                  <a:cubicBezTo>
                    <a:pt x="16980" y="7614"/>
                    <a:pt x="17080" y="7314"/>
                    <a:pt x="17213" y="7014"/>
                  </a:cubicBezTo>
                  <a:cubicBezTo>
                    <a:pt x="17347" y="6747"/>
                    <a:pt x="17447" y="6447"/>
                    <a:pt x="17547" y="6113"/>
                  </a:cubicBezTo>
                  <a:cubicBezTo>
                    <a:pt x="17613" y="5980"/>
                    <a:pt x="17680" y="5813"/>
                    <a:pt x="17713" y="5646"/>
                  </a:cubicBezTo>
                  <a:lnTo>
                    <a:pt x="17814" y="5413"/>
                  </a:lnTo>
                  <a:lnTo>
                    <a:pt x="17914" y="5179"/>
                  </a:lnTo>
                  <a:cubicBezTo>
                    <a:pt x="18147" y="4512"/>
                    <a:pt x="18381" y="3812"/>
                    <a:pt x="18614" y="3044"/>
                  </a:cubicBezTo>
                  <a:cubicBezTo>
                    <a:pt x="18881" y="2311"/>
                    <a:pt x="19148" y="1510"/>
                    <a:pt x="19381" y="576"/>
                  </a:cubicBezTo>
                  <a:cubicBezTo>
                    <a:pt x="18481" y="276"/>
                    <a:pt x="17613" y="109"/>
                    <a:pt x="16746" y="42"/>
                  </a:cubicBezTo>
                  <a:cubicBezTo>
                    <a:pt x="16529" y="9"/>
                    <a:pt x="16321" y="1"/>
                    <a:pt x="16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3528348" y="3003960"/>
              <a:ext cx="760550" cy="2041279"/>
            </a:xfrm>
            <a:custGeom>
              <a:avLst/>
              <a:gdLst/>
              <a:ahLst/>
              <a:cxnLst/>
              <a:rect l="l" t="t" r="r" b="b"/>
              <a:pathLst>
                <a:path w="16779" h="45034" extrusionOk="0">
                  <a:moveTo>
                    <a:pt x="16779" y="1"/>
                  </a:moveTo>
                  <a:cubicBezTo>
                    <a:pt x="15044" y="1135"/>
                    <a:pt x="13377" y="2436"/>
                    <a:pt x="11909" y="3937"/>
                  </a:cubicBezTo>
                  <a:cubicBezTo>
                    <a:pt x="10441" y="5438"/>
                    <a:pt x="9107" y="7073"/>
                    <a:pt x="7939" y="8807"/>
                  </a:cubicBezTo>
                  <a:cubicBezTo>
                    <a:pt x="6772" y="10575"/>
                    <a:pt x="5804" y="12443"/>
                    <a:pt x="4904" y="14345"/>
                  </a:cubicBezTo>
                  <a:cubicBezTo>
                    <a:pt x="4070" y="16279"/>
                    <a:pt x="3369" y="18247"/>
                    <a:pt x="2736" y="20282"/>
                  </a:cubicBezTo>
                  <a:cubicBezTo>
                    <a:pt x="2135" y="22284"/>
                    <a:pt x="1668" y="24352"/>
                    <a:pt x="1268" y="26387"/>
                  </a:cubicBezTo>
                  <a:cubicBezTo>
                    <a:pt x="901" y="28455"/>
                    <a:pt x="601" y="30556"/>
                    <a:pt x="401" y="32624"/>
                  </a:cubicBezTo>
                  <a:cubicBezTo>
                    <a:pt x="167" y="34726"/>
                    <a:pt x="34" y="36827"/>
                    <a:pt x="34" y="38929"/>
                  </a:cubicBezTo>
                  <a:cubicBezTo>
                    <a:pt x="0" y="40964"/>
                    <a:pt x="34" y="42998"/>
                    <a:pt x="200" y="45033"/>
                  </a:cubicBezTo>
                  <a:lnTo>
                    <a:pt x="968" y="45033"/>
                  </a:lnTo>
                  <a:cubicBezTo>
                    <a:pt x="801" y="43032"/>
                    <a:pt x="768" y="40964"/>
                    <a:pt x="801" y="38929"/>
                  </a:cubicBezTo>
                  <a:cubicBezTo>
                    <a:pt x="834" y="36861"/>
                    <a:pt x="901" y="34793"/>
                    <a:pt x="1101" y="32691"/>
                  </a:cubicBezTo>
                  <a:cubicBezTo>
                    <a:pt x="1301" y="30623"/>
                    <a:pt x="1568" y="28555"/>
                    <a:pt x="1935" y="26520"/>
                  </a:cubicBezTo>
                  <a:cubicBezTo>
                    <a:pt x="2302" y="24485"/>
                    <a:pt x="2736" y="22417"/>
                    <a:pt x="3303" y="20449"/>
                  </a:cubicBezTo>
                  <a:cubicBezTo>
                    <a:pt x="3903" y="18447"/>
                    <a:pt x="4570" y="16479"/>
                    <a:pt x="5404" y="14545"/>
                  </a:cubicBezTo>
                  <a:cubicBezTo>
                    <a:pt x="6205" y="12643"/>
                    <a:pt x="7172" y="10809"/>
                    <a:pt x="8273" y="9007"/>
                  </a:cubicBezTo>
                  <a:cubicBezTo>
                    <a:pt x="9374" y="7273"/>
                    <a:pt x="10641" y="5605"/>
                    <a:pt x="12042" y="4071"/>
                  </a:cubicBezTo>
                  <a:cubicBezTo>
                    <a:pt x="13510" y="2569"/>
                    <a:pt x="15078" y="1202"/>
                    <a:pt x="16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764764" y="3266677"/>
              <a:ext cx="745501" cy="983244"/>
            </a:xfrm>
            <a:custGeom>
              <a:avLst/>
              <a:gdLst/>
              <a:ahLst/>
              <a:cxnLst/>
              <a:rect l="l" t="t" r="r" b="b"/>
              <a:pathLst>
                <a:path w="16447" h="21692" extrusionOk="0">
                  <a:moveTo>
                    <a:pt x="2518" y="0"/>
                  </a:moveTo>
                  <a:cubicBezTo>
                    <a:pt x="2392" y="0"/>
                    <a:pt x="2264" y="3"/>
                    <a:pt x="2136" y="9"/>
                  </a:cubicBezTo>
                  <a:cubicBezTo>
                    <a:pt x="1402" y="76"/>
                    <a:pt x="701" y="176"/>
                    <a:pt x="1" y="376"/>
                  </a:cubicBezTo>
                  <a:cubicBezTo>
                    <a:pt x="268" y="1110"/>
                    <a:pt x="568" y="1744"/>
                    <a:pt x="835" y="2311"/>
                  </a:cubicBezTo>
                  <a:cubicBezTo>
                    <a:pt x="1135" y="2878"/>
                    <a:pt x="1369" y="3478"/>
                    <a:pt x="1635" y="3979"/>
                  </a:cubicBezTo>
                  <a:cubicBezTo>
                    <a:pt x="1802" y="4212"/>
                    <a:pt x="1902" y="4479"/>
                    <a:pt x="2036" y="4746"/>
                  </a:cubicBezTo>
                  <a:cubicBezTo>
                    <a:pt x="2136" y="4979"/>
                    <a:pt x="2269" y="5246"/>
                    <a:pt x="2403" y="5480"/>
                  </a:cubicBezTo>
                  <a:cubicBezTo>
                    <a:pt x="2536" y="5713"/>
                    <a:pt x="2636" y="5947"/>
                    <a:pt x="2736" y="6180"/>
                  </a:cubicBezTo>
                  <a:cubicBezTo>
                    <a:pt x="2870" y="6414"/>
                    <a:pt x="2970" y="6647"/>
                    <a:pt x="3103" y="6847"/>
                  </a:cubicBezTo>
                  <a:cubicBezTo>
                    <a:pt x="4037" y="8649"/>
                    <a:pt x="4938" y="10216"/>
                    <a:pt x="5972" y="11784"/>
                  </a:cubicBezTo>
                  <a:cubicBezTo>
                    <a:pt x="7006" y="13352"/>
                    <a:pt x="8107" y="14920"/>
                    <a:pt x="9508" y="16554"/>
                  </a:cubicBezTo>
                  <a:lnTo>
                    <a:pt x="10041" y="17188"/>
                  </a:lnTo>
                  <a:cubicBezTo>
                    <a:pt x="10242" y="17388"/>
                    <a:pt x="10408" y="17588"/>
                    <a:pt x="10609" y="17789"/>
                  </a:cubicBezTo>
                  <a:cubicBezTo>
                    <a:pt x="11009" y="18222"/>
                    <a:pt x="11376" y="18656"/>
                    <a:pt x="11843" y="19089"/>
                  </a:cubicBezTo>
                  <a:cubicBezTo>
                    <a:pt x="12276" y="19490"/>
                    <a:pt x="12710" y="19923"/>
                    <a:pt x="13244" y="20357"/>
                  </a:cubicBezTo>
                  <a:cubicBezTo>
                    <a:pt x="13711" y="20791"/>
                    <a:pt x="14244" y="21258"/>
                    <a:pt x="14878" y="21691"/>
                  </a:cubicBezTo>
                  <a:cubicBezTo>
                    <a:pt x="15645" y="20357"/>
                    <a:pt x="16012" y="19056"/>
                    <a:pt x="16246" y="17755"/>
                  </a:cubicBezTo>
                  <a:cubicBezTo>
                    <a:pt x="16346" y="17088"/>
                    <a:pt x="16446" y="16454"/>
                    <a:pt x="16446" y="15820"/>
                  </a:cubicBezTo>
                  <a:cubicBezTo>
                    <a:pt x="16446" y="15153"/>
                    <a:pt x="16446" y="14519"/>
                    <a:pt x="16379" y="13886"/>
                  </a:cubicBezTo>
                  <a:cubicBezTo>
                    <a:pt x="16146" y="11351"/>
                    <a:pt x="15279" y="8849"/>
                    <a:pt x="13878" y="6647"/>
                  </a:cubicBezTo>
                  <a:cubicBezTo>
                    <a:pt x="12443" y="4479"/>
                    <a:pt x="10475" y="2544"/>
                    <a:pt x="8040" y="1343"/>
                  </a:cubicBezTo>
                  <a:cubicBezTo>
                    <a:pt x="7740" y="1177"/>
                    <a:pt x="7440" y="1043"/>
                    <a:pt x="7139" y="910"/>
                  </a:cubicBezTo>
                  <a:cubicBezTo>
                    <a:pt x="6806" y="776"/>
                    <a:pt x="6506" y="643"/>
                    <a:pt x="6172" y="576"/>
                  </a:cubicBezTo>
                  <a:cubicBezTo>
                    <a:pt x="5872" y="476"/>
                    <a:pt x="5538" y="376"/>
                    <a:pt x="5205" y="309"/>
                  </a:cubicBezTo>
                  <a:cubicBezTo>
                    <a:pt x="4871" y="209"/>
                    <a:pt x="4538" y="143"/>
                    <a:pt x="4204" y="109"/>
                  </a:cubicBezTo>
                  <a:cubicBezTo>
                    <a:pt x="3632" y="55"/>
                    <a:pt x="3082" y="0"/>
                    <a:pt x="25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926582" y="3378953"/>
              <a:ext cx="592748" cy="1666284"/>
            </a:xfrm>
            <a:custGeom>
              <a:avLst/>
              <a:gdLst/>
              <a:ahLst/>
              <a:cxnLst/>
              <a:rect l="l" t="t" r="r" b="b"/>
              <a:pathLst>
                <a:path w="13077" h="36761" extrusionOk="0">
                  <a:moveTo>
                    <a:pt x="0" y="1"/>
                  </a:moveTo>
                  <a:cubicBezTo>
                    <a:pt x="1334" y="1001"/>
                    <a:pt x="2602" y="2169"/>
                    <a:pt x="3736" y="3403"/>
                  </a:cubicBezTo>
                  <a:cubicBezTo>
                    <a:pt x="4837" y="4704"/>
                    <a:pt x="5838" y="6072"/>
                    <a:pt x="6705" y="7506"/>
                  </a:cubicBezTo>
                  <a:cubicBezTo>
                    <a:pt x="7572" y="8974"/>
                    <a:pt x="8306" y="10475"/>
                    <a:pt x="8940" y="12042"/>
                  </a:cubicBezTo>
                  <a:cubicBezTo>
                    <a:pt x="9574" y="13610"/>
                    <a:pt x="10074" y="15211"/>
                    <a:pt x="10541" y="16846"/>
                  </a:cubicBezTo>
                  <a:cubicBezTo>
                    <a:pt x="11408" y="20115"/>
                    <a:pt x="11909" y="23451"/>
                    <a:pt x="12176" y="26820"/>
                  </a:cubicBezTo>
                  <a:cubicBezTo>
                    <a:pt x="12309" y="28488"/>
                    <a:pt x="12376" y="30189"/>
                    <a:pt x="12376" y="31857"/>
                  </a:cubicBezTo>
                  <a:cubicBezTo>
                    <a:pt x="12376" y="33491"/>
                    <a:pt x="12342" y="35159"/>
                    <a:pt x="12209" y="36760"/>
                  </a:cubicBezTo>
                  <a:lnTo>
                    <a:pt x="12976" y="36760"/>
                  </a:lnTo>
                  <a:cubicBezTo>
                    <a:pt x="13076" y="35126"/>
                    <a:pt x="13076" y="33491"/>
                    <a:pt x="13043" y="31857"/>
                  </a:cubicBezTo>
                  <a:cubicBezTo>
                    <a:pt x="13009" y="30155"/>
                    <a:pt x="12909" y="28454"/>
                    <a:pt x="12743" y="26753"/>
                  </a:cubicBezTo>
                  <a:cubicBezTo>
                    <a:pt x="12409" y="23384"/>
                    <a:pt x="11842" y="20015"/>
                    <a:pt x="10908" y="16746"/>
                  </a:cubicBezTo>
                  <a:cubicBezTo>
                    <a:pt x="10408" y="15111"/>
                    <a:pt x="9874" y="13510"/>
                    <a:pt x="9207" y="11942"/>
                  </a:cubicBezTo>
                  <a:cubicBezTo>
                    <a:pt x="8540" y="10375"/>
                    <a:pt x="7772" y="8840"/>
                    <a:pt x="6872" y="7406"/>
                  </a:cubicBezTo>
                  <a:cubicBezTo>
                    <a:pt x="5971" y="5971"/>
                    <a:pt x="4937" y="4604"/>
                    <a:pt x="3803" y="3336"/>
                  </a:cubicBezTo>
                  <a:cubicBezTo>
                    <a:pt x="2669" y="2102"/>
                    <a:pt x="1368" y="100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533994" y="2385559"/>
              <a:ext cx="811997" cy="627559"/>
            </a:xfrm>
            <a:custGeom>
              <a:avLst/>
              <a:gdLst/>
              <a:ahLst/>
              <a:cxnLst/>
              <a:rect l="l" t="t" r="r" b="b"/>
              <a:pathLst>
                <a:path w="17914" h="13845" extrusionOk="0">
                  <a:moveTo>
                    <a:pt x="7939" y="1"/>
                  </a:moveTo>
                  <a:lnTo>
                    <a:pt x="0" y="6839"/>
                  </a:lnTo>
                  <a:lnTo>
                    <a:pt x="16145" y="13844"/>
                  </a:lnTo>
                  <a:lnTo>
                    <a:pt x="17913" y="3537"/>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165993" y="3648106"/>
              <a:ext cx="904238" cy="277676"/>
            </a:xfrm>
            <a:custGeom>
              <a:avLst/>
              <a:gdLst/>
              <a:ahLst/>
              <a:cxnLst/>
              <a:rect l="l" t="t" r="r" b="b"/>
              <a:pathLst>
                <a:path w="19949" h="6126" extrusionOk="0">
                  <a:moveTo>
                    <a:pt x="18180" y="0"/>
                  </a:moveTo>
                  <a:lnTo>
                    <a:pt x="2736" y="534"/>
                  </a:lnTo>
                  <a:cubicBezTo>
                    <a:pt x="2736" y="534"/>
                    <a:pt x="834" y="1535"/>
                    <a:pt x="334" y="3436"/>
                  </a:cubicBezTo>
                  <a:cubicBezTo>
                    <a:pt x="1" y="4770"/>
                    <a:pt x="1001" y="6038"/>
                    <a:pt x="2369" y="6104"/>
                  </a:cubicBezTo>
                  <a:cubicBezTo>
                    <a:pt x="2665" y="6119"/>
                    <a:pt x="2957" y="6125"/>
                    <a:pt x="3246" y="6125"/>
                  </a:cubicBezTo>
                  <a:cubicBezTo>
                    <a:pt x="8452" y="6125"/>
                    <a:pt x="12504" y="3963"/>
                    <a:pt x="17813" y="3836"/>
                  </a:cubicBezTo>
                  <a:cubicBezTo>
                    <a:pt x="19381" y="3703"/>
                    <a:pt x="19948" y="567"/>
                    <a:pt x="18180"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1918007" y="3013070"/>
              <a:ext cx="485412" cy="678915"/>
            </a:xfrm>
            <a:custGeom>
              <a:avLst/>
              <a:gdLst/>
              <a:ahLst/>
              <a:cxnLst/>
              <a:rect l="l" t="t" r="r" b="b"/>
              <a:pathLst>
                <a:path w="10709" h="14978" extrusionOk="0">
                  <a:moveTo>
                    <a:pt x="7673" y="0"/>
                  </a:moveTo>
                  <a:cubicBezTo>
                    <a:pt x="4137" y="2702"/>
                    <a:pt x="1" y="14977"/>
                    <a:pt x="1" y="14977"/>
                  </a:cubicBezTo>
                  <a:lnTo>
                    <a:pt x="10709" y="14477"/>
                  </a:lnTo>
                  <a:lnTo>
                    <a:pt x="76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1924081" y="3141573"/>
              <a:ext cx="462703" cy="532281"/>
            </a:xfrm>
            <a:custGeom>
              <a:avLst/>
              <a:gdLst/>
              <a:ahLst/>
              <a:cxnLst/>
              <a:rect l="l" t="t" r="r" b="b"/>
              <a:pathLst>
                <a:path w="10208" h="11743" extrusionOk="0">
                  <a:moveTo>
                    <a:pt x="5237" y="0"/>
                  </a:moveTo>
                  <a:cubicBezTo>
                    <a:pt x="5071" y="301"/>
                    <a:pt x="4871" y="601"/>
                    <a:pt x="4704" y="934"/>
                  </a:cubicBezTo>
                  <a:cubicBezTo>
                    <a:pt x="6005" y="1235"/>
                    <a:pt x="7239" y="1435"/>
                    <a:pt x="8440" y="1502"/>
                  </a:cubicBezTo>
                  <a:lnTo>
                    <a:pt x="8240" y="467"/>
                  </a:lnTo>
                  <a:cubicBezTo>
                    <a:pt x="7239" y="401"/>
                    <a:pt x="6238" y="234"/>
                    <a:pt x="5237" y="0"/>
                  </a:cubicBezTo>
                  <a:close/>
                  <a:moveTo>
                    <a:pt x="3770" y="2702"/>
                  </a:moveTo>
                  <a:cubicBezTo>
                    <a:pt x="3603" y="3003"/>
                    <a:pt x="3436" y="3336"/>
                    <a:pt x="3303" y="3636"/>
                  </a:cubicBezTo>
                  <a:cubicBezTo>
                    <a:pt x="4570" y="3837"/>
                    <a:pt x="5805" y="3937"/>
                    <a:pt x="7005" y="3937"/>
                  </a:cubicBezTo>
                  <a:cubicBezTo>
                    <a:pt x="7673" y="3937"/>
                    <a:pt x="8306" y="3903"/>
                    <a:pt x="8940" y="3870"/>
                  </a:cubicBezTo>
                  <a:lnTo>
                    <a:pt x="8740" y="2869"/>
                  </a:lnTo>
                  <a:cubicBezTo>
                    <a:pt x="8156" y="2915"/>
                    <a:pt x="7576" y="2937"/>
                    <a:pt x="7002" y="2937"/>
                  </a:cubicBezTo>
                  <a:cubicBezTo>
                    <a:pt x="5902" y="2937"/>
                    <a:pt x="4821" y="2856"/>
                    <a:pt x="3770" y="2702"/>
                  </a:cubicBezTo>
                  <a:close/>
                  <a:moveTo>
                    <a:pt x="9174" y="5004"/>
                  </a:moveTo>
                  <a:cubicBezTo>
                    <a:pt x="7518" y="5335"/>
                    <a:pt x="5913" y="5465"/>
                    <a:pt x="4370" y="5465"/>
                  </a:cubicBezTo>
                  <a:cubicBezTo>
                    <a:pt x="3737" y="5465"/>
                    <a:pt x="3114" y="5443"/>
                    <a:pt x="2502" y="5404"/>
                  </a:cubicBezTo>
                  <a:cubicBezTo>
                    <a:pt x="2369" y="5738"/>
                    <a:pt x="2202" y="6071"/>
                    <a:pt x="2069" y="6372"/>
                  </a:cubicBezTo>
                  <a:cubicBezTo>
                    <a:pt x="2836" y="6438"/>
                    <a:pt x="3603" y="6472"/>
                    <a:pt x="4404" y="6472"/>
                  </a:cubicBezTo>
                  <a:cubicBezTo>
                    <a:pt x="6005" y="6472"/>
                    <a:pt x="7673" y="6338"/>
                    <a:pt x="9407" y="6005"/>
                  </a:cubicBezTo>
                  <a:lnTo>
                    <a:pt x="9174" y="5004"/>
                  </a:lnTo>
                  <a:close/>
                  <a:moveTo>
                    <a:pt x="9607" y="7005"/>
                  </a:moveTo>
                  <a:cubicBezTo>
                    <a:pt x="6922" y="7741"/>
                    <a:pt x="4267" y="8108"/>
                    <a:pt x="1702" y="8108"/>
                  </a:cubicBezTo>
                  <a:cubicBezTo>
                    <a:pt x="1591" y="8108"/>
                    <a:pt x="1479" y="8108"/>
                    <a:pt x="1368" y="8106"/>
                  </a:cubicBezTo>
                  <a:cubicBezTo>
                    <a:pt x="1235" y="8440"/>
                    <a:pt x="1101" y="8773"/>
                    <a:pt x="968" y="9074"/>
                  </a:cubicBezTo>
                  <a:lnTo>
                    <a:pt x="1835" y="9074"/>
                  </a:lnTo>
                  <a:cubicBezTo>
                    <a:pt x="1947" y="9075"/>
                    <a:pt x="2059" y="9076"/>
                    <a:pt x="2171" y="9076"/>
                  </a:cubicBezTo>
                  <a:cubicBezTo>
                    <a:pt x="4545" y="9076"/>
                    <a:pt x="7100" y="8739"/>
                    <a:pt x="9807" y="8006"/>
                  </a:cubicBezTo>
                  <a:lnTo>
                    <a:pt x="9607" y="7005"/>
                  </a:lnTo>
                  <a:close/>
                  <a:moveTo>
                    <a:pt x="10008" y="8940"/>
                  </a:moveTo>
                  <a:cubicBezTo>
                    <a:pt x="6672" y="10041"/>
                    <a:pt x="3436" y="10641"/>
                    <a:pt x="367" y="10741"/>
                  </a:cubicBezTo>
                  <a:cubicBezTo>
                    <a:pt x="201" y="11142"/>
                    <a:pt x="100" y="11475"/>
                    <a:pt x="0" y="11742"/>
                  </a:cubicBezTo>
                  <a:cubicBezTo>
                    <a:pt x="3069" y="11675"/>
                    <a:pt x="6505" y="11142"/>
                    <a:pt x="10208" y="9941"/>
                  </a:cubicBezTo>
                  <a:lnTo>
                    <a:pt x="10008" y="89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2952422" y="3613748"/>
              <a:ext cx="476120" cy="378439"/>
            </a:xfrm>
            <a:custGeom>
              <a:avLst/>
              <a:gdLst/>
              <a:ahLst/>
              <a:cxnLst/>
              <a:rect l="l" t="t" r="r" b="b"/>
              <a:pathLst>
                <a:path w="10504" h="8349" extrusionOk="0">
                  <a:moveTo>
                    <a:pt x="3808" y="1"/>
                  </a:moveTo>
                  <a:cubicBezTo>
                    <a:pt x="2702" y="1"/>
                    <a:pt x="1522" y="185"/>
                    <a:pt x="530" y="758"/>
                  </a:cubicBezTo>
                  <a:cubicBezTo>
                    <a:pt x="530" y="758"/>
                    <a:pt x="1" y="4594"/>
                    <a:pt x="161" y="4594"/>
                  </a:cubicBezTo>
                  <a:cubicBezTo>
                    <a:pt x="162" y="4594"/>
                    <a:pt x="162" y="4594"/>
                    <a:pt x="163" y="4594"/>
                  </a:cubicBezTo>
                  <a:cubicBezTo>
                    <a:pt x="163" y="4594"/>
                    <a:pt x="1931" y="6095"/>
                    <a:pt x="4366" y="6229"/>
                  </a:cubicBezTo>
                  <a:lnTo>
                    <a:pt x="6601" y="8263"/>
                  </a:lnTo>
                  <a:cubicBezTo>
                    <a:pt x="6659" y="8322"/>
                    <a:pt x="6731" y="8348"/>
                    <a:pt x="6801" y="8348"/>
                  </a:cubicBezTo>
                  <a:cubicBezTo>
                    <a:pt x="6891" y="8348"/>
                    <a:pt x="6978" y="8305"/>
                    <a:pt x="7035" y="8230"/>
                  </a:cubicBezTo>
                  <a:cubicBezTo>
                    <a:pt x="7135" y="8130"/>
                    <a:pt x="7168" y="7963"/>
                    <a:pt x="7068" y="7830"/>
                  </a:cubicBezTo>
                  <a:lnTo>
                    <a:pt x="5667" y="6095"/>
                  </a:lnTo>
                  <a:lnTo>
                    <a:pt x="8069" y="7963"/>
                  </a:lnTo>
                  <a:cubicBezTo>
                    <a:pt x="8138" y="8019"/>
                    <a:pt x="8220" y="8046"/>
                    <a:pt x="8300" y="8046"/>
                  </a:cubicBezTo>
                  <a:cubicBezTo>
                    <a:pt x="8413" y="8046"/>
                    <a:pt x="8525" y="7994"/>
                    <a:pt x="8602" y="7897"/>
                  </a:cubicBezTo>
                  <a:cubicBezTo>
                    <a:pt x="8769" y="7730"/>
                    <a:pt x="8736" y="7496"/>
                    <a:pt x="8569" y="7329"/>
                  </a:cubicBezTo>
                  <a:lnTo>
                    <a:pt x="6468" y="5461"/>
                  </a:lnTo>
                  <a:lnTo>
                    <a:pt x="9336" y="7029"/>
                  </a:lnTo>
                  <a:cubicBezTo>
                    <a:pt x="9390" y="7061"/>
                    <a:pt x="9450" y="7076"/>
                    <a:pt x="9512" y="7076"/>
                  </a:cubicBezTo>
                  <a:cubicBezTo>
                    <a:pt x="9642" y="7076"/>
                    <a:pt x="9779" y="7009"/>
                    <a:pt x="9870" y="6896"/>
                  </a:cubicBezTo>
                  <a:cubicBezTo>
                    <a:pt x="9970" y="6696"/>
                    <a:pt x="9937" y="6462"/>
                    <a:pt x="9737" y="6329"/>
                  </a:cubicBezTo>
                  <a:lnTo>
                    <a:pt x="6834" y="4394"/>
                  </a:lnTo>
                  <a:lnTo>
                    <a:pt x="9937" y="5161"/>
                  </a:lnTo>
                  <a:cubicBezTo>
                    <a:pt x="9976" y="5171"/>
                    <a:pt x="10016" y="5176"/>
                    <a:pt x="10053" y="5176"/>
                  </a:cubicBezTo>
                  <a:cubicBezTo>
                    <a:pt x="10269" y="5176"/>
                    <a:pt x="10442" y="5021"/>
                    <a:pt x="10470" y="4794"/>
                  </a:cubicBezTo>
                  <a:cubicBezTo>
                    <a:pt x="10504" y="4628"/>
                    <a:pt x="10404" y="4427"/>
                    <a:pt x="10237" y="4327"/>
                  </a:cubicBezTo>
                  <a:lnTo>
                    <a:pt x="7468" y="3093"/>
                  </a:lnTo>
                  <a:cubicBezTo>
                    <a:pt x="6901" y="2826"/>
                    <a:pt x="6334" y="2493"/>
                    <a:pt x="5867" y="2059"/>
                  </a:cubicBezTo>
                  <a:lnTo>
                    <a:pt x="5834" y="2026"/>
                  </a:lnTo>
                  <a:cubicBezTo>
                    <a:pt x="5734" y="1926"/>
                    <a:pt x="5800" y="1725"/>
                    <a:pt x="5967" y="1725"/>
                  </a:cubicBezTo>
                  <a:lnTo>
                    <a:pt x="7368" y="1492"/>
                  </a:lnTo>
                  <a:cubicBezTo>
                    <a:pt x="7602" y="1459"/>
                    <a:pt x="7768" y="1292"/>
                    <a:pt x="7835" y="1092"/>
                  </a:cubicBezTo>
                  <a:lnTo>
                    <a:pt x="7869" y="992"/>
                  </a:lnTo>
                  <a:cubicBezTo>
                    <a:pt x="7931" y="804"/>
                    <a:pt x="7789" y="588"/>
                    <a:pt x="7580" y="588"/>
                  </a:cubicBezTo>
                  <a:cubicBezTo>
                    <a:pt x="7565" y="588"/>
                    <a:pt x="7550" y="589"/>
                    <a:pt x="7535" y="591"/>
                  </a:cubicBezTo>
                  <a:cubicBezTo>
                    <a:pt x="7535" y="591"/>
                    <a:pt x="5790" y="1"/>
                    <a:pt x="3808"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821857" y="2695552"/>
              <a:ext cx="712186" cy="789288"/>
            </a:xfrm>
            <a:custGeom>
              <a:avLst/>
              <a:gdLst/>
              <a:ahLst/>
              <a:cxnLst/>
              <a:rect l="l" t="t" r="r" b="b"/>
              <a:pathLst>
                <a:path w="15712" h="17413" extrusionOk="0">
                  <a:moveTo>
                    <a:pt x="15711" y="0"/>
                  </a:moveTo>
                  <a:lnTo>
                    <a:pt x="15711" y="0"/>
                  </a:lnTo>
                  <a:cubicBezTo>
                    <a:pt x="5871" y="5571"/>
                    <a:pt x="0" y="11608"/>
                    <a:pt x="0" y="11608"/>
                  </a:cubicBezTo>
                  <a:cubicBezTo>
                    <a:pt x="0" y="11608"/>
                    <a:pt x="2869" y="16212"/>
                    <a:pt x="5871" y="17413"/>
                  </a:cubicBezTo>
                  <a:lnTo>
                    <a:pt x="15144" y="10241"/>
                  </a:lnTo>
                  <a:lnTo>
                    <a:pt x="15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873258" y="2775691"/>
              <a:ext cx="651719" cy="660784"/>
            </a:xfrm>
            <a:custGeom>
              <a:avLst/>
              <a:gdLst/>
              <a:ahLst/>
              <a:cxnLst/>
              <a:rect l="l" t="t" r="r" b="b"/>
              <a:pathLst>
                <a:path w="14378" h="14578" extrusionOk="0">
                  <a:moveTo>
                    <a:pt x="11642" y="0"/>
                  </a:moveTo>
                  <a:cubicBezTo>
                    <a:pt x="11308" y="200"/>
                    <a:pt x="11008" y="367"/>
                    <a:pt x="10708" y="567"/>
                  </a:cubicBezTo>
                  <a:cubicBezTo>
                    <a:pt x="11608" y="1201"/>
                    <a:pt x="12843" y="2068"/>
                    <a:pt x="14310" y="2969"/>
                  </a:cubicBezTo>
                  <a:lnTo>
                    <a:pt x="14377" y="1801"/>
                  </a:lnTo>
                  <a:cubicBezTo>
                    <a:pt x="13310" y="1134"/>
                    <a:pt x="12376" y="500"/>
                    <a:pt x="11642" y="0"/>
                  </a:cubicBezTo>
                  <a:close/>
                  <a:moveTo>
                    <a:pt x="8740" y="1868"/>
                  </a:moveTo>
                  <a:cubicBezTo>
                    <a:pt x="8440" y="2068"/>
                    <a:pt x="8173" y="2268"/>
                    <a:pt x="7872" y="2468"/>
                  </a:cubicBezTo>
                  <a:cubicBezTo>
                    <a:pt x="9207" y="3603"/>
                    <a:pt x="11342" y="5304"/>
                    <a:pt x="14110" y="6938"/>
                  </a:cubicBezTo>
                  <a:lnTo>
                    <a:pt x="14177" y="5771"/>
                  </a:lnTo>
                  <a:cubicBezTo>
                    <a:pt x="11842" y="4336"/>
                    <a:pt x="9974" y="2902"/>
                    <a:pt x="8740" y="1868"/>
                  </a:cubicBezTo>
                  <a:close/>
                  <a:moveTo>
                    <a:pt x="5971" y="3836"/>
                  </a:moveTo>
                  <a:cubicBezTo>
                    <a:pt x="5704" y="4036"/>
                    <a:pt x="5437" y="4236"/>
                    <a:pt x="5171" y="4437"/>
                  </a:cubicBezTo>
                  <a:cubicBezTo>
                    <a:pt x="6572" y="5838"/>
                    <a:pt x="8940" y="7972"/>
                    <a:pt x="12142" y="9940"/>
                  </a:cubicBezTo>
                  <a:lnTo>
                    <a:pt x="12976" y="9273"/>
                  </a:lnTo>
                  <a:cubicBezTo>
                    <a:pt x="9807" y="7372"/>
                    <a:pt x="7405" y="5237"/>
                    <a:pt x="5971" y="3836"/>
                  </a:cubicBezTo>
                  <a:close/>
                  <a:moveTo>
                    <a:pt x="3336" y="5871"/>
                  </a:moveTo>
                  <a:cubicBezTo>
                    <a:pt x="3069" y="6104"/>
                    <a:pt x="2802" y="6305"/>
                    <a:pt x="2535" y="6538"/>
                  </a:cubicBezTo>
                  <a:cubicBezTo>
                    <a:pt x="3870" y="8039"/>
                    <a:pt x="6071" y="10241"/>
                    <a:pt x="9107" y="12275"/>
                  </a:cubicBezTo>
                  <a:lnTo>
                    <a:pt x="9974" y="11608"/>
                  </a:lnTo>
                  <a:cubicBezTo>
                    <a:pt x="6905" y="9607"/>
                    <a:pt x="4670" y="7372"/>
                    <a:pt x="3336" y="5871"/>
                  </a:cubicBezTo>
                  <a:close/>
                  <a:moveTo>
                    <a:pt x="767" y="8039"/>
                  </a:moveTo>
                  <a:cubicBezTo>
                    <a:pt x="501" y="8306"/>
                    <a:pt x="234" y="8539"/>
                    <a:pt x="0" y="8740"/>
                  </a:cubicBezTo>
                  <a:cubicBezTo>
                    <a:pt x="1268" y="10307"/>
                    <a:pt x="3303" y="12542"/>
                    <a:pt x="6138" y="14577"/>
                  </a:cubicBezTo>
                  <a:lnTo>
                    <a:pt x="6972" y="13910"/>
                  </a:lnTo>
                  <a:cubicBezTo>
                    <a:pt x="4070" y="11875"/>
                    <a:pt x="2035" y="9640"/>
                    <a:pt x="767" y="803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431725" y="4172906"/>
              <a:ext cx="396208" cy="473400"/>
            </a:xfrm>
            <a:custGeom>
              <a:avLst/>
              <a:gdLst/>
              <a:ahLst/>
              <a:cxnLst/>
              <a:rect l="l" t="t" r="r" b="b"/>
              <a:pathLst>
                <a:path w="8741" h="10444" extrusionOk="0">
                  <a:moveTo>
                    <a:pt x="6076" y="1"/>
                  </a:moveTo>
                  <a:cubicBezTo>
                    <a:pt x="5479" y="1"/>
                    <a:pt x="4860" y="293"/>
                    <a:pt x="4337" y="898"/>
                  </a:cubicBezTo>
                  <a:cubicBezTo>
                    <a:pt x="4271" y="964"/>
                    <a:pt x="4237" y="1031"/>
                    <a:pt x="4171" y="1098"/>
                  </a:cubicBezTo>
                  <a:cubicBezTo>
                    <a:pt x="3870" y="1532"/>
                    <a:pt x="2770" y="3066"/>
                    <a:pt x="2303" y="4233"/>
                  </a:cubicBezTo>
                  <a:lnTo>
                    <a:pt x="134" y="6302"/>
                  </a:lnTo>
                  <a:cubicBezTo>
                    <a:pt x="1" y="6402"/>
                    <a:pt x="1" y="6602"/>
                    <a:pt x="101" y="6735"/>
                  </a:cubicBezTo>
                  <a:cubicBezTo>
                    <a:pt x="179" y="6813"/>
                    <a:pt x="269" y="6846"/>
                    <a:pt x="356" y="6846"/>
                  </a:cubicBezTo>
                  <a:cubicBezTo>
                    <a:pt x="418" y="6846"/>
                    <a:pt x="479" y="6830"/>
                    <a:pt x="535" y="6802"/>
                  </a:cubicBezTo>
                  <a:lnTo>
                    <a:pt x="2336" y="5534"/>
                  </a:lnTo>
                  <a:lnTo>
                    <a:pt x="2336" y="5534"/>
                  </a:lnTo>
                  <a:lnTo>
                    <a:pt x="334" y="7769"/>
                  </a:lnTo>
                  <a:cubicBezTo>
                    <a:pt x="201" y="7903"/>
                    <a:pt x="168" y="8103"/>
                    <a:pt x="268" y="8270"/>
                  </a:cubicBezTo>
                  <a:cubicBezTo>
                    <a:pt x="340" y="8396"/>
                    <a:pt x="461" y="8454"/>
                    <a:pt x="589" y="8454"/>
                  </a:cubicBezTo>
                  <a:cubicBezTo>
                    <a:pt x="697" y="8454"/>
                    <a:pt x="810" y="8413"/>
                    <a:pt x="902" y="8336"/>
                  </a:cubicBezTo>
                  <a:lnTo>
                    <a:pt x="2936" y="6368"/>
                  </a:lnTo>
                  <a:lnTo>
                    <a:pt x="2936" y="6368"/>
                  </a:lnTo>
                  <a:lnTo>
                    <a:pt x="1168" y="9104"/>
                  </a:lnTo>
                  <a:cubicBezTo>
                    <a:pt x="1068" y="9270"/>
                    <a:pt x="1068" y="9471"/>
                    <a:pt x="1202" y="9604"/>
                  </a:cubicBezTo>
                  <a:cubicBezTo>
                    <a:pt x="1281" y="9700"/>
                    <a:pt x="1391" y="9742"/>
                    <a:pt x="1503" y="9742"/>
                  </a:cubicBezTo>
                  <a:cubicBezTo>
                    <a:pt x="1625" y="9742"/>
                    <a:pt x="1748" y="9691"/>
                    <a:pt x="1836" y="9604"/>
                  </a:cubicBezTo>
                  <a:lnTo>
                    <a:pt x="3970" y="6835"/>
                  </a:lnTo>
                  <a:lnTo>
                    <a:pt x="2970" y="9837"/>
                  </a:lnTo>
                  <a:cubicBezTo>
                    <a:pt x="2903" y="10071"/>
                    <a:pt x="3003" y="10304"/>
                    <a:pt x="3203" y="10405"/>
                  </a:cubicBezTo>
                  <a:cubicBezTo>
                    <a:pt x="3257" y="10431"/>
                    <a:pt x="3315" y="10444"/>
                    <a:pt x="3374" y="10444"/>
                  </a:cubicBezTo>
                  <a:cubicBezTo>
                    <a:pt x="3534" y="10444"/>
                    <a:pt x="3697" y="10351"/>
                    <a:pt x="3770" y="10204"/>
                  </a:cubicBezTo>
                  <a:lnTo>
                    <a:pt x="5238" y="7469"/>
                  </a:lnTo>
                  <a:cubicBezTo>
                    <a:pt x="5538" y="6935"/>
                    <a:pt x="5938" y="6435"/>
                    <a:pt x="6372" y="6001"/>
                  </a:cubicBezTo>
                  <a:cubicBezTo>
                    <a:pt x="6415" y="5969"/>
                    <a:pt x="6464" y="5954"/>
                    <a:pt x="6512" y="5954"/>
                  </a:cubicBezTo>
                  <a:cubicBezTo>
                    <a:pt x="6613" y="5954"/>
                    <a:pt x="6706" y="6021"/>
                    <a:pt x="6706" y="6135"/>
                  </a:cubicBezTo>
                  <a:lnTo>
                    <a:pt x="6839" y="7569"/>
                  </a:lnTo>
                  <a:cubicBezTo>
                    <a:pt x="6839" y="7769"/>
                    <a:pt x="6973" y="7969"/>
                    <a:pt x="7173" y="8036"/>
                  </a:cubicBezTo>
                  <a:lnTo>
                    <a:pt x="7273" y="8070"/>
                  </a:lnTo>
                  <a:cubicBezTo>
                    <a:pt x="7319" y="8092"/>
                    <a:pt x="7366" y="8103"/>
                    <a:pt x="7412" y="8103"/>
                  </a:cubicBezTo>
                  <a:cubicBezTo>
                    <a:pt x="7568" y="8103"/>
                    <a:pt x="7706" y="7983"/>
                    <a:pt x="7706" y="7803"/>
                  </a:cubicBezTo>
                  <a:cubicBezTo>
                    <a:pt x="7706" y="7803"/>
                    <a:pt x="8740" y="4734"/>
                    <a:pt x="8173" y="2032"/>
                  </a:cubicBezTo>
                  <a:cubicBezTo>
                    <a:pt x="8107" y="1632"/>
                    <a:pt x="7940" y="1265"/>
                    <a:pt x="7740" y="931"/>
                  </a:cubicBezTo>
                  <a:cubicBezTo>
                    <a:pt x="7297" y="318"/>
                    <a:pt x="6698" y="1"/>
                    <a:pt x="6076"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1618666" y="4470299"/>
              <a:ext cx="993443" cy="492801"/>
            </a:xfrm>
            <a:custGeom>
              <a:avLst/>
              <a:gdLst/>
              <a:ahLst/>
              <a:cxnLst/>
              <a:rect l="l" t="t" r="r" b="b"/>
              <a:pathLst>
                <a:path w="21917" h="10872" extrusionOk="0">
                  <a:moveTo>
                    <a:pt x="13077" y="0"/>
                  </a:moveTo>
                  <a:cubicBezTo>
                    <a:pt x="12786" y="0"/>
                    <a:pt x="12485" y="14"/>
                    <a:pt x="12176" y="41"/>
                  </a:cubicBezTo>
                  <a:cubicBezTo>
                    <a:pt x="3469" y="808"/>
                    <a:pt x="0" y="1809"/>
                    <a:pt x="0" y="1809"/>
                  </a:cubicBezTo>
                  <a:lnTo>
                    <a:pt x="567" y="9514"/>
                  </a:lnTo>
                  <a:cubicBezTo>
                    <a:pt x="567" y="9514"/>
                    <a:pt x="7377" y="10871"/>
                    <a:pt x="14425" y="10871"/>
                  </a:cubicBezTo>
                  <a:cubicBezTo>
                    <a:pt x="15422" y="10871"/>
                    <a:pt x="16424" y="10844"/>
                    <a:pt x="17413" y="10782"/>
                  </a:cubicBezTo>
                  <a:cubicBezTo>
                    <a:pt x="21916" y="9688"/>
                    <a:pt x="20960" y="0"/>
                    <a:pt x="13077" y="0"/>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844521" y="4538426"/>
              <a:ext cx="848259" cy="507351"/>
            </a:xfrm>
            <a:custGeom>
              <a:avLst/>
              <a:gdLst/>
              <a:ahLst/>
              <a:cxnLst/>
              <a:rect l="l" t="t" r="r" b="b"/>
              <a:pathLst>
                <a:path w="18714" h="11193" extrusionOk="0">
                  <a:moveTo>
                    <a:pt x="17359" y="0"/>
                  </a:moveTo>
                  <a:cubicBezTo>
                    <a:pt x="17333" y="0"/>
                    <a:pt x="17306" y="2"/>
                    <a:pt x="17279" y="6"/>
                  </a:cubicBezTo>
                  <a:lnTo>
                    <a:pt x="9741" y="1273"/>
                  </a:lnTo>
                  <a:cubicBezTo>
                    <a:pt x="9741" y="1273"/>
                    <a:pt x="8584" y="822"/>
                    <a:pt x="7773" y="822"/>
                  </a:cubicBezTo>
                  <a:cubicBezTo>
                    <a:pt x="7527" y="822"/>
                    <a:pt x="7312" y="864"/>
                    <a:pt x="7172" y="973"/>
                  </a:cubicBezTo>
                  <a:cubicBezTo>
                    <a:pt x="5538" y="2307"/>
                    <a:pt x="2102" y="7111"/>
                    <a:pt x="301" y="9446"/>
                  </a:cubicBezTo>
                  <a:cubicBezTo>
                    <a:pt x="0" y="9846"/>
                    <a:pt x="34" y="10380"/>
                    <a:pt x="334" y="10780"/>
                  </a:cubicBezTo>
                  <a:cubicBezTo>
                    <a:pt x="538" y="11035"/>
                    <a:pt x="840" y="11193"/>
                    <a:pt x="1165" y="11193"/>
                  </a:cubicBezTo>
                  <a:cubicBezTo>
                    <a:pt x="1265" y="11193"/>
                    <a:pt x="1366" y="11178"/>
                    <a:pt x="1468" y="11147"/>
                  </a:cubicBezTo>
                  <a:lnTo>
                    <a:pt x="9607" y="8778"/>
                  </a:lnTo>
                  <a:lnTo>
                    <a:pt x="17313" y="8979"/>
                  </a:lnTo>
                  <a:cubicBezTo>
                    <a:pt x="17846" y="8979"/>
                    <a:pt x="18313" y="8578"/>
                    <a:pt x="18380" y="8045"/>
                  </a:cubicBezTo>
                  <a:cubicBezTo>
                    <a:pt x="18714" y="5143"/>
                    <a:pt x="18580" y="2541"/>
                    <a:pt x="17880" y="372"/>
                  </a:cubicBezTo>
                  <a:cubicBezTo>
                    <a:pt x="17790" y="133"/>
                    <a:pt x="17592" y="0"/>
                    <a:pt x="173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1488622" y="3841609"/>
              <a:ext cx="1235356" cy="1117414"/>
            </a:xfrm>
            <a:custGeom>
              <a:avLst/>
              <a:gdLst/>
              <a:ahLst/>
              <a:cxnLst/>
              <a:rect l="l" t="t" r="r" b="b"/>
              <a:pathLst>
                <a:path w="27254" h="24652" extrusionOk="0">
                  <a:moveTo>
                    <a:pt x="9505" y="0"/>
                  </a:moveTo>
                  <a:cubicBezTo>
                    <a:pt x="5115" y="0"/>
                    <a:pt x="1" y="6405"/>
                    <a:pt x="1" y="6405"/>
                  </a:cubicBezTo>
                  <a:cubicBezTo>
                    <a:pt x="6772" y="13877"/>
                    <a:pt x="14444" y="21183"/>
                    <a:pt x="17146" y="23718"/>
                  </a:cubicBezTo>
                  <a:cubicBezTo>
                    <a:pt x="17780" y="24318"/>
                    <a:pt x="18647" y="24652"/>
                    <a:pt x="19514" y="24652"/>
                  </a:cubicBezTo>
                  <a:lnTo>
                    <a:pt x="21683" y="24652"/>
                  </a:lnTo>
                  <a:cubicBezTo>
                    <a:pt x="24818" y="24652"/>
                    <a:pt x="27253" y="21983"/>
                    <a:pt x="26986" y="18848"/>
                  </a:cubicBezTo>
                  <a:cubicBezTo>
                    <a:pt x="26920" y="18181"/>
                    <a:pt x="26686" y="17547"/>
                    <a:pt x="26253" y="17013"/>
                  </a:cubicBezTo>
                  <a:cubicBezTo>
                    <a:pt x="23951" y="14078"/>
                    <a:pt x="15945" y="4070"/>
                    <a:pt x="12042" y="901"/>
                  </a:cubicBezTo>
                  <a:cubicBezTo>
                    <a:pt x="11259" y="265"/>
                    <a:pt x="10397" y="0"/>
                    <a:pt x="9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1025966" y="2693649"/>
              <a:ext cx="1261056" cy="1364222"/>
            </a:xfrm>
            <a:custGeom>
              <a:avLst/>
              <a:gdLst/>
              <a:ahLst/>
              <a:cxnLst/>
              <a:rect l="l" t="t" r="r" b="b"/>
              <a:pathLst>
                <a:path w="27821" h="30097" extrusionOk="0">
                  <a:moveTo>
                    <a:pt x="12443" y="1"/>
                  </a:moveTo>
                  <a:cubicBezTo>
                    <a:pt x="12038" y="1"/>
                    <a:pt x="11627" y="14"/>
                    <a:pt x="11208" y="42"/>
                  </a:cubicBezTo>
                  <a:cubicBezTo>
                    <a:pt x="3469" y="8615"/>
                    <a:pt x="3369" y="19289"/>
                    <a:pt x="0" y="24460"/>
                  </a:cubicBezTo>
                  <a:lnTo>
                    <a:pt x="17213" y="30097"/>
                  </a:lnTo>
                  <a:cubicBezTo>
                    <a:pt x="20682" y="18589"/>
                    <a:pt x="27820" y="17054"/>
                    <a:pt x="27353" y="7047"/>
                  </a:cubicBezTo>
                  <a:cubicBezTo>
                    <a:pt x="27353" y="7047"/>
                    <a:pt x="21747" y="1"/>
                    <a:pt x="12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1025966" y="3731237"/>
              <a:ext cx="210184" cy="139155"/>
            </a:xfrm>
            <a:custGeom>
              <a:avLst/>
              <a:gdLst/>
              <a:ahLst/>
              <a:cxnLst/>
              <a:rect l="l" t="t" r="r" b="b"/>
              <a:pathLst>
                <a:path w="4637" h="3070" extrusionOk="0">
                  <a:moveTo>
                    <a:pt x="834" y="1"/>
                  </a:moveTo>
                  <a:cubicBezTo>
                    <a:pt x="567" y="568"/>
                    <a:pt x="300" y="1102"/>
                    <a:pt x="0" y="1569"/>
                  </a:cubicBezTo>
                  <a:lnTo>
                    <a:pt x="4637" y="3070"/>
                  </a:lnTo>
                  <a:cubicBezTo>
                    <a:pt x="3269" y="2169"/>
                    <a:pt x="2002" y="1135"/>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1110637" y="3486288"/>
              <a:ext cx="783259" cy="465740"/>
            </a:xfrm>
            <a:custGeom>
              <a:avLst/>
              <a:gdLst/>
              <a:ahLst/>
              <a:cxnLst/>
              <a:rect l="l" t="t" r="r" b="b"/>
              <a:pathLst>
                <a:path w="17280" h="10275" extrusionOk="0">
                  <a:moveTo>
                    <a:pt x="868" y="1"/>
                  </a:moveTo>
                  <a:cubicBezTo>
                    <a:pt x="567" y="1002"/>
                    <a:pt x="300" y="1936"/>
                    <a:pt x="0" y="2836"/>
                  </a:cubicBezTo>
                  <a:cubicBezTo>
                    <a:pt x="1935" y="4871"/>
                    <a:pt x="4203" y="6606"/>
                    <a:pt x="6772" y="7873"/>
                  </a:cubicBezTo>
                  <a:cubicBezTo>
                    <a:pt x="9741" y="9308"/>
                    <a:pt x="12876" y="10108"/>
                    <a:pt x="16145" y="10275"/>
                  </a:cubicBezTo>
                  <a:cubicBezTo>
                    <a:pt x="16512" y="9374"/>
                    <a:pt x="16879" y="8540"/>
                    <a:pt x="17279" y="7740"/>
                  </a:cubicBezTo>
                  <a:lnTo>
                    <a:pt x="17246" y="7740"/>
                  </a:lnTo>
                  <a:cubicBezTo>
                    <a:pt x="13977" y="7740"/>
                    <a:pt x="10841" y="7006"/>
                    <a:pt x="7906" y="5572"/>
                  </a:cubicBezTo>
                  <a:cubicBezTo>
                    <a:pt x="5171" y="4237"/>
                    <a:pt x="2769" y="2303"/>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1192272" y="3203581"/>
              <a:ext cx="852792" cy="518637"/>
            </a:xfrm>
            <a:custGeom>
              <a:avLst/>
              <a:gdLst/>
              <a:ahLst/>
              <a:cxnLst/>
              <a:rect l="l" t="t" r="r" b="b"/>
              <a:pathLst>
                <a:path w="18814" h="11442" extrusionOk="0">
                  <a:moveTo>
                    <a:pt x="1068" y="0"/>
                  </a:moveTo>
                  <a:cubicBezTo>
                    <a:pt x="668" y="1101"/>
                    <a:pt x="301" y="2168"/>
                    <a:pt x="1" y="3202"/>
                  </a:cubicBezTo>
                  <a:cubicBezTo>
                    <a:pt x="1802" y="5904"/>
                    <a:pt x="4270" y="8073"/>
                    <a:pt x="7239" y="9540"/>
                  </a:cubicBezTo>
                  <a:cubicBezTo>
                    <a:pt x="9808" y="10808"/>
                    <a:pt x="12576" y="11442"/>
                    <a:pt x="15445" y="11442"/>
                  </a:cubicBezTo>
                  <a:cubicBezTo>
                    <a:pt x="15945" y="11442"/>
                    <a:pt x="16446" y="11408"/>
                    <a:pt x="16913" y="11375"/>
                  </a:cubicBezTo>
                  <a:cubicBezTo>
                    <a:pt x="17546" y="10374"/>
                    <a:pt x="18180" y="9440"/>
                    <a:pt x="18814" y="8540"/>
                  </a:cubicBezTo>
                  <a:lnTo>
                    <a:pt x="18814" y="8540"/>
                  </a:lnTo>
                  <a:cubicBezTo>
                    <a:pt x="17713" y="8773"/>
                    <a:pt x="16612" y="8906"/>
                    <a:pt x="15445" y="8906"/>
                  </a:cubicBezTo>
                  <a:cubicBezTo>
                    <a:pt x="12976" y="8906"/>
                    <a:pt x="10575" y="8339"/>
                    <a:pt x="8340" y="7239"/>
                  </a:cubicBezTo>
                  <a:cubicBezTo>
                    <a:pt x="5171" y="5704"/>
                    <a:pt x="2636" y="3136"/>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1302644" y="2881530"/>
              <a:ext cx="943537" cy="610879"/>
            </a:xfrm>
            <a:custGeom>
              <a:avLst/>
              <a:gdLst/>
              <a:ahLst/>
              <a:cxnLst/>
              <a:rect l="l" t="t" r="r" b="b"/>
              <a:pathLst>
                <a:path w="20816" h="13477" extrusionOk="0">
                  <a:moveTo>
                    <a:pt x="2002" y="0"/>
                  </a:moveTo>
                  <a:cubicBezTo>
                    <a:pt x="1235" y="1234"/>
                    <a:pt x="601" y="2502"/>
                    <a:pt x="1" y="3736"/>
                  </a:cubicBezTo>
                  <a:cubicBezTo>
                    <a:pt x="1101" y="7372"/>
                    <a:pt x="3637" y="10407"/>
                    <a:pt x="7039" y="12075"/>
                  </a:cubicBezTo>
                  <a:cubicBezTo>
                    <a:pt x="8907" y="13009"/>
                    <a:pt x="10908" y="13476"/>
                    <a:pt x="13010" y="13476"/>
                  </a:cubicBezTo>
                  <a:cubicBezTo>
                    <a:pt x="15045" y="13476"/>
                    <a:pt x="17013" y="13009"/>
                    <a:pt x="18781" y="12175"/>
                  </a:cubicBezTo>
                  <a:cubicBezTo>
                    <a:pt x="19648" y="10808"/>
                    <a:pt x="20382" y="9373"/>
                    <a:pt x="20815" y="7706"/>
                  </a:cubicBezTo>
                  <a:lnTo>
                    <a:pt x="20815" y="7706"/>
                  </a:lnTo>
                  <a:cubicBezTo>
                    <a:pt x="18781" y="9740"/>
                    <a:pt x="16012" y="10908"/>
                    <a:pt x="13010" y="10908"/>
                  </a:cubicBezTo>
                  <a:cubicBezTo>
                    <a:pt x="11309" y="10908"/>
                    <a:pt x="9674" y="10541"/>
                    <a:pt x="8173" y="9807"/>
                  </a:cubicBezTo>
                  <a:cubicBezTo>
                    <a:pt x="5371" y="8439"/>
                    <a:pt x="3303" y="5938"/>
                    <a:pt x="2436" y="2969"/>
                  </a:cubicBezTo>
                  <a:cubicBezTo>
                    <a:pt x="2169" y="2001"/>
                    <a:pt x="2035" y="1001"/>
                    <a:pt x="2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1496191" y="2693467"/>
              <a:ext cx="759054" cy="567591"/>
            </a:xfrm>
            <a:custGeom>
              <a:avLst/>
              <a:gdLst/>
              <a:ahLst/>
              <a:cxnLst/>
              <a:rect l="l" t="t" r="r" b="b"/>
              <a:pathLst>
                <a:path w="16746" h="12522" extrusionOk="0">
                  <a:moveTo>
                    <a:pt x="2009" y="1"/>
                  </a:moveTo>
                  <a:cubicBezTo>
                    <a:pt x="1774" y="1"/>
                    <a:pt x="1537" y="5"/>
                    <a:pt x="1301" y="13"/>
                  </a:cubicBezTo>
                  <a:cubicBezTo>
                    <a:pt x="267" y="1981"/>
                    <a:pt x="0" y="4282"/>
                    <a:pt x="601" y="6417"/>
                  </a:cubicBezTo>
                  <a:cubicBezTo>
                    <a:pt x="1268" y="8719"/>
                    <a:pt x="2869" y="10620"/>
                    <a:pt x="5004" y="11654"/>
                  </a:cubicBezTo>
                  <a:cubicBezTo>
                    <a:pt x="6171" y="12255"/>
                    <a:pt x="7439" y="12522"/>
                    <a:pt x="8740" y="12522"/>
                  </a:cubicBezTo>
                  <a:cubicBezTo>
                    <a:pt x="12209" y="12522"/>
                    <a:pt x="15311" y="10454"/>
                    <a:pt x="16579" y="7218"/>
                  </a:cubicBezTo>
                  <a:lnTo>
                    <a:pt x="16746" y="6784"/>
                  </a:lnTo>
                  <a:cubicBezTo>
                    <a:pt x="16445" y="6417"/>
                    <a:pt x="15778" y="5717"/>
                    <a:pt x="14778" y="4883"/>
                  </a:cubicBezTo>
                  <a:lnTo>
                    <a:pt x="14244" y="6284"/>
                  </a:lnTo>
                  <a:cubicBezTo>
                    <a:pt x="13310" y="8519"/>
                    <a:pt x="11175" y="9987"/>
                    <a:pt x="8740" y="9987"/>
                  </a:cubicBezTo>
                  <a:cubicBezTo>
                    <a:pt x="7806" y="9987"/>
                    <a:pt x="6939" y="9786"/>
                    <a:pt x="6138" y="9386"/>
                  </a:cubicBezTo>
                  <a:cubicBezTo>
                    <a:pt x="4637" y="8652"/>
                    <a:pt x="3503" y="7318"/>
                    <a:pt x="3069" y="5717"/>
                  </a:cubicBezTo>
                  <a:cubicBezTo>
                    <a:pt x="2602" y="4116"/>
                    <a:pt x="2836" y="2381"/>
                    <a:pt x="3703" y="980"/>
                  </a:cubicBezTo>
                  <a:lnTo>
                    <a:pt x="4203" y="146"/>
                  </a:lnTo>
                  <a:cubicBezTo>
                    <a:pt x="3515" y="44"/>
                    <a:pt x="2769" y="1"/>
                    <a:pt x="2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1733571" y="2722749"/>
              <a:ext cx="337237" cy="308499"/>
            </a:xfrm>
            <a:custGeom>
              <a:avLst/>
              <a:gdLst/>
              <a:ahLst/>
              <a:cxnLst/>
              <a:rect l="l" t="t" r="r" b="b"/>
              <a:pathLst>
                <a:path w="7440" h="6806" extrusionOk="0">
                  <a:moveTo>
                    <a:pt x="1635" y="1"/>
                  </a:moveTo>
                  <a:lnTo>
                    <a:pt x="634" y="1668"/>
                  </a:lnTo>
                  <a:cubicBezTo>
                    <a:pt x="134" y="2469"/>
                    <a:pt x="0" y="3470"/>
                    <a:pt x="267" y="4370"/>
                  </a:cubicBezTo>
                  <a:cubicBezTo>
                    <a:pt x="534" y="5271"/>
                    <a:pt x="1168" y="6038"/>
                    <a:pt x="2002" y="6472"/>
                  </a:cubicBezTo>
                  <a:cubicBezTo>
                    <a:pt x="2469" y="6705"/>
                    <a:pt x="2969" y="6805"/>
                    <a:pt x="3503" y="6805"/>
                  </a:cubicBezTo>
                  <a:cubicBezTo>
                    <a:pt x="4904" y="6805"/>
                    <a:pt x="6105" y="5971"/>
                    <a:pt x="6638" y="4671"/>
                  </a:cubicBezTo>
                  <a:lnTo>
                    <a:pt x="7439" y="2669"/>
                  </a:lnTo>
                  <a:cubicBezTo>
                    <a:pt x="5905" y="1635"/>
                    <a:pt x="3937" y="634"/>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1762308" y="2526209"/>
              <a:ext cx="370462" cy="463610"/>
            </a:xfrm>
            <a:custGeom>
              <a:avLst/>
              <a:gdLst/>
              <a:ahLst/>
              <a:cxnLst/>
              <a:rect l="l" t="t" r="r" b="b"/>
              <a:pathLst>
                <a:path w="8173" h="10228" extrusionOk="0">
                  <a:moveTo>
                    <a:pt x="4737" y="0"/>
                  </a:moveTo>
                  <a:lnTo>
                    <a:pt x="767" y="6471"/>
                  </a:lnTo>
                  <a:cubicBezTo>
                    <a:pt x="0" y="7706"/>
                    <a:pt x="467" y="9340"/>
                    <a:pt x="1768" y="9974"/>
                  </a:cubicBezTo>
                  <a:cubicBezTo>
                    <a:pt x="2122" y="10146"/>
                    <a:pt x="2495" y="10227"/>
                    <a:pt x="2862" y="10227"/>
                  </a:cubicBezTo>
                  <a:cubicBezTo>
                    <a:pt x="3845" y="10227"/>
                    <a:pt x="4782" y="9645"/>
                    <a:pt x="5171" y="8673"/>
                  </a:cubicBezTo>
                  <a:lnTo>
                    <a:pt x="8173" y="1134"/>
                  </a:lnTo>
                  <a:lnTo>
                    <a:pt x="4737" y="0"/>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1930110" y="2445073"/>
              <a:ext cx="373544" cy="173332"/>
            </a:xfrm>
            <a:custGeom>
              <a:avLst/>
              <a:gdLst/>
              <a:ahLst/>
              <a:cxnLst/>
              <a:rect l="l" t="t" r="r" b="b"/>
              <a:pathLst>
                <a:path w="8241" h="3824" extrusionOk="0">
                  <a:moveTo>
                    <a:pt x="1085" y="0"/>
                  </a:moveTo>
                  <a:cubicBezTo>
                    <a:pt x="638" y="0"/>
                    <a:pt x="249" y="329"/>
                    <a:pt x="168" y="789"/>
                  </a:cubicBezTo>
                  <a:lnTo>
                    <a:pt x="101" y="1156"/>
                  </a:lnTo>
                  <a:cubicBezTo>
                    <a:pt x="1" y="1657"/>
                    <a:pt x="301" y="2124"/>
                    <a:pt x="801" y="2257"/>
                  </a:cubicBezTo>
                  <a:lnTo>
                    <a:pt x="6939" y="3792"/>
                  </a:lnTo>
                  <a:cubicBezTo>
                    <a:pt x="7015" y="3813"/>
                    <a:pt x="7091" y="3823"/>
                    <a:pt x="7167" y="3823"/>
                  </a:cubicBezTo>
                  <a:cubicBezTo>
                    <a:pt x="7559" y="3823"/>
                    <a:pt x="7933" y="3549"/>
                    <a:pt x="8073" y="3158"/>
                  </a:cubicBezTo>
                  <a:cubicBezTo>
                    <a:pt x="8240" y="2657"/>
                    <a:pt x="7940" y="2124"/>
                    <a:pt x="7439" y="1957"/>
                  </a:cubicBezTo>
                  <a:lnTo>
                    <a:pt x="1402" y="56"/>
                  </a:lnTo>
                  <a:cubicBezTo>
                    <a:pt x="1295" y="18"/>
                    <a:pt x="1189" y="0"/>
                    <a:pt x="1085"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1952819" y="2314531"/>
              <a:ext cx="358359" cy="415472"/>
            </a:xfrm>
            <a:custGeom>
              <a:avLst/>
              <a:gdLst/>
              <a:ahLst/>
              <a:cxnLst/>
              <a:rect l="l" t="t" r="r" b="b"/>
              <a:pathLst>
                <a:path w="7906" h="9166" extrusionOk="0">
                  <a:moveTo>
                    <a:pt x="3965" y="0"/>
                  </a:moveTo>
                  <a:cubicBezTo>
                    <a:pt x="3791" y="0"/>
                    <a:pt x="3615" y="11"/>
                    <a:pt x="3436" y="33"/>
                  </a:cubicBezTo>
                  <a:cubicBezTo>
                    <a:pt x="2335" y="133"/>
                    <a:pt x="1468" y="934"/>
                    <a:pt x="1201" y="2001"/>
                  </a:cubicBezTo>
                  <a:lnTo>
                    <a:pt x="334" y="5471"/>
                  </a:lnTo>
                  <a:cubicBezTo>
                    <a:pt x="0" y="6805"/>
                    <a:pt x="601" y="8173"/>
                    <a:pt x="1835" y="8840"/>
                  </a:cubicBezTo>
                  <a:cubicBezTo>
                    <a:pt x="2267" y="9060"/>
                    <a:pt x="2729" y="9165"/>
                    <a:pt x="3185" y="9165"/>
                  </a:cubicBezTo>
                  <a:cubicBezTo>
                    <a:pt x="4317" y="9165"/>
                    <a:pt x="5415" y="8522"/>
                    <a:pt x="5938" y="7405"/>
                  </a:cubicBezTo>
                  <a:lnTo>
                    <a:pt x="7506" y="3903"/>
                  </a:lnTo>
                  <a:cubicBezTo>
                    <a:pt x="7906" y="3002"/>
                    <a:pt x="7739" y="1935"/>
                    <a:pt x="7005" y="1268"/>
                  </a:cubicBezTo>
                  <a:cubicBezTo>
                    <a:pt x="6110" y="459"/>
                    <a:pt x="5089" y="0"/>
                    <a:pt x="3965"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1018532" y="3608672"/>
              <a:ext cx="1390965" cy="546514"/>
            </a:xfrm>
            <a:custGeom>
              <a:avLst/>
              <a:gdLst/>
              <a:ahLst/>
              <a:cxnLst/>
              <a:rect l="l" t="t" r="r" b="b"/>
              <a:pathLst>
                <a:path w="30687" h="12057" extrusionOk="0">
                  <a:moveTo>
                    <a:pt x="19246" y="1"/>
                  </a:moveTo>
                  <a:cubicBezTo>
                    <a:pt x="12401" y="1"/>
                    <a:pt x="4393" y="842"/>
                    <a:pt x="164" y="4273"/>
                  </a:cubicBezTo>
                  <a:cubicBezTo>
                    <a:pt x="0" y="9282"/>
                    <a:pt x="7736" y="12057"/>
                    <a:pt x="16780" y="12057"/>
                  </a:cubicBezTo>
                  <a:cubicBezTo>
                    <a:pt x="20625" y="12057"/>
                    <a:pt x="24707" y="11555"/>
                    <a:pt x="28518" y="10510"/>
                  </a:cubicBezTo>
                  <a:lnTo>
                    <a:pt x="29952" y="5573"/>
                  </a:lnTo>
                  <a:cubicBezTo>
                    <a:pt x="30686" y="3038"/>
                    <a:pt x="28918" y="470"/>
                    <a:pt x="26283" y="270"/>
                  </a:cubicBezTo>
                  <a:cubicBezTo>
                    <a:pt x="24287" y="123"/>
                    <a:pt x="21851" y="1"/>
                    <a:pt x="19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1715440" y="3923107"/>
              <a:ext cx="595739" cy="964886"/>
            </a:xfrm>
            <a:custGeom>
              <a:avLst/>
              <a:gdLst/>
              <a:ahLst/>
              <a:cxnLst/>
              <a:rect l="l" t="t" r="r" b="b"/>
              <a:pathLst>
                <a:path w="13143" h="21287" extrusionOk="0">
                  <a:moveTo>
                    <a:pt x="8656" y="1"/>
                  </a:moveTo>
                  <a:cubicBezTo>
                    <a:pt x="8396" y="1"/>
                    <a:pt x="8134" y="24"/>
                    <a:pt x="7872" y="71"/>
                  </a:cubicBezTo>
                  <a:cubicBezTo>
                    <a:pt x="5537" y="504"/>
                    <a:pt x="3703" y="2306"/>
                    <a:pt x="3236" y="4641"/>
                  </a:cubicBezTo>
                  <a:lnTo>
                    <a:pt x="0" y="20452"/>
                  </a:lnTo>
                  <a:lnTo>
                    <a:pt x="7772" y="21286"/>
                  </a:lnTo>
                  <a:lnTo>
                    <a:pt x="13143" y="3573"/>
                  </a:lnTo>
                  <a:lnTo>
                    <a:pt x="12809" y="2739"/>
                  </a:lnTo>
                  <a:cubicBezTo>
                    <a:pt x="12083" y="1053"/>
                    <a:pt x="10419" y="1"/>
                    <a:pt x="8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1677637" y="4321353"/>
              <a:ext cx="721251" cy="686077"/>
            </a:xfrm>
            <a:custGeom>
              <a:avLst/>
              <a:gdLst/>
              <a:ahLst/>
              <a:cxnLst/>
              <a:rect l="l" t="t" r="r" b="b"/>
              <a:pathLst>
                <a:path w="15912" h="15136" extrusionOk="0">
                  <a:moveTo>
                    <a:pt x="8569" y="1"/>
                  </a:moveTo>
                  <a:cubicBezTo>
                    <a:pt x="6409" y="1"/>
                    <a:pt x="4133" y="566"/>
                    <a:pt x="3069" y="858"/>
                  </a:cubicBezTo>
                  <a:cubicBezTo>
                    <a:pt x="2669" y="992"/>
                    <a:pt x="2402" y="1292"/>
                    <a:pt x="2335" y="1692"/>
                  </a:cubicBezTo>
                  <a:lnTo>
                    <a:pt x="601" y="11900"/>
                  </a:lnTo>
                  <a:lnTo>
                    <a:pt x="0" y="15135"/>
                  </a:lnTo>
                  <a:lnTo>
                    <a:pt x="15411" y="15135"/>
                  </a:lnTo>
                  <a:cubicBezTo>
                    <a:pt x="15778" y="15135"/>
                    <a:pt x="15912" y="14635"/>
                    <a:pt x="15611" y="14435"/>
                  </a:cubicBezTo>
                  <a:lnTo>
                    <a:pt x="10041" y="10332"/>
                  </a:lnTo>
                  <a:lnTo>
                    <a:pt x="12509" y="1959"/>
                  </a:lnTo>
                  <a:cubicBezTo>
                    <a:pt x="12609" y="1526"/>
                    <a:pt x="12442" y="1059"/>
                    <a:pt x="12042" y="792"/>
                  </a:cubicBezTo>
                  <a:cubicBezTo>
                    <a:pt x="11117" y="204"/>
                    <a:pt x="9864" y="1"/>
                    <a:pt x="8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1757775" y="2252387"/>
              <a:ext cx="824054" cy="327265"/>
            </a:xfrm>
            <a:custGeom>
              <a:avLst/>
              <a:gdLst/>
              <a:ahLst/>
              <a:cxnLst/>
              <a:rect l="l" t="t" r="r" b="b"/>
              <a:pathLst>
                <a:path w="18180" h="7220" extrusionOk="0">
                  <a:moveTo>
                    <a:pt x="2376" y="0"/>
                  </a:moveTo>
                  <a:cubicBezTo>
                    <a:pt x="1264" y="0"/>
                    <a:pt x="543" y="217"/>
                    <a:pt x="400" y="671"/>
                  </a:cubicBezTo>
                  <a:cubicBezTo>
                    <a:pt x="0" y="1805"/>
                    <a:pt x="3569" y="4040"/>
                    <a:pt x="8373" y="5674"/>
                  </a:cubicBezTo>
                  <a:cubicBezTo>
                    <a:pt x="11352" y="6681"/>
                    <a:pt x="14091" y="7220"/>
                    <a:pt x="15841" y="7220"/>
                  </a:cubicBezTo>
                  <a:cubicBezTo>
                    <a:pt x="16932" y="7220"/>
                    <a:pt x="17639" y="7010"/>
                    <a:pt x="17779" y="6575"/>
                  </a:cubicBezTo>
                  <a:cubicBezTo>
                    <a:pt x="18180" y="5441"/>
                    <a:pt x="14611" y="3172"/>
                    <a:pt x="9807" y="1538"/>
                  </a:cubicBezTo>
                  <a:cubicBezTo>
                    <a:pt x="6849" y="538"/>
                    <a:pt x="4128" y="0"/>
                    <a:pt x="2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1978519" y="2125425"/>
              <a:ext cx="405228" cy="364206"/>
            </a:xfrm>
            <a:custGeom>
              <a:avLst/>
              <a:gdLst/>
              <a:ahLst/>
              <a:cxnLst/>
              <a:rect l="l" t="t" r="r" b="b"/>
              <a:pathLst>
                <a:path w="8940" h="8035" extrusionOk="0">
                  <a:moveTo>
                    <a:pt x="3883" y="1"/>
                  </a:moveTo>
                  <a:cubicBezTo>
                    <a:pt x="3114" y="1"/>
                    <a:pt x="2388" y="428"/>
                    <a:pt x="2002" y="1103"/>
                  </a:cubicBezTo>
                  <a:lnTo>
                    <a:pt x="234" y="4339"/>
                  </a:lnTo>
                  <a:cubicBezTo>
                    <a:pt x="0" y="4772"/>
                    <a:pt x="100" y="5306"/>
                    <a:pt x="467" y="5640"/>
                  </a:cubicBezTo>
                  <a:cubicBezTo>
                    <a:pt x="2137" y="7128"/>
                    <a:pt x="4360" y="8035"/>
                    <a:pt x="6506" y="8035"/>
                  </a:cubicBezTo>
                  <a:cubicBezTo>
                    <a:pt x="6718" y="8035"/>
                    <a:pt x="6929" y="8026"/>
                    <a:pt x="7139" y="8008"/>
                  </a:cubicBezTo>
                  <a:cubicBezTo>
                    <a:pt x="7606" y="7975"/>
                    <a:pt x="7973" y="7641"/>
                    <a:pt x="8073" y="7174"/>
                  </a:cubicBezTo>
                  <a:lnTo>
                    <a:pt x="8807" y="3672"/>
                  </a:lnTo>
                  <a:cubicBezTo>
                    <a:pt x="8940" y="2971"/>
                    <a:pt x="8740" y="2237"/>
                    <a:pt x="8239" y="1770"/>
                  </a:cubicBezTo>
                  <a:cubicBezTo>
                    <a:pt x="7139" y="670"/>
                    <a:pt x="5704" y="102"/>
                    <a:pt x="3970" y="2"/>
                  </a:cubicBezTo>
                  <a:cubicBezTo>
                    <a:pt x="3941" y="1"/>
                    <a:pt x="3912" y="1"/>
                    <a:pt x="3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5"/>
        <p:cNvGrpSpPr/>
        <p:nvPr/>
      </p:nvGrpSpPr>
      <p:grpSpPr>
        <a:xfrm>
          <a:off x="0" y="0"/>
          <a:ext cx="0" cy="0"/>
          <a:chOff x="0" y="0"/>
          <a:chExt cx="0" cy="0"/>
        </a:xfrm>
      </p:grpSpPr>
      <p:sp>
        <p:nvSpPr>
          <p:cNvPr id="1786" name="Google Shape;1786;p61"/>
          <p:cNvSpPr/>
          <p:nvPr/>
        </p:nvSpPr>
        <p:spPr>
          <a:xfrm>
            <a:off x="4389120" y="1157576"/>
            <a:ext cx="2766729" cy="153008"/>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1"/>
          <p:cNvSpPr txBox="1">
            <a:spLocks noGrp="1"/>
          </p:cNvSpPr>
          <p:nvPr>
            <p:ph type="title"/>
          </p:nvPr>
        </p:nvSpPr>
        <p:spPr>
          <a:xfrm>
            <a:off x="2475010" y="468784"/>
            <a:ext cx="587828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Extent of Implementation done </a:t>
            </a:r>
            <a:endParaRPr sz="3600" dirty="0"/>
          </a:p>
        </p:txBody>
      </p:sp>
      <p:sp>
        <p:nvSpPr>
          <p:cNvPr id="1788" name="Google Shape;1788;p61"/>
          <p:cNvSpPr txBox="1">
            <a:spLocks noGrp="1"/>
          </p:cNvSpPr>
          <p:nvPr>
            <p:ph type="subTitle" idx="1"/>
          </p:nvPr>
        </p:nvSpPr>
        <p:spPr>
          <a:xfrm>
            <a:off x="3061961" y="1457659"/>
            <a:ext cx="5747630" cy="726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IN" sz="1400" dirty="0"/>
              <a:t>We have figured out the solution to our problem and have been working on it for the past week.</a:t>
            </a:r>
          </a:p>
          <a:p>
            <a:pPr marL="285750" lvl="0" indent="-285750" algn="l" rtl="0">
              <a:spcBef>
                <a:spcPts val="0"/>
              </a:spcBef>
              <a:spcAft>
                <a:spcPts val="0"/>
              </a:spcAft>
              <a:buClr>
                <a:schemeClr val="dk1"/>
              </a:buClr>
              <a:buSzPts val="1100"/>
              <a:buFont typeface="Arial" panose="020B0604020202020204" pitchFamily="34" charset="0"/>
              <a:buChar char="•"/>
            </a:pPr>
            <a:endParaRPr lang="en-IN" sz="1400" dirty="0"/>
          </a:p>
          <a:p>
            <a:pPr marL="285750" lvl="0" indent="-285750" algn="l" rtl="0">
              <a:spcBef>
                <a:spcPts val="0"/>
              </a:spcBef>
              <a:spcAft>
                <a:spcPts val="0"/>
              </a:spcAft>
              <a:buClr>
                <a:schemeClr val="dk1"/>
              </a:buClr>
              <a:buSzPts val="1100"/>
              <a:buFont typeface="Arial" panose="020B0604020202020204" pitchFamily="34" charset="0"/>
              <a:buChar char="•"/>
            </a:pPr>
            <a:r>
              <a:rPr lang="en-IN" sz="1400" dirty="0"/>
              <a:t>Our Team is currently working on the code to programme the micro-controller.</a:t>
            </a:r>
          </a:p>
          <a:p>
            <a:pPr marL="285750" lvl="0" indent="-285750" algn="l" rtl="0">
              <a:spcBef>
                <a:spcPts val="0"/>
              </a:spcBef>
              <a:spcAft>
                <a:spcPts val="0"/>
              </a:spcAft>
              <a:buClr>
                <a:schemeClr val="dk1"/>
              </a:buClr>
              <a:buSzPts val="1100"/>
              <a:buFont typeface="Arial" panose="020B0604020202020204" pitchFamily="34" charset="0"/>
              <a:buChar char="•"/>
            </a:pPr>
            <a:endParaRPr lang="en-IN" sz="1400" dirty="0"/>
          </a:p>
          <a:p>
            <a:pPr marL="285750" lvl="0" indent="-285750" algn="l" rtl="0">
              <a:spcBef>
                <a:spcPts val="0"/>
              </a:spcBef>
              <a:spcAft>
                <a:spcPts val="0"/>
              </a:spcAft>
              <a:buClr>
                <a:schemeClr val="dk1"/>
              </a:buClr>
              <a:buSzPts val="1100"/>
              <a:buFont typeface="Arial" panose="020B0604020202020204" pitchFamily="34" charset="0"/>
              <a:buChar char="•"/>
            </a:pPr>
            <a:r>
              <a:rPr lang="en-IN" sz="1400" dirty="0"/>
              <a:t>Meanwhile, all the components have been ordered and our team will start working on physical circuit soon. </a:t>
            </a:r>
          </a:p>
          <a:p>
            <a:pPr marL="285750" lvl="0" indent="-285750" algn="l" rtl="0">
              <a:spcBef>
                <a:spcPts val="0"/>
              </a:spcBef>
              <a:spcAft>
                <a:spcPts val="0"/>
              </a:spcAft>
              <a:buClr>
                <a:schemeClr val="dk1"/>
              </a:buClr>
              <a:buSzPts val="1100"/>
              <a:buFont typeface="Arial" panose="020B0604020202020204" pitchFamily="34" charset="0"/>
              <a:buChar char="•"/>
            </a:pPr>
            <a:endParaRPr lang="en-IN" sz="1400" dirty="0"/>
          </a:p>
          <a:p>
            <a:pPr marL="285750" lvl="0" indent="-285750" algn="l" rtl="0">
              <a:spcBef>
                <a:spcPts val="0"/>
              </a:spcBef>
              <a:spcAft>
                <a:spcPts val="0"/>
              </a:spcAft>
              <a:buClr>
                <a:schemeClr val="dk1"/>
              </a:buClr>
              <a:buSzPts val="1100"/>
              <a:buFont typeface="Arial" panose="020B0604020202020204" pitchFamily="34" charset="0"/>
              <a:buChar char="•"/>
            </a:pPr>
            <a:r>
              <a:rPr lang="en-IN" sz="1400" dirty="0"/>
              <a:t>Technical parts, such as platform selection for the app, software we will be using, code for programming the components are being selected and tested by our team.</a:t>
            </a:r>
          </a:p>
          <a:p>
            <a:pPr marL="285750" lvl="0" indent="-285750" algn="l" rtl="0">
              <a:spcBef>
                <a:spcPts val="0"/>
              </a:spcBef>
              <a:spcAft>
                <a:spcPts val="0"/>
              </a:spcAft>
              <a:buClr>
                <a:schemeClr val="dk1"/>
              </a:buClr>
              <a:buSzPts val="1100"/>
              <a:buFont typeface="Arial" panose="020B0604020202020204" pitchFamily="34" charset="0"/>
              <a:buChar char="•"/>
            </a:pPr>
            <a:endParaRPr dirty="0"/>
          </a:p>
          <a:p>
            <a:pPr marL="0" lvl="0" indent="0" algn="l" rtl="0">
              <a:spcBef>
                <a:spcPts val="0"/>
              </a:spcBef>
              <a:spcAft>
                <a:spcPts val="0"/>
              </a:spcAft>
              <a:buNone/>
            </a:pPr>
            <a:endParaRPr dirty="0"/>
          </a:p>
        </p:txBody>
      </p:sp>
      <p:grpSp>
        <p:nvGrpSpPr>
          <p:cNvPr id="1790" name="Google Shape;1790;p61"/>
          <p:cNvGrpSpPr/>
          <p:nvPr/>
        </p:nvGrpSpPr>
        <p:grpSpPr>
          <a:xfrm>
            <a:off x="-297308" y="2143661"/>
            <a:ext cx="2854465" cy="2423114"/>
            <a:chOff x="984475" y="2023250"/>
            <a:chExt cx="3424283" cy="2808030"/>
          </a:xfrm>
        </p:grpSpPr>
        <p:sp>
          <p:nvSpPr>
            <p:cNvPr id="1791" name="Google Shape;1791;p61"/>
            <p:cNvSpPr/>
            <p:nvPr/>
          </p:nvSpPr>
          <p:spPr>
            <a:xfrm>
              <a:off x="2932374" y="2201345"/>
              <a:ext cx="796356" cy="860032"/>
            </a:xfrm>
            <a:custGeom>
              <a:avLst/>
              <a:gdLst/>
              <a:ahLst/>
              <a:cxnLst/>
              <a:rect l="l" t="t" r="r" b="b"/>
              <a:pathLst>
                <a:path w="16446" h="17761" extrusionOk="0">
                  <a:moveTo>
                    <a:pt x="2569" y="14511"/>
                  </a:moveTo>
                  <a:cubicBezTo>
                    <a:pt x="3390" y="14871"/>
                    <a:pt x="4234" y="14980"/>
                    <a:pt x="4937" y="14980"/>
                  </a:cubicBezTo>
                  <a:cubicBezTo>
                    <a:pt x="5406" y="14980"/>
                    <a:pt x="5812" y="14932"/>
                    <a:pt x="6105" y="14878"/>
                  </a:cubicBezTo>
                  <a:cubicBezTo>
                    <a:pt x="6144" y="14870"/>
                    <a:pt x="6182" y="14867"/>
                    <a:pt x="6219" y="14867"/>
                  </a:cubicBezTo>
                  <a:cubicBezTo>
                    <a:pt x="6498" y="14867"/>
                    <a:pt x="6713" y="15080"/>
                    <a:pt x="6772" y="15345"/>
                  </a:cubicBezTo>
                  <a:cubicBezTo>
                    <a:pt x="6806" y="15645"/>
                    <a:pt x="6605" y="15912"/>
                    <a:pt x="6305" y="15979"/>
                  </a:cubicBezTo>
                  <a:cubicBezTo>
                    <a:pt x="6133" y="16009"/>
                    <a:pt x="5923" y="16032"/>
                    <a:pt x="5684" y="16032"/>
                  </a:cubicBezTo>
                  <a:cubicBezTo>
                    <a:pt x="4856" y="16032"/>
                    <a:pt x="3682" y="15754"/>
                    <a:pt x="2569" y="14511"/>
                  </a:cubicBezTo>
                  <a:close/>
                  <a:moveTo>
                    <a:pt x="7306" y="1"/>
                  </a:moveTo>
                  <a:cubicBezTo>
                    <a:pt x="7306" y="1"/>
                    <a:pt x="6005" y="168"/>
                    <a:pt x="5605" y="1435"/>
                  </a:cubicBezTo>
                  <a:cubicBezTo>
                    <a:pt x="5204" y="2736"/>
                    <a:pt x="6305" y="3337"/>
                    <a:pt x="6305" y="3337"/>
                  </a:cubicBezTo>
                  <a:cubicBezTo>
                    <a:pt x="6225" y="3363"/>
                    <a:pt x="6146" y="3375"/>
                    <a:pt x="6068" y="3375"/>
                  </a:cubicBezTo>
                  <a:cubicBezTo>
                    <a:pt x="5274" y="3375"/>
                    <a:pt x="4637" y="2102"/>
                    <a:pt x="4637" y="2102"/>
                  </a:cubicBezTo>
                  <a:lnTo>
                    <a:pt x="4637" y="2102"/>
                  </a:lnTo>
                  <a:cubicBezTo>
                    <a:pt x="3136" y="2870"/>
                    <a:pt x="3437" y="4771"/>
                    <a:pt x="5271" y="5038"/>
                  </a:cubicBezTo>
                  <a:cubicBezTo>
                    <a:pt x="6940" y="5281"/>
                    <a:pt x="6649" y="6683"/>
                    <a:pt x="5578" y="6683"/>
                  </a:cubicBezTo>
                  <a:cubicBezTo>
                    <a:pt x="5472" y="6683"/>
                    <a:pt x="5358" y="6669"/>
                    <a:pt x="5238" y="6639"/>
                  </a:cubicBezTo>
                  <a:cubicBezTo>
                    <a:pt x="4195" y="6359"/>
                    <a:pt x="3637" y="4954"/>
                    <a:pt x="2987" y="4954"/>
                  </a:cubicBezTo>
                  <a:cubicBezTo>
                    <a:pt x="2784" y="4954"/>
                    <a:pt x="2573" y="5090"/>
                    <a:pt x="2336" y="5438"/>
                  </a:cubicBezTo>
                  <a:cubicBezTo>
                    <a:pt x="1202" y="7139"/>
                    <a:pt x="6405" y="9274"/>
                    <a:pt x="6405" y="9274"/>
                  </a:cubicBezTo>
                  <a:cubicBezTo>
                    <a:pt x="6537" y="9905"/>
                    <a:pt x="6047" y="10432"/>
                    <a:pt x="5475" y="10432"/>
                  </a:cubicBezTo>
                  <a:cubicBezTo>
                    <a:pt x="5321" y="10432"/>
                    <a:pt x="5160" y="10393"/>
                    <a:pt x="5004" y="10308"/>
                  </a:cubicBezTo>
                  <a:cubicBezTo>
                    <a:pt x="4704" y="10141"/>
                    <a:pt x="4404" y="9875"/>
                    <a:pt x="4004" y="9508"/>
                  </a:cubicBezTo>
                  <a:cubicBezTo>
                    <a:pt x="2922" y="8466"/>
                    <a:pt x="2225" y="7906"/>
                    <a:pt x="1762" y="7906"/>
                  </a:cubicBezTo>
                  <a:cubicBezTo>
                    <a:pt x="1453" y="7906"/>
                    <a:pt x="1248" y="8154"/>
                    <a:pt x="1102" y="8674"/>
                  </a:cubicBezTo>
                  <a:cubicBezTo>
                    <a:pt x="768" y="9975"/>
                    <a:pt x="2236" y="11242"/>
                    <a:pt x="2236" y="11242"/>
                  </a:cubicBezTo>
                  <a:cubicBezTo>
                    <a:pt x="268" y="12376"/>
                    <a:pt x="1735" y="13677"/>
                    <a:pt x="1735" y="13677"/>
                  </a:cubicBezTo>
                  <a:cubicBezTo>
                    <a:pt x="1735" y="13677"/>
                    <a:pt x="1" y="15112"/>
                    <a:pt x="1869" y="16546"/>
                  </a:cubicBezTo>
                  <a:cubicBezTo>
                    <a:pt x="2794" y="17244"/>
                    <a:pt x="3775" y="17761"/>
                    <a:pt x="4884" y="17761"/>
                  </a:cubicBezTo>
                  <a:cubicBezTo>
                    <a:pt x="6054" y="17761"/>
                    <a:pt x="7366" y="17186"/>
                    <a:pt x="8907" y="15645"/>
                  </a:cubicBezTo>
                  <a:cubicBezTo>
                    <a:pt x="8907" y="15645"/>
                    <a:pt x="9248" y="15845"/>
                    <a:pt x="9851" y="15845"/>
                  </a:cubicBezTo>
                  <a:cubicBezTo>
                    <a:pt x="10684" y="15845"/>
                    <a:pt x="12018" y="15463"/>
                    <a:pt x="13644" y="13644"/>
                  </a:cubicBezTo>
                  <a:cubicBezTo>
                    <a:pt x="16446" y="10475"/>
                    <a:pt x="13944" y="9341"/>
                    <a:pt x="13944" y="9341"/>
                  </a:cubicBezTo>
                  <a:lnTo>
                    <a:pt x="13944" y="9341"/>
                  </a:lnTo>
                  <a:cubicBezTo>
                    <a:pt x="13944" y="9341"/>
                    <a:pt x="12310" y="12510"/>
                    <a:pt x="11142" y="12543"/>
                  </a:cubicBezTo>
                  <a:cubicBezTo>
                    <a:pt x="11126" y="12544"/>
                    <a:pt x="11109" y="12544"/>
                    <a:pt x="11094" y="12544"/>
                  </a:cubicBezTo>
                  <a:cubicBezTo>
                    <a:pt x="9955" y="12544"/>
                    <a:pt x="10442" y="11376"/>
                    <a:pt x="10442" y="11376"/>
                  </a:cubicBezTo>
                  <a:cubicBezTo>
                    <a:pt x="10442" y="11376"/>
                    <a:pt x="12977" y="10442"/>
                    <a:pt x="13677" y="8674"/>
                  </a:cubicBezTo>
                  <a:cubicBezTo>
                    <a:pt x="14378" y="6873"/>
                    <a:pt x="12777" y="5972"/>
                    <a:pt x="12777" y="5972"/>
                  </a:cubicBezTo>
                  <a:lnTo>
                    <a:pt x="12777" y="5972"/>
                  </a:lnTo>
                  <a:cubicBezTo>
                    <a:pt x="12777" y="5972"/>
                    <a:pt x="13077" y="6639"/>
                    <a:pt x="11642" y="7806"/>
                  </a:cubicBezTo>
                  <a:cubicBezTo>
                    <a:pt x="11114" y="8237"/>
                    <a:pt x="10712" y="8372"/>
                    <a:pt x="10416" y="8372"/>
                  </a:cubicBezTo>
                  <a:cubicBezTo>
                    <a:pt x="9907" y="8372"/>
                    <a:pt x="9708" y="7973"/>
                    <a:pt x="9708" y="7973"/>
                  </a:cubicBezTo>
                  <a:cubicBezTo>
                    <a:pt x="9708" y="7973"/>
                    <a:pt x="12576" y="6706"/>
                    <a:pt x="12376" y="5405"/>
                  </a:cubicBezTo>
                  <a:cubicBezTo>
                    <a:pt x="12209" y="4104"/>
                    <a:pt x="11075" y="3603"/>
                    <a:pt x="11075" y="3603"/>
                  </a:cubicBezTo>
                  <a:cubicBezTo>
                    <a:pt x="11042" y="4437"/>
                    <a:pt x="10341" y="5071"/>
                    <a:pt x="9741" y="5438"/>
                  </a:cubicBezTo>
                  <a:cubicBezTo>
                    <a:pt x="9578" y="5539"/>
                    <a:pt x="9396" y="5587"/>
                    <a:pt x="9216" y="5587"/>
                  </a:cubicBezTo>
                  <a:cubicBezTo>
                    <a:pt x="8918" y="5587"/>
                    <a:pt x="8627" y="5454"/>
                    <a:pt x="8440" y="5205"/>
                  </a:cubicBezTo>
                  <a:cubicBezTo>
                    <a:pt x="8440" y="5205"/>
                    <a:pt x="10742" y="3970"/>
                    <a:pt x="10642" y="2769"/>
                  </a:cubicBezTo>
                  <a:cubicBezTo>
                    <a:pt x="10508" y="1569"/>
                    <a:pt x="9041" y="1035"/>
                    <a:pt x="9041" y="1035"/>
                  </a:cubicBezTo>
                  <a:lnTo>
                    <a:pt x="9041" y="1035"/>
                  </a:lnTo>
                  <a:cubicBezTo>
                    <a:pt x="9341" y="1368"/>
                    <a:pt x="9307" y="1769"/>
                    <a:pt x="9174" y="2136"/>
                  </a:cubicBezTo>
                  <a:cubicBezTo>
                    <a:pt x="9040" y="2516"/>
                    <a:pt x="8681" y="2731"/>
                    <a:pt x="8308" y="2731"/>
                  </a:cubicBezTo>
                  <a:cubicBezTo>
                    <a:pt x="8124" y="2731"/>
                    <a:pt x="7938" y="2679"/>
                    <a:pt x="7773" y="2569"/>
                  </a:cubicBezTo>
                  <a:cubicBezTo>
                    <a:pt x="8907" y="801"/>
                    <a:pt x="7306" y="1"/>
                    <a:pt x="7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1"/>
            <p:cNvSpPr/>
            <p:nvPr/>
          </p:nvSpPr>
          <p:spPr>
            <a:xfrm>
              <a:off x="3232829" y="2513084"/>
              <a:ext cx="1646" cy="48"/>
            </a:xfrm>
            <a:custGeom>
              <a:avLst/>
              <a:gdLst/>
              <a:ahLst/>
              <a:cxnLst/>
              <a:rect l="l" t="t" r="r" b="b"/>
              <a:pathLst>
                <a:path w="34" h="1" extrusionOk="0">
                  <a:moveTo>
                    <a:pt x="0" y="1"/>
                  </a:moveTo>
                  <a:lnTo>
                    <a:pt x="34" y="1"/>
                  </a:lnTo>
                  <a:lnTo>
                    <a:pt x="34" y="1"/>
                  </a:ln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1"/>
            <p:cNvSpPr/>
            <p:nvPr/>
          </p:nvSpPr>
          <p:spPr>
            <a:xfrm>
              <a:off x="3265127" y="2202991"/>
              <a:ext cx="323075" cy="1226639"/>
            </a:xfrm>
            <a:custGeom>
              <a:avLst/>
              <a:gdLst/>
              <a:ahLst/>
              <a:cxnLst/>
              <a:rect l="l" t="t" r="r" b="b"/>
              <a:pathLst>
                <a:path w="6672" h="25332" extrusionOk="0">
                  <a:moveTo>
                    <a:pt x="434" y="0"/>
                  </a:moveTo>
                  <a:cubicBezTo>
                    <a:pt x="34" y="2135"/>
                    <a:pt x="0" y="4337"/>
                    <a:pt x="100" y="6538"/>
                  </a:cubicBezTo>
                  <a:cubicBezTo>
                    <a:pt x="234" y="8706"/>
                    <a:pt x="534" y="10875"/>
                    <a:pt x="1001" y="13010"/>
                  </a:cubicBezTo>
                  <a:cubicBezTo>
                    <a:pt x="1268" y="14077"/>
                    <a:pt x="1568" y="15144"/>
                    <a:pt x="1935" y="16178"/>
                  </a:cubicBezTo>
                  <a:cubicBezTo>
                    <a:pt x="2335" y="17213"/>
                    <a:pt x="2736" y="18213"/>
                    <a:pt x="3169" y="19214"/>
                  </a:cubicBezTo>
                  <a:cubicBezTo>
                    <a:pt x="4070" y="21215"/>
                    <a:pt x="5004" y="23183"/>
                    <a:pt x="5938" y="25152"/>
                  </a:cubicBezTo>
                  <a:cubicBezTo>
                    <a:pt x="6006" y="25265"/>
                    <a:pt x="6120" y="25332"/>
                    <a:pt x="6239" y="25332"/>
                  </a:cubicBezTo>
                  <a:cubicBezTo>
                    <a:pt x="6295" y="25332"/>
                    <a:pt x="6351" y="25317"/>
                    <a:pt x="6405" y="25285"/>
                  </a:cubicBezTo>
                  <a:cubicBezTo>
                    <a:pt x="6605" y="25218"/>
                    <a:pt x="6672" y="24985"/>
                    <a:pt x="6572" y="24818"/>
                  </a:cubicBezTo>
                  <a:cubicBezTo>
                    <a:pt x="5604" y="22883"/>
                    <a:pt x="4637" y="20949"/>
                    <a:pt x="3736" y="18947"/>
                  </a:cubicBezTo>
                  <a:cubicBezTo>
                    <a:pt x="2836" y="16979"/>
                    <a:pt x="2035" y="14978"/>
                    <a:pt x="1501" y="12909"/>
                  </a:cubicBezTo>
                  <a:cubicBezTo>
                    <a:pt x="934" y="10808"/>
                    <a:pt x="667" y="8640"/>
                    <a:pt x="567" y="6505"/>
                  </a:cubicBezTo>
                  <a:cubicBezTo>
                    <a:pt x="401" y="4337"/>
                    <a:pt x="401" y="2168"/>
                    <a:pt x="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1"/>
            <p:cNvSpPr/>
            <p:nvPr/>
          </p:nvSpPr>
          <p:spPr>
            <a:xfrm>
              <a:off x="3817519" y="2358038"/>
              <a:ext cx="591239" cy="638305"/>
            </a:xfrm>
            <a:custGeom>
              <a:avLst/>
              <a:gdLst/>
              <a:ahLst/>
              <a:cxnLst/>
              <a:rect l="l" t="t" r="r" b="b"/>
              <a:pathLst>
                <a:path w="12210" h="13182" extrusionOk="0">
                  <a:moveTo>
                    <a:pt x="10308" y="10775"/>
                  </a:moveTo>
                  <a:lnTo>
                    <a:pt x="10308" y="10775"/>
                  </a:lnTo>
                  <a:cubicBezTo>
                    <a:pt x="9498" y="11686"/>
                    <a:pt x="8649" y="11887"/>
                    <a:pt x="8039" y="11887"/>
                  </a:cubicBezTo>
                  <a:cubicBezTo>
                    <a:pt x="7846" y="11887"/>
                    <a:pt x="7676" y="11866"/>
                    <a:pt x="7539" y="11842"/>
                  </a:cubicBezTo>
                  <a:cubicBezTo>
                    <a:pt x="7306" y="11809"/>
                    <a:pt x="7172" y="11609"/>
                    <a:pt x="7206" y="11375"/>
                  </a:cubicBezTo>
                  <a:cubicBezTo>
                    <a:pt x="7234" y="11177"/>
                    <a:pt x="7382" y="11027"/>
                    <a:pt x="7570" y="11027"/>
                  </a:cubicBezTo>
                  <a:cubicBezTo>
                    <a:pt x="7603" y="11027"/>
                    <a:pt x="7637" y="11032"/>
                    <a:pt x="7673" y="11042"/>
                  </a:cubicBezTo>
                  <a:cubicBezTo>
                    <a:pt x="7898" y="11081"/>
                    <a:pt x="8202" y="11116"/>
                    <a:pt x="8549" y="11116"/>
                  </a:cubicBezTo>
                  <a:cubicBezTo>
                    <a:pt x="9077" y="11116"/>
                    <a:pt x="9704" y="11036"/>
                    <a:pt x="10308" y="10775"/>
                  </a:cubicBezTo>
                  <a:close/>
                  <a:moveTo>
                    <a:pt x="6805" y="0"/>
                  </a:moveTo>
                  <a:cubicBezTo>
                    <a:pt x="6805" y="0"/>
                    <a:pt x="5604" y="568"/>
                    <a:pt x="6438" y="1902"/>
                  </a:cubicBezTo>
                  <a:cubicBezTo>
                    <a:pt x="6324" y="1975"/>
                    <a:pt x="6196" y="2009"/>
                    <a:pt x="6070" y="2009"/>
                  </a:cubicBezTo>
                  <a:cubicBezTo>
                    <a:pt x="5792" y="2009"/>
                    <a:pt x="5519" y="1844"/>
                    <a:pt x="5404" y="1568"/>
                  </a:cubicBezTo>
                  <a:cubicBezTo>
                    <a:pt x="5304" y="1301"/>
                    <a:pt x="5271" y="1001"/>
                    <a:pt x="5504" y="734"/>
                  </a:cubicBezTo>
                  <a:lnTo>
                    <a:pt x="5504" y="734"/>
                  </a:lnTo>
                  <a:cubicBezTo>
                    <a:pt x="5504" y="734"/>
                    <a:pt x="4404" y="1168"/>
                    <a:pt x="4337" y="2069"/>
                  </a:cubicBezTo>
                  <a:cubicBezTo>
                    <a:pt x="4237" y="2936"/>
                    <a:pt x="5938" y="3870"/>
                    <a:pt x="5938" y="3870"/>
                  </a:cubicBezTo>
                  <a:cubicBezTo>
                    <a:pt x="5789" y="4040"/>
                    <a:pt x="5573" y="4142"/>
                    <a:pt x="5349" y="4142"/>
                  </a:cubicBezTo>
                  <a:cubicBezTo>
                    <a:pt x="5221" y="4142"/>
                    <a:pt x="5092" y="4109"/>
                    <a:pt x="4971" y="4037"/>
                  </a:cubicBezTo>
                  <a:cubicBezTo>
                    <a:pt x="4537" y="3736"/>
                    <a:pt x="4003" y="3269"/>
                    <a:pt x="4003" y="2669"/>
                  </a:cubicBezTo>
                  <a:cubicBezTo>
                    <a:pt x="4003" y="2669"/>
                    <a:pt x="3169" y="3036"/>
                    <a:pt x="3003" y="4003"/>
                  </a:cubicBezTo>
                  <a:cubicBezTo>
                    <a:pt x="2869" y="4971"/>
                    <a:pt x="5004" y="5905"/>
                    <a:pt x="5004" y="5905"/>
                  </a:cubicBezTo>
                  <a:cubicBezTo>
                    <a:pt x="5004" y="5905"/>
                    <a:pt x="4859" y="6195"/>
                    <a:pt x="4486" y="6195"/>
                  </a:cubicBezTo>
                  <a:cubicBezTo>
                    <a:pt x="4266" y="6195"/>
                    <a:pt x="3966" y="6093"/>
                    <a:pt x="3570" y="5771"/>
                  </a:cubicBezTo>
                  <a:cubicBezTo>
                    <a:pt x="2502" y="4904"/>
                    <a:pt x="2736" y="4404"/>
                    <a:pt x="2736" y="4404"/>
                  </a:cubicBezTo>
                  <a:lnTo>
                    <a:pt x="2736" y="4404"/>
                  </a:lnTo>
                  <a:cubicBezTo>
                    <a:pt x="2736" y="4404"/>
                    <a:pt x="1535" y="5104"/>
                    <a:pt x="2069" y="6405"/>
                  </a:cubicBezTo>
                  <a:cubicBezTo>
                    <a:pt x="2569" y="7739"/>
                    <a:pt x="4470" y="8407"/>
                    <a:pt x="4470" y="8407"/>
                  </a:cubicBezTo>
                  <a:cubicBezTo>
                    <a:pt x="4470" y="8407"/>
                    <a:pt x="4824" y="9308"/>
                    <a:pt x="3983" y="9308"/>
                  </a:cubicBezTo>
                  <a:cubicBezTo>
                    <a:pt x="3968" y="9308"/>
                    <a:pt x="3952" y="9308"/>
                    <a:pt x="3937" y="9307"/>
                  </a:cubicBezTo>
                  <a:cubicBezTo>
                    <a:pt x="3069" y="9274"/>
                    <a:pt x="1835" y="6906"/>
                    <a:pt x="1835" y="6905"/>
                  </a:cubicBezTo>
                  <a:lnTo>
                    <a:pt x="1835" y="6905"/>
                  </a:lnTo>
                  <a:cubicBezTo>
                    <a:pt x="1835" y="6906"/>
                    <a:pt x="1" y="7773"/>
                    <a:pt x="2069" y="10108"/>
                  </a:cubicBezTo>
                  <a:cubicBezTo>
                    <a:pt x="3294" y="11470"/>
                    <a:pt x="4293" y="11754"/>
                    <a:pt x="4913" y="11754"/>
                  </a:cubicBezTo>
                  <a:cubicBezTo>
                    <a:pt x="5355" y="11754"/>
                    <a:pt x="5604" y="11609"/>
                    <a:pt x="5604" y="11609"/>
                  </a:cubicBezTo>
                  <a:cubicBezTo>
                    <a:pt x="6750" y="12755"/>
                    <a:pt x="7730" y="13182"/>
                    <a:pt x="8596" y="13182"/>
                  </a:cubicBezTo>
                  <a:cubicBezTo>
                    <a:pt x="9420" y="13182"/>
                    <a:pt x="10142" y="12796"/>
                    <a:pt x="10808" y="12276"/>
                  </a:cubicBezTo>
                  <a:cubicBezTo>
                    <a:pt x="12209" y="11242"/>
                    <a:pt x="10908" y="10174"/>
                    <a:pt x="10908" y="10174"/>
                  </a:cubicBezTo>
                  <a:cubicBezTo>
                    <a:pt x="10908" y="10174"/>
                    <a:pt x="12042" y="9207"/>
                    <a:pt x="10541" y="8340"/>
                  </a:cubicBezTo>
                  <a:cubicBezTo>
                    <a:pt x="10541" y="8340"/>
                    <a:pt x="11642" y="7406"/>
                    <a:pt x="11375" y="6438"/>
                  </a:cubicBezTo>
                  <a:cubicBezTo>
                    <a:pt x="11282" y="6053"/>
                    <a:pt x="11136" y="5869"/>
                    <a:pt x="10910" y="5869"/>
                  </a:cubicBezTo>
                  <a:cubicBezTo>
                    <a:pt x="10568" y="5869"/>
                    <a:pt x="10043" y="6289"/>
                    <a:pt x="9240" y="7072"/>
                  </a:cubicBezTo>
                  <a:cubicBezTo>
                    <a:pt x="8974" y="7339"/>
                    <a:pt x="8707" y="7506"/>
                    <a:pt x="8507" y="7639"/>
                  </a:cubicBezTo>
                  <a:cubicBezTo>
                    <a:pt x="8388" y="7713"/>
                    <a:pt x="8265" y="7746"/>
                    <a:pt x="8146" y="7746"/>
                  </a:cubicBezTo>
                  <a:cubicBezTo>
                    <a:pt x="7730" y="7746"/>
                    <a:pt x="7369" y="7339"/>
                    <a:pt x="7472" y="6872"/>
                  </a:cubicBezTo>
                  <a:cubicBezTo>
                    <a:pt x="7472" y="6872"/>
                    <a:pt x="11309" y="5304"/>
                    <a:pt x="10475" y="4037"/>
                  </a:cubicBezTo>
                  <a:cubicBezTo>
                    <a:pt x="10301" y="3776"/>
                    <a:pt x="10145" y="3674"/>
                    <a:pt x="9996" y="3674"/>
                  </a:cubicBezTo>
                  <a:cubicBezTo>
                    <a:pt x="9517" y="3674"/>
                    <a:pt x="9103" y="4726"/>
                    <a:pt x="8340" y="4904"/>
                  </a:cubicBezTo>
                  <a:cubicBezTo>
                    <a:pt x="8243" y="4930"/>
                    <a:pt x="8152" y="4942"/>
                    <a:pt x="8067" y="4942"/>
                  </a:cubicBezTo>
                  <a:cubicBezTo>
                    <a:pt x="7278" y="4942"/>
                    <a:pt x="7071" y="3917"/>
                    <a:pt x="8306" y="3736"/>
                  </a:cubicBezTo>
                  <a:cubicBezTo>
                    <a:pt x="9674" y="3536"/>
                    <a:pt x="9874" y="2102"/>
                    <a:pt x="8773" y="1535"/>
                  </a:cubicBezTo>
                  <a:lnTo>
                    <a:pt x="8773" y="1535"/>
                  </a:lnTo>
                  <a:cubicBezTo>
                    <a:pt x="8773" y="1535"/>
                    <a:pt x="8305" y="2500"/>
                    <a:pt x="7718" y="2500"/>
                  </a:cubicBezTo>
                  <a:cubicBezTo>
                    <a:pt x="7660" y="2500"/>
                    <a:pt x="7600" y="2490"/>
                    <a:pt x="7539" y="2469"/>
                  </a:cubicBezTo>
                  <a:cubicBezTo>
                    <a:pt x="7539" y="2469"/>
                    <a:pt x="8340" y="2002"/>
                    <a:pt x="8040" y="1068"/>
                  </a:cubicBezTo>
                  <a:cubicBezTo>
                    <a:pt x="7739" y="101"/>
                    <a:pt x="6805" y="0"/>
                    <a:pt x="6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1"/>
            <p:cNvSpPr/>
            <p:nvPr/>
          </p:nvSpPr>
          <p:spPr>
            <a:xfrm>
              <a:off x="4185764" y="2589009"/>
              <a:ext cx="48" cy="48"/>
            </a:xfrm>
            <a:custGeom>
              <a:avLst/>
              <a:gdLst/>
              <a:ahLst/>
              <a:cxnLst/>
              <a:rect l="l" t="t" r="r" b="b"/>
              <a:pathLst>
                <a:path w="1" h="1" extrusionOk="0">
                  <a:moveTo>
                    <a:pt x="1" y="1"/>
                  </a:moveTo>
                  <a:lnTo>
                    <a:pt x="1" y="1"/>
                  </a:lnTo>
                  <a:lnTo>
                    <a:pt x="1" y="1"/>
                  </a:ln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1"/>
            <p:cNvSpPr/>
            <p:nvPr/>
          </p:nvSpPr>
          <p:spPr>
            <a:xfrm>
              <a:off x="3917654" y="2358038"/>
              <a:ext cx="247197" cy="916202"/>
            </a:xfrm>
            <a:custGeom>
              <a:avLst/>
              <a:gdLst/>
              <a:ahLst/>
              <a:cxnLst/>
              <a:rect l="l" t="t" r="r" b="b"/>
              <a:pathLst>
                <a:path w="5105" h="18921" extrusionOk="0">
                  <a:moveTo>
                    <a:pt x="4737" y="0"/>
                  </a:moveTo>
                  <a:cubicBezTo>
                    <a:pt x="4704" y="1635"/>
                    <a:pt x="4671" y="3203"/>
                    <a:pt x="4571" y="4837"/>
                  </a:cubicBezTo>
                  <a:cubicBezTo>
                    <a:pt x="4470" y="6438"/>
                    <a:pt x="4304" y="8040"/>
                    <a:pt x="3870" y="9574"/>
                  </a:cubicBezTo>
                  <a:cubicBezTo>
                    <a:pt x="3470" y="11108"/>
                    <a:pt x="2869" y="12576"/>
                    <a:pt x="2202" y="14044"/>
                  </a:cubicBezTo>
                  <a:cubicBezTo>
                    <a:pt x="1535" y="15512"/>
                    <a:pt x="801" y="16979"/>
                    <a:pt x="67" y="18414"/>
                  </a:cubicBezTo>
                  <a:cubicBezTo>
                    <a:pt x="1" y="18580"/>
                    <a:pt x="67" y="18814"/>
                    <a:pt x="234" y="18881"/>
                  </a:cubicBezTo>
                  <a:cubicBezTo>
                    <a:pt x="280" y="18908"/>
                    <a:pt x="331" y="18921"/>
                    <a:pt x="382" y="18921"/>
                  </a:cubicBezTo>
                  <a:cubicBezTo>
                    <a:pt x="517" y="18921"/>
                    <a:pt x="653" y="18835"/>
                    <a:pt x="701" y="18714"/>
                  </a:cubicBezTo>
                  <a:cubicBezTo>
                    <a:pt x="1402" y="17246"/>
                    <a:pt x="2102" y="15812"/>
                    <a:pt x="2736" y="14311"/>
                  </a:cubicBezTo>
                  <a:cubicBezTo>
                    <a:pt x="3069" y="13577"/>
                    <a:pt x="3403" y="12810"/>
                    <a:pt x="3670" y="12042"/>
                  </a:cubicBezTo>
                  <a:cubicBezTo>
                    <a:pt x="3937" y="11275"/>
                    <a:pt x="4170" y="10475"/>
                    <a:pt x="4337" y="9674"/>
                  </a:cubicBezTo>
                  <a:cubicBezTo>
                    <a:pt x="4704" y="8106"/>
                    <a:pt x="4937" y="6472"/>
                    <a:pt x="5038" y="4837"/>
                  </a:cubicBezTo>
                  <a:cubicBezTo>
                    <a:pt x="5104" y="3236"/>
                    <a:pt x="5071" y="1602"/>
                    <a:pt x="4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1"/>
            <p:cNvSpPr/>
            <p:nvPr/>
          </p:nvSpPr>
          <p:spPr>
            <a:xfrm>
              <a:off x="3158503" y="3477402"/>
              <a:ext cx="1143643" cy="1065924"/>
            </a:xfrm>
            <a:custGeom>
              <a:avLst/>
              <a:gdLst/>
              <a:ahLst/>
              <a:cxnLst/>
              <a:rect l="l" t="t" r="r" b="b"/>
              <a:pathLst>
                <a:path w="23618" h="22013" extrusionOk="0">
                  <a:moveTo>
                    <a:pt x="1" y="0"/>
                  </a:moveTo>
                  <a:lnTo>
                    <a:pt x="1" y="19381"/>
                  </a:lnTo>
                  <a:cubicBezTo>
                    <a:pt x="1" y="20348"/>
                    <a:pt x="701" y="21182"/>
                    <a:pt x="1669" y="21315"/>
                  </a:cubicBezTo>
                  <a:cubicBezTo>
                    <a:pt x="4699" y="21794"/>
                    <a:pt x="7829" y="22013"/>
                    <a:pt x="11050" y="22013"/>
                  </a:cubicBezTo>
                  <a:cubicBezTo>
                    <a:pt x="14566" y="22013"/>
                    <a:pt x="18191" y="21752"/>
                    <a:pt x="21916" y="21282"/>
                  </a:cubicBezTo>
                  <a:cubicBezTo>
                    <a:pt x="22884" y="21149"/>
                    <a:pt x="23618" y="20315"/>
                    <a:pt x="23618" y="19314"/>
                  </a:cubicBezTo>
                  <a:lnTo>
                    <a:pt x="236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1"/>
            <p:cNvSpPr/>
            <p:nvPr/>
          </p:nvSpPr>
          <p:spPr>
            <a:xfrm>
              <a:off x="3158503" y="3477402"/>
              <a:ext cx="1143643" cy="1066070"/>
            </a:xfrm>
            <a:custGeom>
              <a:avLst/>
              <a:gdLst/>
              <a:ahLst/>
              <a:cxnLst/>
              <a:rect l="l" t="t" r="r" b="b"/>
              <a:pathLst>
                <a:path w="23618" h="22016" extrusionOk="0">
                  <a:moveTo>
                    <a:pt x="4004" y="3669"/>
                  </a:moveTo>
                  <a:cubicBezTo>
                    <a:pt x="4904" y="3736"/>
                    <a:pt x="5805" y="3769"/>
                    <a:pt x="6706" y="3803"/>
                  </a:cubicBezTo>
                  <a:cubicBezTo>
                    <a:pt x="7039" y="3836"/>
                    <a:pt x="7306" y="4103"/>
                    <a:pt x="7306" y="4437"/>
                  </a:cubicBezTo>
                  <a:lnTo>
                    <a:pt x="7273" y="6972"/>
                  </a:lnTo>
                  <a:cubicBezTo>
                    <a:pt x="7273" y="7318"/>
                    <a:pt x="6976" y="7575"/>
                    <a:pt x="6662" y="7575"/>
                  </a:cubicBezTo>
                  <a:cubicBezTo>
                    <a:pt x="6643" y="7575"/>
                    <a:pt x="6624" y="7574"/>
                    <a:pt x="6605" y="7572"/>
                  </a:cubicBezTo>
                  <a:cubicBezTo>
                    <a:pt x="5705" y="7505"/>
                    <a:pt x="4771" y="7405"/>
                    <a:pt x="3870" y="7272"/>
                  </a:cubicBezTo>
                  <a:cubicBezTo>
                    <a:pt x="3537" y="7239"/>
                    <a:pt x="3303" y="6972"/>
                    <a:pt x="3336" y="6671"/>
                  </a:cubicBezTo>
                  <a:lnTo>
                    <a:pt x="3370" y="4270"/>
                  </a:lnTo>
                  <a:cubicBezTo>
                    <a:pt x="3370" y="3936"/>
                    <a:pt x="3670" y="3669"/>
                    <a:pt x="4004" y="3669"/>
                  </a:cubicBezTo>
                  <a:close/>
                  <a:moveTo>
                    <a:pt x="19415" y="3669"/>
                  </a:moveTo>
                  <a:cubicBezTo>
                    <a:pt x="19748" y="3669"/>
                    <a:pt x="20048" y="3936"/>
                    <a:pt x="20048" y="4270"/>
                  </a:cubicBezTo>
                  <a:lnTo>
                    <a:pt x="20082" y="6671"/>
                  </a:lnTo>
                  <a:cubicBezTo>
                    <a:pt x="20115" y="6972"/>
                    <a:pt x="19882" y="7239"/>
                    <a:pt x="19548" y="7272"/>
                  </a:cubicBezTo>
                  <a:cubicBezTo>
                    <a:pt x="18647" y="7405"/>
                    <a:pt x="17747" y="7505"/>
                    <a:pt x="16813" y="7572"/>
                  </a:cubicBezTo>
                  <a:cubicBezTo>
                    <a:pt x="16794" y="7574"/>
                    <a:pt x="16775" y="7575"/>
                    <a:pt x="16756" y="7575"/>
                  </a:cubicBezTo>
                  <a:cubicBezTo>
                    <a:pt x="16446" y="7575"/>
                    <a:pt x="16179" y="7318"/>
                    <a:pt x="16179" y="6972"/>
                  </a:cubicBezTo>
                  <a:lnTo>
                    <a:pt x="16146" y="4437"/>
                  </a:lnTo>
                  <a:cubicBezTo>
                    <a:pt x="16112" y="4103"/>
                    <a:pt x="16379" y="3836"/>
                    <a:pt x="16713" y="3803"/>
                  </a:cubicBezTo>
                  <a:cubicBezTo>
                    <a:pt x="17613" y="3769"/>
                    <a:pt x="18514" y="3736"/>
                    <a:pt x="19415" y="3669"/>
                  </a:cubicBezTo>
                  <a:close/>
                  <a:moveTo>
                    <a:pt x="15212" y="3869"/>
                  </a:moveTo>
                  <a:cubicBezTo>
                    <a:pt x="15545" y="3869"/>
                    <a:pt x="15845" y="4136"/>
                    <a:pt x="15845" y="4470"/>
                  </a:cubicBezTo>
                  <a:lnTo>
                    <a:pt x="15879" y="7072"/>
                  </a:lnTo>
                  <a:cubicBezTo>
                    <a:pt x="15879" y="7405"/>
                    <a:pt x="15612" y="7672"/>
                    <a:pt x="15278" y="7672"/>
                  </a:cubicBezTo>
                  <a:cubicBezTo>
                    <a:pt x="14344" y="7739"/>
                    <a:pt x="13410" y="7772"/>
                    <a:pt x="12476" y="7772"/>
                  </a:cubicBezTo>
                  <a:cubicBezTo>
                    <a:pt x="12459" y="7774"/>
                    <a:pt x="12442" y="7775"/>
                    <a:pt x="12426" y="7775"/>
                  </a:cubicBezTo>
                  <a:cubicBezTo>
                    <a:pt x="12116" y="7775"/>
                    <a:pt x="11876" y="7488"/>
                    <a:pt x="11876" y="7172"/>
                  </a:cubicBezTo>
                  <a:lnTo>
                    <a:pt x="11876" y="4537"/>
                  </a:lnTo>
                  <a:cubicBezTo>
                    <a:pt x="11876" y="4203"/>
                    <a:pt x="12143" y="3936"/>
                    <a:pt x="12476" y="3936"/>
                  </a:cubicBezTo>
                  <a:cubicBezTo>
                    <a:pt x="13377" y="3903"/>
                    <a:pt x="14278" y="3903"/>
                    <a:pt x="15212" y="3869"/>
                  </a:cubicBezTo>
                  <a:close/>
                  <a:moveTo>
                    <a:pt x="8240" y="3869"/>
                  </a:moveTo>
                  <a:cubicBezTo>
                    <a:pt x="9141" y="3903"/>
                    <a:pt x="10041" y="3903"/>
                    <a:pt x="10975" y="3936"/>
                  </a:cubicBezTo>
                  <a:cubicBezTo>
                    <a:pt x="11309" y="3936"/>
                    <a:pt x="11576" y="4203"/>
                    <a:pt x="11576" y="4537"/>
                  </a:cubicBezTo>
                  <a:lnTo>
                    <a:pt x="11576" y="7172"/>
                  </a:lnTo>
                  <a:cubicBezTo>
                    <a:pt x="11576" y="7505"/>
                    <a:pt x="11275" y="7806"/>
                    <a:pt x="10942" y="7806"/>
                  </a:cubicBezTo>
                  <a:cubicBezTo>
                    <a:pt x="10008" y="7772"/>
                    <a:pt x="9074" y="7739"/>
                    <a:pt x="8140" y="7672"/>
                  </a:cubicBezTo>
                  <a:cubicBezTo>
                    <a:pt x="7806" y="7672"/>
                    <a:pt x="7573" y="7405"/>
                    <a:pt x="7573" y="7072"/>
                  </a:cubicBezTo>
                  <a:lnTo>
                    <a:pt x="7606" y="4470"/>
                  </a:lnTo>
                  <a:cubicBezTo>
                    <a:pt x="7606" y="4136"/>
                    <a:pt x="7873" y="3869"/>
                    <a:pt x="8240" y="3869"/>
                  </a:cubicBezTo>
                  <a:close/>
                  <a:moveTo>
                    <a:pt x="3891" y="7595"/>
                  </a:moveTo>
                  <a:cubicBezTo>
                    <a:pt x="3928" y="7595"/>
                    <a:pt x="3966" y="7599"/>
                    <a:pt x="4004" y="7605"/>
                  </a:cubicBezTo>
                  <a:cubicBezTo>
                    <a:pt x="4904" y="7706"/>
                    <a:pt x="5805" y="7806"/>
                    <a:pt x="6672" y="7872"/>
                  </a:cubicBezTo>
                  <a:cubicBezTo>
                    <a:pt x="7006" y="7906"/>
                    <a:pt x="7239" y="8173"/>
                    <a:pt x="7239" y="8506"/>
                  </a:cubicBezTo>
                  <a:lnTo>
                    <a:pt x="7206" y="11041"/>
                  </a:lnTo>
                  <a:cubicBezTo>
                    <a:pt x="7206" y="11387"/>
                    <a:pt x="6909" y="11645"/>
                    <a:pt x="6567" y="11645"/>
                  </a:cubicBezTo>
                  <a:cubicBezTo>
                    <a:pt x="6547" y="11645"/>
                    <a:pt x="6526" y="11644"/>
                    <a:pt x="6505" y="11642"/>
                  </a:cubicBezTo>
                  <a:cubicBezTo>
                    <a:pt x="5605" y="11508"/>
                    <a:pt x="4671" y="11341"/>
                    <a:pt x="3770" y="11175"/>
                  </a:cubicBezTo>
                  <a:cubicBezTo>
                    <a:pt x="3470" y="11108"/>
                    <a:pt x="3270" y="10841"/>
                    <a:pt x="3270" y="10541"/>
                  </a:cubicBezTo>
                  <a:lnTo>
                    <a:pt x="3303" y="8173"/>
                  </a:lnTo>
                  <a:cubicBezTo>
                    <a:pt x="3303" y="7844"/>
                    <a:pt x="3571" y="7595"/>
                    <a:pt x="3891" y="7595"/>
                  </a:cubicBezTo>
                  <a:close/>
                  <a:moveTo>
                    <a:pt x="19518" y="7596"/>
                  </a:moveTo>
                  <a:cubicBezTo>
                    <a:pt x="19842" y="7596"/>
                    <a:pt x="20115" y="7874"/>
                    <a:pt x="20115" y="8206"/>
                  </a:cubicBezTo>
                  <a:lnTo>
                    <a:pt x="20148" y="10541"/>
                  </a:lnTo>
                  <a:cubicBezTo>
                    <a:pt x="20182" y="10841"/>
                    <a:pt x="19948" y="11108"/>
                    <a:pt x="19681" y="11175"/>
                  </a:cubicBezTo>
                  <a:cubicBezTo>
                    <a:pt x="18747" y="11341"/>
                    <a:pt x="17813" y="11508"/>
                    <a:pt x="16913" y="11642"/>
                  </a:cubicBezTo>
                  <a:cubicBezTo>
                    <a:pt x="16892" y="11644"/>
                    <a:pt x="16871" y="11645"/>
                    <a:pt x="16851" y="11645"/>
                  </a:cubicBezTo>
                  <a:cubicBezTo>
                    <a:pt x="16509" y="11645"/>
                    <a:pt x="16212" y="11387"/>
                    <a:pt x="16212" y="11041"/>
                  </a:cubicBezTo>
                  <a:lnTo>
                    <a:pt x="16179" y="8506"/>
                  </a:lnTo>
                  <a:cubicBezTo>
                    <a:pt x="16179" y="8173"/>
                    <a:pt x="16412" y="7906"/>
                    <a:pt x="16746" y="7872"/>
                  </a:cubicBezTo>
                  <a:cubicBezTo>
                    <a:pt x="17647" y="7806"/>
                    <a:pt x="18514" y="7706"/>
                    <a:pt x="19415" y="7605"/>
                  </a:cubicBezTo>
                  <a:cubicBezTo>
                    <a:pt x="19449" y="7599"/>
                    <a:pt x="19484" y="7596"/>
                    <a:pt x="19518" y="7596"/>
                  </a:cubicBezTo>
                  <a:close/>
                  <a:moveTo>
                    <a:pt x="8207" y="7972"/>
                  </a:moveTo>
                  <a:cubicBezTo>
                    <a:pt x="9107" y="8039"/>
                    <a:pt x="10041" y="8072"/>
                    <a:pt x="10975" y="8072"/>
                  </a:cubicBezTo>
                  <a:cubicBezTo>
                    <a:pt x="11309" y="8072"/>
                    <a:pt x="11576" y="8373"/>
                    <a:pt x="11576" y="8706"/>
                  </a:cubicBezTo>
                  <a:lnTo>
                    <a:pt x="11576" y="11375"/>
                  </a:lnTo>
                  <a:cubicBezTo>
                    <a:pt x="11576" y="11708"/>
                    <a:pt x="11275" y="11975"/>
                    <a:pt x="10942" y="11975"/>
                  </a:cubicBezTo>
                  <a:cubicBezTo>
                    <a:pt x="9975" y="11942"/>
                    <a:pt x="9041" y="11909"/>
                    <a:pt x="8073" y="11808"/>
                  </a:cubicBezTo>
                  <a:cubicBezTo>
                    <a:pt x="7740" y="11775"/>
                    <a:pt x="7506" y="11508"/>
                    <a:pt x="7506" y="11175"/>
                  </a:cubicBezTo>
                  <a:lnTo>
                    <a:pt x="7539" y="8573"/>
                  </a:lnTo>
                  <a:cubicBezTo>
                    <a:pt x="7539" y="8239"/>
                    <a:pt x="7840" y="7972"/>
                    <a:pt x="8207" y="7972"/>
                  </a:cubicBezTo>
                  <a:close/>
                  <a:moveTo>
                    <a:pt x="15245" y="7972"/>
                  </a:moveTo>
                  <a:cubicBezTo>
                    <a:pt x="15579" y="7972"/>
                    <a:pt x="15879" y="8239"/>
                    <a:pt x="15879" y="8573"/>
                  </a:cubicBezTo>
                  <a:lnTo>
                    <a:pt x="15912" y="11175"/>
                  </a:lnTo>
                  <a:cubicBezTo>
                    <a:pt x="15912" y="11508"/>
                    <a:pt x="15679" y="11775"/>
                    <a:pt x="15378" y="11808"/>
                  </a:cubicBezTo>
                  <a:cubicBezTo>
                    <a:pt x="14411" y="11909"/>
                    <a:pt x="13444" y="11975"/>
                    <a:pt x="12476" y="11975"/>
                  </a:cubicBezTo>
                  <a:cubicBezTo>
                    <a:pt x="12143" y="11975"/>
                    <a:pt x="11876" y="11708"/>
                    <a:pt x="11876" y="11375"/>
                  </a:cubicBezTo>
                  <a:lnTo>
                    <a:pt x="11876" y="8706"/>
                  </a:lnTo>
                  <a:cubicBezTo>
                    <a:pt x="11876" y="8373"/>
                    <a:pt x="12143" y="8072"/>
                    <a:pt x="12476" y="8072"/>
                  </a:cubicBezTo>
                  <a:cubicBezTo>
                    <a:pt x="13377" y="8072"/>
                    <a:pt x="14311" y="8039"/>
                    <a:pt x="15245" y="7972"/>
                  </a:cubicBezTo>
                  <a:close/>
                  <a:moveTo>
                    <a:pt x="3857" y="11498"/>
                  </a:moveTo>
                  <a:cubicBezTo>
                    <a:pt x="3895" y="11498"/>
                    <a:pt x="3932" y="11501"/>
                    <a:pt x="3970" y="11508"/>
                  </a:cubicBezTo>
                  <a:cubicBezTo>
                    <a:pt x="4871" y="11708"/>
                    <a:pt x="5772" y="11842"/>
                    <a:pt x="6639" y="11975"/>
                  </a:cubicBezTo>
                  <a:cubicBezTo>
                    <a:pt x="6972" y="11975"/>
                    <a:pt x="7206" y="12242"/>
                    <a:pt x="7206" y="12576"/>
                  </a:cubicBezTo>
                  <a:lnTo>
                    <a:pt x="7173" y="15111"/>
                  </a:lnTo>
                  <a:cubicBezTo>
                    <a:pt x="7173" y="15443"/>
                    <a:pt x="6872" y="15721"/>
                    <a:pt x="6542" y="15721"/>
                  </a:cubicBezTo>
                  <a:cubicBezTo>
                    <a:pt x="6508" y="15721"/>
                    <a:pt x="6473" y="15718"/>
                    <a:pt x="6439" y="15711"/>
                  </a:cubicBezTo>
                  <a:cubicBezTo>
                    <a:pt x="5505" y="15544"/>
                    <a:pt x="4571" y="15344"/>
                    <a:pt x="3637" y="15077"/>
                  </a:cubicBezTo>
                  <a:cubicBezTo>
                    <a:pt x="3370" y="15011"/>
                    <a:pt x="3170" y="14744"/>
                    <a:pt x="3203" y="14477"/>
                  </a:cubicBezTo>
                  <a:lnTo>
                    <a:pt x="3236" y="12109"/>
                  </a:lnTo>
                  <a:cubicBezTo>
                    <a:pt x="3236" y="11750"/>
                    <a:pt x="3531" y="11498"/>
                    <a:pt x="3857" y="11498"/>
                  </a:cubicBezTo>
                  <a:close/>
                  <a:moveTo>
                    <a:pt x="19569" y="11498"/>
                  </a:moveTo>
                  <a:cubicBezTo>
                    <a:pt x="19914" y="11498"/>
                    <a:pt x="20182" y="11750"/>
                    <a:pt x="20182" y="12109"/>
                  </a:cubicBezTo>
                  <a:lnTo>
                    <a:pt x="20215" y="14477"/>
                  </a:lnTo>
                  <a:cubicBezTo>
                    <a:pt x="20249" y="14744"/>
                    <a:pt x="20048" y="15011"/>
                    <a:pt x="19782" y="15077"/>
                  </a:cubicBezTo>
                  <a:cubicBezTo>
                    <a:pt x="18848" y="15311"/>
                    <a:pt x="17914" y="15544"/>
                    <a:pt x="16980" y="15711"/>
                  </a:cubicBezTo>
                  <a:cubicBezTo>
                    <a:pt x="16945" y="15718"/>
                    <a:pt x="16910" y="15721"/>
                    <a:pt x="16877" y="15721"/>
                  </a:cubicBezTo>
                  <a:cubicBezTo>
                    <a:pt x="16553" y="15721"/>
                    <a:pt x="16279" y="15443"/>
                    <a:pt x="16279" y="15111"/>
                  </a:cubicBezTo>
                  <a:lnTo>
                    <a:pt x="16246" y="12576"/>
                  </a:lnTo>
                  <a:cubicBezTo>
                    <a:pt x="16246" y="12242"/>
                    <a:pt x="16446" y="11975"/>
                    <a:pt x="16779" y="11942"/>
                  </a:cubicBezTo>
                  <a:cubicBezTo>
                    <a:pt x="17647" y="11842"/>
                    <a:pt x="18547" y="11675"/>
                    <a:pt x="19448" y="11508"/>
                  </a:cubicBezTo>
                  <a:cubicBezTo>
                    <a:pt x="19489" y="11501"/>
                    <a:pt x="19530" y="11498"/>
                    <a:pt x="19569" y="11498"/>
                  </a:cubicBezTo>
                  <a:close/>
                  <a:moveTo>
                    <a:pt x="8112" y="12106"/>
                  </a:moveTo>
                  <a:cubicBezTo>
                    <a:pt x="8132" y="12106"/>
                    <a:pt x="8152" y="12107"/>
                    <a:pt x="8173" y="12109"/>
                  </a:cubicBezTo>
                  <a:cubicBezTo>
                    <a:pt x="9107" y="12209"/>
                    <a:pt x="10041" y="12242"/>
                    <a:pt x="10975" y="12275"/>
                  </a:cubicBezTo>
                  <a:cubicBezTo>
                    <a:pt x="11309" y="12275"/>
                    <a:pt x="11576" y="12542"/>
                    <a:pt x="11576" y="12876"/>
                  </a:cubicBezTo>
                  <a:lnTo>
                    <a:pt x="11576" y="15544"/>
                  </a:lnTo>
                  <a:cubicBezTo>
                    <a:pt x="11576" y="15911"/>
                    <a:pt x="11275" y="16178"/>
                    <a:pt x="10942" y="16178"/>
                  </a:cubicBezTo>
                  <a:cubicBezTo>
                    <a:pt x="9975" y="16145"/>
                    <a:pt x="8974" y="16078"/>
                    <a:pt x="8006" y="15945"/>
                  </a:cubicBezTo>
                  <a:cubicBezTo>
                    <a:pt x="7673" y="15911"/>
                    <a:pt x="7439" y="15645"/>
                    <a:pt x="7473" y="15311"/>
                  </a:cubicBezTo>
                  <a:lnTo>
                    <a:pt x="7506" y="12709"/>
                  </a:lnTo>
                  <a:cubicBezTo>
                    <a:pt x="7506" y="12363"/>
                    <a:pt x="7773" y="12106"/>
                    <a:pt x="8112" y="12106"/>
                  </a:cubicBezTo>
                  <a:close/>
                  <a:moveTo>
                    <a:pt x="15335" y="12106"/>
                  </a:moveTo>
                  <a:cubicBezTo>
                    <a:pt x="15649" y="12106"/>
                    <a:pt x="15945" y="12363"/>
                    <a:pt x="15945" y="12709"/>
                  </a:cubicBezTo>
                  <a:lnTo>
                    <a:pt x="15979" y="15311"/>
                  </a:lnTo>
                  <a:cubicBezTo>
                    <a:pt x="15979" y="15645"/>
                    <a:pt x="15745" y="15911"/>
                    <a:pt x="15445" y="15945"/>
                  </a:cubicBezTo>
                  <a:cubicBezTo>
                    <a:pt x="14444" y="16078"/>
                    <a:pt x="13477" y="16145"/>
                    <a:pt x="12476" y="16178"/>
                  </a:cubicBezTo>
                  <a:cubicBezTo>
                    <a:pt x="12143" y="16178"/>
                    <a:pt x="11876" y="15911"/>
                    <a:pt x="11876" y="15544"/>
                  </a:cubicBezTo>
                  <a:lnTo>
                    <a:pt x="11876" y="12876"/>
                  </a:lnTo>
                  <a:cubicBezTo>
                    <a:pt x="11876" y="12542"/>
                    <a:pt x="12143" y="12275"/>
                    <a:pt x="12476" y="12275"/>
                  </a:cubicBezTo>
                  <a:cubicBezTo>
                    <a:pt x="13377" y="12242"/>
                    <a:pt x="14311" y="12209"/>
                    <a:pt x="15278" y="12109"/>
                  </a:cubicBezTo>
                  <a:cubicBezTo>
                    <a:pt x="15297" y="12107"/>
                    <a:pt x="15316" y="12106"/>
                    <a:pt x="15335" y="12106"/>
                  </a:cubicBezTo>
                  <a:close/>
                  <a:moveTo>
                    <a:pt x="3791" y="15425"/>
                  </a:moveTo>
                  <a:cubicBezTo>
                    <a:pt x="3840" y="15425"/>
                    <a:pt x="3889" y="15431"/>
                    <a:pt x="3937" y="15444"/>
                  </a:cubicBezTo>
                  <a:cubicBezTo>
                    <a:pt x="4838" y="15678"/>
                    <a:pt x="5738" y="15878"/>
                    <a:pt x="6639" y="16045"/>
                  </a:cubicBezTo>
                  <a:cubicBezTo>
                    <a:pt x="6939" y="16078"/>
                    <a:pt x="7139" y="16345"/>
                    <a:pt x="7139" y="16645"/>
                  </a:cubicBezTo>
                  <a:lnTo>
                    <a:pt x="7106" y="19147"/>
                  </a:lnTo>
                  <a:cubicBezTo>
                    <a:pt x="7106" y="19495"/>
                    <a:pt x="6829" y="19767"/>
                    <a:pt x="6516" y="19767"/>
                  </a:cubicBezTo>
                  <a:cubicBezTo>
                    <a:pt x="6468" y="19767"/>
                    <a:pt x="6420" y="19761"/>
                    <a:pt x="6372" y="19748"/>
                  </a:cubicBezTo>
                  <a:cubicBezTo>
                    <a:pt x="5438" y="19547"/>
                    <a:pt x="4471" y="19281"/>
                    <a:pt x="3537" y="18947"/>
                  </a:cubicBezTo>
                  <a:cubicBezTo>
                    <a:pt x="3303" y="18847"/>
                    <a:pt x="3136" y="18613"/>
                    <a:pt x="3136" y="18347"/>
                  </a:cubicBezTo>
                  <a:lnTo>
                    <a:pt x="3170" y="16045"/>
                  </a:lnTo>
                  <a:cubicBezTo>
                    <a:pt x="3170" y="15697"/>
                    <a:pt x="3472" y="15425"/>
                    <a:pt x="3791" y="15425"/>
                  </a:cubicBezTo>
                  <a:close/>
                  <a:moveTo>
                    <a:pt x="19637" y="15425"/>
                  </a:moveTo>
                  <a:cubicBezTo>
                    <a:pt x="19972" y="15425"/>
                    <a:pt x="20249" y="15697"/>
                    <a:pt x="20249" y="16045"/>
                  </a:cubicBezTo>
                  <a:lnTo>
                    <a:pt x="20315" y="18347"/>
                  </a:lnTo>
                  <a:cubicBezTo>
                    <a:pt x="20315" y="18613"/>
                    <a:pt x="20148" y="18847"/>
                    <a:pt x="19882" y="18947"/>
                  </a:cubicBezTo>
                  <a:cubicBezTo>
                    <a:pt x="18948" y="19281"/>
                    <a:pt x="18014" y="19547"/>
                    <a:pt x="17046" y="19748"/>
                  </a:cubicBezTo>
                  <a:cubicBezTo>
                    <a:pt x="16998" y="19761"/>
                    <a:pt x="16950" y="19767"/>
                    <a:pt x="16902" y="19767"/>
                  </a:cubicBezTo>
                  <a:cubicBezTo>
                    <a:pt x="16589" y="19767"/>
                    <a:pt x="16312" y="19495"/>
                    <a:pt x="16312" y="19147"/>
                  </a:cubicBezTo>
                  <a:lnTo>
                    <a:pt x="16279" y="16645"/>
                  </a:lnTo>
                  <a:cubicBezTo>
                    <a:pt x="16279" y="16345"/>
                    <a:pt x="16479" y="16078"/>
                    <a:pt x="16779" y="16045"/>
                  </a:cubicBezTo>
                  <a:cubicBezTo>
                    <a:pt x="17680" y="15878"/>
                    <a:pt x="18581" y="15678"/>
                    <a:pt x="19481" y="15444"/>
                  </a:cubicBezTo>
                  <a:cubicBezTo>
                    <a:pt x="19534" y="15431"/>
                    <a:pt x="19586" y="15425"/>
                    <a:pt x="19637" y="15425"/>
                  </a:cubicBezTo>
                  <a:close/>
                  <a:moveTo>
                    <a:pt x="8078" y="16242"/>
                  </a:moveTo>
                  <a:cubicBezTo>
                    <a:pt x="8098" y="16242"/>
                    <a:pt x="8119" y="16243"/>
                    <a:pt x="8140" y="16245"/>
                  </a:cubicBezTo>
                  <a:cubicBezTo>
                    <a:pt x="9274" y="16378"/>
                    <a:pt x="10408" y="16479"/>
                    <a:pt x="11576" y="16479"/>
                  </a:cubicBezTo>
                  <a:lnTo>
                    <a:pt x="11576" y="19714"/>
                  </a:lnTo>
                  <a:cubicBezTo>
                    <a:pt x="11576" y="20081"/>
                    <a:pt x="11275" y="20348"/>
                    <a:pt x="10942" y="20348"/>
                  </a:cubicBezTo>
                  <a:cubicBezTo>
                    <a:pt x="9941" y="20315"/>
                    <a:pt x="8940" y="20215"/>
                    <a:pt x="7906" y="20048"/>
                  </a:cubicBezTo>
                  <a:cubicBezTo>
                    <a:pt x="7606" y="20014"/>
                    <a:pt x="7406" y="19748"/>
                    <a:pt x="7406" y="19447"/>
                  </a:cubicBezTo>
                  <a:lnTo>
                    <a:pt x="7439" y="16845"/>
                  </a:lnTo>
                  <a:cubicBezTo>
                    <a:pt x="7439" y="16499"/>
                    <a:pt x="7736" y="16242"/>
                    <a:pt x="8078" y="16242"/>
                  </a:cubicBezTo>
                  <a:close/>
                  <a:moveTo>
                    <a:pt x="15373" y="16242"/>
                  </a:moveTo>
                  <a:cubicBezTo>
                    <a:pt x="15712" y="16242"/>
                    <a:pt x="15979" y="16499"/>
                    <a:pt x="15979" y="16845"/>
                  </a:cubicBezTo>
                  <a:lnTo>
                    <a:pt x="16046" y="19447"/>
                  </a:lnTo>
                  <a:cubicBezTo>
                    <a:pt x="16046" y="19748"/>
                    <a:pt x="15812" y="20014"/>
                    <a:pt x="15512" y="20048"/>
                  </a:cubicBezTo>
                  <a:cubicBezTo>
                    <a:pt x="14511" y="20215"/>
                    <a:pt x="13510" y="20315"/>
                    <a:pt x="12476" y="20348"/>
                  </a:cubicBezTo>
                  <a:cubicBezTo>
                    <a:pt x="12143" y="20348"/>
                    <a:pt x="11876" y="20081"/>
                    <a:pt x="11876" y="19748"/>
                  </a:cubicBezTo>
                  <a:lnTo>
                    <a:pt x="11876" y="17079"/>
                  </a:lnTo>
                  <a:cubicBezTo>
                    <a:pt x="11876" y="16745"/>
                    <a:pt x="12109" y="16479"/>
                    <a:pt x="12476" y="16479"/>
                  </a:cubicBezTo>
                  <a:cubicBezTo>
                    <a:pt x="13410" y="16445"/>
                    <a:pt x="14344" y="16378"/>
                    <a:pt x="15312" y="16245"/>
                  </a:cubicBezTo>
                  <a:cubicBezTo>
                    <a:pt x="15332" y="16243"/>
                    <a:pt x="15353" y="16242"/>
                    <a:pt x="15373" y="16242"/>
                  </a:cubicBezTo>
                  <a:close/>
                  <a:moveTo>
                    <a:pt x="3136" y="0"/>
                  </a:moveTo>
                  <a:lnTo>
                    <a:pt x="3103" y="2669"/>
                  </a:lnTo>
                  <a:cubicBezTo>
                    <a:pt x="3103" y="3015"/>
                    <a:pt x="2836" y="3272"/>
                    <a:pt x="2497" y="3272"/>
                  </a:cubicBezTo>
                  <a:cubicBezTo>
                    <a:pt x="2477" y="3272"/>
                    <a:pt x="2457" y="3271"/>
                    <a:pt x="2436" y="3269"/>
                  </a:cubicBezTo>
                  <a:cubicBezTo>
                    <a:pt x="1635" y="3236"/>
                    <a:pt x="801" y="3169"/>
                    <a:pt x="1" y="3069"/>
                  </a:cubicBezTo>
                  <a:lnTo>
                    <a:pt x="1" y="3369"/>
                  </a:lnTo>
                  <a:cubicBezTo>
                    <a:pt x="835" y="3469"/>
                    <a:pt x="1669" y="3536"/>
                    <a:pt x="2503" y="3569"/>
                  </a:cubicBezTo>
                  <a:cubicBezTo>
                    <a:pt x="2836" y="3603"/>
                    <a:pt x="3070" y="3869"/>
                    <a:pt x="3070" y="4203"/>
                  </a:cubicBezTo>
                  <a:lnTo>
                    <a:pt x="3036" y="6471"/>
                  </a:lnTo>
                  <a:cubicBezTo>
                    <a:pt x="3036" y="6817"/>
                    <a:pt x="2739" y="7075"/>
                    <a:pt x="2398" y="7075"/>
                  </a:cubicBezTo>
                  <a:cubicBezTo>
                    <a:pt x="2377" y="7075"/>
                    <a:pt x="2357" y="7074"/>
                    <a:pt x="2336" y="7072"/>
                  </a:cubicBezTo>
                  <a:cubicBezTo>
                    <a:pt x="1569" y="6938"/>
                    <a:pt x="768" y="6805"/>
                    <a:pt x="1" y="6671"/>
                  </a:cubicBezTo>
                  <a:lnTo>
                    <a:pt x="1" y="6972"/>
                  </a:lnTo>
                  <a:cubicBezTo>
                    <a:pt x="835" y="7105"/>
                    <a:pt x="1669" y="7272"/>
                    <a:pt x="2469" y="7372"/>
                  </a:cubicBezTo>
                  <a:cubicBezTo>
                    <a:pt x="2803" y="7439"/>
                    <a:pt x="3003" y="7706"/>
                    <a:pt x="3003" y="8006"/>
                  </a:cubicBezTo>
                  <a:lnTo>
                    <a:pt x="2970" y="10241"/>
                  </a:lnTo>
                  <a:cubicBezTo>
                    <a:pt x="2970" y="10600"/>
                    <a:pt x="2674" y="10851"/>
                    <a:pt x="2325" y="10851"/>
                  </a:cubicBezTo>
                  <a:cubicBezTo>
                    <a:pt x="2285" y="10851"/>
                    <a:pt x="2244" y="10848"/>
                    <a:pt x="2202" y="10841"/>
                  </a:cubicBezTo>
                  <a:cubicBezTo>
                    <a:pt x="1468" y="10674"/>
                    <a:pt x="735" y="10474"/>
                    <a:pt x="1" y="10274"/>
                  </a:cubicBezTo>
                  <a:lnTo>
                    <a:pt x="1" y="10574"/>
                  </a:lnTo>
                  <a:cubicBezTo>
                    <a:pt x="835" y="10808"/>
                    <a:pt x="1635" y="11008"/>
                    <a:pt x="2469" y="11208"/>
                  </a:cubicBezTo>
                  <a:cubicBezTo>
                    <a:pt x="2736" y="11241"/>
                    <a:pt x="2936" y="11508"/>
                    <a:pt x="2936" y="11808"/>
                  </a:cubicBezTo>
                  <a:lnTo>
                    <a:pt x="2903" y="14043"/>
                  </a:lnTo>
                  <a:cubicBezTo>
                    <a:pt x="2903" y="14378"/>
                    <a:pt x="2623" y="14643"/>
                    <a:pt x="2298" y="14643"/>
                  </a:cubicBezTo>
                  <a:cubicBezTo>
                    <a:pt x="2234" y="14643"/>
                    <a:pt x="2168" y="14632"/>
                    <a:pt x="2102" y="14610"/>
                  </a:cubicBezTo>
                  <a:cubicBezTo>
                    <a:pt x="1402" y="14377"/>
                    <a:pt x="701" y="14143"/>
                    <a:pt x="1" y="13877"/>
                  </a:cubicBezTo>
                  <a:lnTo>
                    <a:pt x="1" y="14177"/>
                  </a:lnTo>
                  <a:cubicBezTo>
                    <a:pt x="801" y="14510"/>
                    <a:pt x="1635" y="14777"/>
                    <a:pt x="2436" y="15044"/>
                  </a:cubicBezTo>
                  <a:cubicBezTo>
                    <a:pt x="2703" y="15111"/>
                    <a:pt x="2869" y="15344"/>
                    <a:pt x="2869" y="15611"/>
                  </a:cubicBezTo>
                  <a:lnTo>
                    <a:pt x="2836" y="17813"/>
                  </a:lnTo>
                  <a:cubicBezTo>
                    <a:pt x="2836" y="18157"/>
                    <a:pt x="2541" y="18397"/>
                    <a:pt x="2219" y="18397"/>
                  </a:cubicBezTo>
                  <a:cubicBezTo>
                    <a:pt x="2136" y="18397"/>
                    <a:pt x="2051" y="18381"/>
                    <a:pt x="1969" y="18347"/>
                  </a:cubicBezTo>
                  <a:cubicBezTo>
                    <a:pt x="1335" y="18080"/>
                    <a:pt x="668" y="17779"/>
                    <a:pt x="1" y="17446"/>
                  </a:cubicBezTo>
                  <a:lnTo>
                    <a:pt x="1" y="17779"/>
                  </a:lnTo>
                  <a:cubicBezTo>
                    <a:pt x="801" y="18180"/>
                    <a:pt x="1602" y="18547"/>
                    <a:pt x="2402" y="18847"/>
                  </a:cubicBezTo>
                  <a:cubicBezTo>
                    <a:pt x="2669" y="18947"/>
                    <a:pt x="2803" y="19180"/>
                    <a:pt x="2803" y="19414"/>
                  </a:cubicBezTo>
                  <a:lnTo>
                    <a:pt x="2769" y="21482"/>
                  </a:lnTo>
                  <a:cubicBezTo>
                    <a:pt x="2869" y="21482"/>
                    <a:pt x="2970" y="21515"/>
                    <a:pt x="3070" y="21515"/>
                  </a:cubicBezTo>
                  <a:lnTo>
                    <a:pt x="3103" y="19948"/>
                  </a:lnTo>
                  <a:cubicBezTo>
                    <a:pt x="3103" y="19613"/>
                    <a:pt x="3383" y="19348"/>
                    <a:pt x="3708" y="19348"/>
                  </a:cubicBezTo>
                  <a:cubicBezTo>
                    <a:pt x="3772" y="19348"/>
                    <a:pt x="3838" y="19359"/>
                    <a:pt x="3904" y="19381"/>
                  </a:cubicBezTo>
                  <a:cubicBezTo>
                    <a:pt x="4804" y="19681"/>
                    <a:pt x="5705" y="19914"/>
                    <a:pt x="6605" y="20114"/>
                  </a:cubicBezTo>
                  <a:cubicBezTo>
                    <a:pt x="6906" y="20181"/>
                    <a:pt x="7106" y="20415"/>
                    <a:pt x="7106" y="20715"/>
                  </a:cubicBezTo>
                  <a:lnTo>
                    <a:pt x="7072" y="21916"/>
                  </a:lnTo>
                  <a:lnTo>
                    <a:pt x="7373" y="21916"/>
                  </a:lnTo>
                  <a:lnTo>
                    <a:pt x="7373" y="20982"/>
                  </a:lnTo>
                  <a:cubicBezTo>
                    <a:pt x="7373" y="20649"/>
                    <a:pt x="7646" y="20372"/>
                    <a:pt x="7970" y="20372"/>
                  </a:cubicBezTo>
                  <a:cubicBezTo>
                    <a:pt x="8004" y="20372"/>
                    <a:pt x="8038" y="20375"/>
                    <a:pt x="8073" y="20381"/>
                  </a:cubicBezTo>
                  <a:cubicBezTo>
                    <a:pt x="9041" y="20515"/>
                    <a:pt x="10008" y="20615"/>
                    <a:pt x="10975" y="20648"/>
                  </a:cubicBezTo>
                  <a:cubicBezTo>
                    <a:pt x="11309" y="20648"/>
                    <a:pt x="11576" y="20915"/>
                    <a:pt x="11576" y="21249"/>
                  </a:cubicBezTo>
                  <a:lnTo>
                    <a:pt x="11576" y="22016"/>
                  </a:lnTo>
                  <a:lnTo>
                    <a:pt x="11843" y="22016"/>
                  </a:lnTo>
                  <a:lnTo>
                    <a:pt x="11843" y="21249"/>
                  </a:lnTo>
                  <a:cubicBezTo>
                    <a:pt x="11843" y="20915"/>
                    <a:pt x="12109" y="20648"/>
                    <a:pt x="12443" y="20648"/>
                  </a:cubicBezTo>
                  <a:cubicBezTo>
                    <a:pt x="13410" y="20615"/>
                    <a:pt x="14378" y="20515"/>
                    <a:pt x="15345" y="20381"/>
                  </a:cubicBezTo>
                  <a:cubicBezTo>
                    <a:pt x="15380" y="20375"/>
                    <a:pt x="15414" y="20372"/>
                    <a:pt x="15448" y="20372"/>
                  </a:cubicBezTo>
                  <a:cubicBezTo>
                    <a:pt x="15772" y="20372"/>
                    <a:pt x="16046" y="20649"/>
                    <a:pt x="16046" y="20982"/>
                  </a:cubicBezTo>
                  <a:lnTo>
                    <a:pt x="16046" y="21849"/>
                  </a:lnTo>
                  <a:cubicBezTo>
                    <a:pt x="16146" y="21849"/>
                    <a:pt x="16246" y="21816"/>
                    <a:pt x="16346" y="21816"/>
                  </a:cubicBezTo>
                  <a:lnTo>
                    <a:pt x="16312" y="20715"/>
                  </a:lnTo>
                  <a:cubicBezTo>
                    <a:pt x="16312" y="20415"/>
                    <a:pt x="16513" y="20148"/>
                    <a:pt x="16813" y="20114"/>
                  </a:cubicBezTo>
                  <a:cubicBezTo>
                    <a:pt x="17713" y="19914"/>
                    <a:pt x="18614" y="19681"/>
                    <a:pt x="19515" y="19381"/>
                  </a:cubicBezTo>
                  <a:cubicBezTo>
                    <a:pt x="19585" y="19357"/>
                    <a:pt x="19655" y="19346"/>
                    <a:pt x="19723" y="19346"/>
                  </a:cubicBezTo>
                  <a:cubicBezTo>
                    <a:pt x="20043" y="19346"/>
                    <a:pt x="20315" y="19590"/>
                    <a:pt x="20315" y="19948"/>
                  </a:cubicBezTo>
                  <a:lnTo>
                    <a:pt x="20349" y="21449"/>
                  </a:lnTo>
                  <a:cubicBezTo>
                    <a:pt x="20449" y="21449"/>
                    <a:pt x="20549" y="21449"/>
                    <a:pt x="20649" y="21415"/>
                  </a:cubicBezTo>
                  <a:lnTo>
                    <a:pt x="20615" y="19414"/>
                  </a:lnTo>
                  <a:cubicBezTo>
                    <a:pt x="20615" y="19147"/>
                    <a:pt x="20749" y="18947"/>
                    <a:pt x="20982" y="18847"/>
                  </a:cubicBezTo>
                  <a:cubicBezTo>
                    <a:pt x="21883" y="18513"/>
                    <a:pt x="22750" y="18113"/>
                    <a:pt x="23618" y="17679"/>
                  </a:cubicBezTo>
                  <a:lnTo>
                    <a:pt x="23618" y="17346"/>
                  </a:lnTo>
                  <a:cubicBezTo>
                    <a:pt x="22884" y="17713"/>
                    <a:pt x="22150" y="18046"/>
                    <a:pt x="21416" y="18347"/>
                  </a:cubicBezTo>
                  <a:cubicBezTo>
                    <a:pt x="21334" y="18381"/>
                    <a:pt x="21250" y="18397"/>
                    <a:pt x="21169" y="18397"/>
                  </a:cubicBezTo>
                  <a:cubicBezTo>
                    <a:pt x="20856" y="18397"/>
                    <a:pt x="20582" y="18157"/>
                    <a:pt x="20582" y="17813"/>
                  </a:cubicBezTo>
                  <a:lnTo>
                    <a:pt x="20549" y="15611"/>
                  </a:lnTo>
                  <a:cubicBezTo>
                    <a:pt x="20549" y="15344"/>
                    <a:pt x="20716" y="15111"/>
                    <a:pt x="20982" y="15011"/>
                  </a:cubicBezTo>
                  <a:cubicBezTo>
                    <a:pt x="21850" y="14744"/>
                    <a:pt x="22717" y="14444"/>
                    <a:pt x="23618" y="14110"/>
                  </a:cubicBezTo>
                  <a:lnTo>
                    <a:pt x="23618" y="13777"/>
                  </a:lnTo>
                  <a:cubicBezTo>
                    <a:pt x="22850" y="14077"/>
                    <a:pt x="22083" y="14344"/>
                    <a:pt x="21316" y="14610"/>
                  </a:cubicBezTo>
                  <a:cubicBezTo>
                    <a:pt x="21250" y="14632"/>
                    <a:pt x="21184" y="14643"/>
                    <a:pt x="21121" y="14643"/>
                  </a:cubicBezTo>
                  <a:cubicBezTo>
                    <a:pt x="20795" y="14643"/>
                    <a:pt x="20515" y="14378"/>
                    <a:pt x="20515" y="14043"/>
                  </a:cubicBezTo>
                  <a:lnTo>
                    <a:pt x="20482" y="11808"/>
                  </a:lnTo>
                  <a:cubicBezTo>
                    <a:pt x="20482" y="11508"/>
                    <a:pt x="20682" y="11241"/>
                    <a:pt x="20949" y="11175"/>
                  </a:cubicBezTo>
                  <a:cubicBezTo>
                    <a:pt x="21816" y="10975"/>
                    <a:pt x="22717" y="10774"/>
                    <a:pt x="23618" y="10508"/>
                  </a:cubicBezTo>
                  <a:lnTo>
                    <a:pt x="23618" y="10207"/>
                  </a:lnTo>
                  <a:cubicBezTo>
                    <a:pt x="22784" y="10441"/>
                    <a:pt x="21983" y="10641"/>
                    <a:pt x="21183" y="10841"/>
                  </a:cubicBezTo>
                  <a:cubicBezTo>
                    <a:pt x="21145" y="10848"/>
                    <a:pt x="21107" y="10851"/>
                    <a:pt x="21069" y="10851"/>
                  </a:cubicBezTo>
                  <a:cubicBezTo>
                    <a:pt x="20744" y="10851"/>
                    <a:pt x="20449" y="10600"/>
                    <a:pt x="20449" y="10241"/>
                  </a:cubicBezTo>
                  <a:lnTo>
                    <a:pt x="20415" y="8006"/>
                  </a:lnTo>
                  <a:cubicBezTo>
                    <a:pt x="20415" y="7706"/>
                    <a:pt x="20615" y="7439"/>
                    <a:pt x="20916" y="7372"/>
                  </a:cubicBezTo>
                  <a:cubicBezTo>
                    <a:pt x="21816" y="7239"/>
                    <a:pt x="22717" y="7105"/>
                    <a:pt x="23618" y="6938"/>
                  </a:cubicBezTo>
                  <a:lnTo>
                    <a:pt x="23618" y="6638"/>
                  </a:lnTo>
                  <a:cubicBezTo>
                    <a:pt x="22750" y="6805"/>
                    <a:pt x="21916" y="6938"/>
                    <a:pt x="21082" y="7072"/>
                  </a:cubicBezTo>
                  <a:cubicBezTo>
                    <a:pt x="21062" y="7074"/>
                    <a:pt x="21041" y="7075"/>
                    <a:pt x="21021" y="7075"/>
                  </a:cubicBezTo>
                  <a:cubicBezTo>
                    <a:pt x="20679" y="7075"/>
                    <a:pt x="20382" y="6817"/>
                    <a:pt x="20382" y="6471"/>
                  </a:cubicBezTo>
                  <a:lnTo>
                    <a:pt x="20349" y="4203"/>
                  </a:lnTo>
                  <a:cubicBezTo>
                    <a:pt x="20349" y="3869"/>
                    <a:pt x="20582" y="3603"/>
                    <a:pt x="20916" y="3569"/>
                  </a:cubicBezTo>
                  <a:cubicBezTo>
                    <a:pt x="21816" y="3503"/>
                    <a:pt x="22717" y="3436"/>
                    <a:pt x="23618" y="3369"/>
                  </a:cubicBezTo>
                  <a:lnTo>
                    <a:pt x="23618" y="3069"/>
                  </a:lnTo>
                  <a:cubicBezTo>
                    <a:pt x="22717" y="3136"/>
                    <a:pt x="21850" y="3236"/>
                    <a:pt x="20982" y="3269"/>
                  </a:cubicBezTo>
                  <a:cubicBezTo>
                    <a:pt x="20962" y="3271"/>
                    <a:pt x="20941" y="3272"/>
                    <a:pt x="20921" y="3272"/>
                  </a:cubicBezTo>
                  <a:cubicBezTo>
                    <a:pt x="20582" y="3272"/>
                    <a:pt x="20315" y="3015"/>
                    <a:pt x="20315" y="2669"/>
                  </a:cubicBezTo>
                  <a:lnTo>
                    <a:pt x="20282" y="0"/>
                  </a:lnTo>
                  <a:lnTo>
                    <a:pt x="19982" y="0"/>
                  </a:lnTo>
                  <a:lnTo>
                    <a:pt x="20015" y="2769"/>
                  </a:lnTo>
                  <a:cubicBezTo>
                    <a:pt x="20015" y="3102"/>
                    <a:pt x="19782" y="3369"/>
                    <a:pt x="19448" y="3369"/>
                  </a:cubicBezTo>
                  <a:cubicBezTo>
                    <a:pt x="18547" y="3436"/>
                    <a:pt x="17647" y="3469"/>
                    <a:pt x="16746" y="3536"/>
                  </a:cubicBezTo>
                  <a:cubicBezTo>
                    <a:pt x="16379" y="3536"/>
                    <a:pt x="16112" y="3269"/>
                    <a:pt x="16112" y="2902"/>
                  </a:cubicBezTo>
                  <a:lnTo>
                    <a:pt x="16079" y="0"/>
                  </a:lnTo>
                  <a:lnTo>
                    <a:pt x="15779" y="0"/>
                  </a:lnTo>
                  <a:lnTo>
                    <a:pt x="15812" y="2935"/>
                  </a:lnTo>
                  <a:cubicBezTo>
                    <a:pt x="15812" y="3269"/>
                    <a:pt x="15545" y="3569"/>
                    <a:pt x="15212" y="3569"/>
                  </a:cubicBezTo>
                  <a:cubicBezTo>
                    <a:pt x="14311" y="3603"/>
                    <a:pt x="13377" y="3636"/>
                    <a:pt x="12476" y="3636"/>
                  </a:cubicBezTo>
                  <a:cubicBezTo>
                    <a:pt x="12143" y="3636"/>
                    <a:pt x="11843" y="3369"/>
                    <a:pt x="11843" y="3002"/>
                  </a:cubicBezTo>
                  <a:lnTo>
                    <a:pt x="11843" y="0"/>
                  </a:lnTo>
                  <a:lnTo>
                    <a:pt x="11576" y="0"/>
                  </a:lnTo>
                  <a:lnTo>
                    <a:pt x="11576" y="3002"/>
                  </a:lnTo>
                  <a:cubicBezTo>
                    <a:pt x="11576" y="3369"/>
                    <a:pt x="11275" y="3636"/>
                    <a:pt x="10942" y="3636"/>
                  </a:cubicBezTo>
                  <a:cubicBezTo>
                    <a:pt x="10041" y="3636"/>
                    <a:pt x="9107" y="3603"/>
                    <a:pt x="8207" y="3569"/>
                  </a:cubicBezTo>
                  <a:cubicBezTo>
                    <a:pt x="7873" y="3569"/>
                    <a:pt x="7606" y="3302"/>
                    <a:pt x="7606" y="2935"/>
                  </a:cubicBezTo>
                  <a:lnTo>
                    <a:pt x="7640" y="0"/>
                  </a:lnTo>
                  <a:lnTo>
                    <a:pt x="7339" y="0"/>
                  </a:lnTo>
                  <a:lnTo>
                    <a:pt x="7306" y="2902"/>
                  </a:lnTo>
                  <a:cubicBezTo>
                    <a:pt x="7306" y="3269"/>
                    <a:pt x="7006" y="3536"/>
                    <a:pt x="6672" y="3536"/>
                  </a:cubicBezTo>
                  <a:cubicBezTo>
                    <a:pt x="5772" y="3469"/>
                    <a:pt x="4871" y="3436"/>
                    <a:pt x="3970" y="3369"/>
                  </a:cubicBezTo>
                  <a:cubicBezTo>
                    <a:pt x="3637" y="3369"/>
                    <a:pt x="3370" y="3102"/>
                    <a:pt x="3403" y="2769"/>
                  </a:cubicBezTo>
                  <a:lnTo>
                    <a:pt x="34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1"/>
            <p:cNvSpPr/>
            <p:nvPr/>
          </p:nvSpPr>
          <p:spPr>
            <a:xfrm>
              <a:off x="3158503" y="3346567"/>
              <a:ext cx="1153327" cy="261675"/>
            </a:xfrm>
            <a:custGeom>
              <a:avLst/>
              <a:gdLst/>
              <a:ahLst/>
              <a:cxnLst/>
              <a:rect l="l" t="t" r="r" b="b"/>
              <a:pathLst>
                <a:path w="23818" h="5404" extrusionOk="0">
                  <a:moveTo>
                    <a:pt x="11909" y="0"/>
                  </a:moveTo>
                  <a:cubicBezTo>
                    <a:pt x="5338" y="0"/>
                    <a:pt x="1" y="1201"/>
                    <a:pt x="1" y="2702"/>
                  </a:cubicBezTo>
                  <a:cubicBezTo>
                    <a:pt x="1" y="4203"/>
                    <a:pt x="5338" y="5404"/>
                    <a:pt x="11909" y="5404"/>
                  </a:cubicBezTo>
                  <a:cubicBezTo>
                    <a:pt x="18481" y="5404"/>
                    <a:pt x="23818" y="4203"/>
                    <a:pt x="23818" y="2702"/>
                  </a:cubicBezTo>
                  <a:cubicBezTo>
                    <a:pt x="23818" y="1201"/>
                    <a:pt x="18481" y="0"/>
                    <a:pt x="11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1"/>
            <p:cNvSpPr/>
            <p:nvPr/>
          </p:nvSpPr>
          <p:spPr>
            <a:xfrm>
              <a:off x="3643056" y="3195491"/>
              <a:ext cx="189041" cy="146284"/>
            </a:xfrm>
            <a:custGeom>
              <a:avLst/>
              <a:gdLst/>
              <a:ahLst/>
              <a:cxnLst/>
              <a:rect l="l" t="t" r="r" b="b"/>
              <a:pathLst>
                <a:path w="3904" h="3021" extrusionOk="0">
                  <a:moveTo>
                    <a:pt x="2327" y="1"/>
                  </a:moveTo>
                  <a:cubicBezTo>
                    <a:pt x="1933" y="1"/>
                    <a:pt x="1528" y="130"/>
                    <a:pt x="1168" y="351"/>
                  </a:cubicBezTo>
                  <a:cubicBezTo>
                    <a:pt x="735" y="585"/>
                    <a:pt x="368" y="1019"/>
                    <a:pt x="201" y="1519"/>
                  </a:cubicBezTo>
                  <a:cubicBezTo>
                    <a:pt x="1" y="1986"/>
                    <a:pt x="34" y="2553"/>
                    <a:pt x="334" y="3020"/>
                  </a:cubicBezTo>
                  <a:cubicBezTo>
                    <a:pt x="835" y="2753"/>
                    <a:pt x="1168" y="2586"/>
                    <a:pt x="1469" y="2453"/>
                  </a:cubicBezTo>
                  <a:cubicBezTo>
                    <a:pt x="1735" y="2320"/>
                    <a:pt x="1969" y="2186"/>
                    <a:pt x="2202" y="2053"/>
                  </a:cubicBezTo>
                  <a:cubicBezTo>
                    <a:pt x="2436" y="1919"/>
                    <a:pt x="2669" y="1752"/>
                    <a:pt x="2936" y="1519"/>
                  </a:cubicBezTo>
                  <a:cubicBezTo>
                    <a:pt x="3203" y="1319"/>
                    <a:pt x="3503" y="1052"/>
                    <a:pt x="3904" y="618"/>
                  </a:cubicBezTo>
                  <a:cubicBezTo>
                    <a:pt x="3503" y="218"/>
                    <a:pt x="3036" y="51"/>
                    <a:pt x="2569" y="18"/>
                  </a:cubicBezTo>
                  <a:cubicBezTo>
                    <a:pt x="2489" y="6"/>
                    <a:pt x="2408" y="1"/>
                    <a:pt x="2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1"/>
            <p:cNvSpPr/>
            <p:nvPr/>
          </p:nvSpPr>
          <p:spPr>
            <a:xfrm>
              <a:off x="3365262" y="3131332"/>
              <a:ext cx="121202" cy="131273"/>
            </a:xfrm>
            <a:custGeom>
              <a:avLst/>
              <a:gdLst/>
              <a:ahLst/>
              <a:cxnLst/>
              <a:rect l="l" t="t" r="r" b="b"/>
              <a:pathLst>
                <a:path w="2503" h="2711" extrusionOk="0">
                  <a:moveTo>
                    <a:pt x="577" y="1"/>
                  </a:moveTo>
                  <a:cubicBezTo>
                    <a:pt x="413" y="1"/>
                    <a:pt x="234" y="22"/>
                    <a:pt x="34" y="75"/>
                  </a:cubicBezTo>
                  <a:cubicBezTo>
                    <a:pt x="0" y="576"/>
                    <a:pt x="34" y="909"/>
                    <a:pt x="101" y="1209"/>
                  </a:cubicBezTo>
                  <a:cubicBezTo>
                    <a:pt x="201" y="1510"/>
                    <a:pt x="334" y="1743"/>
                    <a:pt x="501" y="1943"/>
                  </a:cubicBezTo>
                  <a:cubicBezTo>
                    <a:pt x="668" y="2177"/>
                    <a:pt x="901" y="2310"/>
                    <a:pt x="1168" y="2444"/>
                  </a:cubicBezTo>
                  <a:cubicBezTo>
                    <a:pt x="1468" y="2577"/>
                    <a:pt x="1802" y="2677"/>
                    <a:pt x="2302" y="2711"/>
                  </a:cubicBezTo>
                  <a:cubicBezTo>
                    <a:pt x="2502" y="2244"/>
                    <a:pt x="2502" y="1877"/>
                    <a:pt x="2436" y="1543"/>
                  </a:cubicBezTo>
                  <a:cubicBezTo>
                    <a:pt x="2369" y="1209"/>
                    <a:pt x="2235" y="909"/>
                    <a:pt x="2035" y="676"/>
                  </a:cubicBezTo>
                  <a:cubicBezTo>
                    <a:pt x="1835" y="409"/>
                    <a:pt x="1568" y="242"/>
                    <a:pt x="1235" y="109"/>
                  </a:cubicBezTo>
                  <a:cubicBezTo>
                    <a:pt x="1035" y="49"/>
                    <a:pt x="822"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1"/>
            <p:cNvSpPr/>
            <p:nvPr/>
          </p:nvSpPr>
          <p:spPr>
            <a:xfrm>
              <a:off x="3158503" y="3275919"/>
              <a:ext cx="250441" cy="102995"/>
            </a:xfrm>
            <a:custGeom>
              <a:avLst/>
              <a:gdLst/>
              <a:ahLst/>
              <a:cxnLst/>
              <a:rect l="l" t="t" r="r" b="b"/>
              <a:pathLst>
                <a:path w="5172" h="2127" extrusionOk="0">
                  <a:moveTo>
                    <a:pt x="2424" y="0"/>
                  </a:moveTo>
                  <a:cubicBezTo>
                    <a:pt x="1998" y="0"/>
                    <a:pt x="1581" y="81"/>
                    <a:pt x="1202" y="258"/>
                  </a:cubicBezTo>
                  <a:cubicBezTo>
                    <a:pt x="668" y="492"/>
                    <a:pt x="234" y="892"/>
                    <a:pt x="1" y="1459"/>
                  </a:cubicBezTo>
                  <a:cubicBezTo>
                    <a:pt x="601" y="1626"/>
                    <a:pt x="1035" y="1726"/>
                    <a:pt x="1435" y="1826"/>
                  </a:cubicBezTo>
                  <a:cubicBezTo>
                    <a:pt x="1835" y="1893"/>
                    <a:pt x="2202" y="1959"/>
                    <a:pt x="2569" y="2026"/>
                  </a:cubicBezTo>
                  <a:cubicBezTo>
                    <a:pt x="2936" y="2060"/>
                    <a:pt x="3303" y="2093"/>
                    <a:pt x="3703" y="2093"/>
                  </a:cubicBezTo>
                  <a:cubicBezTo>
                    <a:pt x="4137" y="2126"/>
                    <a:pt x="4571" y="2126"/>
                    <a:pt x="5171" y="2126"/>
                  </a:cubicBezTo>
                  <a:cubicBezTo>
                    <a:pt x="5104" y="1526"/>
                    <a:pt x="4771" y="1025"/>
                    <a:pt x="4337" y="659"/>
                  </a:cubicBezTo>
                  <a:cubicBezTo>
                    <a:pt x="3904" y="325"/>
                    <a:pt x="3370" y="91"/>
                    <a:pt x="2836" y="25"/>
                  </a:cubicBezTo>
                  <a:cubicBezTo>
                    <a:pt x="2699" y="9"/>
                    <a:pt x="2561" y="0"/>
                    <a:pt x="2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1"/>
            <p:cNvSpPr/>
            <p:nvPr/>
          </p:nvSpPr>
          <p:spPr>
            <a:xfrm>
              <a:off x="3470240" y="3131284"/>
              <a:ext cx="132484" cy="184635"/>
            </a:xfrm>
            <a:custGeom>
              <a:avLst/>
              <a:gdLst/>
              <a:ahLst/>
              <a:cxnLst/>
              <a:rect l="l" t="t" r="r" b="b"/>
              <a:pathLst>
                <a:path w="2736" h="3813" extrusionOk="0">
                  <a:moveTo>
                    <a:pt x="2157" y="1"/>
                  </a:moveTo>
                  <a:cubicBezTo>
                    <a:pt x="1847" y="1"/>
                    <a:pt x="1549" y="86"/>
                    <a:pt x="1302" y="210"/>
                  </a:cubicBezTo>
                  <a:cubicBezTo>
                    <a:pt x="868" y="443"/>
                    <a:pt x="534" y="777"/>
                    <a:pt x="301" y="1210"/>
                  </a:cubicBezTo>
                  <a:cubicBezTo>
                    <a:pt x="101" y="1611"/>
                    <a:pt x="1" y="2078"/>
                    <a:pt x="67" y="2545"/>
                  </a:cubicBezTo>
                  <a:cubicBezTo>
                    <a:pt x="134" y="3012"/>
                    <a:pt x="334" y="3512"/>
                    <a:pt x="768" y="3812"/>
                  </a:cubicBezTo>
                  <a:cubicBezTo>
                    <a:pt x="1135" y="3412"/>
                    <a:pt x="1402" y="3112"/>
                    <a:pt x="1602" y="2878"/>
                  </a:cubicBezTo>
                  <a:cubicBezTo>
                    <a:pt x="1802" y="2611"/>
                    <a:pt x="1969" y="2378"/>
                    <a:pt x="2102" y="2144"/>
                  </a:cubicBezTo>
                  <a:cubicBezTo>
                    <a:pt x="2236" y="1878"/>
                    <a:pt x="2336" y="1644"/>
                    <a:pt x="2436" y="1311"/>
                  </a:cubicBezTo>
                  <a:cubicBezTo>
                    <a:pt x="2502" y="1010"/>
                    <a:pt x="2603" y="643"/>
                    <a:pt x="2736" y="110"/>
                  </a:cubicBezTo>
                  <a:cubicBezTo>
                    <a:pt x="2545" y="33"/>
                    <a:pt x="2349" y="1"/>
                    <a:pt x="2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1"/>
            <p:cNvSpPr/>
            <p:nvPr/>
          </p:nvSpPr>
          <p:spPr>
            <a:xfrm>
              <a:off x="3541323" y="3134576"/>
              <a:ext cx="156744" cy="161973"/>
            </a:xfrm>
            <a:custGeom>
              <a:avLst/>
              <a:gdLst/>
              <a:ahLst/>
              <a:cxnLst/>
              <a:rect l="l" t="t" r="r" b="b"/>
              <a:pathLst>
                <a:path w="3237" h="3345" extrusionOk="0">
                  <a:moveTo>
                    <a:pt x="2070" y="1"/>
                  </a:moveTo>
                  <a:cubicBezTo>
                    <a:pt x="2002" y="1"/>
                    <a:pt x="1935" y="4"/>
                    <a:pt x="1868" y="8"/>
                  </a:cubicBezTo>
                  <a:cubicBezTo>
                    <a:pt x="1368" y="75"/>
                    <a:pt x="934" y="342"/>
                    <a:pt x="601" y="675"/>
                  </a:cubicBezTo>
                  <a:cubicBezTo>
                    <a:pt x="267" y="1042"/>
                    <a:pt x="67" y="1509"/>
                    <a:pt x="34" y="1976"/>
                  </a:cubicBezTo>
                  <a:cubicBezTo>
                    <a:pt x="0" y="2477"/>
                    <a:pt x="134" y="2977"/>
                    <a:pt x="567" y="3344"/>
                  </a:cubicBezTo>
                  <a:cubicBezTo>
                    <a:pt x="968" y="2977"/>
                    <a:pt x="1268" y="2777"/>
                    <a:pt x="1501" y="2577"/>
                  </a:cubicBezTo>
                  <a:cubicBezTo>
                    <a:pt x="1735" y="2377"/>
                    <a:pt x="1935" y="2210"/>
                    <a:pt x="2069" y="2043"/>
                  </a:cubicBezTo>
                  <a:cubicBezTo>
                    <a:pt x="2235" y="1876"/>
                    <a:pt x="2369" y="1676"/>
                    <a:pt x="2569" y="1443"/>
                  </a:cubicBezTo>
                  <a:lnTo>
                    <a:pt x="3236" y="442"/>
                  </a:lnTo>
                  <a:cubicBezTo>
                    <a:pt x="2893" y="99"/>
                    <a:pt x="2476" y="1"/>
                    <a:pt x="2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1"/>
            <p:cNvSpPr/>
            <p:nvPr/>
          </p:nvSpPr>
          <p:spPr>
            <a:xfrm>
              <a:off x="3347492" y="3210889"/>
              <a:ext cx="145413" cy="124397"/>
            </a:xfrm>
            <a:custGeom>
              <a:avLst/>
              <a:gdLst/>
              <a:ahLst/>
              <a:cxnLst/>
              <a:rect l="l" t="t" r="r" b="b"/>
              <a:pathLst>
                <a:path w="3003" h="2569" extrusionOk="0">
                  <a:moveTo>
                    <a:pt x="1168" y="0"/>
                  </a:moveTo>
                  <a:cubicBezTo>
                    <a:pt x="801" y="0"/>
                    <a:pt x="367" y="100"/>
                    <a:pt x="1" y="434"/>
                  </a:cubicBezTo>
                  <a:cubicBezTo>
                    <a:pt x="201" y="901"/>
                    <a:pt x="334" y="1201"/>
                    <a:pt x="501" y="1434"/>
                  </a:cubicBezTo>
                  <a:cubicBezTo>
                    <a:pt x="668" y="1668"/>
                    <a:pt x="834" y="1868"/>
                    <a:pt x="1001" y="2002"/>
                  </a:cubicBezTo>
                  <a:cubicBezTo>
                    <a:pt x="1168" y="2135"/>
                    <a:pt x="1402" y="2235"/>
                    <a:pt x="1668" y="2335"/>
                  </a:cubicBezTo>
                  <a:cubicBezTo>
                    <a:pt x="1935" y="2435"/>
                    <a:pt x="2269" y="2502"/>
                    <a:pt x="2769" y="2569"/>
                  </a:cubicBezTo>
                  <a:cubicBezTo>
                    <a:pt x="3003" y="2102"/>
                    <a:pt x="2969" y="1701"/>
                    <a:pt x="2869" y="1301"/>
                  </a:cubicBezTo>
                  <a:cubicBezTo>
                    <a:pt x="2736" y="934"/>
                    <a:pt x="2536" y="634"/>
                    <a:pt x="2235" y="400"/>
                  </a:cubicBezTo>
                  <a:cubicBezTo>
                    <a:pt x="1935" y="167"/>
                    <a:pt x="1568" y="33"/>
                    <a:pt x="1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1"/>
            <p:cNvSpPr/>
            <p:nvPr/>
          </p:nvSpPr>
          <p:spPr>
            <a:xfrm>
              <a:off x="3237672" y="3222801"/>
              <a:ext cx="190639" cy="123816"/>
            </a:xfrm>
            <a:custGeom>
              <a:avLst/>
              <a:gdLst/>
              <a:ahLst/>
              <a:cxnLst/>
              <a:rect l="l" t="t" r="r" b="b"/>
              <a:pathLst>
                <a:path w="3937" h="2557" extrusionOk="0">
                  <a:moveTo>
                    <a:pt x="1516" y="0"/>
                  </a:moveTo>
                  <a:cubicBezTo>
                    <a:pt x="1421" y="0"/>
                    <a:pt x="1327" y="7"/>
                    <a:pt x="1234" y="21"/>
                  </a:cubicBezTo>
                  <a:cubicBezTo>
                    <a:pt x="767" y="121"/>
                    <a:pt x="300" y="321"/>
                    <a:pt x="0" y="788"/>
                  </a:cubicBezTo>
                  <a:cubicBezTo>
                    <a:pt x="401" y="1155"/>
                    <a:pt x="667" y="1389"/>
                    <a:pt x="934" y="1589"/>
                  </a:cubicBezTo>
                  <a:cubicBezTo>
                    <a:pt x="1201" y="1789"/>
                    <a:pt x="1435" y="1956"/>
                    <a:pt x="1701" y="2056"/>
                  </a:cubicBezTo>
                  <a:cubicBezTo>
                    <a:pt x="1968" y="2189"/>
                    <a:pt x="2235" y="2256"/>
                    <a:pt x="2569" y="2356"/>
                  </a:cubicBezTo>
                  <a:cubicBezTo>
                    <a:pt x="2902" y="2423"/>
                    <a:pt x="3269" y="2489"/>
                    <a:pt x="3803" y="2556"/>
                  </a:cubicBezTo>
                  <a:cubicBezTo>
                    <a:pt x="3936" y="1989"/>
                    <a:pt x="3803" y="1522"/>
                    <a:pt x="3569" y="1122"/>
                  </a:cubicBezTo>
                  <a:cubicBezTo>
                    <a:pt x="3336" y="721"/>
                    <a:pt x="2969" y="421"/>
                    <a:pt x="2569" y="221"/>
                  </a:cubicBezTo>
                  <a:cubicBezTo>
                    <a:pt x="2228" y="90"/>
                    <a:pt x="1866" y="0"/>
                    <a:pt x="1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1"/>
            <p:cNvSpPr/>
            <p:nvPr/>
          </p:nvSpPr>
          <p:spPr>
            <a:xfrm>
              <a:off x="3436345" y="3080054"/>
              <a:ext cx="96942" cy="163184"/>
            </a:xfrm>
            <a:custGeom>
              <a:avLst/>
              <a:gdLst/>
              <a:ahLst/>
              <a:cxnLst/>
              <a:rect l="l" t="t" r="r" b="b"/>
              <a:pathLst>
                <a:path w="2002" h="3370" extrusionOk="0">
                  <a:moveTo>
                    <a:pt x="1234" y="0"/>
                  </a:moveTo>
                  <a:cubicBezTo>
                    <a:pt x="734" y="167"/>
                    <a:pt x="467" y="467"/>
                    <a:pt x="267" y="734"/>
                  </a:cubicBezTo>
                  <a:cubicBezTo>
                    <a:pt x="100" y="1034"/>
                    <a:pt x="0" y="1368"/>
                    <a:pt x="0" y="1668"/>
                  </a:cubicBezTo>
                  <a:cubicBezTo>
                    <a:pt x="0" y="2002"/>
                    <a:pt x="67" y="2302"/>
                    <a:pt x="267" y="2602"/>
                  </a:cubicBezTo>
                  <a:cubicBezTo>
                    <a:pt x="434" y="2902"/>
                    <a:pt x="701" y="3202"/>
                    <a:pt x="1201" y="3369"/>
                  </a:cubicBezTo>
                  <a:cubicBezTo>
                    <a:pt x="1501" y="3002"/>
                    <a:pt x="1701" y="2735"/>
                    <a:pt x="1835" y="2469"/>
                  </a:cubicBezTo>
                  <a:cubicBezTo>
                    <a:pt x="1935" y="2202"/>
                    <a:pt x="2002" y="1935"/>
                    <a:pt x="2002" y="1701"/>
                  </a:cubicBezTo>
                  <a:cubicBezTo>
                    <a:pt x="2002" y="1435"/>
                    <a:pt x="1968" y="1201"/>
                    <a:pt x="1835" y="934"/>
                  </a:cubicBezTo>
                  <a:cubicBezTo>
                    <a:pt x="1735" y="667"/>
                    <a:pt x="1535" y="400"/>
                    <a:pt x="1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1"/>
            <p:cNvSpPr/>
            <p:nvPr/>
          </p:nvSpPr>
          <p:spPr>
            <a:xfrm>
              <a:off x="3594635" y="3186485"/>
              <a:ext cx="126044" cy="126189"/>
            </a:xfrm>
            <a:custGeom>
              <a:avLst/>
              <a:gdLst/>
              <a:ahLst/>
              <a:cxnLst/>
              <a:rect l="l" t="t" r="r" b="b"/>
              <a:pathLst>
                <a:path w="2603" h="2606" extrusionOk="0">
                  <a:moveTo>
                    <a:pt x="1787" y="0"/>
                  </a:moveTo>
                  <a:cubicBezTo>
                    <a:pt x="1653" y="0"/>
                    <a:pt x="1523" y="15"/>
                    <a:pt x="1401" y="37"/>
                  </a:cubicBezTo>
                  <a:cubicBezTo>
                    <a:pt x="1034" y="137"/>
                    <a:pt x="734" y="304"/>
                    <a:pt x="501" y="571"/>
                  </a:cubicBezTo>
                  <a:cubicBezTo>
                    <a:pt x="267" y="804"/>
                    <a:pt x="134" y="1105"/>
                    <a:pt x="67" y="1438"/>
                  </a:cubicBezTo>
                  <a:cubicBezTo>
                    <a:pt x="0" y="1772"/>
                    <a:pt x="0" y="2139"/>
                    <a:pt x="167" y="2606"/>
                  </a:cubicBezTo>
                  <a:cubicBezTo>
                    <a:pt x="667" y="2606"/>
                    <a:pt x="1001" y="2506"/>
                    <a:pt x="1301" y="2372"/>
                  </a:cubicBezTo>
                  <a:cubicBezTo>
                    <a:pt x="1568" y="2272"/>
                    <a:pt x="1801" y="2105"/>
                    <a:pt x="1968" y="1938"/>
                  </a:cubicBezTo>
                  <a:cubicBezTo>
                    <a:pt x="2135" y="1772"/>
                    <a:pt x="2235" y="1572"/>
                    <a:pt x="2335" y="1305"/>
                  </a:cubicBezTo>
                  <a:cubicBezTo>
                    <a:pt x="2435" y="1038"/>
                    <a:pt x="2502" y="738"/>
                    <a:pt x="2602" y="237"/>
                  </a:cubicBezTo>
                  <a:cubicBezTo>
                    <a:pt x="2335" y="59"/>
                    <a:pt x="2053" y="0"/>
                    <a:pt x="1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1"/>
            <p:cNvSpPr/>
            <p:nvPr/>
          </p:nvSpPr>
          <p:spPr>
            <a:xfrm>
              <a:off x="3164991" y="3267058"/>
              <a:ext cx="638063" cy="194223"/>
            </a:xfrm>
            <a:custGeom>
              <a:avLst/>
              <a:gdLst/>
              <a:ahLst/>
              <a:cxnLst/>
              <a:rect l="l" t="t" r="r" b="b"/>
              <a:pathLst>
                <a:path w="13177" h="4011" extrusionOk="0">
                  <a:moveTo>
                    <a:pt x="8128" y="0"/>
                  </a:moveTo>
                  <a:cubicBezTo>
                    <a:pt x="8046" y="0"/>
                    <a:pt x="7961" y="2"/>
                    <a:pt x="7872" y="8"/>
                  </a:cubicBezTo>
                  <a:cubicBezTo>
                    <a:pt x="5537" y="108"/>
                    <a:pt x="3936" y="2309"/>
                    <a:pt x="3936" y="2309"/>
                  </a:cubicBezTo>
                  <a:cubicBezTo>
                    <a:pt x="3936" y="2309"/>
                    <a:pt x="3195" y="1880"/>
                    <a:pt x="2331" y="1880"/>
                  </a:cubicBezTo>
                  <a:cubicBezTo>
                    <a:pt x="1475" y="1880"/>
                    <a:pt x="498" y="2301"/>
                    <a:pt x="0" y="3977"/>
                  </a:cubicBezTo>
                  <a:lnTo>
                    <a:pt x="0" y="4010"/>
                  </a:lnTo>
                  <a:lnTo>
                    <a:pt x="12709" y="4010"/>
                  </a:lnTo>
                  <a:cubicBezTo>
                    <a:pt x="12709" y="4010"/>
                    <a:pt x="13176" y="1976"/>
                    <a:pt x="11909" y="1309"/>
                  </a:cubicBezTo>
                  <a:cubicBezTo>
                    <a:pt x="11575" y="1128"/>
                    <a:pt x="11298" y="1062"/>
                    <a:pt x="11070" y="1062"/>
                  </a:cubicBezTo>
                  <a:cubicBezTo>
                    <a:pt x="10456" y="1062"/>
                    <a:pt x="10207" y="1542"/>
                    <a:pt x="10207" y="1542"/>
                  </a:cubicBezTo>
                  <a:cubicBezTo>
                    <a:pt x="10207" y="1542"/>
                    <a:pt x="10177" y="0"/>
                    <a:pt x="8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1"/>
            <p:cNvSpPr/>
            <p:nvPr/>
          </p:nvSpPr>
          <p:spPr>
            <a:xfrm>
              <a:off x="3224743" y="3329910"/>
              <a:ext cx="557295" cy="194029"/>
            </a:xfrm>
            <a:custGeom>
              <a:avLst/>
              <a:gdLst/>
              <a:ahLst/>
              <a:cxnLst/>
              <a:rect l="l" t="t" r="r" b="b"/>
              <a:pathLst>
                <a:path w="11509" h="4007" extrusionOk="0">
                  <a:moveTo>
                    <a:pt x="6898" y="0"/>
                  </a:moveTo>
                  <a:cubicBezTo>
                    <a:pt x="6805" y="0"/>
                    <a:pt x="6707" y="4"/>
                    <a:pt x="6605" y="11"/>
                  </a:cubicBezTo>
                  <a:cubicBezTo>
                    <a:pt x="5104" y="77"/>
                    <a:pt x="3870" y="1078"/>
                    <a:pt x="3203" y="1712"/>
                  </a:cubicBezTo>
                  <a:cubicBezTo>
                    <a:pt x="2981" y="1933"/>
                    <a:pt x="2670" y="2064"/>
                    <a:pt x="2361" y="2064"/>
                  </a:cubicBezTo>
                  <a:cubicBezTo>
                    <a:pt x="2250" y="2064"/>
                    <a:pt x="2140" y="2047"/>
                    <a:pt x="2035" y="2012"/>
                  </a:cubicBezTo>
                  <a:cubicBezTo>
                    <a:pt x="1758" y="1933"/>
                    <a:pt x="1434" y="1865"/>
                    <a:pt x="1098" y="1865"/>
                  </a:cubicBezTo>
                  <a:cubicBezTo>
                    <a:pt x="868" y="1865"/>
                    <a:pt x="631" y="1897"/>
                    <a:pt x="401" y="1979"/>
                  </a:cubicBezTo>
                  <a:cubicBezTo>
                    <a:pt x="0" y="2112"/>
                    <a:pt x="100" y="2679"/>
                    <a:pt x="501" y="2679"/>
                  </a:cubicBezTo>
                  <a:cubicBezTo>
                    <a:pt x="2559" y="3537"/>
                    <a:pt x="4537" y="4006"/>
                    <a:pt x="6418" y="4006"/>
                  </a:cubicBezTo>
                  <a:cubicBezTo>
                    <a:pt x="8196" y="4006"/>
                    <a:pt x="9887" y="3587"/>
                    <a:pt x="11475" y="2679"/>
                  </a:cubicBezTo>
                  <a:cubicBezTo>
                    <a:pt x="11475" y="2679"/>
                    <a:pt x="11475" y="2646"/>
                    <a:pt x="11509" y="2546"/>
                  </a:cubicBezTo>
                  <a:cubicBezTo>
                    <a:pt x="11409" y="2045"/>
                    <a:pt x="11175" y="1578"/>
                    <a:pt x="10675" y="1311"/>
                  </a:cubicBezTo>
                  <a:cubicBezTo>
                    <a:pt x="10341" y="1128"/>
                    <a:pt x="10066" y="1061"/>
                    <a:pt x="9841" y="1061"/>
                  </a:cubicBezTo>
                  <a:cubicBezTo>
                    <a:pt x="9616" y="1061"/>
                    <a:pt x="9440" y="1128"/>
                    <a:pt x="9307" y="1211"/>
                  </a:cubicBezTo>
                  <a:cubicBezTo>
                    <a:pt x="9254" y="1243"/>
                    <a:pt x="9193" y="1258"/>
                    <a:pt x="9134" y="1258"/>
                  </a:cubicBezTo>
                  <a:cubicBezTo>
                    <a:pt x="9008" y="1258"/>
                    <a:pt x="8885" y="1191"/>
                    <a:pt x="8840" y="1078"/>
                  </a:cubicBezTo>
                  <a:cubicBezTo>
                    <a:pt x="8654" y="612"/>
                    <a:pt x="8177" y="0"/>
                    <a:pt x="6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1"/>
            <p:cNvSpPr/>
            <p:nvPr/>
          </p:nvSpPr>
          <p:spPr>
            <a:xfrm>
              <a:off x="3583304" y="3174524"/>
              <a:ext cx="203568" cy="157518"/>
            </a:xfrm>
            <a:custGeom>
              <a:avLst/>
              <a:gdLst/>
              <a:ahLst/>
              <a:cxnLst/>
              <a:rect l="l" t="t" r="r" b="b"/>
              <a:pathLst>
                <a:path w="4204" h="3253" extrusionOk="0">
                  <a:moveTo>
                    <a:pt x="1725" y="0"/>
                  </a:moveTo>
                  <a:cubicBezTo>
                    <a:pt x="1639" y="0"/>
                    <a:pt x="1553" y="6"/>
                    <a:pt x="1468" y="17"/>
                  </a:cubicBezTo>
                  <a:cubicBezTo>
                    <a:pt x="935" y="51"/>
                    <a:pt x="434" y="217"/>
                    <a:pt x="1" y="684"/>
                  </a:cubicBezTo>
                  <a:cubicBezTo>
                    <a:pt x="434" y="1118"/>
                    <a:pt x="768" y="1418"/>
                    <a:pt x="1035" y="1652"/>
                  </a:cubicBezTo>
                  <a:cubicBezTo>
                    <a:pt x="1335" y="1885"/>
                    <a:pt x="1602" y="2085"/>
                    <a:pt x="1835" y="2219"/>
                  </a:cubicBezTo>
                  <a:cubicBezTo>
                    <a:pt x="2102" y="2386"/>
                    <a:pt x="2336" y="2486"/>
                    <a:pt x="2636" y="2652"/>
                  </a:cubicBezTo>
                  <a:cubicBezTo>
                    <a:pt x="2969" y="2786"/>
                    <a:pt x="3303" y="2986"/>
                    <a:pt x="3870" y="3253"/>
                  </a:cubicBezTo>
                  <a:cubicBezTo>
                    <a:pt x="4170" y="2753"/>
                    <a:pt x="4204" y="2152"/>
                    <a:pt x="4004" y="1618"/>
                  </a:cubicBezTo>
                  <a:cubicBezTo>
                    <a:pt x="3837" y="1118"/>
                    <a:pt x="3436" y="651"/>
                    <a:pt x="2969" y="384"/>
                  </a:cubicBezTo>
                  <a:cubicBezTo>
                    <a:pt x="2581" y="135"/>
                    <a:pt x="2147" y="0"/>
                    <a:pt x="17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1"/>
            <p:cNvSpPr/>
            <p:nvPr/>
          </p:nvSpPr>
          <p:spPr>
            <a:xfrm>
              <a:off x="3958038" y="3103974"/>
              <a:ext cx="130886" cy="142459"/>
            </a:xfrm>
            <a:custGeom>
              <a:avLst/>
              <a:gdLst/>
              <a:ahLst/>
              <a:cxnLst/>
              <a:rect l="l" t="t" r="r" b="b"/>
              <a:pathLst>
                <a:path w="2703" h="2942" extrusionOk="0">
                  <a:moveTo>
                    <a:pt x="2077" y="1"/>
                  </a:moveTo>
                  <a:cubicBezTo>
                    <a:pt x="1801" y="1"/>
                    <a:pt x="1562" y="57"/>
                    <a:pt x="1335" y="140"/>
                  </a:cubicBezTo>
                  <a:cubicBezTo>
                    <a:pt x="1001" y="273"/>
                    <a:pt x="701" y="474"/>
                    <a:pt x="501" y="740"/>
                  </a:cubicBezTo>
                  <a:cubicBezTo>
                    <a:pt x="267" y="974"/>
                    <a:pt x="134" y="1307"/>
                    <a:pt x="34" y="1674"/>
                  </a:cubicBezTo>
                  <a:cubicBezTo>
                    <a:pt x="1" y="2041"/>
                    <a:pt x="1" y="2442"/>
                    <a:pt x="201" y="2942"/>
                  </a:cubicBezTo>
                  <a:cubicBezTo>
                    <a:pt x="768" y="2909"/>
                    <a:pt x="1101" y="2809"/>
                    <a:pt x="1435" y="2675"/>
                  </a:cubicBezTo>
                  <a:cubicBezTo>
                    <a:pt x="1735" y="2542"/>
                    <a:pt x="1969" y="2342"/>
                    <a:pt x="2135" y="2141"/>
                  </a:cubicBezTo>
                  <a:cubicBezTo>
                    <a:pt x="2336" y="1908"/>
                    <a:pt x="2469" y="1641"/>
                    <a:pt x="2569" y="1341"/>
                  </a:cubicBezTo>
                  <a:cubicBezTo>
                    <a:pt x="2636" y="1007"/>
                    <a:pt x="2702" y="640"/>
                    <a:pt x="2636" y="73"/>
                  </a:cubicBezTo>
                  <a:cubicBezTo>
                    <a:pt x="2432" y="22"/>
                    <a:pt x="2247" y="1"/>
                    <a:pt x="2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1"/>
            <p:cNvSpPr/>
            <p:nvPr/>
          </p:nvSpPr>
          <p:spPr>
            <a:xfrm>
              <a:off x="4040403" y="3260715"/>
              <a:ext cx="269810" cy="111711"/>
            </a:xfrm>
            <a:custGeom>
              <a:avLst/>
              <a:gdLst/>
              <a:ahLst/>
              <a:cxnLst/>
              <a:rect l="l" t="t" r="r" b="b"/>
              <a:pathLst>
                <a:path w="5572" h="2307" extrusionOk="0">
                  <a:moveTo>
                    <a:pt x="3000" y="0"/>
                  </a:moveTo>
                  <a:cubicBezTo>
                    <a:pt x="2845" y="0"/>
                    <a:pt x="2689" y="13"/>
                    <a:pt x="2536" y="39"/>
                  </a:cubicBezTo>
                  <a:cubicBezTo>
                    <a:pt x="1935" y="105"/>
                    <a:pt x="1368" y="339"/>
                    <a:pt x="901" y="739"/>
                  </a:cubicBezTo>
                  <a:cubicBezTo>
                    <a:pt x="434" y="1106"/>
                    <a:pt x="67" y="1640"/>
                    <a:pt x="1" y="2307"/>
                  </a:cubicBezTo>
                  <a:cubicBezTo>
                    <a:pt x="668" y="2307"/>
                    <a:pt x="1135" y="2307"/>
                    <a:pt x="1602" y="2273"/>
                  </a:cubicBezTo>
                  <a:cubicBezTo>
                    <a:pt x="2036" y="2273"/>
                    <a:pt x="2436" y="2240"/>
                    <a:pt x="2803" y="2173"/>
                  </a:cubicBezTo>
                  <a:cubicBezTo>
                    <a:pt x="3203" y="2140"/>
                    <a:pt x="3603" y="2073"/>
                    <a:pt x="4037" y="1973"/>
                  </a:cubicBezTo>
                  <a:cubicBezTo>
                    <a:pt x="4471" y="1873"/>
                    <a:pt x="4938" y="1773"/>
                    <a:pt x="5571" y="1606"/>
                  </a:cubicBezTo>
                  <a:cubicBezTo>
                    <a:pt x="5338" y="973"/>
                    <a:pt x="4871" y="539"/>
                    <a:pt x="4304" y="305"/>
                  </a:cubicBezTo>
                  <a:cubicBezTo>
                    <a:pt x="3906" y="107"/>
                    <a:pt x="3454" y="0"/>
                    <a:pt x="30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1"/>
            <p:cNvSpPr/>
            <p:nvPr/>
          </p:nvSpPr>
          <p:spPr>
            <a:xfrm>
              <a:off x="3830447" y="3104313"/>
              <a:ext cx="143815" cy="200275"/>
            </a:xfrm>
            <a:custGeom>
              <a:avLst/>
              <a:gdLst/>
              <a:ahLst/>
              <a:cxnLst/>
              <a:rect l="l" t="t" r="r" b="b"/>
              <a:pathLst>
                <a:path w="2970" h="4136" extrusionOk="0">
                  <a:moveTo>
                    <a:pt x="684" y="0"/>
                  </a:moveTo>
                  <a:cubicBezTo>
                    <a:pt x="467" y="0"/>
                    <a:pt x="239" y="40"/>
                    <a:pt x="0" y="133"/>
                  </a:cubicBezTo>
                  <a:cubicBezTo>
                    <a:pt x="167" y="700"/>
                    <a:pt x="267" y="1100"/>
                    <a:pt x="367" y="1434"/>
                  </a:cubicBezTo>
                  <a:cubicBezTo>
                    <a:pt x="467" y="1767"/>
                    <a:pt x="567" y="2068"/>
                    <a:pt x="734" y="2335"/>
                  </a:cubicBezTo>
                  <a:cubicBezTo>
                    <a:pt x="868" y="2601"/>
                    <a:pt x="1034" y="2835"/>
                    <a:pt x="1235" y="3102"/>
                  </a:cubicBezTo>
                  <a:cubicBezTo>
                    <a:pt x="1468" y="3402"/>
                    <a:pt x="1735" y="3702"/>
                    <a:pt x="2135" y="4136"/>
                  </a:cubicBezTo>
                  <a:cubicBezTo>
                    <a:pt x="2636" y="3802"/>
                    <a:pt x="2836" y="3269"/>
                    <a:pt x="2902" y="2768"/>
                  </a:cubicBezTo>
                  <a:cubicBezTo>
                    <a:pt x="2969" y="2268"/>
                    <a:pt x="2869" y="1767"/>
                    <a:pt x="2636" y="1300"/>
                  </a:cubicBezTo>
                  <a:cubicBezTo>
                    <a:pt x="2402" y="867"/>
                    <a:pt x="2035" y="467"/>
                    <a:pt x="1601" y="233"/>
                  </a:cubicBezTo>
                  <a:cubicBezTo>
                    <a:pt x="1320" y="92"/>
                    <a:pt x="1014" y="0"/>
                    <a:pt x="6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1"/>
            <p:cNvSpPr/>
            <p:nvPr/>
          </p:nvSpPr>
          <p:spPr>
            <a:xfrm>
              <a:off x="3728665" y="3108187"/>
              <a:ext cx="168026" cy="175435"/>
            </a:xfrm>
            <a:custGeom>
              <a:avLst/>
              <a:gdLst/>
              <a:ahLst/>
              <a:cxnLst/>
              <a:rect l="l" t="t" r="r" b="b"/>
              <a:pathLst>
                <a:path w="3470" h="3623" extrusionOk="0">
                  <a:moveTo>
                    <a:pt x="1209" y="1"/>
                  </a:moveTo>
                  <a:cubicBezTo>
                    <a:pt x="776" y="1"/>
                    <a:pt x="355" y="132"/>
                    <a:pt x="1" y="487"/>
                  </a:cubicBezTo>
                  <a:lnTo>
                    <a:pt x="735" y="1554"/>
                  </a:lnTo>
                  <a:cubicBezTo>
                    <a:pt x="935" y="1821"/>
                    <a:pt x="1068" y="2054"/>
                    <a:pt x="1235" y="2221"/>
                  </a:cubicBezTo>
                  <a:cubicBezTo>
                    <a:pt x="1435" y="2421"/>
                    <a:pt x="1635" y="2588"/>
                    <a:pt x="1869" y="2788"/>
                  </a:cubicBezTo>
                  <a:cubicBezTo>
                    <a:pt x="2136" y="2988"/>
                    <a:pt x="2436" y="3222"/>
                    <a:pt x="2903" y="3622"/>
                  </a:cubicBezTo>
                  <a:cubicBezTo>
                    <a:pt x="3337" y="3222"/>
                    <a:pt x="3470" y="2688"/>
                    <a:pt x="3470" y="2154"/>
                  </a:cubicBezTo>
                  <a:cubicBezTo>
                    <a:pt x="3437" y="1654"/>
                    <a:pt x="3203" y="1154"/>
                    <a:pt x="2836" y="753"/>
                  </a:cubicBezTo>
                  <a:cubicBezTo>
                    <a:pt x="2503" y="353"/>
                    <a:pt x="2002" y="120"/>
                    <a:pt x="1502" y="20"/>
                  </a:cubicBezTo>
                  <a:cubicBezTo>
                    <a:pt x="1404" y="7"/>
                    <a:pt x="1306" y="1"/>
                    <a:pt x="1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1"/>
            <p:cNvSpPr/>
            <p:nvPr/>
          </p:nvSpPr>
          <p:spPr>
            <a:xfrm>
              <a:off x="3949952" y="3191472"/>
              <a:ext cx="158342" cy="134130"/>
            </a:xfrm>
            <a:custGeom>
              <a:avLst/>
              <a:gdLst/>
              <a:ahLst/>
              <a:cxnLst/>
              <a:rect l="l" t="t" r="r" b="b"/>
              <a:pathLst>
                <a:path w="3270" h="2770" extrusionOk="0">
                  <a:moveTo>
                    <a:pt x="1969" y="1"/>
                  </a:moveTo>
                  <a:cubicBezTo>
                    <a:pt x="1535" y="34"/>
                    <a:pt x="1168" y="168"/>
                    <a:pt x="835" y="434"/>
                  </a:cubicBezTo>
                  <a:cubicBezTo>
                    <a:pt x="501" y="668"/>
                    <a:pt x="268" y="1002"/>
                    <a:pt x="134" y="1402"/>
                  </a:cubicBezTo>
                  <a:cubicBezTo>
                    <a:pt x="34" y="1802"/>
                    <a:pt x="1" y="2269"/>
                    <a:pt x="268" y="2769"/>
                  </a:cubicBezTo>
                  <a:cubicBezTo>
                    <a:pt x="801" y="2703"/>
                    <a:pt x="1135" y="2603"/>
                    <a:pt x="1435" y="2503"/>
                  </a:cubicBezTo>
                  <a:cubicBezTo>
                    <a:pt x="1735" y="2403"/>
                    <a:pt x="1969" y="2302"/>
                    <a:pt x="2169" y="2136"/>
                  </a:cubicBezTo>
                  <a:cubicBezTo>
                    <a:pt x="2369" y="2002"/>
                    <a:pt x="2536" y="1802"/>
                    <a:pt x="2703" y="1535"/>
                  </a:cubicBezTo>
                  <a:cubicBezTo>
                    <a:pt x="2869" y="1302"/>
                    <a:pt x="3036" y="968"/>
                    <a:pt x="3270" y="468"/>
                  </a:cubicBezTo>
                  <a:cubicBezTo>
                    <a:pt x="2836" y="101"/>
                    <a:pt x="2402" y="1"/>
                    <a:pt x="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1"/>
            <p:cNvSpPr/>
            <p:nvPr/>
          </p:nvSpPr>
          <p:spPr>
            <a:xfrm>
              <a:off x="4019436" y="3204836"/>
              <a:ext cx="206764" cy="132048"/>
            </a:xfrm>
            <a:custGeom>
              <a:avLst/>
              <a:gdLst/>
              <a:ahLst/>
              <a:cxnLst/>
              <a:rect l="l" t="t" r="r" b="b"/>
              <a:pathLst>
                <a:path w="4270" h="2727" extrusionOk="0">
                  <a:moveTo>
                    <a:pt x="2561" y="0"/>
                  </a:moveTo>
                  <a:cubicBezTo>
                    <a:pt x="2189" y="0"/>
                    <a:pt x="1826" y="75"/>
                    <a:pt x="1501" y="225"/>
                  </a:cubicBezTo>
                  <a:cubicBezTo>
                    <a:pt x="1068" y="425"/>
                    <a:pt x="667" y="759"/>
                    <a:pt x="400" y="1193"/>
                  </a:cubicBezTo>
                  <a:cubicBezTo>
                    <a:pt x="167" y="1626"/>
                    <a:pt x="0" y="2127"/>
                    <a:pt x="134" y="2727"/>
                  </a:cubicBezTo>
                  <a:cubicBezTo>
                    <a:pt x="734" y="2660"/>
                    <a:pt x="1134" y="2594"/>
                    <a:pt x="1501" y="2493"/>
                  </a:cubicBezTo>
                  <a:cubicBezTo>
                    <a:pt x="1835" y="2427"/>
                    <a:pt x="2135" y="2327"/>
                    <a:pt x="2402" y="2193"/>
                  </a:cubicBezTo>
                  <a:cubicBezTo>
                    <a:pt x="2702" y="2093"/>
                    <a:pt x="2936" y="1926"/>
                    <a:pt x="3236" y="1693"/>
                  </a:cubicBezTo>
                  <a:cubicBezTo>
                    <a:pt x="3536" y="1493"/>
                    <a:pt x="3836" y="1226"/>
                    <a:pt x="4270" y="826"/>
                  </a:cubicBezTo>
                  <a:cubicBezTo>
                    <a:pt x="3936" y="325"/>
                    <a:pt x="3436" y="125"/>
                    <a:pt x="2936" y="25"/>
                  </a:cubicBezTo>
                  <a:cubicBezTo>
                    <a:pt x="2810" y="8"/>
                    <a:pt x="2685" y="0"/>
                    <a:pt x="2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1"/>
            <p:cNvSpPr/>
            <p:nvPr/>
          </p:nvSpPr>
          <p:spPr>
            <a:xfrm>
              <a:off x="3906372" y="3049354"/>
              <a:ext cx="105028" cy="176113"/>
            </a:xfrm>
            <a:custGeom>
              <a:avLst/>
              <a:gdLst/>
              <a:ahLst/>
              <a:cxnLst/>
              <a:rect l="l" t="t" r="r" b="b"/>
              <a:pathLst>
                <a:path w="2169" h="3637" extrusionOk="0">
                  <a:moveTo>
                    <a:pt x="834" y="0"/>
                  </a:moveTo>
                  <a:cubicBezTo>
                    <a:pt x="500" y="434"/>
                    <a:pt x="300" y="701"/>
                    <a:pt x="167" y="1001"/>
                  </a:cubicBezTo>
                  <a:cubicBezTo>
                    <a:pt x="33" y="1301"/>
                    <a:pt x="0" y="1568"/>
                    <a:pt x="0" y="1835"/>
                  </a:cubicBezTo>
                  <a:cubicBezTo>
                    <a:pt x="0" y="2102"/>
                    <a:pt x="67" y="2369"/>
                    <a:pt x="200" y="2669"/>
                  </a:cubicBezTo>
                  <a:cubicBezTo>
                    <a:pt x="334" y="2969"/>
                    <a:pt x="534" y="3236"/>
                    <a:pt x="867" y="3636"/>
                  </a:cubicBezTo>
                  <a:cubicBezTo>
                    <a:pt x="1401" y="3470"/>
                    <a:pt x="1701" y="3136"/>
                    <a:pt x="1901" y="2836"/>
                  </a:cubicBezTo>
                  <a:cubicBezTo>
                    <a:pt x="2068" y="2502"/>
                    <a:pt x="2168" y="2169"/>
                    <a:pt x="2168" y="1835"/>
                  </a:cubicBezTo>
                  <a:cubicBezTo>
                    <a:pt x="2168" y="1468"/>
                    <a:pt x="2068" y="1135"/>
                    <a:pt x="1868" y="801"/>
                  </a:cubicBezTo>
                  <a:cubicBezTo>
                    <a:pt x="1668" y="501"/>
                    <a:pt x="1368" y="167"/>
                    <a:pt x="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1"/>
            <p:cNvSpPr/>
            <p:nvPr/>
          </p:nvSpPr>
          <p:spPr>
            <a:xfrm>
              <a:off x="3702857" y="3164356"/>
              <a:ext cx="137326" cy="137036"/>
            </a:xfrm>
            <a:custGeom>
              <a:avLst/>
              <a:gdLst/>
              <a:ahLst/>
              <a:cxnLst/>
              <a:rect l="l" t="t" r="r" b="b"/>
              <a:pathLst>
                <a:path w="2836" h="2830" extrusionOk="0">
                  <a:moveTo>
                    <a:pt x="871" y="1"/>
                  </a:moveTo>
                  <a:cubicBezTo>
                    <a:pt x="592" y="1"/>
                    <a:pt x="296" y="70"/>
                    <a:pt x="0" y="261"/>
                  </a:cubicBezTo>
                  <a:cubicBezTo>
                    <a:pt x="134" y="794"/>
                    <a:pt x="200" y="1128"/>
                    <a:pt x="300" y="1428"/>
                  </a:cubicBezTo>
                  <a:cubicBezTo>
                    <a:pt x="400" y="1695"/>
                    <a:pt x="534" y="1895"/>
                    <a:pt x="734" y="2095"/>
                  </a:cubicBezTo>
                  <a:cubicBezTo>
                    <a:pt x="901" y="2295"/>
                    <a:pt x="1134" y="2429"/>
                    <a:pt x="1434" y="2596"/>
                  </a:cubicBezTo>
                  <a:cubicBezTo>
                    <a:pt x="1735" y="2696"/>
                    <a:pt x="2102" y="2829"/>
                    <a:pt x="2635" y="2829"/>
                  </a:cubicBezTo>
                  <a:cubicBezTo>
                    <a:pt x="2835" y="2295"/>
                    <a:pt x="2835" y="1928"/>
                    <a:pt x="2769" y="1562"/>
                  </a:cubicBezTo>
                  <a:cubicBezTo>
                    <a:pt x="2702" y="1195"/>
                    <a:pt x="2535" y="861"/>
                    <a:pt x="2302" y="594"/>
                  </a:cubicBezTo>
                  <a:cubicBezTo>
                    <a:pt x="2068" y="361"/>
                    <a:pt x="1735" y="127"/>
                    <a:pt x="1334" y="60"/>
                  </a:cubicBezTo>
                  <a:cubicBezTo>
                    <a:pt x="1188" y="24"/>
                    <a:pt x="1032" y="1"/>
                    <a:pt x="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1"/>
            <p:cNvSpPr/>
            <p:nvPr/>
          </p:nvSpPr>
          <p:spPr>
            <a:xfrm>
              <a:off x="3615601" y="3250885"/>
              <a:ext cx="688132" cy="208798"/>
            </a:xfrm>
            <a:custGeom>
              <a:avLst/>
              <a:gdLst/>
              <a:ahLst/>
              <a:cxnLst/>
              <a:rect l="l" t="t" r="r" b="b"/>
              <a:pathLst>
                <a:path w="14211" h="4312" extrusionOk="0">
                  <a:moveTo>
                    <a:pt x="5480" y="1"/>
                  </a:moveTo>
                  <a:cubicBezTo>
                    <a:pt x="3234" y="1"/>
                    <a:pt x="3203" y="1676"/>
                    <a:pt x="3203" y="1676"/>
                  </a:cubicBezTo>
                  <a:cubicBezTo>
                    <a:pt x="3203" y="1676"/>
                    <a:pt x="2915" y="1154"/>
                    <a:pt x="2234" y="1154"/>
                  </a:cubicBezTo>
                  <a:cubicBezTo>
                    <a:pt x="1988" y="1154"/>
                    <a:pt x="1690" y="1223"/>
                    <a:pt x="1335" y="1409"/>
                  </a:cubicBezTo>
                  <a:cubicBezTo>
                    <a:pt x="1" y="2143"/>
                    <a:pt x="501" y="4311"/>
                    <a:pt x="501" y="4311"/>
                  </a:cubicBezTo>
                  <a:lnTo>
                    <a:pt x="14211" y="4311"/>
                  </a:lnTo>
                  <a:cubicBezTo>
                    <a:pt x="13677" y="2476"/>
                    <a:pt x="12618" y="2018"/>
                    <a:pt x="11693" y="2018"/>
                  </a:cubicBezTo>
                  <a:cubicBezTo>
                    <a:pt x="10767" y="2018"/>
                    <a:pt x="9975" y="2476"/>
                    <a:pt x="9975" y="2476"/>
                  </a:cubicBezTo>
                  <a:cubicBezTo>
                    <a:pt x="9975" y="2476"/>
                    <a:pt x="8240" y="141"/>
                    <a:pt x="5738" y="8"/>
                  </a:cubicBezTo>
                  <a:cubicBezTo>
                    <a:pt x="5649" y="3"/>
                    <a:pt x="556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1"/>
            <p:cNvSpPr/>
            <p:nvPr/>
          </p:nvSpPr>
          <p:spPr>
            <a:xfrm>
              <a:off x="3638214" y="3318869"/>
              <a:ext cx="600923" cy="205602"/>
            </a:xfrm>
            <a:custGeom>
              <a:avLst/>
              <a:gdLst/>
              <a:ahLst/>
              <a:cxnLst/>
              <a:rect l="l" t="t" r="r" b="b"/>
              <a:pathLst>
                <a:path w="12410" h="4246" extrusionOk="0">
                  <a:moveTo>
                    <a:pt x="5063" y="1"/>
                  </a:moveTo>
                  <a:cubicBezTo>
                    <a:pt x="3617" y="1"/>
                    <a:pt x="3061" y="663"/>
                    <a:pt x="2870" y="1173"/>
                  </a:cubicBezTo>
                  <a:cubicBezTo>
                    <a:pt x="2802" y="1285"/>
                    <a:pt x="2673" y="1368"/>
                    <a:pt x="2545" y="1368"/>
                  </a:cubicBezTo>
                  <a:cubicBezTo>
                    <a:pt x="2484" y="1368"/>
                    <a:pt x="2423" y="1349"/>
                    <a:pt x="2369" y="1306"/>
                  </a:cubicBezTo>
                  <a:cubicBezTo>
                    <a:pt x="2219" y="1223"/>
                    <a:pt x="2027" y="1156"/>
                    <a:pt x="1781" y="1156"/>
                  </a:cubicBezTo>
                  <a:cubicBezTo>
                    <a:pt x="1535" y="1156"/>
                    <a:pt x="1235" y="1223"/>
                    <a:pt x="868" y="1406"/>
                  </a:cubicBezTo>
                  <a:cubicBezTo>
                    <a:pt x="334" y="1706"/>
                    <a:pt x="101" y="2240"/>
                    <a:pt x="1" y="2774"/>
                  </a:cubicBezTo>
                  <a:cubicBezTo>
                    <a:pt x="1" y="2874"/>
                    <a:pt x="34" y="2907"/>
                    <a:pt x="34" y="2907"/>
                  </a:cubicBezTo>
                  <a:cubicBezTo>
                    <a:pt x="1976" y="3804"/>
                    <a:pt x="3985" y="4246"/>
                    <a:pt x="5977" y="4246"/>
                  </a:cubicBezTo>
                  <a:cubicBezTo>
                    <a:pt x="7988" y="4246"/>
                    <a:pt x="9982" y="3795"/>
                    <a:pt x="11876" y="2907"/>
                  </a:cubicBezTo>
                  <a:cubicBezTo>
                    <a:pt x="12310" y="2907"/>
                    <a:pt x="12410" y="2307"/>
                    <a:pt x="12009" y="2173"/>
                  </a:cubicBezTo>
                  <a:cubicBezTo>
                    <a:pt x="11743" y="2075"/>
                    <a:pt x="11470" y="2036"/>
                    <a:pt x="11209" y="2036"/>
                  </a:cubicBezTo>
                  <a:cubicBezTo>
                    <a:pt x="10850" y="2036"/>
                    <a:pt x="10512" y="2110"/>
                    <a:pt x="10241" y="2207"/>
                  </a:cubicBezTo>
                  <a:cubicBezTo>
                    <a:pt x="10121" y="2241"/>
                    <a:pt x="10000" y="2258"/>
                    <a:pt x="9881" y="2258"/>
                  </a:cubicBezTo>
                  <a:cubicBezTo>
                    <a:pt x="9540" y="2258"/>
                    <a:pt x="9213" y="2120"/>
                    <a:pt x="8941" y="1873"/>
                  </a:cubicBezTo>
                  <a:cubicBezTo>
                    <a:pt x="8240" y="1173"/>
                    <a:pt x="6906" y="105"/>
                    <a:pt x="5271" y="5"/>
                  </a:cubicBezTo>
                  <a:cubicBezTo>
                    <a:pt x="5200" y="2"/>
                    <a:pt x="5130" y="1"/>
                    <a:pt x="5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1"/>
            <p:cNvSpPr/>
            <p:nvPr/>
          </p:nvSpPr>
          <p:spPr>
            <a:xfrm>
              <a:off x="1956827" y="3861822"/>
              <a:ext cx="1237292" cy="927727"/>
            </a:xfrm>
            <a:custGeom>
              <a:avLst/>
              <a:gdLst/>
              <a:ahLst/>
              <a:cxnLst/>
              <a:rect l="l" t="t" r="r" b="b"/>
              <a:pathLst>
                <a:path w="25552" h="19159" extrusionOk="0">
                  <a:moveTo>
                    <a:pt x="1668" y="0"/>
                  </a:moveTo>
                  <a:lnTo>
                    <a:pt x="0" y="14077"/>
                  </a:lnTo>
                  <a:cubicBezTo>
                    <a:pt x="0" y="14077"/>
                    <a:pt x="7305" y="18180"/>
                    <a:pt x="14143" y="18847"/>
                  </a:cubicBezTo>
                  <a:cubicBezTo>
                    <a:pt x="15845" y="19025"/>
                    <a:pt x="17435" y="19158"/>
                    <a:pt x="18848" y="19158"/>
                  </a:cubicBezTo>
                  <a:cubicBezTo>
                    <a:pt x="21675" y="19158"/>
                    <a:pt x="23795" y="18624"/>
                    <a:pt x="24684" y="16845"/>
                  </a:cubicBezTo>
                  <a:cubicBezTo>
                    <a:pt x="25552" y="15111"/>
                    <a:pt x="24818" y="12976"/>
                    <a:pt x="23150" y="12042"/>
                  </a:cubicBezTo>
                  <a:lnTo>
                    <a:pt x="16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1"/>
            <p:cNvSpPr/>
            <p:nvPr/>
          </p:nvSpPr>
          <p:spPr>
            <a:xfrm>
              <a:off x="2470433" y="2618111"/>
              <a:ext cx="415175" cy="1006316"/>
            </a:xfrm>
            <a:custGeom>
              <a:avLst/>
              <a:gdLst/>
              <a:ahLst/>
              <a:cxnLst/>
              <a:rect l="l" t="t" r="r" b="b"/>
              <a:pathLst>
                <a:path w="8574" h="20782" extrusionOk="0">
                  <a:moveTo>
                    <a:pt x="5805" y="0"/>
                  </a:moveTo>
                  <a:lnTo>
                    <a:pt x="1" y="20014"/>
                  </a:lnTo>
                  <a:lnTo>
                    <a:pt x="4937" y="20782"/>
                  </a:lnTo>
                  <a:lnTo>
                    <a:pt x="8173" y="6004"/>
                  </a:lnTo>
                  <a:cubicBezTo>
                    <a:pt x="8573" y="4236"/>
                    <a:pt x="8040" y="2402"/>
                    <a:pt x="6805" y="1067"/>
                  </a:cubicBezTo>
                  <a:lnTo>
                    <a:pt x="58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1"/>
            <p:cNvSpPr/>
            <p:nvPr/>
          </p:nvSpPr>
          <p:spPr>
            <a:xfrm>
              <a:off x="1817905" y="4396204"/>
              <a:ext cx="985349" cy="435076"/>
            </a:xfrm>
            <a:custGeom>
              <a:avLst/>
              <a:gdLst/>
              <a:ahLst/>
              <a:cxnLst/>
              <a:rect l="l" t="t" r="r" b="b"/>
              <a:pathLst>
                <a:path w="20349" h="8985" extrusionOk="0">
                  <a:moveTo>
                    <a:pt x="2734" y="0"/>
                  </a:moveTo>
                  <a:cubicBezTo>
                    <a:pt x="2429" y="0"/>
                    <a:pt x="2112" y="132"/>
                    <a:pt x="1902" y="372"/>
                  </a:cubicBezTo>
                  <a:cubicBezTo>
                    <a:pt x="67" y="2374"/>
                    <a:pt x="0" y="5109"/>
                    <a:pt x="134" y="6577"/>
                  </a:cubicBezTo>
                  <a:cubicBezTo>
                    <a:pt x="167" y="7177"/>
                    <a:pt x="667" y="7644"/>
                    <a:pt x="1268" y="7711"/>
                  </a:cubicBezTo>
                  <a:cubicBezTo>
                    <a:pt x="1268" y="7711"/>
                    <a:pt x="6990" y="8985"/>
                    <a:pt x="12024" y="8985"/>
                  </a:cubicBezTo>
                  <a:cubicBezTo>
                    <a:pt x="13031" y="8985"/>
                    <a:pt x="14010" y="8934"/>
                    <a:pt x="14911" y="8812"/>
                  </a:cubicBezTo>
                  <a:cubicBezTo>
                    <a:pt x="17379" y="8478"/>
                    <a:pt x="19681" y="7311"/>
                    <a:pt x="20181" y="4842"/>
                  </a:cubicBezTo>
                  <a:lnTo>
                    <a:pt x="20348" y="3908"/>
                  </a:lnTo>
                  <a:lnTo>
                    <a:pt x="17313" y="773"/>
                  </a:lnTo>
                  <a:lnTo>
                    <a:pt x="2836" y="5"/>
                  </a:lnTo>
                  <a:cubicBezTo>
                    <a:pt x="2802" y="2"/>
                    <a:pt x="2768" y="0"/>
                    <a:pt x="2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1"/>
            <p:cNvSpPr/>
            <p:nvPr/>
          </p:nvSpPr>
          <p:spPr>
            <a:xfrm>
              <a:off x="984475" y="4368845"/>
              <a:ext cx="951405" cy="406458"/>
            </a:xfrm>
            <a:custGeom>
              <a:avLst/>
              <a:gdLst/>
              <a:ahLst/>
              <a:cxnLst/>
              <a:rect l="l" t="t" r="r" b="b"/>
              <a:pathLst>
                <a:path w="19648" h="8394" extrusionOk="0">
                  <a:moveTo>
                    <a:pt x="8129" y="1"/>
                  </a:moveTo>
                  <a:cubicBezTo>
                    <a:pt x="7936" y="1"/>
                    <a:pt x="7743" y="50"/>
                    <a:pt x="7539" y="170"/>
                  </a:cubicBezTo>
                  <a:cubicBezTo>
                    <a:pt x="6204" y="904"/>
                    <a:pt x="5671" y="2472"/>
                    <a:pt x="3402" y="3439"/>
                  </a:cubicBezTo>
                  <a:cubicBezTo>
                    <a:pt x="1935" y="4073"/>
                    <a:pt x="867" y="5140"/>
                    <a:pt x="300" y="5774"/>
                  </a:cubicBezTo>
                  <a:cubicBezTo>
                    <a:pt x="0" y="6108"/>
                    <a:pt x="0" y="6608"/>
                    <a:pt x="267" y="6942"/>
                  </a:cubicBezTo>
                  <a:lnTo>
                    <a:pt x="300" y="6942"/>
                  </a:lnTo>
                  <a:cubicBezTo>
                    <a:pt x="466" y="7163"/>
                    <a:pt x="723" y="7292"/>
                    <a:pt x="996" y="7292"/>
                  </a:cubicBezTo>
                  <a:cubicBezTo>
                    <a:pt x="1053" y="7292"/>
                    <a:pt x="1110" y="7287"/>
                    <a:pt x="1168" y="7275"/>
                  </a:cubicBezTo>
                  <a:cubicBezTo>
                    <a:pt x="2451" y="7002"/>
                    <a:pt x="5792" y="6371"/>
                    <a:pt x="7931" y="6371"/>
                  </a:cubicBezTo>
                  <a:cubicBezTo>
                    <a:pt x="8405" y="6371"/>
                    <a:pt x="8819" y="6402"/>
                    <a:pt x="9140" y="6475"/>
                  </a:cubicBezTo>
                  <a:cubicBezTo>
                    <a:pt x="10808" y="6841"/>
                    <a:pt x="15745" y="7942"/>
                    <a:pt x="17713" y="8376"/>
                  </a:cubicBezTo>
                  <a:cubicBezTo>
                    <a:pt x="17761" y="8388"/>
                    <a:pt x="17810" y="8394"/>
                    <a:pt x="17857" y="8394"/>
                  </a:cubicBezTo>
                  <a:cubicBezTo>
                    <a:pt x="18196" y="8394"/>
                    <a:pt x="18476" y="8094"/>
                    <a:pt x="18447" y="7742"/>
                  </a:cubicBezTo>
                  <a:cubicBezTo>
                    <a:pt x="18313" y="6241"/>
                    <a:pt x="18246" y="3105"/>
                    <a:pt x="19647" y="804"/>
                  </a:cubicBezTo>
                  <a:cubicBezTo>
                    <a:pt x="19647" y="804"/>
                    <a:pt x="18047" y="438"/>
                    <a:pt x="16010" y="438"/>
                  </a:cubicBezTo>
                  <a:cubicBezTo>
                    <a:pt x="15034" y="438"/>
                    <a:pt x="13957" y="522"/>
                    <a:pt x="12909" y="770"/>
                  </a:cubicBezTo>
                  <a:cubicBezTo>
                    <a:pt x="12407" y="891"/>
                    <a:pt x="11963" y="940"/>
                    <a:pt x="11565" y="940"/>
                  </a:cubicBezTo>
                  <a:cubicBezTo>
                    <a:pt x="9822" y="940"/>
                    <a:pt x="8976" y="1"/>
                    <a:pt x="81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1"/>
            <p:cNvSpPr/>
            <p:nvPr/>
          </p:nvSpPr>
          <p:spPr>
            <a:xfrm>
              <a:off x="1942252" y="2023250"/>
              <a:ext cx="906227" cy="880757"/>
            </a:xfrm>
            <a:custGeom>
              <a:avLst/>
              <a:gdLst/>
              <a:ahLst/>
              <a:cxnLst/>
              <a:rect l="l" t="t" r="r" b="b"/>
              <a:pathLst>
                <a:path w="18715" h="18189" extrusionOk="0">
                  <a:moveTo>
                    <a:pt x="11304" y="1"/>
                  </a:moveTo>
                  <a:cubicBezTo>
                    <a:pt x="6482" y="1"/>
                    <a:pt x="5267" y="5556"/>
                    <a:pt x="5104" y="7415"/>
                  </a:cubicBezTo>
                  <a:cubicBezTo>
                    <a:pt x="4871" y="9450"/>
                    <a:pt x="1" y="8749"/>
                    <a:pt x="835" y="13719"/>
                  </a:cubicBezTo>
                  <a:cubicBezTo>
                    <a:pt x="1315" y="16680"/>
                    <a:pt x="5526" y="18189"/>
                    <a:pt x="9360" y="18189"/>
                  </a:cubicBezTo>
                  <a:cubicBezTo>
                    <a:pt x="11919" y="18189"/>
                    <a:pt x="14310" y="17516"/>
                    <a:pt x="15312" y="16154"/>
                  </a:cubicBezTo>
                  <a:cubicBezTo>
                    <a:pt x="18481" y="11818"/>
                    <a:pt x="16246" y="7415"/>
                    <a:pt x="16246" y="7415"/>
                  </a:cubicBezTo>
                  <a:cubicBezTo>
                    <a:pt x="16246" y="7415"/>
                    <a:pt x="18714" y="1911"/>
                    <a:pt x="12977" y="243"/>
                  </a:cubicBezTo>
                  <a:cubicBezTo>
                    <a:pt x="12543" y="110"/>
                    <a:pt x="12076" y="43"/>
                    <a:pt x="11642" y="10"/>
                  </a:cubicBezTo>
                  <a:cubicBezTo>
                    <a:pt x="11528" y="4"/>
                    <a:pt x="11415" y="1"/>
                    <a:pt x="11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1"/>
            <p:cNvSpPr/>
            <p:nvPr/>
          </p:nvSpPr>
          <p:spPr>
            <a:xfrm>
              <a:off x="2123154" y="2488873"/>
              <a:ext cx="628379" cy="620002"/>
            </a:xfrm>
            <a:custGeom>
              <a:avLst/>
              <a:gdLst/>
              <a:ahLst/>
              <a:cxnLst/>
              <a:rect l="l" t="t" r="r" b="b"/>
              <a:pathLst>
                <a:path w="12977" h="12804" extrusionOk="0">
                  <a:moveTo>
                    <a:pt x="5672" y="0"/>
                  </a:moveTo>
                  <a:lnTo>
                    <a:pt x="1" y="2202"/>
                  </a:lnTo>
                  <a:cubicBezTo>
                    <a:pt x="1368" y="3736"/>
                    <a:pt x="1569" y="6505"/>
                    <a:pt x="1469" y="8707"/>
                  </a:cubicBezTo>
                  <a:cubicBezTo>
                    <a:pt x="1368" y="10508"/>
                    <a:pt x="2703" y="12076"/>
                    <a:pt x="4504" y="12343"/>
                  </a:cubicBezTo>
                  <a:lnTo>
                    <a:pt x="7840" y="12776"/>
                  </a:lnTo>
                  <a:cubicBezTo>
                    <a:pt x="7988" y="12795"/>
                    <a:pt x="8137" y="12804"/>
                    <a:pt x="8283" y="12804"/>
                  </a:cubicBezTo>
                  <a:cubicBezTo>
                    <a:pt x="9718" y="12804"/>
                    <a:pt x="11028" y="11936"/>
                    <a:pt x="11542" y="10575"/>
                  </a:cubicBezTo>
                  <a:cubicBezTo>
                    <a:pt x="12510" y="8140"/>
                    <a:pt x="12977" y="5471"/>
                    <a:pt x="12977" y="2669"/>
                  </a:cubicBezTo>
                  <a:lnTo>
                    <a:pt x="9541" y="34"/>
                  </a:lnTo>
                  <a:lnTo>
                    <a:pt x="56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1"/>
            <p:cNvSpPr/>
            <p:nvPr/>
          </p:nvSpPr>
          <p:spPr>
            <a:xfrm>
              <a:off x="2336354" y="2488873"/>
              <a:ext cx="294021" cy="103430"/>
            </a:xfrm>
            <a:custGeom>
              <a:avLst/>
              <a:gdLst/>
              <a:ahLst/>
              <a:cxnLst/>
              <a:rect l="l" t="t" r="r" b="b"/>
              <a:pathLst>
                <a:path w="6072" h="2136" extrusionOk="0">
                  <a:moveTo>
                    <a:pt x="1269" y="0"/>
                  </a:moveTo>
                  <a:lnTo>
                    <a:pt x="1" y="501"/>
                  </a:lnTo>
                  <a:cubicBezTo>
                    <a:pt x="701" y="1468"/>
                    <a:pt x="1836" y="2135"/>
                    <a:pt x="3137" y="2135"/>
                  </a:cubicBezTo>
                  <a:cubicBezTo>
                    <a:pt x="4304" y="2135"/>
                    <a:pt x="5371" y="1602"/>
                    <a:pt x="6072" y="734"/>
                  </a:cubicBezTo>
                  <a:lnTo>
                    <a:pt x="5138" y="34"/>
                  </a:lnTo>
                  <a:lnTo>
                    <a:pt x="1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1"/>
            <p:cNvSpPr/>
            <p:nvPr/>
          </p:nvSpPr>
          <p:spPr>
            <a:xfrm>
              <a:off x="2268806" y="2304677"/>
              <a:ext cx="306660" cy="114907"/>
            </a:xfrm>
            <a:custGeom>
              <a:avLst/>
              <a:gdLst/>
              <a:ahLst/>
              <a:cxnLst/>
              <a:rect l="l" t="t" r="r" b="b"/>
              <a:pathLst>
                <a:path w="6333" h="2373" extrusionOk="0">
                  <a:moveTo>
                    <a:pt x="1248" y="1"/>
                  </a:moveTo>
                  <a:cubicBezTo>
                    <a:pt x="507" y="1"/>
                    <a:pt x="1" y="750"/>
                    <a:pt x="262" y="1436"/>
                  </a:cubicBezTo>
                  <a:cubicBezTo>
                    <a:pt x="429" y="1836"/>
                    <a:pt x="762" y="2103"/>
                    <a:pt x="1196" y="2137"/>
                  </a:cubicBezTo>
                  <a:lnTo>
                    <a:pt x="5032" y="2370"/>
                  </a:lnTo>
                  <a:cubicBezTo>
                    <a:pt x="5053" y="2372"/>
                    <a:pt x="5075" y="2372"/>
                    <a:pt x="5096" y="2372"/>
                  </a:cubicBezTo>
                  <a:cubicBezTo>
                    <a:pt x="5541" y="2372"/>
                    <a:pt x="5972" y="2048"/>
                    <a:pt x="6099" y="1603"/>
                  </a:cubicBezTo>
                  <a:lnTo>
                    <a:pt x="6133" y="1536"/>
                  </a:lnTo>
                  <a:cubicBezTo>
                    <a:pt x="6333" y="869"/>
                    <a:pt x="5866" y="168"/>
                    <a:pt x="5165" y="168"/>
                  </a:cubicBezTo>
                  <a:lnTo>
                    <a:pt x="1296" y="2"/>
                  </a:lnTo>
                  <a:cubicBezTo>
                    <a:pt x="1280" y="1"/>
                    <a:pt x="1264" y="1"/>
                    <a:pt x="1248" y="1"/>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1"/>
            <p:cNvSpPr/>
            <p:nvPr/>
          </p:nvSpPr>
          <p:spPr>
            <a:xfrm>
              <a:off x="2342843" y="2127066"/>
              <a:ext cx="339248" cy="424859"/>
            </a:xfrm>
            <a:custGeom>
              <a:avLst/>
              <a:gdLst/>
              <a:ahLst/>
              <a:cxnLst/>
              <a:rect l="l" t="t" r="r" b="b"/>
              <a:pathLst>
                <a:path w="7006" h="8774" extrusionOk="0">
                  <a:moveTo>
                    <a:pt x="2035" y="0"/>
                  </a:moveTo>
                  <a:cubicBezTo>
                    <a:pt x="901" y="0"/>
                    <a:pt x="0" y="901"/>
                    <a:pt x="0" y="2002"/>
                  </a:cubicBezTo>
                  <a:lnTo>
                    <a:pt x="0" y="5771"/>
                  </a:lnTo>
                  <a:cubicBezTo>
                    <a:pt x="0" y="7439"/>
                    <a:pt x="1335" y="8773"/>
                    <a:pt x="3003" y="8773"/>
                  </a:cubicBezTo>
                  <a:cubicBezTo>
                    <a:pt x="4437" y="8773"/>
                    <a:pt x="5671" y="7773"/>
                    <a:pt x="5971" y="6372"/>
                  </a:cubicBezTo>
                  <a:lnTo>
                    <a:pt x="6739" y="2402"/>
                  </a:lnTo>
                  <a:cubicBezTo>
                    <a:pt x="7005" y="1168"/>
                    <a:pt x="6038" y="0"/>
                    <a:pt x="4770"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1"/>
            <p:cNvSpPr/>
            <p:nvPr/>
          </p:nvSpPr>
          <p:spPr>
            <a:xfrm>
              <a:off x="2331512" y="2081840"/>
              <a:ext cx="431348" cy="285547"/>
            </a:xfrm>
            <a:custGeom>
              <a:avLst/>
              <a:gdLst/>
              <a:ahLst/>
              <a:cxnLst/>
              <a:rect l="l" t="t" r="r" b="b"/>
              <a:pathLst>
                <a:path w="8908" h="5897" extrusionOk="0">
                  <a:moveTo>
                    <a:pt x="2836" y="0"/>
                  </a:moveTo>
                  <a:cubicBezTo>
                    <a:pt x="1268" y="0"/>
                    <a:pt x="1" y="1268"/>
                    <a:pt x="1" y="2836"/>
                  </a:cubicBezTo>
                  <a:lnTo>
                    <a:pt x="1" y="4604"/>
                  </a:lnTo>
                  <a:cubicBezTo>
                    <a:pt x="3503" y="4203"/>
                    <a:pt x="1702" y="1535"/>
                    <a:pt x="3670" y="1001"/>
                  </a:cubicBezTo>
                  <a:cubicBezTo>
                    <a:pt x="3804" y="2569"/>
                    <a:pt x="4504" y="3369"/>
                    <a:pt x="5071" y="3736"/>
                  </a:cubicBezTo>
                  <a:cubicBezTo>
                    <a:pt x="5471" y="4037"/>
                    <a:pt x="5738" y="4470"/>
                    <a:pt x="5872" y="4937"/>
                  </a:cubicBezTo>
                  <a:cubicBezTo>
                    <a:pt x="5938" y="5237"/>
                    <a:pt x="6072" y="5538"/>
                    <a:pt x="6372" y="5771"/>
                  </a:cubicBezTo>
                  <a:cubicBezTo>
                    <a:pt x="6481" y="5856"/>
                    <a:pt x="6608" y="5897"/>
                    <a:pt x="6733" y="5897"/>
                  </a:cubicBezTo>
                  <a:cubicBezTo>
                    <a:pt x="6952" y="5897"/>
                    <a:pt x="7167" y="5771"/>
                    <a:pt x="7273" y="5538"/>
                  </a:cubicBezTo>
                  <a:cubicBezTo>
                    <a:pt x="7840" y="4137"/>
                    <a:pt x="8907" y="467"/>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1"/>
            <p:cNvSpPr/>
            <p:nvPr/>
          </p:nvSpPr>
          <p:spPr>
            <a:xfrm>
              <a:off x="1523939" y="2565815"/>
              <a:ext cx="1314865" cy="2171846"/>
            </a:xfrm>
            <a:custGeom>
              <a:avLst/>
              <a:gdLst/>
              <a:ahLst/>
              <a:cxnLst/>
              <a:rect l="l" t="t" r="r" b="b"/>
              <a:pathLst>
                <a:path w="27154" h="44852" extrusionOk="0">
                  <a:moveTo>
                    <a:pt x="13061" y="0"/>
                  </a:moveTo>
                  <a:cubicBezTo>
                    <a:pt x="13030" y="0"/>
                    <a:pt x="13001" y="4"/>
                    <a:pt x="12976" y="13"/>
                  </a:cubicBezTo>
                  <a:lnTo>
                    <a:pt x="11375" y="646"/>
                  </a:lnTo>
                  <a:cubicBezTo>
                    <a:pt x="11142" y="713"/>
                    <a:pt x="11108" y="980"/>
                    <a:pt x="11242" y="1147"/>
                  </a:cubicBezTo>
                  <a:cubicBezTo>
                    <a:pt x="11942" y="1914"/>
                    <a:pt x="13443" y="4149"/>
                    <a:pt x="12376" y="8786"/>
                  </a:cubicBezTo>
                  <a:cubicBezTo>
                    <a:pt x="11492" y="10475"/>
                    <a:pt x="9959" y="10823"/>
                    <a:pt x="8849" y="10823"/>
                  </a:cubicBezTo>
                  <a:cubicBezTo>
                    <a:pt x="8075" y="10823"/>
                    <a:pt x="7506" y="10654"/>
                    <a:pt x="7506" y="10654"/>
                  </a:cubicBezTo>
                  <a:lnTo>
                    <a:pt x="1935" y="26865"/>
                  </a:lnTo>
                  <a:cubicBezTo>
                    <a:pt x="0" y="33470"/>
                    <a:pt x="5204" y="37239"/>
                    <a:pt x="10675" y="39741"/>
                  </a:cubicBezTo>
                  <a:cubicBezTo>
                    <a:pt x="14144" y="41309"/>
                    <a:pt x="18914" y="43310"/>
                    <a:pt x="21949" y="44611"/>
                  </a:cubicBezTo>
                  <a:cubicBezTo>
                    <a:pt x="22349" y="44774"/>
                    <a:pt x="22760" y="44852"/>
                    <a:pt x="23163" y="44852"/>
                  </a:cubicBezTo>
                  <a:cubicBezTo>
                    <a:pt x="24411" y="44852"/>
                    <a:pt x="25581" y="44112"/>
                    <a:pt x="26086" y="42877"/>
                  </a:cubicBezTo>
                  <a:cubicBezTo>
                    <a:pt x="27153" y="40341"/>
                    <a:pt x="26119" y="37406"/>
                    <a:pt x="23717" y="36072"/>
                  </a:cubicBezTo>
                  <a:lnTo>
                    <a:pt x="17446" y="32569"/>
                  </a:lnTo>
                  <a:cubicBezTo>
                    <a:pt x="16279" y="31935"/>
                    <a:pt x="16312" y="30201"/>
                    <a:pt x="17546" y="29634"/>
                  </a:cubicBezTo>
                  <a:cubicBezTo>
                    <a:pt x="19814" y="28600"/>
                    <a:pt x="20582" y="26865"/>
                    <a:pt x="20582" y="26865"/>
                  </a:cubicBezTo>
                  <a:lnTo>
                    <a:pt x="24051" y="9886"/>
                  </a:lnTo>
                  <a:cubicBezTo>
                    <a:pt x="26019" y="4849"/>
                    <a:pt x="25719" y="1580"/>
                    <a:pt x="25652" y="1047"/>
                  </a:cubicBezTo>
                  <a:cubicBezTo>
                    <a:pt x="25652" y="980"/>
                    <a:pt x="25619" y="947"/>
                    <a:pt x="25585" y="913"/>
                  </a:cubicBezTo>
                  <a:lnTo>
                    <a:pt x="24384" y="46"/>
                  </a:lnTo>
                  <a:cubicBezTo>
                    <a:pt x="24348" y="18"/>
                    <a:pt x="24308" y="6"/>
                    <a:pt x="24271" y="6"/>
                  </a:cubicBezTo>
                  <a:cubicBezTo>
                    <a:pt x="24174" y="6"/>
                    <a:pt x="24093" y="92"/>
                    <a:pt x="24118" y="213"/>
                  </a:cubicBezTo>
                  <a:cubicBezTo>
                    <a:pt x="24418" y="2948"/>
                    <a:pt x="23317" y="6684"/>
                    <a:pt x="22616" y="8619"/>
                  </a:cubicBezTo>
                  <a:cubicBezTo>
                    <a:pt x="22498" y="9033"/>
                    <a:pt x="22143" y="9264"/>
                    <a:pt x="21738" y="9264"/>
                  </a:cubicBezTo>
                  <a:cubicBezTo>
                    <a:pt x="21687" y="9264"/>
                    <a:pt x="21635" y="9260"/>
                    <a:pt x="21582" y="9253"/>
                  </a:cubicBezTo>
                  <a:cubicBezTo>
                    <a:pt x="19681" y="8919"/>
                    <a:pt x="17179" y="8786"/>
                    <a:pt x="15778" y="8719"/>
                  </a:cubicBezTo>
                  <a:cubicBezTo>
                    <a:pt x="15245" y="8719"/>
                    <a:pt x="14811" y="8218"/>
                    <a:pt x="14911" y="7651"/>
                  </a:cubicBezTo>
                  <a:cubicBezTo>
                    <a:pt x="15545" y="3382"/>
                    <a:pt x="13844" y="780"/>
                    <a:pt x="13310" y="113"/>
                  </a:cubicBezTo>
                  <a:cubicBezTo>
                    <a:pt x="13260" y="38"/>
                    <a:pt x="13153" y="0"/>
                    <a:pt x="130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1"/>
            <p:cNvSpPr/>
            <p:nvPr/>
          </p:nvSpPr>
          <p:spPr>
            <a:xfrm>
              <a:off x="2127173" y="3202803"/>
              <a:ext cx="433769" cy="421905"/>
            </a:xfrm>
            <a:custGeom>
              <a:avLst/>
              <a:gdLst/>
              <a:ahLst/>
              <a:cxnLst/>
              <a:rect l="l" t="t" r="r" b="b"/>
              <a:pathLst>
                <a:path w="8958" h="8713" extrusionOk="0">
                  <a:moveTo>
                    <a:pt x="2153" y="0"/>
                  </a:moveTo>
                  <a:cubicBezTo>
                    <a:pt x="1819" y="0"/>
                    <a:pt x="1486" y="234"/>
                    <a:pt x="1419" y="567"/>
                  </a:cubicBezTo>
                  <a:lnTo>
                    <a:pt x="518" y="4403"/>
                  </a:lnTo>
                  <a:cubicBezTo>
                    <a:pt x="0" y="6605"/>
                    <a:pt x="1650" y="8712"/>
                    <a:pt x="3883" y="8712"/>
                  </a:cubicBezTo>
                  <a:cubicBezTo>
                    <a:pt x="3951" y="8712"/>
                    <a:pt x="4019" y="8710"/>
                    <a:pt x="4087" y="8707"/>
                  </a:cubicBezTo>
                  <a:cubicBezTo>
                    <a:pt x="5555" y="8640"/>
                    <a:pt x="6823" y="7672"/>
                    <a:pt x="7290" y="6238"/>
                  </a:cubicBezTo>
                  <a:lnTo>
                    <a:pt x="8824" y="1268"/>
                  </a:lnTo>
                  <a:cubicBezTo>
                    <a:pt x="8958" y="801"/>
                    <a:pt x="8657" y="367"/>
                    <a:pt x="8190" y="334"/>
                  </a:cubicBezTo>
                  <a:lnTo>
                    <a:pt x="21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2166782" y="2978271"/>
              <a:ext cx="42031" cy="40433"/>
            </a:xfrm>
            <a:custGeom>
              <a:avLst/>
              <a:gdLst/>
              <a:ahLst/>
              <a:cxnLst/>
              <a:rect l="l" t="t" r="r" b="b"/>
              <a:pathLst>
                <a:path w="868" h="835" extrusionOk="0">
                  <a:moveTo>
                    <a:pt x="434" y="1"/>
                  </a:moveTo>
                  <a:cubicBezTo>
                    <a:pt x="201" y="1"/>
                    <a:pt x="0" y="201"/>
                    <a:pt x="0" y="434"/>
                  </a:cubicBezTo>
                  <a:cubicBezTo>
                    <a:pt x="0" y="668"/>
                    <a:pt x="201" y="835"/>
                    <a:pt x="434" y="835"/>
                  </a:cubicBezTo>
                  <a:cubicBezTo>
                    <a:pt x="668" y="835"/>
                    <a:pt x="868" y="668"/>
                    <a:pt x="868" y="434"/>
                  </a:cubicBezTo>
                  <a:cubicBezTo>
                    <a:pt x="868" y="201"/>
                    <a:pt x="668" y="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1"/>
            <p:cNvSpPr/>
            <p:nvPr/>
          </p:nvSpPr>
          <p:spPr>
            <a:xfrm>
              <a:off x="2615795" y="3028339"/>
              <a:ext cx="40433" cy="40433"/>
            </a:xfrm>
            <a:custGeom>
              <a:avLst/>
              <a:gdLst/>
              <a:ahLst/>
              <a:cxnLst/>
              <a:rect l="l" t="t" r="r" b="b"/>
              <a:pathLst>
                <a:path w="835" h="835" extrusionOk="0">
                  <a:moveTo>
                    <a:pt x="434" y="1"/>
                  </a:moveTo>
                  <a:cubicBezTo>
                    <a:pt x="201" y="1"/>
                    <a:pt x="1" y="201"/>
                    <a:pt x="1" y="434"/>
                  </a:cubicBezTo>
                  <a:cubicBezTo>
                    <a:pt x="1" y="668"/>
                    <a:pt x="201" y="835"/>
                    <a:pt x="434" y="835"/>
                  </a:cubicBezTo>
                  <a:cubicBezTo>
                    <a:pt x="635" y="835"/>
                    <a:pt x="835" y="668"/>
                    <a:pt x="835" y="434"/>
                  </a:cubicBezTo>
                  <a:cubicBezTo>
                    <a:pt x="835" y="201"/>
                    <a:pt x="635" y="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1"/>
            <p:cNvSpPr/>
            <p:nvPr/>
          </p:nvSpPr>
          <p:spPr>
            <a:xfrm>
              <a:off x="1533623" y="2621307"/>
              <a:ext cx="680046" cy="1271236"/>
            </a:xfrm>
            <a:custGeom>
              <a:avLst/>
              <a:gdLst/>
              <a:ahLst/>
              <a:cxnLst/>
              <a:rect l="l" t="t" r="r" b="b"/>
              <a:pathLst>
                <a:path w="14044" h="26253" extrusionOk="0">
                  <a:moveTo>
                    <a:pt x="11042" y="1"/>
                  </a:moveTo>
                  <a:cubicBezTo>
                    <a:pt x="9174" y="34"/>
                    <a:pt x="7506" y="1202"/>
                    <a:pt x="6839" y="2936"/>
                  </a:cubicBezTo>
                  <a:lnTo>
                    <a:pt x="1135" y="17780"/>
                  </a:lnTo>
                  <a:cubicBezTo>
                    <a:pt x="0" y="20749"/>
                    <a:pt x="1268" y="24118"/>
                    <a:pt x="4103" y="25619"/>
                  </a:cubicBezTo>
                  <a:lnTo>
                    <a:pt x="5371" y="26253"/>
                  </a:lnTo>
                  <a:lnTo>
                    <a:pt x="12176" y="7640"/>
                  </a:lnTo>
                  <a:cubicBezTo>
                    <a:pt x="14044" y="1435"/>
                    <a:pt x="11042" y="1"/>
                    <a:pt x="11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1"/>
            <p:cNvSpPr/>
            <p:nvPr/>
          </p:nvSpPr>
          <p:spPr>
            <a:xfrm>
              <a:off x="2202324" y="3498369"/>
              <a:ext cx="1540998" cy="998278"/>
            </a:xfrm>
            <a:custGeom>
              <a:avLst/>
              <a:gdLst/>
              <a:ahLst/>
              <a:cxnLst/>
              <a:rect l="l" t="t" r="r" b="b"/>
              <a:pathLst>
                <a:path w="31824" h="20616" extrusionOk="0">
                  <a:moveTo>
                    <a:pt x="11642" y="1"/>
                  </a:moveTo>
                  <a:lnTo>
                    <a:pt x="0" y="868"/>
                  </a:lnTo>
                  <a:lnTo>
                    <a:pt x="19414" y="20615"/>
                  </a:lnTo>
                  <a:lnTo>
                    <a:pt x="26920" y="17880"/>
                  </a:lnTo>
                  <a:lnTo>
                    <a:pt x="31823" y="11509"/>
                  </a:lnTo>
                  <a:lnTo>
                    <a:pt x="116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1"/>
            <p:cNvSpPr/>
            <p:nvPr/>
          </p:nvSpPr>
          <p:spPr>
            <a:xfrm>
              <a:off x="2765998" y="3621118"/>
              <a:ext cx="258528" cy="256881"/>
            </a:xfrm>
            <a:custGeom>
              <a:avLst/>
              <a:gdLst/>
              <a:ahLst/>
              <a:cxnLst/>
              <a:rect l="l" t="t" r="r" b="b"/>
              <a:pathLst>
                <a:path w="5339" h="5305" extrusionOk="0">
                  <a:moveTo>
                    <a:pt x="2670" y="1"/>
                  </a:moveTo>
                  <a:cubicBezTo>
                    <a:pt x="1202" y="1"/>
                    <a:pt x="1" y="1202"/>
                    <a:pt x="1" y="2669"/>
                  </a:cubicBezTo>
                  <a:cubicBezTo>
                    <a:pt x="1" y="4137"/>
                    <a:pt x="1202" y="5305"/>
                    <a:pt x="2670" y="5305"/>
                  </a:cubicBezTo>
                  <a:cubicBezTo>
                    <a:pt x="4137" y="5305"/>
                    <a:pt x="5338" y="4137"/>
                    <a:pt x="5338" y="2669"/>
                  </a:cubicBezTo>
                  <a:cubicBezTo>
                    <a:pt x="5338" y="1202"/>
                    <a:pt x="4137" y="1"/>
                    <a:pt x="2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1"/>
            <p:cNvSpPr/>
            <p:nvPr/>
          </p:nvSpPr>
          <p:spPr>
            <a:xfrm>
              <a:off x="2564129" y="3535508"/>
              <a:ext cx="258479" cy="258528"/>
            </a:xfrm>
            <a:custGeom>
              <a:avLst/>
              <a:gdLst/>
              <a:ahLst/>
              <a:cxnLst/>
              <a:rect l="l" t="t" r="r" b="b"/>
              <a:pathLst>
                <a:path w="5338" h="5339" extrusionOk="0">
                  <a:moveTo>
                    <a:pt x="2669" y="1"/>
                  </a:moveTo>
                  <a:cubicBezTo>
                    <a:pt x="1201" y="1"/>
                    <a:pt x="0" y="1202"/>
                    <a:pt x="0" y="2669"/>
                  </a:cubicBezTo>
                  <a:cubicBezTo>
                    <a:pt x="0" y="4137"/>
                    <a:pt x="1201" y="5338"/>
                    <a:pt x="2669" y="5338"/>
                  </a:cubicBezTo>
                  <a:cubicBezTo>
                    <a:pt x="4137" y="5338"/>
                    <a:pt x="5337" y="4137"/>
                    <a:pt x="5337" y="2669"/>
                  </a:cubicBezTo>
                  <a:cubicBezTo>
                    <a:pt x="5337" y="1202"/>
                    <a:pt x="4137" y="1"/>
                    <a:pt x="26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1"/>
            <p:cNvSpPr/>
            <p:nvPr/>
          </p:nvSpPr>
          <p:spPr>
            <a:xfrm>
              <a:off x="2724017" y="3703531"/>
              <a:ext cx="256881" cy="258479"/>
            </a:xfrm>
            <a:custGeom>
              <a:avLst/>
              <a:gdLst/>
              <a:ahLst/>
              <a:cxnLst/>
              <a:rect l="l" t="t" r="r" b="b"/>
              <a:pathLst>
                <a:path w="5305" h="5338" extrusionOk="0">
                  <a:moveTo>
                    <a:pt x="2669" y="0"/>
                  </a:moveTo>
                  <a:cubicBezTo>
                    <a:pt x="1168" y="0"/>
                    <a:pt x="1" y="1201"/>
                    <a:pt x="1" y="2669"/>
                  </a:cubicBezTo>
                  <a:cubicBezTo>
                    <a:pt x="1" y="4136"/>
                    <a:pt x="1168" y="5337"/>
                    <a:pt x="2669" y="5337"/>
                  </a:cubicBezTo>
                  <a:cubicBezTo>
                    <a:pt x="4137" y="5337"/>
                    <a:pt x="5304" y="4136"/>
                    <a:pt x="5304" y="2669"/>
                  </a:cubicBezTo>
                  <a:cubicBezTo>
                    <a:pt x="5304" y="1201"/>
                    <a:pt x="4137" y="0"/>
                    <a:pt x="26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1"/>
            <p:cNvSpPr/>
            <p:nvPr/>
          </p:nvSpPr>
          <p:spPr>
            <a:xfrm>
              <a:off x="3260284" y="3911890"/>
              <a:ext cx="256881" cy="258479"/>
            </a:xfrm>
            <a:custGeom>
              <a:avLst/>
              <a:gdLst/>
              <a:ahLst/>
              <a:cxnLst/>
              <a:rect l="l" t="t" r="r" b="b"/>
              <a:pathLst>
                <a:path w="5305" h="5338" extrusionOk="0">
                  <a:moveTo>
                    <a:pt x="2669" y="0"/>
                  </a:moveTo>
                  <a:cubicBezTo>
                    <a:pt x="1201" y="0"/>
                    <a:pt x="0" y="1201"/>
                    <a:pt x="0" y="2669"/>
                  </a:cubicBezTo>
                  <a:cubicBezTo>
                    <a:pt x="0" y="4136"/>
                    <a:pt x="1201" y="5337"/>
                    <a:pt x="2669" y="5337"/>
                  </a:cubicBezTo>
                  <a:cubicBezTo>
                    <a:pt x="4137" y="5337"/>
                    <a:pt x="5304" y="4136"/>
                    <a:pt x="5304" y="2669"/>
                  </a:cubicBezTo>
                  <a:cubicBezTo>
                    <a:pt x="5304" y="1201"/>
                    <a:pt x="4137" y="0"/>
                    <a:pt x="26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1"/>
            <p:cNvSpPr/>
            <p:nvPr/>
          </p:nvSpPr>
          <p:spPr>
            <a:xfrm>
              <a:off x="3131048" y="3777810"/>
              <a:ext cx="258479" cy="258479"/>
            </a:xfrm>
            <a:custGeom>
              <a:avLst/>
              <a:gdLst/>
              <a:ahLst/>
              <a:cxnLst/>
              <a:rect l="l" t="t" r="r" b="b"/>
              <a:pathLst>
                <a:path w="5338" h="5338" extrusionOk="0">
                  <a:moveTo>
                    <a:pt x="2669" y="0"/>
                  </a:moveTo>
                  <a:cubicBezTo>
                    <a:pt x="1202" y="0"/>
                    <a:pt x="1" y="1201"/>
                    <a:pt x="1" y="2669"/>
                  </a:cubicBezTo>
                  <a:cubicBezTo>
                    <a:pt x="1" y="4137"/>
                    <a:pt x="1202" y="5338"/>
                    <a:pt x="2669" y="5338"/>
                  </a:cubicBezTo>
                  <a:cubicBezTo>
                    <a:pt x="4137" y="5338"/>
                    <a:pt x="5338" y="4137"/>
                    <a:pt x="5338" y="2669"/>
                  </a:cubicBezTo>
                  <a:cubicBezTo>
                    <a:pt x="5338" y="1201"/>
                    <a:pt x="4137" y="0"/>
                    <a:pt x="26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1"/>
            <p:cNvSpPr/>
            <p:nvPr/>
          </p:nvSpPr>
          <p:spPr>
            <a:xfrm>
              <a:off x="3155307" y="4005538"/>
              <a:ext cx="258479" cy="256881"/>
            </a:xfrm>
            <a:custGeom>
              <a:avLst/>
              <a:gdLst/>
              <a:ahLst/>
              <a:cxnLst/>
              <a:rect l="l" t="t" r="r" b="b"/>
              <a:pathLst>
                <a:path w="5338" h="5305" extrusionOk="0">
                  <a:moveTo>
                    <a:pt x="2669" y="1"/>
                  </a:moveTo>
                  <a:cubicBezTo>
                    <a:pt x="1201" y="1"/>
                    <a:pt x="0" y="1168"/>
                    <a:pt x="0" y="2636"/>
                  </a:cubicBezTo>
                  <a:cubicBezTo>
                    <a:pt x="0" y="4137"/>
                    <a:pt x="1201" y="5305"/>
                    <a:pt x="2669" y="5305"/>
                  </a:cubicBezTo>
                  <a:cubicBezTo>
                    <a:pt x="4136" y="5305"/>
                    <a:pt x="5337" y="4137"/>
                    <a:pt x="5337" y="2636"/>
                  </a:cubicBezTo>
                  <a:cubicBezTo>
                    <a:pt x="5337" y="1168"/>
                    <a:pt x="4136" y="1"/>
                    <a:pt x="2669" y="1"/>
                  </a:cubicBezTo>
                  <a:close/>
                </a:path>
              </a:pathLst>
            </a:custGeom>
            <a:solidFill>
              <a:srgbClr val="DC9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1"/>
            <p:cNvSpPr/>
            <p:nvPr/>
          </p:nvSpPr>
          <p:spPr>
            <a:xfrm>
              <a:off x="2362211" y="3574294"/>
              <a:ext cx="258479" cy="258479"/>
            </a:xfrm>
            <a:custGeom>
              <a:avLst/>
              <a:gdLst/>
              <a:ahLst/>
              <a:cxnLst/>
              <a:rect l="l" t="t" r="r" b="b"/>
              <a:pathLst>
                <a:path w="5338" h="5338" extrusionOk="0">
                  <a:moveTo>
                    <a:pt x="2669" y="0"/>
                  </a:moveTo>
                  <a:cubicBezTo>
                    <a:pt x="1202" y="0"/>
                    <a:pt x="1" y="1201"/>
                    <a:pt x="1" y="2669"/>
                  </a:cubicBezTo>
                  <a:cubicBezTo>
                    <a:pt x="1" y="4137"/>
                    <a:pt x="1202" y="5338"/>
                    <a:pt x="2669" y="5338"/>
                  </a:cubicBezTo>
                  <a:cubicBezTo>
                    <a:pt x="4137" y="5338"/>
                    <a:pt x="5338" y="4137"/>
                    <a:pt x="5338" y="2669"/>
                  </a:cubicBezTo>
                  <a:cubicBezTo>
                    <a:pt x="5338" y="1201"/>
                    <a:pt x="4137" y="0"/>
                    <a:pt x="2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1"/>
            <p:cNvSpPr/>
            <p:nvPr/>
          </p:nvSpPr>
          <p:spPr>
            <a:xfrm>
              <a:off x="2578655" y="3664746"/>
              <a:ext cx="258479" cy="258479"/>
            </a:xfrm>
            <a:custGeom>
              <a:avLst/>
              <a:gdLst/>
              <a:ahLst/>
              <a:cxnLst/>
              <a:rect l="l" t="t" r="r" b="b"/>
              <a:pathLst>
                <a:path w="5338" h="5338" extrusionOk="0">
                  <a:moveTo>
                    <a:pt x="2669" y="0"/>
                  </a:moveTo>
                  <a:cubicBezTo>
                    <a:pt x="1201" y="0"/>
                    <a:pt x="1" y="1201"/>
                    <a:pt x="1" y="2669"/>
                  </a:cubicBezTo>
                  <a:cubicBezTo>
                    <a:pt x="1" y="4137"/>
                    <a:pt x="1201" y="5338"/>
                    <a:pt x="2669" y="5338"/>
                  </a:cubicBezTo>
                  <a:cubicBezTo>
                    <a:pt x="4137" y="5338"/>
                    <a:pt x="5338" y="4137"/>
                    <a:pt x="5338" y="2669"/>
                  </a:cubicBezTo>
                  <a:cubicBezTo>
                    <a:pt x="5338" y="1201"/>
                    <a:pt x="4137" y="0"/>
                    <a:pt x="2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1"/>
            <p:cNvSpPr/>
            <p:nvPr/>
          </p:nvSpPr>
          <p:spPr>
            <a:xfrm>
              <a:off x="2927532" y="3732584"/>
              <a:ext cx="258479" cy="258479"/>
            </a:xfrm>
            <a:custGeom>
              <a:avLst/>
              <a:gdLst/>
              <a:ahLst/>
              <a:cxnLst/>
              <a:rect l="l" t="t" r="r" b="b"/>
              <a:pathLst>
                <a:path w="5338" h="5338" extrusionOk="0">
                  <a:moveTo>
                    <a:pt x="2669" y="0"/>
                  </a:moveTo>
                  <a:cubicBezTo>
                    <a:pt x="1202" y="0"/>
                    <a:pt x="1" y="1201"/>
                    <a:pt x="1" y="2669"/>
                  </a:cubicBezTo>
                  <a:cubicBezTo>
                    <a:pt x="1" y="4137"/>
                    <a:pt x="1202" y="5338"/>
                    <a:pt x="2669" y="5338"/>
                  </a:cubicBezTo>
                  <a:cubicBezTo>
                    <a:pt x="4137" y="5338"/>
                    <a:pt x="5338" y="4137"/>
                    <a:pt x="5338" y="2669"/>
                  </a:cubicBezTo>
                  <a:cubicBezTo>
                    <a:pt x="5338" y="1201"/>
                    <a:pt x="4137" y="0"/>
                    <a:pt x="2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1"/>
            <p:cNvSpPr/>
            <p:nvPr/>
          </p:nvSpPr>
          <p:spPr>
            <a:xfrm>
              <a:off x="3042243" y="3940943"/>
              <a:ext cx="256833" cy="258479"/>
            </a:xfrm>
            <a:custGeom>
              <a:avLst/>
              <a:gdLst/>
              <a:ahLst/>
              <a:cxnLst/>
              <a:rect l="l" t="t" r="r" b="b"/>
              <a:pathLst>
                <a:path w="5304" h="5338" extrusionOk="0">
                  <a:moveTo>
                    <a:pt x="2635" y="1"/>
                  </a:moveTo>
                  <a:cubicBezTo>
                    <a:pt x="1168" y="1"/>
                    <a:pt x="0" y="1201"/>
                    <a:pt x="0" y="2669"/>
                  </a:cubicBezTo>
                  <a:cubicBezTo>
                    <a:pt x="0" y="4137"/>
                    <a:pt x="1168" y="5338"/>
                    <a:pt x="2635" y="5338"/>
                  </a:cubicBezTo>
                  <a:cubicBezTo>
                    <a:pt x="4103" y="5338"/>
                    <a:pt x="5304" y="4137"/>
                    <a:pt x="5304" y="2669"/>
                  </a:cubicBezTo>
                  <a:cubicBezTo>
                    <a:pt x="5304" y="1201"/>
                    <a:pt x="4103" y="1"/>
                    <a:pt x="2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1"/>
            <p:cNvSpPr/>
            <p:nvPr/>
          </p:nvSpPr>
          <p:spPr>
            <a:xfrm>
              <a:off x="2843569" y="3868262"/>
              <a:ext cx="256833" cy="258479"/>
            </a:xfrm>
            <a:custGeom>
              <a:avLst/>
              <a:gdLst/>
              <a:ahLst/>
              <a:cxnLst/>
              <a:rect l="l" t="t" r="r" b="b"/>
              <a:pathLst>
                <a:path w="5304" h="5338" extrusionOk="0">
                  <a:moveTo>
                    <a:pt x="2669" y="0"/>
                  </a:moveTo>
                  <a:cubicBezTo>
                    <a:pt x="1201" y="0"/>
                    <a:pt x="0" y="1201"/>
                    <a:pt x="0" y="2669"/>
                  </a:cubicBezTo>
                  <a:cubicBezTo>
                    <a:pt x="0" y="4137"/>
                    <a:pt x="1201" y="5338"/>
                    <a:pt x="2669" y="5338"/>
                  </a:cubicBezTo>
                  <a:cubicBezTo>
                    <a:pt x="4136" y="5338"/>
                    <a:pt x="5304" y="4137"/>
                    <a:pt x="5304" y="2669"/>
                  </a:cubicBezTo>
                  <a:cubicBezTo>
                    <a:pt x="5304" y="1201"/>
                    <a:pt x="4136" y="0"/>
                    <a:pt x="26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1"/>
            <p:cNvSpPr/>
            <p:nvPr/>
          </p:nvSpPr>
          <p:spPr>
            <a:xfrm>
              <a:off x="2098944" y="3540350"/>
              <a:ext cx="1135556" cy="1028978"/>
            </a:xfrm>
            <a:custGeom>
              <a:avLst/>
              <a:gdLst/>
              <a:ahLst/>
              <a:cxnLst/>
              <a:rect l="l" t="t" r="r" b="b"/>
              <a:pathLst>
                <a:path w="23451" h="21250" extrusionOk="0">
                  <a:moveTo>
                    <a:pt x="2135" y="1"/>
                  </a:moveTo>
                  <a:lnTo>
                    <a:pt x="0" y="7973"/>
                  </a:lnTo>
                  <a:lnTo>
                    <a:pt x="21082" y="21250"/>
                  </a:lnTo>
                  <a:lnTo>
                    <a:pt x="23451" y="13744"/>
                  </a:lnTo>
                  <a:lnTo>
                    <a:pt x="2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1"/>
            <p:cNvSpPr/>
            <p:nvPr/>
          </p:nvSpPr>
          <p:spPr>
            <a:xfrm>
              <a:off x="3119765" y="4055606"/>
              <a:ext cx="623537" cy="513714"/>
            </a:xfrm>
            <a:custGeom>
              <a:avLst/>
              <a:gdLst/>
              <a:ahLst/>
              <a:cxnLst/>
              <a:rect l="l" t="t" r="r" b="b"/>
              <a:pathLst>
                <a:path w="12877" h="10609" extrusionOk="0">
                  <a:moveTo>
                    <a:pt x="12876" y="1"/>
                  </a:moveTo>
                  <a:lnTo>
                    <a:pt x="2369" y="3103"/>
                  </a:lnTo>
                  <a:lnTo>
                    <a:pt x="0" y="10609"/>
                  </a:lnTo>
                  <a:lnTo>
                    <a:pt x="10074" y="7406"/>
                  </a:lnTo>
                  <a:lnTo>
                    <a:pt x="12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1"/>
            <p:cNvSpPr/>
            <p:nvPr/>
          </p:nvSpPr>
          <p:spPr>
            <a:xfrm>
              <a:off x="2218448" y="3904772"/>
              <a:ext cx="361861" cy="458803"/>
            </a:xfrm>
            <a:custGeom>
              <a:avLst/>
              <a:gdLst/>
              <a:ahLst/>
              <a:cxnLst/>
              <a:rect l="l" t="t" r="r" b="b"/>
              <a:pathLst>
                <a:path w="7473" h="9475" extrusionOk="0">
                  <a:moveTo>
                    <a:pt x="2045" y="1"/>
                  </a:moveTo>
                  <a:cubicBezTo>
                    <a:pt x="1966" y="1"/>
                    <a:pt x="1891" y="25"/>
                    <a:pt x="1836" y="80"/>
                  </a:cubicBezTo>
                  <a:cubicBezTo>
                    <a:pt x="701" y="1181"/>
                    <a:pt x="201" y="2482"/>
                    <a:pt x="34" y="3016"/>
                  </a:cubicBezTo>
                  <a:cubicBezTo>
                    <a:pt x="1" y="3149"/>
                    <a:pt x="34" y="3283"/>
                    <a:pt x="168" y="3349"/>
                  </a:cubicBezTo>
                  <a:lnTo>
                    <a:pt x="1102" y="3916"/>
                  </a:lnTo>
                  <a:cubicBezTo>
                    <a:pt x="1102" y="3916"/>
                    <a:pt x="1235" y="5084"/>
                    <a:pt x="2036" y="6118"/>
                  </a:cubicBezTo>
                  <a:lnTo>
                    <a:pt x="2703" y="8720"/>
                  </a:lnTo>
                  <a:cubicBezTo>
                    <a:pt x="2729" y="8851"/>
                    <a:pt x="2838" y="8941"/>
                    <a:pt x="2948" y="8941"/>
                  </a:cubicBezTo>
                  <a:cubicBezTo>
                    <a:pt x="2978" y="8941"/>
                    <a:pt x="3008" y="8934"/>
                    <a:pt x="3036" y="8920"/>
                  </a:cubicBezTo>
                  <a:cubicBezTo>
                    <a:pt x="3203" y="8887"/>
                    <a:pt x="3270" y="8753"/>
                    <a:pt x="3270" y="8620"/>
                  </a:cubicBezTo>
                  <a:lnTo>
                    <a:pt x="3070" y="6652"/>
                  </a:lnTo>
                  <a:lnTo>
                    <a:pt x="3070" y="6652"/>
                  </a:lnTo>
                  <a:lnTo>
                    <a:pt x="3937" y="9220"/>
                  </a:lnTo>
                  <a:cubicBezTo>
                    <a:pt x="3990" y="9379"/>
                    <a:pt x="4126" y="9474"/>
                    <a:pt x="4280" y="9474"/>
                  </a:cubicBezTo>
                  <a:cubicBezTo>
                    <a:pt x="4320" y="9474"/>
                    <a:pt x="4362" y="9468"/>
                    <a:pt x="4404" y="9454"/>
                  </a:cubicBezTo>
                  <a:cubicBezTo>
                    <a:pt x="4571" y="9420"/>
                    <a:pt x="4704" y="9220"/>
                    <a:pt x="4638" y="9020"/>
                  </a:cubicBezTo>
                  <a:lnTo>
                    <a:pt x="4004" y="6552"/>
                  </a:lnTo>
                  <a:lnTo>
                    <a:pt x="5371" y="9154"/>
                  </a:lnTo>
                  <a:cubicBezTo>
                    <a:pt x="5446" y="9277"/>
                    <a:pt x="5575" y="9346"/>
                    <a:pt x="5705" y="9346"/>
                  </a:cubicBezTo>
                  <a:cubicBezTo>
                    <a:pt x="5750" y="9346"/>
                    <a:pt x="5795" y="9338"/>
                    <a:pt x="5838" y="9320"/>
                  </a:cubicBezTo>
                  <a:cubicBezTo>
                    <a:pt x="6039" y="9220"/>
                    <a:pt x="6105" y="9020"/>
                    <a:pt x="6039" y="8853"/>
                  </a:cubicBezTo>
                  <a:lnTo>
                    <a:pt x="4804" y="5951"/>
                  </a:lnTo>
                  <a:lnTo>
                    <a:pt x="6772" y="8053"/>
                  </a:lnTo>
                  <a:cubicBezTo>
                    <a:pt x="6839" y="8136"/>
                    <a:pt x="6939" y="8178"/>
                    <a:pt x="7043" y="8178"/>
                  </a:cubicBezTo>
                  <a:cubicBezTo>
                    <a:pt x="7148" y="8178"/>
                    <a:pt x="7256" y="8136"/>
                    <a:pt x="7339" y="8053"/>
                  </a:cubicBezTo>
                  <a:cubicBezTo>
                    <a:pt x="7440" y="7919"/>
                    <a:pt x="7473" y="7753"/>
                    <a:pt x="7373" y="7586"/>
                  </a:cubicBezTo>
                  <a:lnTo>
                    <a:pt x="5938" y="5284"/>
                  </a:lnTo>
                  <a:cubicBezTo>
                    <a:pt x="5605" y="4817"/>
                    <a:pt x="5371" y="4283"/>
                    <a:pt x="5238" y="3716"/>
                  </a:cubicBezTo>
                  <a:cubicBezTo>
                    <a:pt x="5238" y="3716"/>
                    <a:pt x="5238" y="3683"/>
                    <a:pt x="5238" y="3683"/>
                  </a:cubicBezTo>
                  <a:cubicBezTo>
                    <a:pt x="5209" y="3567"/>
                    <a:pt x="5306" y="3476"/>
                    <a:pt x="5419" y="3476"/>
                  </a:cubicBezTo>
                  <a:cubicBezTo>
                    <a:pt x="5436" y="3476"/>
                    <a:pt x="5454" y="3478"/>
                    <a:pt x="5471" y="3483"/>
                  </a:cubicBezTo>
                  <a:lnTo>
                    <a:pt x="6672" y="4017"/>
                  </a:lnTo>
                  <a:cubicBezTo>
                    <a:pt x="6738" y="4056"/>
                    <a:pt x="6809" y="4075"/>
                    <a:pt x="6879" y="4075"/>
                  </a:cubicBezTo>
                  <a:cubicBezTo>
                    <a:pt x="6987" y="4075"/>
                    <a:pt x="7092" y="4031"/>
                    <a:pt x="7173" y="3950"/>
                  </a:cubicBezTo>
                  <a:lnTo>
                    <a:pt x="7273" y="3883"/>
                  </a:lnTo>
                  <a:cubicBezTo>
                    <a:pt x="7406" y="3783"/>
                    <a:pt x="7406" y="3550"/>
                    <a:pt x="7239" y="3416"/>
                  </a:cubicBezTo>
                  <a:cubicBezTo>
                    <a:pt x="7239" y="3416"/>
                    <a:pt x="5371" y="1081"/>
                    <a:pt x="2803" y="481"/>
                  </a:cubicBezTo>
                  <a:lnTo>
                    <a:pt x="2236" y="47"/>
                  </a:lnTo>
                  <a:cubicBezTo>
                    <a:pt x="2176" y="17"/>
                    <a:pt x="2109" y="1"/>
                    <a:pt x="2045"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1"/>
            <p:cNvSpPr/>
            <p:nvPr/>
          </p:nvSpPr>
          <p:spPr>
            <a:xfrm>
              <a:off x="2218448" y="3907048"/>
              <a:ext cx="90502" cy="187395"/>
            </a:xfrm>
            <a:custGeom>
              <a:avLst/>
              <a:gdLst/>
              <a:ahLst/>
              <a:cxnLst/>
              <a:rect l="l" t="t" r="r" b="b"/>
              <a:pathLst>
                <a:path w="1869" h="3870" extrusionOk="0">
                  <a:moveTo>
                    <a:pt x="1869" y="0"/>
                  </a:moveTo>
                  <a:cubicBezTo>
                    <a:pt x="1836" y="33"/>
                    <a:pt x="1836" y="33"/>
                    <a:pt x="1836" y="33"/>
                  </a:cubicBezTo>
                  <a:cubicBezTo>
                    <a:pt x="701" y="1134"/>
                    <a:pt x="201" y="2435"/>
                    <a:pt x="34" y="2969"/>
                  </a:cubicBezTo>
                  <a:cubicBezTo>
                    <a:pt x="1" y="3102"/>
                    <a:pt x="34" y="3236"/>
                    <a:pt x="168" y="3302"/>
                  </a:cubicBezTo>
                  <a:lnTo>
                    <a:pt x="1102" y="3869"/>
                  </a:lnTo>
                  <a:lnTo>
                    <a:pt x="1869" y="0"/>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1"/>
            <p:cNvSpPr/>
            <p:nvPr/>
          </p:nvSpPr>
          <p:spPr>
            <a:xfrm>
              <a:off x="1628965" y="3510765"/>
              <a:ext cx="765608" cy="585234"/>
            </a:xfrm>
            <a:custGeom>
              <a:avLst/>
              <a:gdLst/>
              <a:ahLst/>
              <a:cxnLst/>
              <a:rect l="l" t="t" r="r" b="b"/>
              <a:pathLst>
                <a:path w="15811" h="12086" extrusionOk="0">
                  <a:moveTo>
                    <a:pt x="4766" y="1"/>
                  </a:moveTo>
                  <a:cubicBezTo>
                    <a:pt x="2281" y="1"/>
                    <a:pt x="1" y="2218"/>
                    <a:pt x="600" y="5015"/>
                  </a:cubicBezTo>
                  <a:cubicBezTo>
                    <a:pt x="800" y="5949"/>
                    <a:pt x="1300" y="6783"/>
                    <a:pt x="2134" y="7250"/>
                  </a:cubicBezTo>
                  <a:lnTo>
                    <a:pt x="11741" y="12020"/>
                  </a:lnTo>
                  <a:cubicBezTo>
                    <a:pt x="11831" y="12065"/>
                    <a:pt x="11922" y="12086"/>
                    <a:pt x="12011" y="12086"/>
                  </a:cubicBezTo>
                  <a:cubicBezTo>
                    <a:pt x="12255" y="12086"/>
                    <a:pt x="12477" y="11931"/>
                    <a:pt x="12575" y="11687"/>
                  </a:cubicBezTo>
                  <a:cubicBezTo>
                    <a:pt x="13309" y="9919"/>
                    <a:pt x="14243" y="8551"/>
                    <a:pt x="15477" y="7684"/>
                  </a:cubicBezTo>
                  <a:cubicBezTo>
                    <a:pt x="15811" y="7450"/>
                    <a:pt x="15811" y="6950"/>
                    <a:pt x="15477" y="6716"/>
                  </a:cubicBezTo>
                  <a:lnTo>
                    <a:pt x="7238" y="812"/>
                  </a:lnTo>
                  <a:cubicBezTo>
                    <a:pt x="6458" y="250"/>
                    <a:pt x="5601" y="1"/>
                    <a:pt x="47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7" name="Google Shape;1857;p61"/>
          <p:cNvGrpSpPr/>
          <p:nvPr/>
        </p:nvGrpSpPr>
        <p:grpSpPr>
          <a:xfrm>
            <a:off x="-233500" y="1310584"/>
            <a:ext cx="467000" cy="431100"/>
            <a:chOff x="1849650" y="1202325"/>
            <a:chExt cx="467000" cy="431100"/>
          </a:xfrm>
        </p:grpSpPr>
        <p:sp>
          <p:nvSpPr>
            <p:cNvPr id="1858" name="Google Shape;1858;p61"/>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1"/>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1"/>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1"/>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1"/>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1"/>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1"/>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1"/>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1"/>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1"/>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1"/>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1"/>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1"/>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1"/>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49"/>
          <p:cNvSpPr/>
          <p:nvPr/>
        </p:nvSpPr>
        <p:spPr>
          <a:xfrm>
            <a:off x="4945144" y="601350"/>
            <a:ext cx="3807162" cy="763903"/>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txBox="1">
            <a:spLocks noGrp="1"/>
          </p:cNvSpPr>
          <p:nvPr>
            <p:ph type="title"/>
          </p:nvPr>
        </p:nvSpPr>
        <p:spPr>
          <a:xfrm flipH="1">
            <a:off x="3820886" y="614861"/>
            <a:ext cx="4763976"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Conclusion</a:t>
            </a:r>
            <a:endParaRPr dirty="0"/>
          </a:p>
        </p:txBody>
      </p:sp>
      <p:sp>
        <p:nvSpPr>
          <p:cNvPr id="1097" name="Google Shape;1097;p49"/>
          <p:cNvSpPr txBox="1">
            <a:spLocks noGrp="1"/>
          </p:cNvSpPr>
          <p:nvPr>
            <p:ph type="subTitle" idx="1"/>
          </p:nvPr>
        </p:nvSpPr>
        <p:spPr>
          <a:xfrm flipH="1">
            <a:off x="3493420" y="1472175"/>
            <a:ext cx="5418908"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a:t>This system will be able to contribute to the socio-economic growth of the country with quick response and user-friendly features. </a:t>
            </a:r>
          </a:p>
          <a:p>
            <a:pPr marL="0" lvl="0" indent="0" algn="l" rtl="0">
              <a:spcBef>
                <a:spcPts val="0"/>
              </a:spcBef>
              <a:spcAft>
                <a:spcPts val="0"/>
              </a:spcAft>
              <a:buClr>
                <a:schemeClr val="dk1"/>
              </a:buClr>
              <a:buSzPts val="1100"/>
              <a:buFont typeface="Arial"/>
              <a:buNone/>
            </a:pPr>
            <a:endParaRPr lang="en-US" sz="1200" dirty="0"/>
          </a:p>
          <a:p>
            <a:pPr marL="0" lvl="0" indent="0" algn="l" rtl="0">
              <a:spcBef>
                <a:spcPts val="0"/>
              </a:spcBef>
              <a:spcAft>
                <a:spcPts val="0"/>
              </a:spcAft>
              <a:buClr>
                <a:schemeClr val="dk1"/>
              </a:buClr>
              <a:buSzPts val="1100"/>
              <a:buFont typeface="Arial"/>
              <a:buNone/>
            </a:pPr>
            <a:r>
              <a:rPr lang="en-US" sz="1200" dirty="0"/>
              <a:t>The work is designed and implemented in such a way that it is much easier and cost effective.</a:t>
            </a:r>
          </a:p>
          <a:p>
            <a:pPr marL="0" lvl="0" indent="0" algn="l" rtl="0">
              <a:spcBef>
                <a:spcPts val="0"/>
              </a:spcBef>
              <a:spcAft>
                <a:spcPts val="0"/>
              </a:spcAft>
              <a:buClr>
                <a:schemeClr val="dk1"/>
              </a:buClr>
              <a:buSzPts val="1100"/>
              <a:buFont typeface="Arial"/>
              <a:buNone/>
            </a:pPr>
            <a:endParaRPr lang="en-US" sz="1200" dirty="0"/>
          </a:p>
          <a:p>
            <a:pPr marL="0" lvl="0" indent="0" algn="l" rtl="0">
              <a:spcBef>
                <a:spcPts val="0"/>
              </a:spcBef>
              <a:spcAft>
                <a:spcPts val="0"/>
              </a:spcAft>
              <a:buClr>
                <a:schemeClr val="dk1"/>
              </a:buClr>
              <a:buSzPts val="1100"/>
              <a:buFont typeface="Arial"/>
              <a:buNone/>
            </a:pPr>
            <a:r>
              <a:rPr lang="en-US" sz="1200" dirty="0"/>
              <a:t>The practical application of this technology is now conceivable thanks to recent developments in soil water sensing, which automate irrigation control for vegetable production.</a:t>
            </a:r>
          </a:p>
          <a:p>
            <a:pPr marL="0" lvl="0" indent="0" algn="l" rtl="0">
              <a:spcBef>
                <a:spcPts val="0"/>
              </a:spcBef>
              <a:spcAft>
                <a:spcPts val="0"/>
              </a:spcAft>
              <a:buClr>
                <a:schemeClr val="dk1"/>
              </a:buClr>
              <a:buSzPts val="1100"/>
              <a:buFont typeface="Arial"/>
              <a:buNone/>
            </a:pPr>
            <a:endParaRPr lang="en-US" sz="1200" dirty="0"/>
          </a:p>
          <a:p>
            <a:pPr marL="0" lvl="0" indent="0" algn="l" rtl="0">
              <a:spcBef>
                <a:spcPts val="0"/>
              </a:spcBef>
              <a:spcAft>
                <a:spcPts val="0"/>
              </a:spcAft>
              <a:buClr>
                <a:schemeClr val="dk1"/>
              </a:buClr>
              <a:buSzPts val="1100"/>
              <a:buFont typeface="Arial"/>
              <a:buNone/>
            </a:pPr>
            <a:r>
              <a:rPr lang="en-US" sz="1200" dirty="0"/>
              <a:t>However, research shows that various sensor types operate in all environments without affecting crop yields, and can use up to 70% less water than conventional methods.</a:t>
            </a:r>
            <a:endParaRPr sz="1200" dirty="0"/>
          </a:p>
        </p:txBody>
      </p:sp>
      <p:grpSp>
        <p:nvGrpSpPr>
          <p:cNvPr id="1099" name="Google Shape;1099;p49"/>
          <p:cNvGrpSpPr/>
          <p:nvPr/>
        </p:nvGrpSpPr>
        <p:grpSpPr>
          <a:xfrm>
            <a:off x="-397558" y="2131675"/>
            <a:ext cx="3512008" cy="2684285"/>
            <a:chOff x="1113825" y="2876975"/>
            <a:chExt cx="2785942" cy="1887200"/>
          </a:xfrm>
        </p:grpSpPr>
        <p:sp>
          <p:nvSpPr>
            <p:cNvPr id="1100" name="Google Shape;1100;p49"/>
            <p:cNvSpPr/>
            <p:nvPr/>
          </p:nvSpPr>
          <p:spPr>
            <a:xfrm flipH="1">
              <a:off x="2999917" y="3588100"/>
              <a:ext cx="484550" cy="637350"/>
            </a:xfrm>
            <a:custGeom>
              <a:avLst/>
              <a:gdLst/>
              <a:ahLst/>
              <a:cxnLst/>
              <a:rect l="l" t="t" r="r" b="b"/>
              <a:pathLst>
                <a:path w="19382" h="25494" extrusionOk="0">
                  <a:moveTo>
                    <a:pt x="16117" y="1"/>
                  </a:moveTo>
                  <a:cubicBezTo>
                    <a:pt x="15912" y="1"/>
                    <a:pt x="15712" y="9"/>
                    <a:pt x="15512" y="9"/>
                  </a:cubicBezTo>
                  <a:cubicBezTo>
                    <a:pt x="15078" y="9"/>
                    <a:pt x="14678" y="42"/>
                    <a:pt x="14244" y="109"/>
                  </a:cubicBezTo>
                  <a:cubicBezTo>
                    <a:pt x="13844" y="142"/>
                    <a:pt x="13444" y="209"/>
                    <a:pt x="13043" y="309"/>
                  </a:cubicBezTo>
                  <a:cubicBezTo>
                    <a:pt x="12643" y="376"/>
                    <a:pt x="12243" y="476"/>
                    <a:pt x="11876" y="609"/>
                  </a:cubicBezTo>
                  <a:cubicBezTo>
                    <a:pt x="11075" y="809"/>
                    <a:pt x="10375" y="1143"/>
                    <a:pt x="9641" y="1477"/>
                  </a:cubicBezTo>
                  <a:cubicBezTo>
                    <a:pt x="6772" y="2911"/>
                    <a:pt x="4437" y="5146"/>
                    <a:pt x="2836" y="7714"/>
                  </a:cubicBezTo>
                  <a:cubicBezTo>
                    <a:pt x="1202" y="10316"/>
                    <a:pt x="234" y="13252"/>
                    <a:pt x="68" y="16254"/>
                  </a:cubicBezTo>
                  <a:cubicBezTo>
                    <a:pt x="1" y="17021"/>
                    <a:pt x="34" y="17788"/>
                    <a:pt x="101" y="18522"/>
                  </a:cubicBezTo>
                  <a:cubicBezTo>
                    <a:pt x="168" y="19289"/>
                    <a:pt x="301" y="20090"/>
                    <a:pt x="468" y="20857"/>
                  </a:cubicBezTo>
                  <a:cubicBezTo>
                    <a:pt x="835" y="22392"/>
                    <a:pt x="1402" y="23926"/>
                    <a:pt x="2436" y="25494"/>
                  </a:cubicBezTo>
                  <a:cubicBezTo>
                    <a:pt x="3270" y="25027"/>
                    <a:pt x="3970" y="24560"/>
                    <a:pt x="4604" y="24059"/>
                  </a:cubicBezTo>
                  <a:cubicBezTo>
                    <a:pt x="5271" y="23592"/>
                    <a:pt x="5838" y="23125"/>
                    <a:pt x="6405" y="22658"/>
                  </a:cubicBezTo>
                  <a:cubicBezTo>
                    <a:pt x="6972" y="22191"/>
                    <a:pt x="7473" y="21724"/>
                    <a:pt x="7973" y="21257"/>
                  </a:cubicBezTo>
                  <a:cubicBezTo>
                    <a:pt x="8240" y="21024"/>
                    <a:pt x="8440" y="20790"/>
                    <a:pt x="8674" y="20557"/>
                  </a:cubicBezTo>
                  <a:lnTo>
                    <a:pt x="9341" y="19890"/>
                  </a:lnTo>
                  <a:cubicBezTo>
                    <a:pt x="11075" y="18088"/>
                    <a:pt x="12410" y="16321"/>
                    <a:pt x="13544" y="14519"/>
                  </a:cubicBezTo>
                  <a:cubicBezTo>
                    <a:pt x="14711" y="12718"/>
                    <a:pt x="15645" y="10917"/>
                    <a:pt x="16546" y="8748"/>
                  </a:cubicBezTo>
                  <a:cubicBezTo>
                    <a:pt x="16646" y="8482"/>
                    <a:pt x="16779" y="8181"/>
                    <a:pt x="16880" y="7915"/>
                  </a:cubicBezTo>
                  <a:cubicBezTo>
                    <a:pt x="16980" y="7614"/>
                    <a:pt x="17080" y="7314"/>
                    <a:pt x="17213" y="7014"/>
                  </a:cubicBezTo>
                  <a:cubicBezTo>
                    <a:pt x="17347" y="6747"/>
                    <a:pt x="17447" y="6447"/>
                    <a:pt x="17547" y="6113"/>
                  </a:cubicBezTo>
                  <a:cubicBezTo>
                    <a:pt x="17613" y="5980"/>
                    <a:pt x="17680" y="5813"/>
                    <a:pt x="17713" y="5646"/>
                  </a:cubicBezTo>
                  <a:lnTo>
                    <a:pt x="17814" y="5413"/>
                  </a:lnTo>
                  <a:lnTo>
                    <a:pt x="17914" y="5179"/>
                  </a:lnTo>
                  <a:cubicBezTo>
                    <a:pt x="18147" y="4512"/>
                    <a:pt x="18381" y="3812"/>
                    <a:pt x="18614" y="3044"/>
                  </a:cubicBezTo>
                  <a:cubicBezTo>
                    <a:pt x="18881" y="2311"/>
                    <a:pt x="19148" y="1510"/>
                    <a:pt x="19381" y="576"/>
                  </a:cubicBezTo>
                  <a:cubicBezTo>
                    <a:pt x="18481" y="276"/>
                    <a:pt x="17613" y="109"/>
                    <a:pt x="16746" y="42"/>
                  </a:cubicBezTo>
                  <a:cubicBezTo>
                    <a:pt x="16529" y="9"/>
                    <a:pt x="16321" y="1"/>
                    <a:pt x="16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flipH="1">
              <a:off x="3059142" y="3637500"/>
              <a:ext cx="419475" cy="1125850"/>
            </a:xfrm>
            <a:custGeom>
              <a:avLst/>
              <a:gdLst/>
              <a:ahLst/>
              <a:cxnLst/>
              <a:rect l="l" t="t" r="r" b="b"/>
              <a:pathLst>
                <a:path w="16779" h="45034" extrusionOk="0">
                  <a:moveTo>
                    <a:pt x="16779" y="1"/>
                  </a:moveTo>
                  <a:cubicBezTo>
                    <a:pt x="15044" y="1135"/>
                    <a:pt x="13377" y="2436"/>
                    <a:pt x="11909" y="3937"/>
                  </a:cubicBezTo>
                  <a:cubicBezTo>
                    <a:pt x="10441" y="5438"/>
                    <a:pt x="9107" y="7073"/>
                    <a:pt x="7939" y="8807"/>
                  </a:cubicBezTo>
                  <a:cubicBezTo>
                    <a:pt x="6772" y="10575"/>
                    <a:pt x="5804" y="12443"/>
                    <a:pt x="4904" y="14345"/>
                  </a:cubicBezTo>
                  <a:cubicBezTo>
                    <a:pt x="4070" y="16279"/>
                    <a:pt x="3369" y="18247"/>
                    <a:pt x="2736" y="20282"/>
                  </a:cubicBezTo>
                  <a:cubicBezTo>
                    <a:pt x="2135" y="22284"/>
                    <a:pt x="1668" y="24352"/>
                    <a:pt x="1268" y="26387"/>
                  </a:cubicBezTo>
                  <a:cubicBezTo>
                    <a:pt x="901" y="28455"/>
                    <a:pt x="601" y="30556"/>
                    <a:pt x="401" y="32624"/>
                  </a:cubicBezTo>
                  <a:cubicBezTo>
                    <a:pt x="167" y="34726"/>
                    <a:pt x="34" y="36827"/>
                    <a:pt x="34" y="38929"/>
                  </a:cubicBezTo>
                  <a:cubicBezTo>
                    <a:pt x="0" y="40964"/>
                    <a:pt x="34" y="42998"/>
                    <a:pt x="200" y="45033"/>
                  </a:cubicBezTo>
                  <a:lnTo>
                    <a:pt x="968" y="45033"/>
                  </a:lnTo>
                  <a:cubicBezTo>
                    <a:pt x="801" y="43032"/>
                    <a:pt x="768" y="40964"/>
                    <a:pt x="801" y="38929"/>
                  </a:cubicBezTo>
                  <a:cubicBezTo>
                    <a:pt x="834" y="36861"/>
                    <a:pt x="901" y="34793"/>
                    <a:pt x="1101" y="32691"/>
                  </a:cubicBezTo>
                  <a:cubicBezTo>
                    <a:pt x="1301" y="30623"/>
                    <a:pt x="1568" y="28555"/>
                    <a:pt x="1935" y="26520"/>
                  </a:cubicBezTo>
                  <a:cubicBezTo>
                    <a:pt x="2302" y="24485"/>
                    <a:pt x="2736" y="22417"/>
                    <a:pt x="3303" y="20449"/>
                  </a:cubicBezTo>
                  <a:cubicBezTo>
                    <a:pt x="3903" y="18447"/>
                    <a:pt x="4570" y="16479"/>
                    <a:pt x="5404" y="14545"/>
                  </a:cubicBezTo>
                  <a:cubicBezTo>
                    <a:pt x="6205" y="12643"/>
                    <a:pt x="7172" y="10809"/>
                    <a:pt x="8273" y="9007"/>
                  </a:cubicBezTo>
                  <a:cubicBezTo>
                    <a:pt x="9374" y="7273"/>
                    <a:pt x="10641" y="5605"/>
                    <a:pt x="12042" y="4071"/>
                  </a:cubicBezTo>
                  <a:cubicBezTo>
                    <a:pt x="13510" y="2569"/>
                    <a:pt x="15078" y="1202"/>
                    <a:pt x="16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flipH="1">
              <a:off x="2405575" y="3330625"/>
              <a:ext cx="181825" cy="458700"/>
            </a:xfrm>
            <a:custGeom>
              <a:avLst/>
              <a:gdLst/>
              <a:ahLst/>
              <a:cxnLst/>
              <a:rect l="l" t="t" r="r" b="b"/>
              <a:pathLst>
                <a:path w="7273" h="18348" extrusionOk="0">
                  <a:moveTo>
                    <a:pt x="2502" y="1"/>
                  </a:moveTo>
                  <a:cubicBezTo>
                    <a:pt x="0" y="5138"/>
                    <a:pt x="1601" y="17646"/>
                    <a:pt x="1601" y="17646"/>
                  </a:cubicBezTo>
                  <a:lnTo>
                    <a:pt x="7272" y="18347"/>
                  </a:lnTo>
                  <a:lnTo>
                    <a:pt x="7272" y="18347"/>
                  </a:lnTo>
                  <a:cubicBezTo>
                    <a:pt x="7262" y="18313"/>
                    <a:pt x="4965" y="2896"/>
                    <a:pt x="2502" y="1"/>
                  </a:cubicBezTo>
                  <a:close/>
                  <a:moveTo>
                    <a:pt x="7272" y="18347"/>
                  </a:moveTo>
                  <a:cubicBezTo>
                    <a:pt x="7272" y="18347"/>
                    <a:pt x="7272" y="18347"/>
                    <a:pt x="7272" y="18347"/>
                  </a:cubicBezTo>
                  <a:cubicBezTo>
                    <a:pt x="7272" y="18347"/>
                    <a:pt x="7272" y="18347"/>
                    <a:pt x="7272" y="18347"/>
                  </a:cubicBezTo>
                  <a:lnTo>
                    <a:pt x="7272" y="1834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flipH="1">
              <a:off x="2405575" y="3647525"/>
              <a:ext cx="195175" cy="196000"/>
            </a:xfrm>
            <a:custGeom>
              <a:avLst/>
              <a:gdLst/>
              <a:ahLst/>
              <a:cxnLst/>
              <a:rect l="l" t="t" r="r" b="b"/>
              <a:pathLst>
                <a:path w="7807" h="7840" extrusionOk="0">
                  <a:moveTo>
                    <a:pt x="3903" y="0"/>
                  </a:moveTo>
                  <a:cubicBezTo>
                    <a:pt x="1735" y="0"/>
                    <a:pt x="1" y="1768"/>
                    <a:pt x="1" y="3903"/>
                  </a:cubicBezTo>
                  <a:cubicBezTo>
                    <a:pt x="1" y="6071"/>
                    <a:pt x="1735" y="7839"/>
                    <a:pt x="3903" y="7839"/>
                  </a:cubicBezTo>
                  <a:cubicBezTo>
                    <a:pt x="6072" y="7839"/>
                    <a:pt x="7806" y="6071"/>
                    <a:pt x="7806" y="3903"/>
                  </a:cubicBezTo>
                  <a:cubicBezTo>
                    <a:pt x="7806" y="1768"/>
                    <a:pt x="6072" y="0"/>
                    <a:pt x="3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flipH="1">
              <a:off x="2439950" y="3706400"/>
              <a:ext cx="489375" cy="154625"/>
            </a:xfrm>
            <a:custGeom>
              <a:avLst/>
              <a:gdLst/>
              <a:ahLst/>
              <a:cxnLst/>
              <a:rect l="l" t="t" r="r" b="b"/>
              <a:pathLst>
                <a:path w="19575" h="6185" extrusionOk="0">
                  <a:moveTo>
                    <a:pt x="16201" y="0"/>
                  </a:moveTo>
                  <a:cubicBezTo>
                    <a:pt x="16065" y="0"/>
                    <a:pt x="15924" y="15"/>
                    <a:pt x="15779" y="47"/>
                  </a:cubicBezTo>
                  <a:cubicBezTo>
                    <a:pt x="12877" y="647"/>
                    <a:pt x="7840" y="2882"/>
                    <a:pt x="6072" y="3583"/>
                  </a:cubicBezTo>
                  <a:cubicBezTo>
                    <a:pt x="5982" y="3613"/>
                    <a:pt x="5889" y="3628"/>
                    <a:pt x="5797" y="3628"/>
                  </a:cubicBezTo>
                  <a:cubicBezTo>
                    <a:pt x="5583" y="3628"/>
                    <a:pt x="5378" y="3546"/>
                    <a:pt x="5238" y="3383"/>
                  </a:cubicBezTo>
                  <a:cubicBezTo>
                    <a:pt x="5033" y="3127"/>
                    <a:pt x="4632" y="2871"/>
                    <a:pt x="3900" y="2871"/>
                  </a:cubicBezTo>
                  <a:cubicBezTo>
                    <a:pt x="3677" y="2871"/>
                    <a:pt x="3424" y="2895"/>
                    <a:pt x="3136" y="2949"/>
                  </a:cubicBezTo>
                  <a:cubicBezTo>
                    <a:pt x="2225" y="3146"/>
                    <a:pt x="1531" y="3198"/>
                    <a:pt x="1029" y="3198"/>
                  </a:cubicBezTo>
                  <a:cubicBezTo>
                    <a:pt x="852" y="3198"/>
                    <a:pt x="699" y="3191"/>
                    <a:pt x="568" y="3183"/>
                  </a:cubicBezTo>
                  <a:cubicBezTo>
                    <a:pt x="268" y="3183"/>
                    <a:pt x="1" y="3449"/>
                    <a:pt x="34" y="3783"/>
                  </a:cubicBezTo>
                  <a:cubicBezTo>
                    <a:pt x="68" y="4016"/>
                    <a:pt x="134" y="4217"/>
                    <a:pt x="368" y="4283"/>
                  </a:cubicBezTo>
                  <a:cubicBezTo>
                    <a:pt x="701" y="4417"/>
                    <a:pt x="2870" y="4617"/>
                    <a:pt x="4104" y="4750"/>
                  </a:cubicBezTo>
                  <a:cubicBezTo>
                    <a:pt x="4637" y="4817"/>
                    <a:pt x="5138" y="5084"/>
                    <a:pt x="5471" y="5484"/>
                  </a:cubicBezTo>
                  <a:cubicBezTo>
                    <a:pt x="5838" y="5951"/>
                    <a:pt x="6372" y="6185"/>
                    <a:pt x="6972" y="6185"/>
                  </a:cubicBezTo>
                  <a:cubicBezTo>
                    <a:pt x="9107" y="6185"/>
                    <a:pt x="14444" y="6085"/>
                    <a:pt x="17046" y="5484"/>
                  </a:cubicBezTo>
                  <a:cubicBezTo>
                    <a:pt x="19575" y="4884"/>
                    <a:pt x="18659" y="0"/>
                    <a:pt x="16201"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flipH="1">
              <a:off x="2256300" y="3945175"/>
              <a:ext cx="751400" cy="465425"/>
            </a:xfrm>
            <a:custGeom>
              <a:avLst/>
              <a:gdLst/>
              <a:ahLst/>
              <a:cxnLst/>
              <a:rect l="l" t="t" r="r" b="b"/>
              <a:pathLst>
                <a:path w="30056" h="18617" extrusionOk="0">
                  <a:moveTo>
                    <a:pt x="6417" y="1"/>
                  </a:moveTo>
                  <a:cubicBezTo>
                    <a:pt x="5137" y="1"/>
                    <a:pt x="3895" y="399"/>
                    <a:pt x="2869" y="1137"/>
                  </a:cubicBezTo>
                  <a:cubicBezTo>
                    <a:pt x="968" y="2471"/>
                    <a:pt x="0" y="4773"/>
                    <a:pt x="367" y="7074"/>
                  </a:cubicBezTo>
                  <a:lnTo>
                    <a:pt x="2168" y="18616"/>
                  </a:lnTo>
                  <a:lnTo>
                    <a:pt x="11242" y="17982"/>
                  </a:lnTo>
                  <a:lnTo>
                    <a:pt x="10841" y="9810"/>
                  </a:lnTo>
                  <a:lnTo>
                    <a:pt x="10841" y="9810"/>
                  </a:lnTo>
                  <a:lnTo>
                    <a:pt x="30055" y="12945"/>
                  </a:lnTo>
                  <a:lnTo>
                    <a:pt x="28421" y="570"/>
                  </a:lnTo>
                  <a:lnTo>
                    <a:pt x="6572" y="3"/>
                  </a:lnTo>
                  <a:cubicBezTo>
                    <a:pt x="6520" y="1"/>
                    <a:pt x="6469" y="1"/>
                    <a:pt x="6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flipH="1">
              <a:off x="2695800" y="4335150"/>
              <a:ext cx="358600" cy="428200"/>
            </a:xfrm>
            <a:custGeom>
              <a:avLst/>
              <a:gdLst/>
              <a:ahLst/>
              <a:cxnLst/>
              <a:rect l="l" t="t" r="r" b="b"/>
              <a:pathLst>
                <a:path w="14344" h="17128" extrusionOk="0">
                  <a:moveTo>
                    <a:pt x="13248" y="0"/>
                  </a:moveTo>
                  <a:cubicBezTo>
                    <a:pt x="13213" y="0"/>
                    <a:pt x="13178" y="5"/>
                    <a:pt x="13143" y="15"/>
                  </a:cubicBezTo>
                  <a:cubicBezTo>
                    <a:pt x="11917" y="291"/>
                    <a:pt x="8267" y="1102"/>
                    <a:pt x="4939" y="1102"/>
                  </a:cubicBezTo>
                  <a:cubicBezTo>
                    <a:pt x="4646" y="1102"/>
                    <a:pt x="4356" y="1096"/>
                    <a:pt x="4070" y="1082"/>
                  </a:cubicBezTo>
                  <a:cubicBezTo>
                    <a:pt x="4053" y="1081"/>
                    <a:pt x="4036" y="1081"/>
                    <a:pt x="4019" y="1081"/>
                  </a:cubicBezTo>
                  <a:cubicBezTo>
                    <a:pt x="3543" y="1081"/>
                    <a:pt x="3174" y="1533"/>
                    <a:pt x="3303" y="2016"/>
                  </a:cubicBezTo>
                  <a:lnTo>
                    <a:pt x="4870" y="12457"/>
                  </a:lnTo>
                  <a:cubicBezTo>
                    <a:pt x="4937" y="12857"/>
                    <a:pt x="4737" y="13258"/>
                    <a:pt x="4370" y="13458"/>
                  </a:cubicBezTo>
                  <a:lnTo>
                    <a:pt x="434" y="15659"/>
                  </a:lnTo>
                  <a:cubicBezTo>
                    <a:pt x="167" y="15793"/>
                    <a:pt x="0" y="16060"/>
                    <a:pt x="0" y="16360"/>
                  </a:cubicBezTo>
                  <a:cubicBezTo>
                    <a:pt x="0" y="16794"/>
                    <a:pt x="334" y="17127"/>
                    <a:pt x="767" y="17127"/>
                  </a:cubicBezTo>
                  <a:lnTo>
                    <a:pt x="12943" y="17127"/>
                  </a:lnTo>
                  <a:cubicBezTo>
                    <a:pt x="13743" y="17127"/>
                    <a:pt x="14344" y="16460"/>
                    <a:pt x="14277" y="15659"/>
                  </a:cubicBezTo>
                  <a:lnTo>
                    <a:pt x="13610" y="349"/>
                  </a:lnTo>
                  <a:cubicBezTo>
                    <a:pt x="13610" y="150"/>
                    <a:pt x="13442" y="0"/>
                    <a:pt x="132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flipH="1">
              <a:off x="1813500" y="3767475"/>
              <a:ext cx="503825" cy="945550"/>
            </a:xfrm>
            <a:custGeom>
              <a:avLst/>
              <a:gdLst/>
              <a:ahLst/>
              <a:cxnLst/>
              <a:rect l="l" t="t" r="r" b="b"/>
              <a:pathLst>
                <a:path w="20153" h="37822" extrusionOk="0">
                  <a:moveTo>
                    <a:pt x="6366" y="1"/>
                  </a:moveTo>
                  <a:cubicBezTo>
                    <a:pt x="3203" y="1"/>
                    <a:pt x="0" y="2708"/>
                    <a:pt x="339" y="8745"/>
                  </a:cubicBezTo>
                  <a:cubicBezTo>
                    <a:pt x="797" y="16900"/>
                    <a:pt x="1256" y="37821"/>
                    <a:pt x="7176" y="37821"/>
                  </a:cubicBezTo>
                  <a:cubicBezTo>
                    <a:pt x="7286" y="37821"/>
                    <a:pt x="7397" y="37814"/>
                    <a:pt x="7510" y="37799"/>
                  </a:cubicBezTo>
                  <a:cubicBezTo>
                    <a:pt x="15649" y="36732"/>
                    <a:pt x="20153" y="31995"/>
                    <a:pt x="20153" y="31995"/>
                  </a:cubicBezTo>
                  <a:lnTo>
                    <a:pt x="20153" y="25724"/>
                  </a:lnTo>
                  <a:lnTo>
                    <a:pt x="11980" y="25958"/>
                  </a:lnTo>
                  <a:cubicBezTo>
                    <a:pt x="12080" y="19320"/>
                    <a:pt x="13048" y="11047"/>
                    <a:pt x="11980" y="4576"/>
                  </a:cubicBezTo>
                  <a:cubicBezTo>
                    <a:pt x="11238" y="1622"/>
                    <a:pt x="8814" y="1"/>
                    <a:pt x="63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flipH="1">
              <a:off x="1540800" y="4379450"/>
              <a:ext cx="370875" cy="361375"/>
            </a:xfrm>
            <a:custGeom>
              <a:avLst/>
              <a:gdLst/>
              <a:ahLst/>
              <a:cxnLst/>
              <a:rect l="l" t="t" r="r" b="b"/>
              <a:pathLst>
                <a:path w="14835" h="14455" extrusionOk="0">
                  <a:moveTo>
                    <a:pt x="11924" y="1"/>
                  </a:moveTo>
                  <a:cubicBezTo>
                    <a:pt x="11895" y="1"/>
                    <a:pt x="11864" y="4"/>
                    <a:pt x="11832" y="11"/>
                  </a:cubicBezTo>
                  <a:lnTo>
                    <a:pt x="7696" y="611"/>
                  </a:lnTo>
                  <a:lnTo>
                    <a:pt x="724" y="611"/>
                  </a:lnTo>
                  <a:cubicBezTo>
                    <a:pt x="491" y="611"/>
                    <a:pt x="291" y="878"/>
                    <a:pt x="357" y="1112"/>
                  </a:cubicBezTo>
                  <a:cubicBezTo>
                    <a:pt x="1392" y="4848"/>
                    <a:pt x="524" y="8750"/>
                    <a:pt x="57" y="10318"/>
                  </a:cubicBezTo>
                  <a:cubicBezTo>
                    <a:pt x="0" y="10575"/>
                    <a:pt x="187" y="10807"/>
                    <a:pt x="429" y="10807"/>
                  </a:cubicBezTo>
                  <a:cubicBezTo>
                    <a:pt x="471" y="10807"/>
                    <a:pt x="514" y="10800"/>
                    <a:pt x="558" y="10785"/>
                  </a:cubicBezTo>
                  <a:lnTo>
                    <a:pt x="7829" y="8484"/>
                  </a:lnTo>
                  <a:cubicBezTo>
                    <a:pt x="7943" y="8443"/>
                    <a:pt x="8059" y="8424"/>
                    <a:pt x="8173" y="8424"/>
                  </a:cubicBezTo>
                  <a:cubicBezTo>
                    <a:pt x="8526" y="8424"/>
                    <a:pt x="8862" y="8606"/>
                    <a:pt x="9064" y="8884"/>
                  </a:cubicBezTo>
                  <a:lnTo>
                    <a:pt x="12766" y="14021"/>
                  </a:lnTo>
                  <a:cubicBezTo>
                    <a:pt x="12933" y="14288"/>
                    <a:pt x="13267" y="14455"/>
                    <a:pt x="13567" y="14455"/>
                  </a:cubicBezTo>
                  <a:cubicBezTo>
                    <a:pt x="14067" y="14455"/>
                    <a:pt x="14468" y="14054"/>
                    <a:pt x="14501" y="13554"/>
                  </a:cubicBezTo>
                  <a:cubicBezTo>
                    <a:pt x="14834" y="9651"/>
                    <a:pt x="13567" y="3013"/>
                    <a:pt x="12466" y="478"/>
                  </a:cubicBezTo>
                  <a:cubicBezTo>
                    <a:pt x="12347" y="239"/>
                    <a:pt x="12174" y="1"/>
                    <a:pt x="119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flipH="1">
              <a:off x="2017800" y="3211700"/>
              <a:ext cx="507050" cy="755800"/>
            </a:xfrm>
            <a:custGeom>
              <a:avLst/>
              <a:gdLst/>
              <a:ahLst/>
              <a:cxnLst/>
              <a:rect l="l" t="t" r="r" b="b"/>
              <a:pathLst>
                <a:path w="20282" h="30232" extrusionOk="0">
                  <a:moveTo>
                    <a:pt x="9436" y="1"/>
                  </a:moveTo>
                  <a:cubicBezTo>
                    <a:pt x="8738" y="1"/>
                    <a:pt x="7972" y="46"/>
                    <a:pt x="7138" y="154"/>
                  </a:cubicBezTo>
                  <a:cubicBezTo>
                    <a:pt x="5704" y="354"/>
                    <a:pt x="4336" y="788"/>
                    <a:pt x="3102" y="1555"/>
                  </a:cubicBezTo>
                  <a:cubicBezTo>
                    <a:pt x="734" y="2990"/>
                    <a:pt x="0" y="4758"/>
                    <a:pt x="0" y="4758"/>
                  </a:cubicBezTo>
                  <a:lnTo>
                    <a:pt x="4770" y="30176"/>
                  </a:lnTo>
                  <a:cubicBezTo>
                    <a:pt x="4770" y="30176"/>
                    <a:pt x="5498" y="30232"/>
                    <a:pt x="6670" y="30232"/>
                  </a:cubicBezTo>
                  <a:cubicBezTo>
                    <a:pt x="9830" y="30232"/>
                    <a:pt x="16218" y="29824"/>
                    <a:pt x="20281" y="26807"/>
                  </a:cubicBezTo>
                  <a:lnTo>
                    <a:pt x="14577" y="1055"/>
                  </a:lnTo>
                  <a:cubicBezTo>
                    <a:pt x="14577" y="1055"/>
                    <a:pt x="12813" y="1"/>
                    <a:pt x="94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flipH="1">
              <a:off x="2210450" y="3211825"/>
              <a:ext cx="280225" cy="163025"/>
            </a:xfrm>
            <a:custGeom>
              <a:avLst/>
              <a:gdLst/>
              <a:ahLst/>
              <a:cxnLst/>
              <a:rect l="l" t="t" r="r" b="b"/>
              <a:pathLst>
                <a:path w="11209" h="6521" extrusionOk="0">
                  <a:moveTo>
                    <a:pt x="7995" y="1"/>
                  </a:moveTo>
                  <a:cubicBezTo>
                    <a:pt x="7315" y="1"/>
                    <a:pt x="6574" y="45"/>
                    <a:pt x="5771" y="149"/>
                  </a:cubicBezTo>
                  <a:cubicBezTo>
                    <a:pt x="4337" y="349"/>
                    <a:pt x="2969" y="783"/>
                    <a:pt x="1735" y="1550"/>
                  </a:cubicBezTo>
                  <a:cubicBezTo>
                    <a:pt x="1001" y="1984"/>
                    <a:pt x="434" y="2451"/>
                    <a:pt x="1" y="2884"/>
                  </a:cubicBezTo>
                  <a:cubicBezTo>
                    <a:pt x="868" y="5053"/>
                    <a:pt x="2969" y="6520"/>
                    <a:pt x="5371" y="6520"/>
                  </a:cubicBezTo>
                  <a:cubicBezTo>
                    <a:pt x="5872" y="6520"/>
                    <a:pt x="6405" y="6454"/>
                    <a:pt x="6872" y="6320"/>
                  </a:cubicBezTo>
                  <a:lnTo>
                    <a:pt x="6906" y="6287"/>
                  </a:lnTo>
                  <a:cubicBezTo>
                    <a:pt x="8407" y="5887"/>
                    <a:pt x="9674" y="4886"/>
                    <a:pt x="10408" y="3552"/>
                  </a:cubicBezTo>
                  <a:cubicBezTo>
                    <a:pt x="10975" y="2551"/>
                    <a:pt x="11209" y="1450"/>
                    <a:pt x="11142" y="349"/>
                  </a:cubicBezTo>
                  <a:cubicBezTo>
                    <a:pt x="10316" y="154"/>
                    <a:pt x="9264" y="1"/>
                    <a:pt x="79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flipH="1">
              <a:off x="2228800" y="3211850"/>
              <a:ext cx="246850" cy="143825"/>
            </a:xfrm>
            <a:custGeom>
              <a:avLst/>
              <a:gdLst/>
              <a:ahLst/>
              <a:cxnLst/>
              <a:rect l="l" t="t" r="r" b="b"/>
              <a:pathLst>
                <a:path w="9874" h="5753" extrusionOk="0">
                  <a:moveTo>
                    <a:pt x="7456" y="0"/>
                  </a:moveTo>
                  <a:cubicBezTo>
                    <a:pt x="6762" y="0"/>
                    <a:pt x="5999" y="45"/>
                    <a:pt x="5170" y="148"/>
                  </a:cubicBezTo>
                  <a:cubicBezTo>
                    <a:pt x="3736" y="348"/>
                    <a:pt x="2368" y="782"/>
                    <a:pt x="1134" y="1516"/>
                  </a:cubicBezTo>
                  <a:cubicBezTo>
                    <a:pt x="701" y="1783"/>
                    <a:pt x="334" y="2050"/>
                    <a:pt x="0" y="2316"/>
                  </a:cubicBezTo>
                  <a:cubicBezTo>
                    <a:pt x="701" y="4351"/>
                    <a:pt x="2569" y="5752"/>
                    <a:pt x="4770" y="5752"/>
                  </a:cubicBezTo>
                  <a:cubicBezTo>
                    <a:pt x="5204" y="5752"/>
                    <a:pt x="5671" y="5686"/>
                    <a:pt x="6071" y="5585"/>
                  </a:cubicBezTo>
                  <a:lnTo>
                    <a:pt x="6104" y="5552"/>
                  </a:lnTo>
                  <a:cubicBezTo>
                    <a:pt x="7405" y="5185"/>
                    <a:pt x="8506" y="4351"/>
                    <a:pt x="9140" y="3184"/>
                  </a:cubicBezTo>
                  <a:cubicBezTo>
                    <a:pt x="9674" y="2250"/>
                    <a:pt x="9874" y="1216"/>
                    <a:pt x="9740" y="182"/>
                  </a:cubicBezTo>
                  <a:cubicBezTo>
                    <a:pt x="9091" y="70"/>
                    <a:pt x="8327" y="0"/>
                    <a:pt x="7456"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flipH="1">
              <a:off x="2287175" y="3074600"/>
              <a:ext cx="149300" cy="217575"/>
            </a:xfrm>
            <a:custGeom>
              <a:avLst/>
              <a:gdLst/>
              <a:ahLst/>
              <a:cxnLst/>
              <a:rect l="l" t="t" r="r" b="b"/>
              <a:pathLst>
                <a:path w="5972" h="8703" extrusionOk="0">
                  <a:moveTo>
                    <a:pt x="3970" y="1"/>
                  </a:moveTo>
                  <a:lnTo>
                    <a:pt x="1" y="2503"/>
                  </a:lnTo>
                  <a:lnTo>
                    <a:pt x="768" y="6672"/>
                  </a:lnTo>
                  <a:cubicBezTo>
                    <a:pt x="992" y="7875"/>
                    <a:pt x="2013" y="8702"/>
                    <a:pt x="3163" y="8702"/>
                  </a:cubicBezTo>
                  <a:cubicBezTo>
                    <a:pt x="3384" y="8702"/>
                    <a:pt x="3611" y="8672"/>
                    <a:pt x="3837" y="8607"/>
                  </a:cubicBezTo>
                  <a:lnTo>
                    <a:pt x="3870" y="8607"/>
                  </a:lnTo>
                  <a:cubicBezTo>
                    <a:pt x="5205" y="8240"/>
                    <a:pt x="5972" y="6839"/>
                    <a:pt x="5572" y="5538"/>
                  </a:cubicBezTo>
                  <a:lnTo>
                    <a:pt x="3970" y="1"/>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flipH="1">
              <a:off x="2306350" y="3043750"/>
              <a:ext cx="62575" cy="61925"/>
            </a:xfrm>
            <a:custGeom>
              <a:avLst/>
              <a:gdLst/>
              <a:ahLst/>
              <a:cxnLst/>
              <a:rect l="l" t="t" r="r" b="b"/>
              <a:pathLst>
                <a:path w="2503" h="2477" extrusionOk="0">
                  <a:moveTo>
                    <a:pt x="668" y="1"/>
                  </a:moveTo>
                  <a:lnTo>
                    <a:pt x="1" y="2102"/>
                  </a:lnTo>
                  <a:lnTo>
                    <a:pt x="1035" y="2436"/>
                  </a:lnTo>
                  <a:cubicBezTo>
                    <a:pt x="1133" y="2463"/>
                    <a:pt x="1233" y="2476"/>
                    <a:pt x="1330" y="2476"/>
                  </a:cubicBezTo>
                  <a:cubicBezTo>
                    <a:pt x="1830" y="2476"/>
                    <a:pt x="2291" y="2137"/>
                    <a:pt x="2403" y="1635"/>
                  </a:cubicBezTo>
                  <a:cubicBezTo>
                    <a:pt x="2503" y="1135"/>
                    <a:pt x="2236" y="601"/>
                    <a:pt x="1735" y="401"/>
                  </a:cubicBezTo>
                  <a:lnTo>
                    <a:pt x="668" y="1"/>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flipH="1">
              <a:off x="2282175" y="2876975"/>
              <a:ext cx="193475" cy="146800"/>
            </a:xfrm>
            <a:custGeom>
              <a:avLst/>
              <a:gdLst/>
              <a:ahLst/>
              <a:cxnLst/>
              <a:rect l="l" t="t" r="r" b="b"/>
              <a:pathLst>
                <a:path w="7739" h="5872" extrusionOk="0">
                  <a:moveTo>
                    <a:pt x="2553" y="1"/>
                  </a:moveTo>
                  <a:cubicBezTo>
                    <a:pt x="1708" y="1"/>
                    <a:pt x="939" y="529"/>
                    <a:pt x="634" y="1334"/>
                  </a:cubicBezTo>
                  <a:lnTo>
                    <a:pt x="0" y="3102"/>
                  </a:lnTo>
                  <a:lnTo>
                    <a:pt x="7139" y="5871"/>
                  </a:lnTo>
                  <a:lnTo>
                    <a:pt x="7572" y="3136"/>
                  </a:lnTo>
                  <a:cubicBezTo>
                    <a:pt x="7739" y="2135"/>
                    <a:pt x="7072" y="1134"/>
                    <a:pt x="6104" y="901"/>
                  </a:cubicBezTo>
                  <a:lnTo>
                    <a:pt x="3069" y="67"/>
                  </a:lnTo>
                  <a:cubicBezTo>
                    <a:pt x="2896" y="22"/>
                    <a:pt x="2723" y="1"/>
                    <a:pt x="2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flipH="1">
              <a:off x="2292175" y="2935100"/>
              <a:ext cx="287725" cy="110525"/>
            </a:xfrm>
            <a:custGeom>
              <a:avLst/>
              <a:gdLst/>
              <a:ahLst/>
              <a:cxnLst/>
              <a:rect l="l" t="t" r="r" b="b"/>
              <a:pathLst>
                <a:path w="11509" h="4421" extrusionOk="0">
                  <a:moveTo>
                    <a:pt x="2768" y="1"/>
                  </a:moveTo>
                  <a:cubicBezTo>
                    <a:pt x="1353" y="1"/>
                    <a:pt x="372" y="304"/>
                    <a:pt x="234" y="877"/>
                  </a:cubicBezTo>
                  <a:cubicBezTo>
                    <a:pt x="0" y="1845"/>
                    <a:pt x="2269" y="3246"/>
                    <a:pt x="5304" y="3980"/>
                  </a:cubicBezTo>
                  <a:cubicBezTo>
                    <a:pt x="6546" y="4277"/>
                    <a:pt x="7722" y="4421"/>
                    <a:pt x="8698" y="4421"/>
                  </a:cubicBezTo>
                  <a:cubicBezTo>
                    <a:pt x="10134" y="4421"/>
                    <a:pt x="11136" y="4109"/>
                    <a:pt x="11275" y="3513"/>
                  </a:cubicBezTo>
                  <a:cubicBezTo>
                    <a:pt x="11509" y="2545"/>
                    <a:pt x="9207" y="1178"/>
                    <a:pt x="6172" y="444"/>
                  </a:cubicBezTo>
                  <a:cubicBezTo>
                    <a:pt x="4920" y="145"/>
                    <a:pt x="3741" y="1"/>
                    <a:pt x="27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flipH="1">
              <a:off x="2300500" y="2968125"/>
              <a:ext cx="248550" cy="77225"/>
            </a:xfrm>
            <a:custGeom>
              <a:avLst/>
              <a:gdLst/>
              <a:ahLst/>
              <a:cxnLst/>
              <a:rect l="l" t="t" r="r" b="b"/>
              <a:pathLst>
                <a:path w="9942" h="3089" extrusionOk="0">
                  <a:moveTo>
                    <a:pt x="2070" y="1"/>
                  </a:moveTo>
                  <a:cubicBezTo>
                    <a:pt x="1549" y="1"/>
                    <a:pt x="1086" y="42"/>
                    <a:pt x="701" y="124"/>
                  </a:cubicBezTo>
                  <a:cubicBezTo>
                    <a:pt x="234" y="190"/>
                    <a:pt x="1" y="657"/>
                    <a:pt x="101" y="1058"/>
                  </a:cubicBezTo>
                  <a:cubicBezTo>
                    <a:pt x="1001" y="1691"/>
                    <a:pt x="2436" y="2258"/>
                    <a:pt x="4104" y="2659"/>
                  </a:cubicBezTo>
                  <a:cubicBezTo>
                    <a:pt x="5327" y="2950"/>
                    <a:pt x="6493" y="3089"/>
                    <a:pt x="7463" y="3089"/>
                  </a:cubicBezTo>
                  <a:cubicBezTo>
                    <a:pt x="8715" y="3089"/>
                    <a:pt x="9640" y="2858"/>
                    <a:pt x="9941" y="2425"/>
                  </a:cubicBezTo>
                  <a:cubicBezTo>
                    <a:pt x="9107" y="1658"/>
                    <a:pt x="7439" y="891"/>
                    <a:pt x="5438" y="424"/>
                  </a:cubicBezTo>
                  <a:cubicBezTo>
                    <a:pt x="4202" y="142"/>
                    <a:pt x="3037" y="1"/>
                    <a:pt x="2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flipH="1">
              <a:off x="2315525" y="2967850"/>
              <a:ext cx="183475" cy="204750"/>
            </a:xfrm>
            <a:custGeom>
              <a:avLst/>
              <a:gdLst/>
              <a:ahLst/>
              <a:cxnLst/>
              <a:rect l="l" t="t" r="r" b="b"/>
              <a:pathLst>
                <a:path w="7339" h="8190" extrusionOk="0">
                  <a:moveTo>
                    <a:pt x="7339" y="1569"/>
                  </a:moveTo>
                  <a:lnTo>
                    <a:pt x="7339" y="1569"/>
                  </a:lnTo>
                  <a:lnTo>
                    <a:pt x="7339" y="1569"/>
                  </a:lnTo>
                  <a:cubicBezTo>
                    <a:pt x="7339" y="1569"/>
                    <a:pt x="7339" y="1569"/>
                    <a:pt x="7339" y="1569"/>
                  </a:cubicBezTo>
                  <a:close/>
                  <a:moveTo>
                    <a:pt x="806" y="1"/>
                  </a:moveTo>
                  <a:cubicBezTo>
                    <a:pt x="771" y="1"/>
                    <a:pt x="736" y="1"/>
                    <a:pt x="701" y="1"/>
                  </a:cubicBezTo>
                  <a:lnTo>
                    <a:pt x="167" y="4971"/>
                  </a:lnTo>
                  <a:cubicBezTo>
                    <a:pt x="0" y="6506"/>
                    <a:pt x="1034" y="7873"/>
                    <a:pt x="2535" y="8140"/>
                  </a:cubicBezTo>
                  <a:cubicBezTo>
                    <a:pt x="2715" y="8174"/>
                    <a:pt x="2894" y="8190"/>
                    <a:pt x="3071" y="8190"/>
                  </a:cubicBezTo>
                  <a:cubicBezTo>
                    <a:pt x="4313" y="8190"/>
                    <a:pt x="5458" y="7398"/>
                    <a:pt x="5838" y="6172"/>
                  </a:cubicBezTo>
                  <a:lnTo>
                    <a:pt x="7339" y="1569"/>
                  </a:lnTo>
                  <a:lnTo>
                    <a:pt x="7339" y="1569"/>
                  </a:lnTo>
                  <a:cubicBezTo>
                    <a:pt x="7338" y="1569"/>
                    <a:pt x="7338" y="1569"/>
                    <a:pt x="7338" y="1569"/>
                  </a:cubicBezTo>
                  <a:cubicBezTo>
                    <a:pt x="7275" y="1569"/>
                    <a:pt x="4198" y="1"/>
                    <a:pt x="806"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flipH="1">
              <a:off x="2297175" y="2986200"/>
              <a:ext cx="80075" cy="119725"/>
            </a:xfrm>
            <a:custGeom>
              <a:avLst/>
              <a:gdLst/>
              <a:ahLst/>
              <a:cxnLst/>
              <a:rect l="l" t="t" r="r" b="b"/>
              <a:pathLst>
                <a:path w="3203" h="4789" extrusionOk="0">
                  <a:moveTo>
                    <a:pt x="334" y="1"/>
                  </a:moveTo>
                  <a:lnTo>
                    <a:pt x="334" y="1"/>
                  </a:lnTo>
                  <a:cubicBezTo>
                    <a:pt x="0" y="1369"/>
                    <a:pt x="467" y="1936"/>
                    <a:pt x="767" y="2169"/>
                  </a:cubicBezTo>
                  <a:cubicBezTo>
                    <a:pt x="901" y="2303"/>
                    <a:pt x="934" y="2469"/>
                    <a:pt x="901" y="2636"/>
                  </a:cubicBezTo>
                  <a:lnTo>
                    <a:pt x="467" y="4237"/>
                  </a:lnTo>
                  <a:cubicBezTo>
                    <a:pt x="401" y="4437"/>
                    <a:pt x="534" y="4671"/>
                    <a:pt x="734" y="4771"/>
                  </a:cubicBezTo>
                  <a:cubicBezTo>
                    <a:pt x="775" y="4783"/>
                    <a:pt x="816" y="4788"/>
                    <a:pt x="855" y="4788"/>
                  </a:cubicBezTo>
                  <a:cubicBezTo>
                    <a:pt x="1044" y="4788"/>
                    <a:pt x="1213" y="4664"/>
                    <a:pt x="1268" y="4471"/>
                  </a:cubicBezTo>
                  <a:lnTo>
                    <a:pt x="1568" y="3604"/>
                  </a:lnTo>
                  <a:cubicBezTo>
                    <a:pt x="1666" y="3285"/>
                    <a:pt x="1963" y="3092"/>
                    <a:pt x="2272" y="3092"/>
                  </a:cubicBezTo>
                  <a:cubicBezTo>
                    <a:pt x="2383" y="3092"/>
                    <a:pt x="2496" y="3117"/>
                    <a:pt x="2602" y="3170"/>
                  </a:cubicBezTo>
                  <a:cubicBezTo>
                    <a:pt x="2602" y="3170"/>
                    <a:pt x="3203" y="2369"/>
                    <a:pt x="3203" y="1502"/>
                  </a:cubicBezTo>
                  <a:cubicBezTo>
                    <a:pt x="3203" y="635"/>
                    <a:pt x="33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flipH="1">
              <a:off x="1113825" y="3818475"/>
              <a:ext cx="1678725" cy="922350"/>
            </a:xfrm>
            <a:custGeom>
              <a:avLst/>
              <a:gdLst/>
              <a:ahLst/>
              <a:cxnLst/>
              <a:rect l="l" t="t" r="r" b="b"/>
              <a:pathLst>
                <a:path w="67149" h="36894" extrusionOk="0">
                  <a:moveTo>
                    <a:pt x="57508" y="27487"/>
                  </a:moveTo>
                  <a:cubicBezTo>
                    <a:pt x="57942" y="27487"/>
                    <a:pt x="58375" y="27554"/>
                    <a:pt x="58876" y="27754"/>
                  </a:cubicBezTo>
                  <a:cubicBezTo>
                    <a:pt x="59776" y="28087"/>
                    <a:pt x="60544" y="29188"/>
                    <a:pt x="60310" y="30422"/>
                  </a:cubicBezTo>
                  <a:cubicBezTo>
                    <a:pt x="60077" y="31723"/>
                    <a:pt x="58709" y="33057"/>
                    <a:pt x="55774" y="33891"/>
                  </a:cubicBezTo>
                  <a:cubicBezTo>
                    <a:pt x="54106" y="32524"/>
                    <a:pt x="54039" y="30589"/>
                    <a:pt x="54739" y="29221"/>
                  </a:cubicBezTo>
                  <a:cubicBezTo>
                    <a:pt x="55240" y="28321"/>
                    <a:pt x="56174" y="27487"/>
                    <a:pt x="57508" y="27487"/>
                  </a:cubicBezTo>
                  <a:close/>
                  <a:moveTo>
                    <a:pt x="1201" y="0"/>
                  </a:moveTo>
                  <a:cubicBezTo>
                    <a:pt x="634" y="0"/>
                    <a:pt x="134" y="401"/>
                    <a:pt x="67" y="968"/>
                  </a:cubicBezTo>
                  <a:cubicBezTo>
                    <a:pt x="0" y="1602"/>
                    <a:pt x="501" y="2169"/>
                    <a:pt x="1135" y="2169"/>
                  </a:cubicBezTo>
                  <a:lnTo>
                    <a:pt x="7439" y="2169"/>
                  </a:lnTo>
                  <a:cubicBezTo>
                    <a:pt x="8039" y="2169"/>
                    <a:pt x="8306" y="2469"/>
                    <a:pt x="9007" y="3403"/>
                  </a:cubicBezTo>
                  <a:cubicBezTo>
                    <a:pt x="10215" y="5064"/>
                    <a:pt x="11641" y="7489"/>
                    <a:pt x="17565" y="7489"/>
                  </a:cubicBezTo>
                  <a:cubicBezTo>
                    <a:pt x="18186" y="7489"/>
                    <a:pt x="18856" y="7463"/>
                    <a:pt x="19581" y="7406"/>
                  </a:cubicBezTo>
                  <a:cubicBezTo>
                    <a:pt x="20433" y="7335"/>
                    <a:pt x="21251" y="7299"/>
                    <a:pt x="22030" y="7299"/>
                  </a:cubicBezTo>
                  <a:cubicBezTo>
                    <a:pt x="25644" y="7299"/>
                    <a:pt x="28436" y="8059"/>
                    <a:pt x="30055" y="9541"/>
                  </a:cubicBezTo>
                  <a:cubicBezTo>
                    <a:pt x="32023" y="11342"/>
                    <a:pt x="32924" y="14411"/>
                    <a:pt x="32924" y="19181"/>
                  </a:cubicBezTo>
                  <a:cubicBezTo>
                    <a:pt x="32924" y="19915"/>
                    <a:pt x="32924" y="20649"/>
                    <a:pt x="32891" y="21349"/>
                  </a:cubicBezTo>
                  <a:cubicBezTo>
                    <a:pt x="32857" y="26286"/>
                    <a:pt x="32790" y="30556"/>
                    <a:pt x="35659" y="33458"/>
                  </a:cubicBezTo>
                  <a:cubicBezTo>
                    <a:pt x="37994" y="35793"/>
                    <a:pt x="41997" y="36894"/>
                    <a:pt x="48302" y="36894"/>
                  </a:cubicBezTo>
                  <a:cubicBezTo>
                    <a:pt x="51070" y="36894"/>
                    <a:pt x="53472" y="36660"/>
                    <a:pt x="55473" y="36193"/>
                  </a:cubicBezTo>
                  <a:cubicBezTo>
                    <a:pt x="55940" y="36393"/>
                    <a:pt x="56908" y="36627"/>
                    <a:pt x="58609" y="36793"/>
                  </a:cubicBezTo>
                  <a:cubicBezTo>
                    <a:pt x="59291" y="36849"/>
                    <a:pt x="59968" y="36876"/>
                    <a:pt x="60643" y="36876"/>
                  </a:cubicBezTo>
                  <a:cubicBezTo>
                    <a:pt x="61586" y="36876"/>
                    <a:pt x="62527" y="36824"/>
                    <a:pt x="63479" y="36727"/>
                  </a:cubicBezTo>
                  <a:lnTo>
                    <a:pt x="67148" y="36360"/>
                  </a:lnTo>
                  <a:lnTo>
                    <a:pt x="67148" y="34425"/>
                  </a:lnTo>
                  <a:lnTo>
                    <a:pt x="62779" y="34692"/>
                  </a:lnTo>
                  <a:cubicBezTo>
                    <a:pt x="62251" y="34731"/>
                    <a:pt x="61723" y="34747"/>
                    <a:pt x="61203" y="34747"/>
                  </a:cubicBezTo>
                  <a:cubicBezTo>
                    <a:pt x="60834" y="34747"/>
                    <a:pt x="60469" y="34739"/>
                    <a:pt x="60110" y="34725"/>
                  </a:cubicBezTo>
                  <a:cubicBezTo>
                    <a:pt x="59877" y="34725"/>
                    <a:pt x="59643" y="34692"/>
                    <a:pt x="59443" y="34692"/>
                  </a:cubicBezTo>
                  <a:cubicBezTo>
                    <a:pt x="61544" y="33424"/>
                    <a:pt x="62245" y="31923"/>
                    <a:pt x="62445" y="30823"/>
                  </a:cubicBezTo>
                  <a:cubicBezTo>
                    <a:pt x="62845" y="28721"/>
                    <a:pt x="61644" y="26519"/>
                    <a:pt x="59676" y="25752"/>
                  </a:cubicBezTo>
                  <a:cubicBezTo>
                    <a:pt x="58899" y="25441"/>
                    <a:pt x="58159" y="25303"/>
                    <a:pt x="57469" y="25303"/>
                  </a:cubicBezTo>
                  <a:cubicBezTo>
                    <a:pt x="55347" y="25303"/>
                    <a:pt x="53694" y="26610"/>
                    <a:pt x="52838" y="28221"/>
                  </a:cubicBezTo>
                  <a:cubicBezTo>
                    <a:pt x="51937" y="29955"/>
                    <a:pt x="51804" y="32424"/>
                    <a:pt x="53305" y="34425"/>
                  </a:cubicBezTo>
                  <a:cubicBezTo>
                    <a:pt x="51871" y="34625"/>
                    <a:pt x="50236" y="34759"/>
                    <a:pt x="48302" y="34759"/>
                  </a:cubicBezTo>
                  <a:cubicBezTo>
                    <a:pt x="42698" y="34759"/>
                    <a:pt x="39062" y="33825"/>
                    <a:pt x="37194" y="31923"/>
                  </a:cubicBezTo>
                  <a:cubicBezTo>
                    <a:pt x="34959" y="29688"/>
                    <a:pt x="34992" y="26019"/>
                    <a:pt x="35059" y="21382"/>
                  </a:cubicBezTo>
                  <a:cubicBezTo>
                    <a:pt x="35059" y="20682"/>
                    <a:pt x="35092" y="19948"/>
                    <a:pt x="35092" y="19181"/>
                  </a:cubicBezTo>
                  <a:cubicBezTo>
                    <a:pt x="35092" y="13777"/>
                    <a:pt x="33958" y="10208"/>
                    <a:pt x="31523" y="7973"/>
                  </a:cubicBezTo>
                  <a:cubicBezTo>
                    <a:pt x="29499" y="6086"/>
                    <a:pt x="26310" y="5253"/>
                    <a:pt x="22193" y="5253"/>
                  </a:cubicBezTo>
                  <a:cubicBezTo>
                    <a:pt x="21288" y="5253"/>
                    <a:pt x="20339" y="5293"/>
                    <a:pt x="19348" y="5371"/>
                  </a:cubicBezTo>
                  <a:cubicBezTo>
                    <a:pt x="18697" y="5422"/>
                    <a:pt x="18102" y="5445"/>
                    <a:pt x="17557" y="5445"/>
                  </a:cubicBezTo>
                  <a:cubicBezTo>
                    <a:pt x="12712" y="5445"/>
                    <a:pt x="11821" y="3575"/>
                    <a:pt x="10741" y="2135"/>
                  </a:cubicBezTo>
                  <a:cubicBezTo>
                    <a:pt x="10008" y="1135"/>
                    <a:pt x="9174" y="0"/>
                    <a:pt x="7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flipH="1">
              <a:off x="2733325" y="3817650"/>
              <a:ext cx="258525" cy="80075"/>
            </a:xfrm>
            <a:custGeom>
              <a:avLst/>
              <a:gdLst/>
              <a:ahLst/>
              <a:cxnLst/>
              <a:rect l="l" t="t" r="r" b="b"/>
              <a:pathLst>
                <a:path w="10341" h="3203" extrusionOk="0">
                  <a:moveTo>
                    <a:pt x="0" y="0"/>
                  </a:moveTo>
                  <a:lnTo>
                    <a:pt x="0" y="3202"/>
                  </a:lnTo>
                  <a:lnTo>
                    <a:pt x="9240" y="3202"/>
                  </a:lnTo>
                  <a:cubicBezTo>
                    <a:pt x="9507" y="3202"/>
                    <a:pt x="9707" y="3069"/>
                    <a:pt x="9840" y="2869"/>
                  </a:cubicBezTo>
                  <a:cubicBezTo>
                    <a:pt x="10341" y="2035"/>
                    <a:pt x="10341" y="1168"/>
                    <a:pt x="9840" y="334"/>
                  </a:cubicBezTo>
                  <a:cubicBezTo>
                    <a:pt x="9707" y="134"/>
                    <a:pt x="9507" y="0"/>
                    <a:pt x="9240" y="0"/>
                  </a:cubicBezTo>
                  <a:close/>
                </a:path>
              </a:pathLst>
            </a:custGeom>
            <a:solidFill>
              <a:srgbClr val="5A8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flipH="1">
              <a:off x="2734150" y="3817650"/>
              <a:ext cx="202675" cy="80075"/>
            </a:xfrm>
            <a:custGeom>
              <a:avLst/>
              <a:gdLst/>
              <a:ahLst/>
              <a:cxnLst/>
              <a:rect l="l" t="t" r="r" b="b"/>
              <a:pathLst>
                <a:path w="8107" h="3203" extrusionOk="0">
                  <a:moveTo>
                    <a:pt x="3103" y="0"/>
                  </a:moveTo>
                  <a:cubicBezTo>
                    <a:pt x="1969" y="0"/>
                    <a:pt x="901" y="601"/>
                    <a:pt x="368" y="1635"/>
                  </a:cubicBezTo>
                  <a:cubicBezTo>
                    <a:pt x="101" y="2168"/>
                    <a:pt x="1" y="2735"/>
                    <a:pt x="201" y="3202"/>
                  </a:cubicBezTo>
                  <a:lnTo>
                    <a:pt x="6372" y="3202"/>
                  </a:lnTo>
                  <a:cubicBezTo>
                    <a:pt x="6572" y="3002"/>
                    <a:pt x="6839" y="2835"/>
                    <a:pt x="7072" y="2669"/>
                  </a:cubicBezTo>
                  <a:cubicBezTo>
                    <a:pt x="7840" y="2168"/>
                    <a:pt x="8106" y="1168"/>
                    <a:pt x="7673" y="367"/>
                  </a:cubicBezTo>
                  <a:cubicBezTo>
                    <a:pt x="7673" y="367"/>
                    <a:pt x="7639" y="367"/>
                    <a:pt x="7639" y="334"/>
                  </a:cubicBezTo>
                  <a:cubicBezTo>
                    <a:pt x="7506" y="134"/>
                    <a:pt x="7306" y="0"/>
                    <a:pt x="7039"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flipH="1">
              <a:off x="2991825" y="3817650"/>
              <a:ext cx="848975" cy="946525"/>
            </a:xfrm>
            <a:custGeom>
              <a:avLst/>
              <a:gdLst/>
              <a:ahLst/>
              <a:cxnLst/>
              <a:rect l="l" t="t" r="r" b="b"/>
              <a:pathLst>
                <a:path w="33959" h="37861" extrusionOk="0">
                  <a:moveTo>
                    <a:pt x="33958" y="0"/>
                  </a:moveTo>
                  <a:cubicBezTo>
                    <a:pt x="5771" y="2502"/>
                    <a:pt x="367" y="35359"/>
                    <a:pt x="0" y="37861"/>
                  </a:cubicBezTo>
                  <a:lnTo>
                    <a:pt x="15945" y="37861"/>
                  </a:lnTo>
                  <a:lnTo>
                    <a:pt x="15945" y="37827"/>
                  </a:lnTo>
                  <a:cubicBezTo>
                    <a:pt x="16045" y="35492"/>
                    <a:pt x="17646" y="5904"/>
                    <a:pt x="33958" y="3202"/>
                  </a:cubicBezTo>
                  <a:lnTo>
                    <a:pt x="33958" y="0"/>
                  </a:lnTo>
                  <a:close/>
                </a:path>
              </a:pathLst>
            </a:custGeom>
            <a:solidFill>
              <a:srgbClr val="B0E2E0">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flipH="1">
              <a:off x="2790025" y="3860925"/>
              <a:ext cx="35875" cy="66900"/>
            </a:xfrm>
            <a:custGeom>
              <a:avLst/>
              <a:gdLst/>
              <a:ahLst/>
              <a:cxnLst/>
              <a:rect l="l" t="t" r="r" b="b"/>
              <a:pathLst>
                <a:path w="1435" h="2676" extrusionOk="0">
                  <a:moveTo>
                    <a:pt x="771" y="1"/>
                  </a:moveTo>
                  <a:cubicBezTo>
                    <a:pt x="463" y="1"/>
                    <a:pt x="198" y="227"/>
                    <a:pt x="167" y="571"/>
                  </a:cubicBezTo>
                  <a:lnTo>
                    <a:pt x="33" y="2005"/>
                  </a:lnTo>
                  <a:cubicBezTo>
                    <a:pt x="0" y="2339"/>
                    <a:pt x="267" y="2639"/>
                    <a:pt x="601" y="2672"/>
                  </a:cubicBezTo>
                  <a:cubicBezTo>
                    <a:pt x="622" y="2674"/>
                    <a:pt x="643" y="2675"/>
                    <a:pt x="664" y="2675"/>
                  </a:cubicBezTo>
                  <a:cubicBezTo>
                    <a:pt x="971" y="2675"/>
                    <a:pt x="1236" y="2449"/>
                    <a:pt x="1268" y="2105"/>
                  </a:cubicBezTo>
                  <a:lnTo>
                    <a:pt x="1401" y="671"/>
                  </a:lnTo>
                  <a:cubicBezTo>
                    <a:pt x="1434" y="337"/>
                    <a:pt x="1168" y="37"/>
                    <a:pt x="834" y="4"/>
                  </a:cubicBezTo>
                  <a:cubicBezTo>
                    <a:pt x="813" y="2"/>
                    <a:pt x="792" y="1"/>
                    <a:pt x="771"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flipH="1">
              <a:off x="2808375" y="3852925"/>
              <a:ext cx="48400" cy="74300"/>
            </a:xfrm>
            <a:custGeom>
              <a:avLst/>
              <a:gdLst/>
              <a:ahLst/>
              <a:cxnLst/>
              <a:rect l="l" t="t" r="r" b="b"/>
              <a:pathLst>
                <a:path w="1936" h="2972" extrusionOk="0">
                  <a:moveTo>
                    <a:pt x="1163" y="0"/>
                  </a:moveTo>
                  <a:cubicBezTo>
                    <a:pt x="859" y="0"/>
                    <a:pt x="586" y="215"/>
                    <a:pt x="501" y="524"/>
                  </a:cubicBezTo>
                  <a:lnTo>
                    <a:pt x="101" y="2125"/>
                  </a:lnTo>
                  <a:cubicBezTo>
                    <a:pt x="1" y="2492"/>
                    <a:pt x="234" y="2859"/>
                    <a:pt x="601" y="2959"/>
                  </a:cubicBezTo>
                  <a:cubicBezTo>
                    <a:pt x="648" y="2967"/>
                    <a:pt x="695" y="2972"/>
                    <a:pt x="742" y="2972"/>
                  </a:cubicBezTo>
                  <a:cubicBezTo>
                    <a:pt x="1058" y="2972"/>
                    <a:pt x="1348" y="2778"/>
                    <a:pt x="1435" y="2459"/>
                  </a:cubicBezTo>
                  <a:lnTo>
                    <a:pt x="1836" y="857"/>
                  </a:lnTo>
                  <a:cubicBezTo>
                    <a:pt x="1936" y="490"/>
                    <a:pt x="1702" y="124"/>
                    <a:pt x="1335" y="23"/>
                  </a:cubicBezTo>
                  <a:cubicBezTo>
                    <a:pt x="1277" y="8"/>
                    <a:pt x="1220" y="0"/>
                    <a:pt x="1163"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flipH="1">
              <a:off x="2830050" y="3846625"/>
              <a:ext cx="51725" cy="72975"/>
            </a:xfrm>
            <a:custGeom>
              <a:avLst/>
              <a:gdLst/>
              <a:ahLst/>
              <a:cxnLst/>
              <a:rect l="l" t="t" r="r" b="b"/>
              <a:pathLst>
                <a:path w="2069" h="2919" extrusionOk="0">
                  <a:moveTo>
                    <a:pt x="1298" y="0"/>
                  </a:moveTo>
                  <a:cubicBezTo>
                    <a:pt x="1010" y="0"/>
                    <a:pt x="746" y="180"/>
                    <a:pt x="667" y="442"/>
                  </a:cubicBezTo>
                  <a:lnTo>
                    <a:pt x="134" y="2010"/>
                  </a:lnTo>
                  <a:cubicBezTo>
                    <a:pt x="0" y="2377"/>
                    <a:pt x="200" y="2744"/>
                    <a:pt x="567" y="2877"/>
                  </a:cubicBezTo>
                  <a:cubicBezTo>
                    <a:pt x="645" y="2906"/>
                    <a:pt x="722" y="2919"/>
                    <a:pt x="797" y="2919"/>
                  </a:cubicBezTo>
                  <a:cubicBezTo>
                    <a:pt x="1079" y="2919"/>
                    <a:pt x="1329" y="2733"/>
                    <a:pt x="1435" y="2444"/>
                  </a:cubicBezTo>
                  <a:lnTo>
                    <a:pt x="1968" y="909"/>
                  </a:lnTo>
                  <a:cubicBezTo>
                    <a:pt x="2068" y="542"/>
                    <a:pt x="1902" y="142"/>
                    <a:pt x="1535" y="42"/>
                  </a:cubicBezTo>
                  <a:cubicBezTo>
                    <a:pt x="1456" y="13"/>
                    <a:pt x="1376" y="0"/>
                    <a:pt x="1298"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flipH="1">
              <a:off x="2855075" y="3838175"/>
              <a:ext cx="58400" cy="70225"/>
            </a:xfrm>
            <a:custGeom>
              <a:avLst/>
              <a:gdLst/>
              <a:ahLst/>
              <a:cxnLst/>
              <a:rect l="l" t="t" r="r" b="b"/>
              <a:pathLst>
                <a:path w="2336" h="2809" extrusionOk="0">
                  <a:moveTo>
                    <a:pt x="1564" y="1"/>
                  </a:moveTo>
                  <a:cubicBezTo>
                    <a:pt x="1319" y="1"/>
                    <a:pt x="1082" y="119"/>
                    <a:pt x="968" y="347"/>
                  </a:cubicBezTo>
                  <a:lnTo>
                    <a:pt x="167" y="1781"/>
                  </a:lnTo>
                  <a:cubicBezTo>
                    <a:pt x="1" y="2115"/>
                    <a:pt x="101" y="2548"/>
                    <a:pt x="434" y="2715"/>
                  </a:cubicBezTo>
                  <a:cubicBezTo>
                    <a:pt x="541" y="2779"/>
                    <a:pt x="658" y="2809"/>
                    <a:pt x="774" y="2809"/>
                  </a:cubicBezTo>
                  <a:cubicBezTo>
                    <a:pt x="1018" y="2809"/>
                    <a:pt x="1255" y="2675"/>
                    <a:pt x="1368" y="2448"/>
                  </a:cubicBezTo>
                  <a:lnTo>
                    <a:pt x="2169" y="1014"/>
                  </a:lnTo>
                  <a:cubicBezTo>
                    <a:pt x="2336" y="680"/>
                    <a:pt x="2236" y="280"/>
                    <a:pt x="1902" y="80"/>
                  </a:cubicBezTo>
                  <a:cubicBezTo>
                    <a:pt x="1796" y="27"/>
                    <a:pt x="1679" y="1"/>
                    <a:pt x="1564"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flipH="1">
              <a:off x="1974450" y="3238900"/>
              <a:ext cx="236850" cy="411150"/>
            </a:xfrm>
            <a:custGeom>
              <a:avLst/>
              <a:gdLst/>
              <a:ahLst/>
              <a:cxnLst/>
              <a:rect l="l" t="t" r="r" b="b"/>
              <a:pathLst>
                <a:path w="9474" h="16446" extrusionOk="0">
                  <a:moveTo>
                    <a:pt x="2035" y="0"/>
                  </a:moveTo>
                  <a:lnTo>
                    <a:pt x="834" y="3236"/>
                  </a:lnTo>
                  <a:cubicBezTo>
                    <a:pt x="67" y="5404"/>
                    <a:pt x="0" y="7772"/>
                    <a:pt x="701" y="10007"/>
                  </a:cubicBezTo>
                  <a:lnTo>
                    <a:pt x="2669" y="16445"/>
                  </a:lnTo>
                  <a:lnTo>
                    <a:pt x="9474" y="16445"/>
                  </a:lnTo>
                  <a:cubicBezTo>
                    <a:pt x="9474" y="16445"/>
                    <a:pt x="7105" y="2369"/>
                    <a:pt x="2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flipH="1">
              <a:off x="1953600" y="3559950"/>
              <a:ext cx="206825" cy="206850"/>
            </a:xfrm>
            <a:custGeom>
              <a:avLst/>
              <a:gdLst/>
              <a:ahLst/>
              <a:cxnLst/>
              <a:rect l="l" t="t" r="r" b="b"/>
              <a:pathLst>
                <a:path w="8273" h="8274" extrusionOk="0">
                  <a:moveTo>
                    <a:pt x="4136" y="1"/>
                  </a:moveTo>
                  <a:cubicBezTo>
                    <a:pt x="1835" y="1"/>
                    <a:pt x="0" y="1869"/>
                    <a:pt x="0" y="4137"/>
                  </a:cubicBezTo>
                  <a:cubicBezTo>
                    <a:pt x="0" y="6439"/>
                    <a:pt x="1835" y="8273"/>
                    <a:pt x="4136" y="8273"/>
                  </a:cubicBezTo>
                  <a:cubicBezTo>
                    <a:pt x="6405" y="8273"/>
                    <a:pt x="8273" y="6439"/>
                    <a:pt x="8273" y="4137"/>
                  </a:cubicBezTo>
                  <a:cubicBezTo>
                    <a:pt x="8273" y="1869"/>
                    <a:pt x="6405" y="1"/>
                    <a:pt x="4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flipH="1">
              <a:off x="1988825" y="3637625"/>
              <a:ext cx="320050" cy="393050"/>
            </a:xfrm>
            <a:custGeom>
              <a:avLst/>
              <a:gdLst/>
              <a:ahLst/>
              <a:cxnLst/>
              <a:rect l="l" t="t" r="r" b="b"/>
              <a:pathLst>
                <a:path w="12802" h="15722" extrusionOk="0">
                  <a:moveTo>
                    <a:pt x="9545" y="1"/>
                  </a:moveTo>
                  <a:cubicBezTo>
                    <a:pt x="9242" y="1"/>
                    <a:pt x="8926" y="62"/>
                    <a:pt x="8607" y="196"/>
                  </a:cubicBezTo>
                  <a:cubicBezTo>
                    <a:pt x="8206" y="363"/>
                    <a:pt x="7873" y="596"/>
                    <a:pt x="7573" y="963"/>
                  </a:cubicBezTo>
                  <a:cubicBezTo>
                    <a:pt x="7439" y="1130"/>
                    <a:pt x="7306" y="1330"/>
                    <a:pt x="7239" y="1564"/>
                  </a:cubicBezTo>
                  <a:lnTo>
                    <a:pt x="4270" y="8769"/>
                  </a:lnTo>
                  <a:cubicBezTo>
                    <a:pt x="4170" y="9002"/>
                    <a:pt x="3970" y="9169"/>
                    <a:pt x="3703" y="9203"/>
                  </a:cubicBezTo>
                  <a:cubicBezTo>
                    <a:pt x="3136" y="9203"/>
                    <a:pt x="2169" y="9336"/>
                    <a:pt x="1502" y="10103"/>
                  </a:cubicBezTo>
                  <a:cubicBezTo>
                    <a:pt x="534" y="11171"/>
                    <a:pt x="1" y="12605"/>
                    <a:pt x="1" y="12605"/>
                  </a:cubicBezTo>
                  <a:lnTo>
                    <a:pt x="1735" y="12605"/>
                  </a:lnTo>
                  <a:cubicBezTo>
                    <a:pt x="1735" y="12605"/>
                    <a:pt x="1568" y="14206"/>
                    <a:pt x="534" y="14640"/>
                  </a:cubicBezTo>
                  <a:lnTo>
                    <a:pt x="201" y="14640"/>
                  </a:lnTo>
                  <a:cubicBezTo>
                    <a:pt x="201" y="14640"/>
                    <a:pt x="352" y="15575"/>
                    <a:pt x="1382" y="15575"/>
                  </a:cubicBezTo>
                  <a:cubicBezTo>
                    <a:pt x="1535" y="15575"/>
                    <a:pt x="1708" y="15555"/>
                    <a:pt x="1902" y="15507"/>
                  </a:cubicBezTo>
                  <a:cubicBezTo>
                    <a:pt x="1902" y="15507"/>
                    <a:pt x="2297" y="15721"/>
                    <a:pt x="2671" y="15721"/>
                  </a:cubicBezTo>
                  <a:cubicBezTo>
                    <a:pt x="2829" y="15721"/>
                    <a:pt x="2984" y="15683"/>
                    <a:pt x="3103" y="15574"/>
                  </a:cubicBezTo>
                  <a:cubicBezTo>
                    <a:pt x="3259" y="15454"/>
                    <a:pt x="3363" y="15429"/>
                    <a:pt x="3457" y="15429"/>
                  </a:cubicBezTo>
                  <a:cubicBezTo>
                    <a:pt x="3525" y="15429"/>
                    <a:pt x="3588" y="15442"/>
                    <a:pt x="3661" y="15442"/>
                  </a:cubicBezTo>
                  <a:cubicBezTo>
                    <a:pt x="3769" y="15442"/>
                    <a:pt x="3900" y="15414"/>
                    <a:pt x="4103" y="15274"/>
                  </a:cubicBezTo>
                  <a:cubicBezTo>
                    <a:pt x="4282" y="15148"/>
                    <a:pt x="4446" y="15118"/>
                    <a:pt x="4600" y="15118"/>
                  </a:cubicBezTo>
                  <a:cubicBezTo>
                    <a:pt x="4744" y="15118"/>
                    <a:pt x="4877" y="15144"/>
                    <a:pt x="5003" y="15144"/>
                  </a:cubicBezTo>
                  <a:cubicBezTo>
                    <a:pt x="5172" y="15144"/>
                    <a:pt x="5327" y="15096"/>
                    <a:pt x="5471" y="14873"/>
                  </a:cubicBezTo>
                  <a:cubicBezTo>
                    <a:pt x="5771" y="14406"/>
                    <a:pt x="6238" y="11804"/>
                    <a:pt x="6372" y="11137"/>
                  </a:cubicBezTo>
                  <a:cubicBezTo>
                    <a:pt x="6405" y="11004"/>
                    <a:pt x="6438" y="10904"/>
                    <a:pt x="6505" y="10804"/>
                  </a:cubicBezTo>
                  <a:lnTo>
                    <a:pt x="11509" y="4099"/>
                  </a:lnTo>
                  <a:cubicBezTo>
                    <a:pt x="12801" y="2347"/>
                    <a:pt x="11423" y="1"/>
                    <a:pt x="9545"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flipH="1">
              <a:off x="2265475" y="3932725"/>
              <a:ext cx="43400" cy="20025"/>
            </a:xfrm>
            <a:custGeom>
              <a:avLst/>
              <a:gdLst/>
              <a:ahLst/>
              <a:cxnLst/>
              <a:rect l="l" t="t" r="r" b="b"/>
              <a:pathLst>
                <a:path w="1736" h="801" extrusionOk="0">
                  <a:moveTo>
                    <a:pt x="367" y="0"/>
                  </a:moveTo>
                  <a:cubicBezTo>
                    <a:pt x="134" y="467"/>
                    <a:pt x="1" y="801"/>
                    <a:pt x="1" y="801"/>
                  </a:cubicBezTo>
                  <a:lnTo>
                    <a:pt x="1735" y="801"/>
                  </a:lnTo>
                  <a:cubicBezTo>
                    <a:pt x="1402" y="434"/>
                    <a:pt x="868" y="167"/>
                    <a:pt x="367" y="0"/>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flipH="1">
              <a:off x="3488592" y="3782400"/>
              <a:ext cx="411175" cy="542300"/>
            </a:xfrm>
            <a:custGeom>
              <a:avLst/>
              <a:gdLst/>
              <a:ahLst/>
              <a:cxnLst/>
              <a:rect l="l" t="t" r="r" b="b"/>
              <a:pathLst>
                <a:path w="16447" h="21692" extrusionOk="0">
                  <a:moveTo>
                    <a:pt x="2518" y="0"/>
                  </a:moveTo>
                  <a:cubicBezTo>
                    <a:pt x="2392" y="0"/>
                    <a:pt x="2264" y="3"/>
                    <a:pt x="2136" y="9"/>
                  </a:cubicBezTo>
                  <a:cubicBezTo>
                    <a:pt x="1402" y="76"/>
                    <a:pt x="701" y="176"/>
                    <a:pt x="1" y="376"/>
                  </a:cubicBezTo>
                  <a:cubicBezTo>
                    <a:pt x="268" y="1110"/>
                    <a:pt x="568" y="1744"/>
                    <a:pt x="835" y="2311"/>
                  </a:cubicBezTo>
                  <a:cubicBezTo>
                    <a:pt x="1135" y="2878"/>
                    <a:pt x="1369" y="3478"/>
                    <a:pt x="1635" y="3979"/>
                  </a:cubicBezTo>
                  <a:cubicBezTo>
                    <a:pt x="1802" y="4212"/>
                    <a:pt x="1902" y="4479"/>
                    <a:pt x="2036" y="4746"/>
                  </a:cubicBezTo>
                  <a:cubicBezTo>
                    <a:pt x="2136" y="4979"/>
                    <a:pt x="2269" y="5246"/>
                    <a:pt x="2403" y="5480"/>
                  </a:cubicBezTo>
                  <a:cubicBezTo>
                    <a:pt x="2536" y="5713"/>
                    <a:pt x="2636" y="5947"/>
                    <a:pt x="2736" y="6180"/>
                  </a:cubicBezTo>
                  <a:cubicBezTo>
                    <a:pt x="2870" y="6414"/>
                    <a:pt x="2970" y="6647"/>
                    <a:pt x="3103" y="6847"/>
                  </a:cubicBezTo>
                  <a:cubicBezTo>
                    <a:pt x="4037" y="8649"/>
                    <a:pt x="4938" y="10216"/>
                    <a:pt x="5972" y="11784"/>
                  </a:cubicBezTo>
                  <a:cubicBezTo>
                    <a:pt x="7006" y="13352"/>
                    <a:pt x="8107" y="14920"/>
                    <a:pt x="9508" y="16554"/>
                  </a:cubicBezTo>
                  <a:lnTo>
                    <a:pt x="10041" y="17188"/>
                  </a:lnTo>
                  <a:cubicBezTo>
                    <a:pt x="10242" y="17388"/>
                    <a:pt x="10408" y="17588"/>
                    <a:pt x="10609" y="17789"/>
                  </a:cubicBezTo>
                  <a:cubicBezTo>
                    <a:pt x="11009" y="18222"/>
                    <a:pt x="11376" y="18656"/>
                    <a:pt x="11843" y="19089"/>
                  </a:cubicBezTo>
                  <a:cubicBezTo>
                    <a:pt x="12276" y="19490"/>
                    <a:pt x="12710" y="19923"/>
                    <a:pt x="13244" y="20357"/>
                  </a:cubicBezTo>
                  <a:cubicBezTo>
                    <a:pt x="13711" y="20791"/>
                    <a:pt x="14244" y="21258"/>
                    <a:pt x="14878" y="21691"/>
                  </a:cubicBezTo>
                  <a:cubicBezTo>
                    <a:pt x="15645" y="20357"/>
                    <a:pt x="16012" y="19056"/>
                    <a:pt x="16246" y="17755"/>
                  </a:cubicBezTo>
                  <a:cubicBezTo>
                    <a:pt x="16346" y="17088"/>
                    <a:pt x="16446" y="16454"/>
                    <a:pt x="16446" y="15820"/>
                  </a:cubicBezTo>
                  <a:cubicBezTo>
                    <a:pt x="16446" y="15153"/>
                    <a:pt x="16446" y="14519"/>
                    <a:pt x="16379" y="13886"/>
                  </a:cubicBezTo>
                  <a:cubicBezTo>
                    <a:pt x="16146" y="11351"/>
                    <a:pt x="15279" y="8849"/>
                    <a:pt x="13878" y="6647"/>
                  </a:cubicBezTo>
                  <a:cubicBezTo>
                    <a:pt x="12443" y="4479"/>
                    <a:pt x="10475" y="2544"/>
                    <a:pt x="8040" y="1343"/>
                  </a:cubicBezTo>
                  <a:cubicBezTo>
                    <a:pt x="7740" y="1177"/>
                    <a:pt x="7440" y="1043"/>
                    <a:pt x="7139" y="910"/>
                  </a:cubicBezTo>
                  <a:cubicBezTo>
                    <a:pt x="6806" y="776"/>
                    <a:pt x="6506" y="643"/>
                    <a:pt x="6172" y="576"/>
                  </a:cubicBezTo>
                  <a:cubicBezTo>
                    <a:pt x="5872" y="476"/>
                    <a:pt x="5538" y="376"/>
                    <a:pt x="5205" y="309"/>
                  </a:cubicBezTo>
                  <a:cubicBezTo>
                    <a:pt x="4871" y="209"/>
                    <a:pt x="4538" y="143"/>
                    <a:pt x="4204" y="109"/>
                  </a:cubicBezTo>
                  <a:cubicBezTo>
                    <a:pt x="3632" y="55"/>
                    <a:pt x="3082" y="0"/>
                    <a:pt x="2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flipH="1">
              <a:off x="3483592" y="3844325"/>
              <a:ext cx="326925" cy="919025"/>
            </a:xfrm>
            <a:custGeom>
              <a:avLst/>
              <a:gdLst/>
              <a:ahLst/>
              <a:cxnLst/>
              <a:rect l="l" t="t" r="r" b="b"/>
              <a:pathLst>
                <a:path w="13077" h="36761" extrusionOk="0">
                  <a:moveTo>
                    <a:pt x="0" y="1"/>
                  </a:moveTo>
                  <a:cubicBezTo>
                    <a:pt x="1334" y="1001"/>
                    <a:pt x="2602" y="2169"/>
                    <a:pt x="3736" y="3403"/>
                  </a:cubicBezTo>
                  <a:cubicBezTo>
                    <a:pt x="4837" y="4704"/>
                    <a:pt x="5838" y="6072"/>
                    <a:pt x="6705" y="7506"/>
                  </a:cubicBezTo>
                  <a:cubicBezTo>
                    <a:pt x="7572" y="8974"/>
                    <a:pt x="8306" y="10475"/>
                    <a:pt x="8940" y="12042"/>
                  </a:cubicBezTo>
                  <a:cubicBezTo>
                    <a:pt x="9574" y="13610"/>
                    <a:pt x="10074" y="15211"/>
                    <a:pt x="10541" y="16846"/>
                  </a:cubicBezTo>
                  <a:cubicBezTo>
                    <a:pt x="11408" y="20115"/>
                    <a:pt x="11909" y="23451"/>
                    <a:pt x="12176" y="26820"/>
                  </a:cubicBezTo>
                  <a:cubicBezTo>
                    <a:pt x="12309" y="28488"/>
                    <a:pt x="12376" y="30189"/>
                    <a:pt x="12376" y="31857"/>
                  </a:cubicBezTo>
                  <a:cubicBezTo>
                    <a:pt x="12376" y="33491"/>
                    <a:pt x="12342" y="35159"/>
                    <a:pt x="12209" y="36760"/>
                  </a:cubicBezTo>
                  <a:lnTo>
                    <a:pt x="12976" y="36760"/>
                  </a:lnTo>
                  <a:cubicBezTo>
                    <a:pt x="13076" y="35126"/>
                    <a:pt x="13076" y="33491"/>
                    <a:pt x="13043" y="31857"/>
                  </a:cubicBezTo>
                  <a:cubicBezTo>
                    <a:pt x="13009" y="30155"/>
                    <a:pt x="12909" y="28454"/>
                    <a:pt x="12743" y="26753"/>
                  </a:cubicBezTo>
                  <a:cubicBezTo>
                    <a:pt x="12409" y="23384"/>
                    <a:pt x="11842" y="20015"/>
                    <a:pt x="10908" y="16746"/>
                  </a:cubicBezTo>
                  <a:cubicBezTo>
                    <a:pt x="10408" y="15111"/>
                    <a:pt x="9874" y="13510"/>
                    <a:pt x="9207" y="11942"/>
                  </a:cubicBezTo>
                  <a:cubicBezTo>
                    <a:pt x="8540" y="10375"/>
                    <a:pt x="7772" y="8840"/>
                    <a:pt x="6872" y="7406"/>
                  </a:cubicBezTo>
                  <a:cubicBezTo>
                    <a:pt x="5971" y="5971"/>
                    <a:pt x="4937" y="4604"/>
                    <a:pt x="3803" y="3336"/>
                  </a:cubicBezTo>
                  <a:cubicBezTo>
                    <a:pt x="2669" y="2102"/>
                    <a:pt x="1368" y="100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49"/>
          <p:cNvGrpSpPr/>
          <p:nvPr/>
        </p:nvGrpSpPr>
        <p:grpSpPr>
          <a:xfrm>
            <a:off x="2742125" y="1881475"/>
            <a:ext cx="467000" cy="431100"/>
            <a:chOff x="1849650" y="1202325"/>
            <a:chExt cx="467000" cy="431100"/>
          </a:xfrm>
        </p:grpSpPr>
        <p:sp>
          <p:nvSpPr>
            <p:cNvPr id="1134" name="Google Shape;1134;p49"/>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2" name="Google Shape;1761;p60">
            <a:extLst>
              <a:ext uri="{FF2B5EF4-FFF2-40B4-BE49-F238E27FC236}">
                <a16:creationId xmlns:a16="http://schemas.microsoft.com/office/drawing/2014/main" id="{058AE674-903E-75F1-37C0-47D1F11FD852}"/>
              </a:ext>
            </a:extLst>
          </p:cNvPr>
          <p:cNvSpPr txBox="1">
            <a:spLocks/>
          </p:cNvSpPr>
          <p:nvPr/>
        </p:nvSpPr>
        <p:spPr>
          <a:xfrm>
            <a:off x="459343" y="1231202"/>
            <a:ext cx="7510932" cy="1381200"/>
          </a:xfrm>
          <a:prstGeom prst="rect">
            <a:avLst/>
          </a:prstGeom>
          <a:solidFill>
            <a:schemeClr val="bg1">
              <a:alpha val="54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hewy"/>
              <a:buNone/>
              <a:defRPr sz="5200" b="0" i="0" u="none" strike="noStrike" cap="none">
                <a:solidFill>
                  <a:schemeClr val="dk1"/>
                </a:solidFill>
                <a:latin typeface="Chewy"/>
                <a:ea typeface="Chewy"/>
                <a:cs typeface="Chewy"/>
                <a:sym typeface="Chewy"/>
              </a:defRPr>
            </a:lvl1pPr>
            <a:lvl2pPr marR="0" lvl="1"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2pPr>
            <a:lvl3pPr marR="0" lvl="2"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3pPr>
            <a:lvl4pPr marR="0" lvl="3"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4pPr>
            <a:lvl5pPr marR="0" lvl="4"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5pPr>
            <a:lvl6pPr marR="0" lvl="5"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6pPr>
            <a:lvl7pPr marR="0" lvl="6"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7pPr>
            <a:lvl8pPr marR="0" lvl="7"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8pPr>
            <a:lvl9pPr marR="0" lvl="8" algn="l" rtl="0">
              <a:lnSpc>
                <a:spcPct val="100000"/>
              </a:lnSpc>
              <a:spcBef>
                <a:spcPts val="0"/>
              </a:spcBef>
              <a:spcAft>
                <a:spcPts val="0"/>
              </a:spcAft>
              <a:buClr>
                <a:schemeClr val="dk1"/>
              </a:buClr>
              <a:buSzPts val="3600"/>
              <a:buFont typeface="Chewy"/>
              <a:buNone/>
              <a:defRPr sz="3600" b="0" i="0" u="none" strike="noStrike" cap="none">
                <a:solidFill>
                  <a:schemeClr val="dk1"/>
                </a:solidFill>
                <a:latin typeface="Chewy"/>
                <a:ea typeface="Chewy"/>
                <a:cs typeface="Chewy"/>
                <a:sym typeface="Chewy"/>
              </a:defRPr>
            </a:lvl9pPr>
          </a:lstStyle>
          <a:p>
            <a:pPr algn="ctr"/>
            <a:r>
              <a:rPr lang="en-IN" sz="9600" dirty="0">
                <a:solidFill>
                  <a:schemeClr val="tx1"/>
                </a:solidFill>
              </a:rPr>
              <a:t>THANK YOU</a:t>
            </a:r>
          </a:p>
        </p:txBody>
      </p:sp>
      <p:grpSp>
        <p:nvGrpSpPr>
          <p:cNvPr id="1599" name="Google Shape;1599;p56"/>
          <p:cNvGrpSpPr/>
          <p:nvPr/>
        </p:nvGrpSpPr>
        <p:grpSpPr>
          <a:xfrm>
            <a:off x="5767500" y="1929936"/>
            <a:ext cx="3325797" cy="3213564"/>
            <a:chOff x="4572008" y="1627000"/>
            <a:chExt cx="3144367" cy="3038256"/>
          </a:xfrm>
        </p:grpSpPr>
        <p:sp>
          <p:nvSpPr>
            <p:cNvPr id="1600" name="Google Shape;1600;p56"/>
            <p:cNvSpPr/>
            <p:nvPr/>
          </p:nvSpPr>
          <p:spPr>
            <a:xfrm flipH="1">
              <a:off x="6797172" y="3500730"/>
              <a:ext cx="521629" cy="475486"/>
            </a:xfrm>
            <a:custGeom>
              <a:avLst/>
              <a:gdLst/>
              <a:ahLst/>
              <a:cxnLst/>
              <a:rect l="l" t="t" r="r" b="b"/>
              <a:pathLst>
                <a:path w="12910" h="11768" extrusionOk="0">
                  <a:moveTo>
                    <a:pt x="3701" y="1"/>
                  </a:moveTo>
                  <a:cubicBezTo>
                    <a:pt x="3127" y="1"/>
                    <a:pt x="2549" y="20"/>
                    <a:pt x="1968" y="59"/>
                  </a:cubicBezTo>
                  <a:cubicBezTo>
                    <a:pt x="768" y="125"/>
                    <a:pt x="401" y="325"/>
                    <a:pt x="201" y="1059"/>
                  </a:cubicBezTo>
                  <a:cubicBezTo>
                    <a:pt x="182" y="1041"/>
                    <a:pt x="158" y="1032"/>
                    <a:pt x="133" y="1032"/>
                  </a:cubicBezTo>
                  <a:cubicBezTo>
                    <a:pt x="70" y="1032"/>
                    <a:pt x="0" y="1087"/>
                    <a:pt x="0" y="1159"/>
                  </a:cubicBezTo>
                  <a:cubicBezTo>
                    <a:pt x="134" y="3461"/>
                    <a:pt x="234" y="5763"/>
                    <a:pt x="567" y="8031"/>
                  </a:cubicBezTo>
                  <a:cubicBezTo>
                    <a:pt x="834" y="9799"/>
                    <a:pt x="1802" y="10700"/>
                    <a:pt x="3470" y="11233"/>
                  </a:cubicBezTo>
                  <a:cubicBezTo>
                    <a:pt x="4499" y="11550"/>
                    <a:pt x="5744" y="11767"/>
                    <a:pt x="6975" y="11767"/>
                  </a:cubicBezTo>
                  <a:cubicBezTo>
                    <a:pt x="9371" y="11767"/>
                    <a:pt x="11714" y="10944"/>
                    <a:pt x="12309" y="8431"/>
                  </a:cubicBezTo>
                  <a:cubicBezTo>
                    <a:pt x="12543" y="7431"/>
                    <a:pt x="12543" y="6363"/>
                    <a:pt x="12643" y="5362"/>
                  </a:cubicBezTo>
                  <a:cubicBezTo>
                    <a:pt x="12743" y="4362"/>
                    <a:pt x="12910" y="3394"/>
                    <a:pt x="12843" y="2394"/>
                  </a:cubicBezTo>
                  <a:cubicBezTo>
                    <a:pt x="12776" y="959"/>
                    <a:pt x="10374" y="792"/>
                    <a:pt x="9374" y="592"/>
                  </a:cubicBezTo>
                  <a:cubicBezTo>
                    <a:pt x="7478" y="208"/>
                    <a:pt x="5603" y="1"/>
                    <a:pt x="37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flipH="1">
              <a:off x="6717653" y="3350023"/>
              <a:ext cx="692784" cy="326836"/>
            </a:xfrm>
            <a:custGeom>
              <a:avLst/>
              <a:gdLst/>
              <a:ahLst/>
              <a:cxnLst/>
              <a:rect l="l" t="t" r="r" b="b"/>
              <a:pathLst>
                <a:path w="17146" h="8089" extrusionOk="0">
                  <a:moveTo>
                    <a:pt x="15494" y="0"/>
                  </a:moveTo>
                  <a:cubicBezTo>
                    <a:pt x="14798" y="0"/>
                    <a:pt x="13844" y="506"/>
                    <a:pt x="13243" y="686"/>
                  </a:cubicBezTo>
                  <a:cubicBezTo>
                    <a:pt x="11742" y="1120"/>
                    <a:pt x="10166" y="1337"/>
                    <a:pt x="8585" y="1337"/>
                  </a:cubicBezTo>
                  <a:cubicBezTo>
                    <a:pt x="7005" y="1337"/>
                    <a:pt x="5421" y="1120"/>
                    <a:pt x="3903" y="686"/>
                  </a:cubicBezTo>
                  <a:cubicBezTo>
                    <a:pt x="3357" y="514"/>
                    <a:pt x="2414" y="193"/>
                    <a:pt x="1715" y="193"/>
                  </a:cubicBezTo>
                  <a:cubicBezTo>
                    <a:pt x="1603" y="193"/>
                    <a:pt x="1498" y="201"/>
                    <a:pt x="1401" y="219"/>
                  </a:cubicBezTo>
                  <a:cubicBezTo>
                    <a:pt x="0" y="453"/>
                    <a:pt x="100" y="2488"/>
                    <a:pt x="100" y="3689"/>
                  </a:cubicBezTo>
                  <a:cubicBezTo>
                    <a:pt x="100" y="5223"/>
                    <a:pt x="667" y="6591"/>
                    <a:pt x="2168" y="7224"/>
                  </a:cubicBezTo>
                  <a:cubicBezTo>
                    <a:pt x="3136" y="7658"/>
                    <a:pt x="4370" y="7758"/>
                    <a:pt x="5437" y="7825"/>
                  </a:cubicBezTo>
                  <a:cubicBezTo>
                    <a:pt x="5971" y="7892"/>
                    <a:pt x="6505" y="7958"/>
                    <a:pt x="7038" y="8025"/>
                  </a:cubicBezTo>
                  <a:cubicBezTo>
                    <a:pt x="7606" y="8062"/>
                    <a:pt x="8153" y="8088"/>
                    <a:pt x="8702" y="8088"/>
                  </a:cubicBezTo>
                  <a:cubicBezTo>
                    <a:pt x="9154" y="8088"/>
                    <a:pt x="9607" y="8070"/>
                    <a:pt x="10074" y="8025"/>
                  </a:cubicBezTo>
                  <a:cubicBezTo>
                    <a:pt x="10608" y="7958"/>
                    <a:pt x="11175" y="7892"/>
                    <a:pt x="11708" y="7825"/>
                  </a:cubicBezTo>
                  <a:cubicBezTo>
                    <a:pt x="12776" y="7725"/>
                    <a:pt x="13977" y="7658"/>
                    <a:pt x="14977" y="7224"/>
                  </a:cubicBezTo>
                  <a:cubicBezTo>
                    <a:pt x="16445" y="6591"/>
                    <a:pt x="17012" y="5223"/>
                    <a:pt x="17046" y="3689"/>
                  </a:cubicBezTo>
                  <a:cubicBezTo>
                    <a:pt x="17046" y="2488"/>
                    <a:pt x="17146" y="253"/>
                    <a:pt x="15711" y="19"/>
                  </a:cubicBezTo>
                  <a:cubicBezTo>
                    <a:pt x="15642" y="6"/>
                    <a:pt x="15570" y="0"/>
                    <a:pt x="154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flipH="1">
              <a:off x="6687996" y="3308973"/>
              <a:ext cx="695491" cy="127235"/>
            </a:xfrm>
            <a:custGeom>
              <a:avLst/>
              <a:gdLst/>
              <a:ahLst/>
              <a:cxnLst/>
              <a:rect l="l" t="t" r="r" b="b"/>
              <a:pathLst>
                <a:path w="17213" h="3149" extrusionOk="0">
                  <a:moveTo>
                    <a:pt x="11601" y="1"/>
                  </a:moveTo>
                  <a:cubicBezTo>
                    <a:pt x="11501" y="1"/>
                    <a:pt x="11403" y="1"/>
                    <a:pt x="11308" y="1"/>
                  </a:cubicBezTo>
                  <a:cubicBezTo>
                    <a:pt x="9307" y="35"/>
                    <a:pt x="7305" y="1"/>
                    <a:pt x="5304" y="168"/>
                  </a:cubicBezTo>
                  <a:cubicBezTo>
                    <a:pt x="4303" y="235"/>
                    <a:pt x="2802" y="35"/>
                    <a:pt x="734" y="668"/>
                  </a:cubicBezTo>
                  <a:cubicBezTo>
                    <a:pt x="367" y="802"/>
                    <a:pt x="0" y="1335"/>
                    <a:pt x="34" y="1569"/>
                  </a:cubicBezTo>
                  <a:cubicBezTo>
                    <a:pt x="34" y="1869"/>
                    <a:pt x="200" y="2003"/>
                    <a:pt x="534" y="2069"/>
                  </a:cubicBezTo>
                  <a:cubicBezTo>
                    <a:pt x="1835" y="2436"/>
                    <a:pt x="3102" y="2803"/>
                    <a:pt x="4470" y="2970"/>
                  </a:cubicBezTo>
                  <a:cubicBezTo>
                    <a:pt x="5504" y="3099"/>
                    <a:pt x="6579" y="3148"/>
                    <a:pt x="7647" y="3148"/>
                  </a:cubicBezTo>
                  <a:cubicBezTo>
                    <a:pt x="7957" y="3148"/>
                    <a:pt x="8266" y="3144"/>
                    <a:pt x="8573" y="3137"/>
                  </a:cubicBezTo>
                  <a:cubicBezTo>
                    <a:pt x="9307" y="3137"/>
                    <a:pt x="10041" y="3103"/>
                    <a:pt x="10775" y="3037"/>
                  </a:cubicBezTo>
                  <a:cubicBezTo>
                    <a:pt x="11375" y="3003"/>
                    <a:pt x="17213" y="2269"/>
                    <a:pt x="15311" y="768"/>
                  </a:cubicBezTo>
                  <a:cubicBezTo>
                    <a:pt x="14326" y="29"/>
                    <a:pt x="12800" y="1"/>
                    <a:pt x="116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flipH="1">
              <a:off x="6836244" y="3339074"/>
              <a:ext cx="470435" cy="70062"/>
            </a:xfrm>
            <a:custGeom>
              <a:avLst/>
              <a:gdLst/>
              <a:ahLst/>
              <a:cxnLst/>
              <a:rect l="l" t="t" r="r" b="b"/>
              <a:pathLst>
                <a:path w="11643" h="1734" extrusionOk="0">
                  <a:moveTo>
                    <a:pt x="6075" y="0"/>
                  </a:moveTo>
                  <a:cubicBezTo>
                    <a:pt x="4099" y="0"/>
                    <a:pt x="2141" y="166"/>
                    <a:pt x="201" y="657"/>
                  </a:cubicBezTo>
                  <a:cubicBezTo>
                    <a:pt x="34" y="691"/>
                    <a:pt x="34" y="824"/>
                    <a:pt x="101" y="924"/>
                  </a:cubicBezTo>
                  <a:cubicBezTo>
                    <a:pt x="1" y="1057"/>
                    <a:pt x="101" y="1191"/>
                    <a:pt x="201" y="1224"/>
                  </a:cubicBezTo>
                  <a:cubicBezTo>
                    <a:pt x="1364" y="1635"/>
                    <a:pt x="2683" y="1733"/>
                    <a:pt x="3966" y="1733"/>
                  </a:cubicBezTo>
                  <a:cubicBezTo>
                    <a:pt x="4560" y="1733"/>
                    <a:pt x="5146" y="1712"/>
                    <a:pt x="5705" y="1691"/>
                  </a:cubicBezTo>
                  <a:cubicBezTo>
                    <a:pt x="7639" y="1625"/>
                    <a:pt x="9574" y="1358"/>
                    <a:pt x="11475" y="991"/>
                  </a:cubicBezTo>
                  <a:cubicBezTo>
                    <a:pt x="11576" y="957"/>
                    <a:pt x="11642" y="824"/>
                    <a:pt x="11609" y="724"/>
                  </a:cubicBezTo>
                  <a:cubicBezTo>
                    <a:pt x="11398" y="133"/>
                    <a:pt x="10400" y="36"/>
                    <a:pt x="9501" y="36"/>
                  </a:cubicBezTo>
                  <a:cubicBezTo>
                    <a:pt x="9060" y="36"/>
                    <a:pt x="8643" y="59"/>
                    <a:pt x="8354" y="59"/>
                  </a:cubicBezTo>
                  <a:cubicBezTo>
                    <a:pt x="8300" y="59"/>
                    <a:pt x="8251" y="59"/>
                    <a:pt x="8206" y="57"/>
                  </a:cubicBezTo>
                  <a:cubicBezTo>
                    <a:pt x="7494" y="22"/>
                    <a:pt x="6783" y="0"/>
                    <a:pt x="6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flipH="1">
              <a:off x="7020890" y="1627000"/>
              <a:ext cx="486597" cy="1768406"/>
            </a:xfrm>
            <a:custGeom>
              <a:avLst/>
              <a:gdLst/>
              <a:ahLst/>
              <a:cxnLst/>
              <a:rect l="l" t="t" r="r" b="b"/>
              <a:pathLst>
                <a:path w="12043" h="43767" extrusionOk="0">
                  <a:moveTo>
                    <a:pt x="2169" y="0"/>
                  </a:moveTo>
                  <a:cubicBezTo>
                    <a:pt x="2094" y="0"/>
                    <a:pt x="2018" y="34"/>
                    <a:pt x="1968" y="100"/>
                  </a:cubicBezTo>
                  <a:cubicBezTo>
                    <a:pt x="0" y="2902"/>
                    <a:pt x="1602" y="6372"/>
                    <a:pt x="3136" y="8907"/>
                  </a:cubicBezTo>
                  <a:cubicBezTo>
                    <a:pt x="5805" y="13243"/>
                    <a:pt x="6839" y="17746"/>
                    <a:pt x="6438" y="22817"/>
                  </a:cubicBezTo>
                  <a:cubicBezTo>
                    <a:pt x="6071" y="27420"/>
                    <a:pt x="4237" y="31923"/>
                    <a:pt x="4704" y="36560"/>
                  </a:cubicBezTo>
                  <a:cubicBezTo>
                    <a:pt x="5037" y="40096"/>
                    <a:pt x="7472" y="41964"/>
                    <a:pt x="10308" y="43598"/>
                  </a:cubicBezTo>
                  <a:cubicBezTo>
                    <a:pt x="10408" y="43698"/>
                    <a:pt x="10541" y="43765"/>
                    <a:pt x="10741" y="43765"/>
                  </a:cubicBezTo>
                  <a:cubicBezTo>
                    <a:pt x="10752" y="43766"/>
                    <a:pt x="10762" y="43766"/>
                    <a:pt x="10771" y="43766"/>
                  </a:cubicBezTo>
                  <a:cubicBezTo>
                    <a:pt x="11141" y="43766"/>
                    <a:pt x="11131" y="43164"/>
                    <a:pt x="10741" y="43131"/>
                  </a:cubicBezTo>
                  <a:cubicBezTo>
                    <a:pt x="11042" y="43131"/>
                    <a:pt x="11208" y="39629"/>
                    <a:pt x="11142" y="39262"/>
                  </a:cubicBezTo>
                  <a:cubicBezTo>
                    <a:pt x="10641" y="36760"/>
                    <a:pt x="9040" y="34659"/>
                    <a:pt x="9674" y="31990"/>
                  </a:cubicBezTo>
                  <a:cubicBezTo>
                    <a:pt x="10108" y="30022"/>
                    <a:pt x="11709" y="28621"/>
                    <a:pt x="11876" y="26553"/>
                  </a:cubicBezTo>
                  <a:cubicBezTo>
                    <a:pt x="12042" y="24585"/>
                    <a:pt x="10074" y="22817"/>
                    <a:pt x="9207" y="21216"/>
                  </a:cubicBezTo>
                  <a:cubicBezTo>
                    <a:pt x="8106" y="19214"/>
                    <a:pt x="9140" y="16812"/>
                    <a:pt x="9774" y="14811"/>
                  </a:cubicBezTo>
                  <a:cubicBezTo>
                    <a:pt x="10274" y="13243"/>
                    <a:pt x="10641" y="11675"/>
                    <a:pt x="10308" y="10074"/>
                  </a:cubicBezTo>
                  <a:cubicBezTo>
                    <a:pt x="10008" y="8440"/>
                    <a:pt x="8707" y="7339"/>
                    <a:pt x="7406" y="6538"/>
                  </a:cubicBezTo>
                  <a:cubicBezTo>
                    <a:pt x="5071" y="5037"/>
                    <a:pt x="3836" y="2335"/>
                    <a:pt x="2369" y="100"/>
                  </a:cubicBezTo>
                  <a:cubicBezTo>
                    <a:pt x="2319" y="34"/>
                    <a:pt x="2244" y="0"/>
                    <a:pt x="2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flipH="1">
              <a:off x="6558626" y="1963685"/>
              <a:ext cx="606519" cy="1424923"/>
            </a:xfrm>
            <a:custGeom>
              <a:avLst/>
              <a:gdLst/>
              <a:ahLst/>
              <a:cxnLst/>
              <a:rect l="l" t="t" r="r" b="b"/>
              <a:pathLst>
                <a:path w="15011" h="35266" extrusionOk="0">
                  <a:moveTo>
                    <a:pt x="12597" y="0"/>
                  </a:moveTo>
                  <a:cubicBezTo>
                    <a:pt x="11049" y="0"/>
                    <a:pt x="9233" y="945"/>
                    <a:pt x="8506" y="1975"/>
                  </a:cubicBezTo>
                  <a:cubicBezTo>
                    <a:pt x="7372" y="3576"/>
                    <a:pt x="7439" y="5577"/>
                    <a:pt x="7272" y="7479"/>
                  </a:cubicBezTo>
                  <a:cubicBezTo>
                    <a:pt x="7172" y="8746"/>
                    <a:pt x="6805" y="9714"/>
                    <a:pt x="5904" y="10648"/>
                  </a:cubicBezTo>
                  <a:cubicBezTo>
                    <a:pt x="5304" y="11248"/>
                    <a:pt x="4670" y="11782"/>
                    <a:pt x="4103" y="12482"/>
                  </a:cubicBezTo>
                  <a:cubicBezTo>
                    <a:pt x="2969" y="13917"/>
                    <a:pt x="2469" y="15518"/>
                    <a:pt x="2368" y="17319"/>
                  </a:cubicBezTo>
                  <a:cubicBezTo>
                    <a:pt x="2335" y="18353"/>
                    <a:pt x="2502" y="19354"/>
                    <a:pt x="2635" y="20355"/>
                  </a:cubicBezTo>
                  <a:cubicBezTo>
                    <a:pt x="2802" y="21622"/>
                    <a:pt x="2002" y="22589"/>
                    <a:pt x="1501" y="23657"/>
                  </a:cubicBezTo>
                  <a:cubicBezTo>
                    <a:pt x="0" y="26759"/>
                    <a:pt x="867" y="30862"/>
                    <a:pt x="2302" y="33931"/>
                  </a:cubicBezTo>
                  <a:cubicBezTo>
                    <a:pt x="2402" y="34565"/>
                    <a:pt x="2602" y="35232"/>
                    <a:pt x="3302" y="35265"/>
                  </a:cubicBezTo>
                  <a:cubicBezTo>
                    <a:pt x="3736" y="35265"/>
                    <a:pt x="4070" y="34631"/>
                    <a:pt x="4236" y="34331"/>
                  </a:cubicBezTo>
                  <a:cubicBezTo>
                    <a:pt x="4937" y="33197"/>
                    <a:pt x="5371" y="31863"/>
                    <a:pt x="5904" y="30662"/>
                  </a:cubicBezTo>
                  <a:cubicBezTo>
                    <a:pt x="6772" y="28794"/>
                    <a:pt x="6638" y="26592"/>
                    <a:pt x="6972" y="24591"/>
                  </a:cubicBezTo>
                  <a:cubicBezTo>
                    <a:pt x="7372" y="22022"/>
                    <a:pt x="9207" y="20588"/>
                    <a:pt x="11008" y="18887"/>
                  </a:cubicBezTo>
                  <a:cubicBezTo>
                    <a:pt x="13677" y="16385"/>
                    <a:pt x="14010" y="13049"/>
                    <a:pt x="13510" y="9580"/>
                  </a:cubicBezTo>
                  <a:cubicBezTo>
                    <a:pt x="13276" y="8046"/>
                    <a:pt x="12009" y="1975"/>
                    <a:pt x="14611" y="1808"/>
                  </a:cubicBezTo>
                  <a:cubicBezTo>
                    <a:pt x="14811" y="1808"/>
                    <a:pt x="15011" y="1641"/>
                    <a:pt x="14911" y="1441"/>
                  </a:cubicBezTo>
                  <a:cubicBezTo>
                    <a:pt x="14503" y="401"/>
                    <a:pt x="13607" y="0"/>
                    <a:pt x="12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flipH="1">
              <a:off x="7064036" y="2373098"/>
              <a:ext cx="652339" cy="1017196"/>
            </a:xfrm>
            <a:custGeom>
              <a:avLst/>
              <a:gdLst/>
              <a:ahLst/>
              <a:cxnLst/>
              <a:rect l="l" t="t" r="r" b="b"/>
              <a:pathLst>
                <a:path w="16145" h="25175" extrusionOk="0">
                  <a:moveTo>
                    <a:pt x="5560" y="0"/>
                  </a:moveTo>
                  <a:cubicBezTo>
                    <a:pt x="5398" y="0"/>
                    <a:pt x="5234" y="16"/>
                    <a:pt x="5070" y="48"/>
                  </a:cubicBezTo>
                  <a:cubicBezTo>
                    <a:pt x="2001" y="681"/>
                    <a:pt x="2902" y="4017"/>
                    <a:pt x="2135" y="6252"/>
                  </a:cubicBezTo>
                  <a:cubicBezTo>
                    <a:pt x="1234" y="8787"/>
                    <a:pt x="0" y="11122"/>
                    <a:pt x="2569" y="13057"/>
                  </a:cubicBezTo>
                  <a:cubicBezTo>
                    <a:pt x="3136" y="13491"/>
                    <a:pt x="3869" y="13724"/>
                    <a:pt x="4537" y="14058"/>
                  </a:cubicBezTo>
                  <a:cubicBezTo>
                    <a:pt x="5704" y="14725"/>
                    <a:pt x="5671" y="15826"/>
                    <a:pt x="5504" y="16993"/>
                  </a:cubicBezTo>
                  <a:cubicBezTo>
                    <a:pt x="5304" y="18728"/>
                    <a:pt x="5204" y="20462"/>
                    <a:pt x="6405" y="21863"/>
                  </a:cubicBezTo>
                  <a:cubicBezTo>
                    <a:pt x="8306" y="24198"/>
                    <a:pt x="11642" y="24765"/>
                    <a:pt x="14444" y="25166"/>
                  </a:cubicBezTo>
                  <a:cubicBezTo>
                    <a:pt x="14467" y="25172"/>
                    <a:pt x="14489" y="25174"/>
                    <a:pt x="14509" y="25174"/>
                  </a:cubicBezTo>
                  <a:cubicBezTo>
                    <a:pt x="14601" y="25174"/>
                    <a:pt x="14656" y="25115"/>
                    <a:pt x="14711" y="25032"/>
                  </a:cubicBezTo>
                  <a:cubicBezTo>
                    <a:pt x="15011" y="25032"/>
                    <a:pt x="15311" y="24865"/>
                    <a:pt x="15578" y="24498"/>
                  </a:cubicBezTo>
                  <a:cubicBezTo>
                    <a:pt x="16145" y="23698"/>
                    <a:pt x="15278" y="22264"/>
                    <a:pt x="14944" y="21496"/>
                  </a:cubicBezTo>
                  <a:cubicBezTo>
                    <a:pt x="14377" y="20295"/>
                    <a:pt x="13076" y="19728"/>
                    <a:pt x="12175" y="18828"/>
                  </a:cubicBezTo>
                  <a:cubicBezTo>
                    <a:pt x="10908" y="17527"/>
                    <a:pt x="12175" y="14291"/>
                    <a:pt x="12142" y="12590"/>
                  </a:cubicBezTo>
                  <a:cubicBezTo>
                    <a:pt x="12075" y="8620"/>
                    <a:pt x="5671" y="8720"/>
                    <a:pt x="6471" y="4718"/>
                  </a:cubicBezTo>
                  <a:cubicBezTo>
                    <a:pt x="6671" y="3617"/>
                    <a:pt x="7872" y="2149"/>
                    <a:pt x="7272" y="948"/>
                  </a:cubicBezTo>
                  <a:cubicBezTo>
                    <a:pt x="6920" y="298"/>
                    <a:pt x="6260" y="0"/>
                    <a:pt x="5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flipH="1">
              <a:off x="6380727" y="2450593"/>
              <a:ext cx="636177" cy="931658"/>
            </a:xfrm>
            <a:custGeom>
              <a:avLst/>
              <a:gdLst/>
              <a:ahLst/>
              <a:cxnLst/>
              <a:rect l="l" t="t" r="r" b="b"/>
              <a:pathLst>
                <a:path w="15745" h="23058" extrusionOk="0">
                  <a:moveTo>
                    <a:pt x="13594" y="1"/>
                  </a:moveTo>
                  <a:cubicBezTo>
                    <a:pt x="12848" y="1"/>
                    <a:pt x="12038" y="364"/>
                    <a:pt x="11275" y="932"/>
                  </a:cubicBezTo>
                  <a:cubicBezTo>
                    <a:pt x="9274" y="2399"/>
                    <a:pt x="8440" y="4201"/>
                    <a:pt x="7406" y="6369"/>
                  </a:cubicBezTo>
                  <a:cubicBezTo>
                    <a:pt x="6638" y="7937"/>
                    <a:pt x="5104" y="7403"/>
                    <a:pt x="3970" y="8370"/>
                  </a:cubicBezTo>
                  <a:cubicBezTo>
                    <a:pt x="2902" y="9338"/>
                    <a:pt x="2202" y="10705"/>
                    <a:pt x="1702" y="12006"/>
                  </a:cubicBezTo>
                  <a:cubicBezTo>
                    <a:pt x="1168" y="13441"/>
                    <a:pt x="1068" y="14808"/>
                    <a:pt x="1435" y="16276"/>
                  </a:cubicBezTo>
                  <a:cubicBezTo>
                    <a:pt x="1768" y="17644"/>
                    <a:pt x="1802" y="18611"/>
                    <a:pt x="1101" y="19945"/>
                  </a:cubicBezTo>
                  <a:cubicBezTo>
                    <a:pt x="734" y="20679"/>
                    <a:pt x="334" y="21380"/>
                    <a:pt x="67" y="22147"/>
                  </a:cubicBezTo>
                  <a:cubicBezTo>
                    <a:pt x="0" y="22280"/>
                    <a:pt x="67" y="22347"/>
                    <a:pt x="167" y="22414"/>
                  </a:cubicBezTo>
                  <a:cubicBezTo>
                    <a:pt x="167" y="22480"/>
                    <a:pt x="201" y="22514"/>
                    <a:pt x="234" y="22580"/>
                  </a:cubicBezTo>
                  <a:cubicBezTo>
                    <a:pt x="441" y="22939"/>
                    <a:pt x="852" y="23058"/>
                    <a:pt x="1311" y="23058"/>
                  </a:cubicBezTo>
                  <a:cubicBezTo>
                    <a:pt x="1963" y="23058"/>
                    <a:pt x="2711" y="22818"/>
                    <a:pt x="3103" y="22681"/>
                  </a:cubicBezTo>
                  <a:cubicBezTo>
                    <a:pt x="4137" y="22380"/>
                    <a:pt x="5137" y="21613"/>
                    <a:pt x="5805" y="20746"/>
                  </a:cubicBezTo>
                  <a:cubicBezTo>
                    <a:pt x="6739" y="19512"/>
                    <a:pt x="5738" y="17877"/>
                    <a:pt x="7372" y="16976"/>
                  </a:cubicBezTo>
                  <a:cubicBezTo>
                    <a:pt x="9807" y="15676"/>
                    <a:pt x="12543" y="15642"/>
                    <a:pt x="13577" y="12673"/>
                  </a:cubicBezTo>
                  <a:cubicBezTo>
                    <a:pt x="14044" y="11272"/>
                    <a:pt x="13910" y="9738"/>
                    <a:pt x="13677" y="8304"/>
                  </a:cubicBezTo>
                  <a:cubicBezTo>
                    <a:pt x="13243" y="5969"/>
                    <a:pt x="12476" y="3066"/>
                    <a:pt x="15411" y="1932"/>
                  </a:cubicBezTo>
                  <a:cubicBezTo>
                    <a:pt x="15612" y="1866"/>
                    <a:pt x="15745" y="1632"/>
                    <a:pt x="15612" y="1399"/>
                  </a:cubicBezTo>
                  <a:cubicBezTo>
                    <a:pt x="15098" y="405"/>
                    <a:pt x="14381" y="1"/>
                    <a:pt x="135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flipH="1">
              <a:off x="4654234" y="3601012"/>
              <a:ext cx="460981" cy="420172"/>
            </a:xfrm>
            <a:custGeom>
              <a:avLst/>
              <a:gdLst/>
              <a:ahLst/>
              <a:cxnLst/>
              <a:rect l="l" t="t" r="r" b="b"/>
              <a:pathLst>
                <a:path w="11409" h="10399" extrusionOk="0">
                  <a:moveTo>
                    <a:pt x="8196" y="0"/>
                  </a:moveTo>
                  <a:cubicBezTo>
                    <a:pt x="6508" y="0"/>
                    <a:pt x="4842" y="176"/>
                    <a:pt x="3136" y="512"/>
                  </a:cubicBezTo>
                  <a:cubicBezTo>
                    <a:pt x="2235" y="679"/>
                    <a:pt x="134" y="846"/>
                    <a:pt x="67" y="2113"/>
                  </a:cubicBezTo>
                  <a:cubicBezTo>
                    <a:pt x="0" y="2980"/>
                    <a:pt x="167" y="3848"/>
                    <a:pt x="267" y="4748"/>
                  </a:cubicBezTo>
                  <a:cubicBezTo>
                    <a:pt x="334" y="5616"/>
                    <a:pt x="334" y="6550"/>
                    <a:pt x="567" y="7450"/>
                  </a:cubicBezTo>
                  <a:cubicBezTo>
                    <a:pt x="1073" y="9670"/>
                    <a:pt x="3128" y="10398"/>
                    <a:pt x="5244" y="10398"/>
                  </a:cubicBezTo>
                  <a:cubicBezTo>
                    <a:pt x="6339" y="10398"/>
                    <a:pt x="7451" y="10203"/>
                    <a:pt x="8373" y="9919"/>
                  </a:cubicBezTo>
                  <a:cubicBezTo>
                    <a:pt x="9841" y="9452"/>
                    <a:pt x="10708" y="8651"/>
                    <a:pt x="10941" y="7083"/>
                  </a:cubicBezTo>
                  <a:cubicBezTo>
                    <a:pt x="11208" y="5082"/>
                    <a:pt x="11308" y="3047"/>
                    <a:pt x="11408" y="1012"/>
                  </a:cubicBezTo>
                  <a:cubicBezTo>
                    <a:pt x="11408" y="937"/>
                    <a:pt x="11352" y="900"/>
                    <a:pt x="11296" y="900"/>
                  </a:cubicBezTo>
                  <a:cubicBezTo>
                    <a:pt x="11277" y="900"/>
                    <a:pt x="11258" y="904"/>
                    <a:pt x="11242" y="912"/>
                  </a:cubicBezTo>
                  <a:cubicBezTo>
                    <a:pt x="11075" y="279"/>
                    <a:pt x="10741" y="78"/>
                    <a:pt x="9674" y="45"/>
                  </a:cubicBezTo>
                  <a:cubicBezTo>
                    <a:pt x="9178" y="15"/>
                    <a:pt x="8686" y="0"/>
                    <a:pt x="81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flipH="1">
              <a:off x="4572008" y="3467518"/>
              <a:ext cx="611934" cy="288330"/>
            </a:xfrm>
            <a:custGeom>
              <a:avLst/>
              <a:gdLst/>
              <a:ahLst/>
              <a:cxnLst/>
              <a:rect l="l" t="t" r="r" b="b"/>
              <a:pathLst>
                <a:path w="15145" h="7136" extrusionOk="0">
                  <a:moveTo>
                    <a:pt x="1412" y="0"/>
                  </a:moveTo>
                  <a:cubicBezTo>
                    <a:pt x="1351" y="0"/>
                    <a:pt x="1291" y="4"/>
                    <a:pt x="1234" y="13"/>
                  </a:cubicBezTo>
                  <a:cubicBezTo>
                    <a:pt x="0" y="213"/>
                    <a:pt x="67" y="2215"/>
                    <a:pt x="67" y="3249"/>
                  </a:cubicBezTo>
                  <a:cubicBezTo>
                    <a:pt x="67" y="4617"/>
                    <a:pt x="601" y="5817"/>
                    <a:pt x="1901" y="6385"/>
                  </a:cubicBezTo>
                  <a:cubicBezTo>
                    <a:pt x="2769" y="6785"/>
                    <a:pt x="3836" y="6852"/>
                    <a:pt x="4770" y="6918"/>
                  </a:cubicBezTo>
                  <a:cubicBezTo>
                    <a:pt x="5237" y="6985"/>
                    <a:pt x="5738" y="7018"/>
                    <a:pt x="6205" y="7085"/>
                  </a:cubicBezTo>
                  <a:cubicBezTo>
                    <a:pt x="6672" y="7118"/>
                    <a:pt x="7122" y="7135"/>
                    <a:pt x="7568" y="7135"/>
                  </a:cubicBezTo>
                  <a:cubicBezTo>
                    <a:pt x="8014" y="7135"/>
                    <a:pt x="8456" y="7118"/>
                    <a:pt x="8906" y="7085"/>
                  </a:cubicBezTo>
                  <a:cubicBezTo>
                    <a:pt x="9373" y="7018"/>
                    <a:pt x="9874" y="6952"/>
                    <a:pt x="10341" y="6918"/>
                  </a:cubicBezTo>
                  <a:cubicBezTo>
                    <a:pt x="11275" y="6852"/>
                    <a:pt x="12342" y="6785"/>
                    <a:pt x="13210" y="6385"/>
                  </a:cubicBezTo>
                  <a:cubicBezTo>
                    <a:pt x="14544" y="5817"/>
                    <a:pt x="15044" y="4617"/>
                    <a:pt x="15044" y="3249"/>
                  </a:cubicBezTo>
                  <a:cubicBezTo>
                    <a:pt x="15044" y="2215"/>
                    <a:pt x="15144" y="414"/>
                    <a:pt x="13877" y="180"/>
                  </a:cubicBezTo>
                  <a:cubicBezTo>
                    <a:pt x="13801" y="167"/>
                    <a:pt x="13718" y="162"/>
                    <a:pt x="13630" y="162"/>
                  </a:cubicBezTo>
                  <a:cubicBezTo>
                    <a:pt x="13022" y="162"/>
                    <a:pt x="12170" y="435"/>
                    <a:pt x="11675" y="580"/>
                  </a:cubicBezTo>
                  <a:cubicBezTo>
                    <a:pt x="10341" y="981"/>
                    <a:pt x="8940" y="1181"/>
                    <a:pt x="7539" y="1181"/>
                  </a:cubicBezTo>
                  <a:cubicBezTo>
                    <a:pt x="6138" y="1181"/>
                    <a:pt x="4737" y="981"/>
                    <a:pt x="3403" y="580"/>
                  </a:cubicBezTo>
                  <a:cubicBezTo>
                    <a:pt x="2886" y="429"/>
                    <a:pt x="2038" y="0"/>
                    <a:pt x="14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flipH="1">
              <a:off x="4596290" y="3431518"/>
              <a:ext cx="614641" cy="112043"/>
            </a:xfrm>
            <a:custGeom>
              <a:avLst/>
              <a:gdLst/>
              <a:ahLst/>
              <a:cxnLst/>
              <a:rect l="l" t="t" r="r" b="b"/>
              <a:pathLst>
                <a:path w="15212" h="2773" extrusionOk="0">
                  <a:moveTo>
                    <a:pt x="6739" y="1"/>
                  </a:moveTo>
                  <a:cubicBezTo>
                    <a:pt x="6235" y="1"/>
                    <a:pt x="5734" y="4"/>
                    <a:pt x="5238" y="4"/>
                  </a:cubicBezTo>
                  <a:cubicBezTo>
                    <a:pt x="5069" y="4"/>
                    <a:pt x="4889" y="2"/>
                    <a:pt x="4703" y="2"/>
                  </a:cubicBezTo>
                  <a:cubicBezTo>
                    <a:pt x="3679" y="2"/>
                    <a:pt x="2459" y="50"/>
                    <a:pt x="1669" y="671"/>
                  </a:cubicBezTo>
                  <a:cubicBezTo>
                    <a:pt x="1" y="2005"/>
                    <a:pt x="5171" y="2639"/>
                    <a:pt x="5672" y="2672"/>
                  </a:cubicBezTo>
                  <a:cubicBezTo>
                    <a:pt x="6339" y="2706"/>
                    <a:pt x="6973" y="2739"/>
                    <a:pt x="7640" y="2772"/>
                  </a:cubicBezTo>
                  <a:cubicBezTo>
                    <a:pt x="8841" y="2772"/>
                    <a:pt x="10075" y="2739"/>
                    <a:pt x="11276" y="2606"/>
                  </a:cubicBezTo>
                  <a:cubicBezTo>
                    <a:pt x="12477" y="2472"/>
                    <a:pt x="13577" y="2139"/>
                    <a:pt x="14745" y="1838"/>
                  </a:cubicBezTo>
                  <a:cubicBezTo>
                    <a:pt x="15012" y="1738"/>
                    <a:pt x="15178" y="1638"/>
                    <a:pt x="15178" y="1371"/>
                  </a:cubicBezTo>
                  <a:cubicBezTo>
                    <a:pt x="15212" y="1138"/>
                    <a:pt x="14878" y="704"/>
                    <a:pt x="14545" y="571"/>
                  </a:cubicBezTo>
                  <a:cubicBezTo>
                    <a:pt x="13267" y="176"/>
                    <a:pt x="12248" y="153"/>
                    <a:pt x="11455" y="153"/>
                  </a:cubicBezTo>
                  <a:cubicBezTo>
                    <a:pt x="11351" y="153"/>
                    <a:pt x="11251" y="153"/>
                    <a:pt x="11154" y="153"/>
                  </a:cubicBezTo>
                  <a:cubicBezTo>
                    <a:pt x="10930" y="153"/>
                    <a:pt x="10726" y="151"/>
                    <a:pt x="10542" y="137"/>
                  </a:cubicBezTo>
                  <a:cubicBezTo>
                    <a:pt x="9279" y="18"/>
                    <a:pt x="7999" y="1"/>
                    <a:pt x="6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6"/>
            <p:cNvSpPr/>
            <p:nvPr/>
          </p:nvSpPr>
          <p:spPr>
            <a:xfrm flipH="1">
              <a:off x="4665023" y="3457578"/>
              <a:ext cx="415161" cy="61577"/>
            </a:xfrm>
            <a:custGeom>
              <a:avLst/>
              <a:gdLst/>
              <a:ahLst/>
              <a:cxnLst/>
              <a:rect l="l" t="t" r="r" b="b"/>
              <a:pathLst>
                <a:path w="10275" h="1524" extrusionOk="0">
                  <a:moveTo>
                    <a:pt x="5012" y="1"/>
                  </a:moveTo>
                  <a:cubicBezTo>
                    <a:pt x="4357" y="1"/>
                    <a:pt x="3699" y="22"/>
                    <a:pt x="3036" y="59"/>
                  </a:cubicBezTo>
                  <a:cubicBezTo>
                    <a:pt x="2992" y="61"/>
                    <a:pt x="2943" y="62"/>
                    <a:pt x="2888" y="62"/>
                  </a:cubicBezTo>
                  <a:cubicBezTo>
                    <a:pt x="2640" y="62"/>
                    <a:pt x="2290" y="44"/>
                    <a:pt x="1917" y="44"/>
                  </a:cubicBezTo>
                  <a:cubicBezTo>
                    <a:pt x="1120" y="44"/>
                    <a:pt x="225" y="128"/>
                    <a:pt x="34" y="660"/>
                  </a:cubicBezTo>
                  <a:cubicBezTo>
                    <a:pt x="1" y="726"/>
                    <a:pt x="67" y="860"/>
                    <a:pt x="134" y="860"/>
                  </a:cubicBezTo>
                  <a:cubicBezTo>
                    <a:pt x="1835" y="1227"/>
                    <a:pt x="3536" y="1427"/>
                    <a:pt x="5271" y="1494"/>
                  </a:cubicBezTo>
                  <a:cubicBezTo>
                    <a:pt x="5794" y="1505"/>
                    <a:pt x="6338" y="1523"/>
                    <a:pt x="6888" y="1523"/>
                  </a:cubicBezTo>
                  <a:cubicBezTo>
                    <a:pt x="7988" y="1523"/>
                    <a:pt x="9107" y="1449"/>
                    <a:pt x="10108" y="1093"/>
                  </a:cubicBezTo>
                  <a:cubicBezTo>
                    <a:pt x="10208" y="1060"/>
                    <a:pt x="10275" y="926"/>
                    <a:pt x="10208" y="826"/>
                  </a:cubicBezTo>
                  <a:cubicBezTo>
                    <a:pt x="10275" y="726"/>
                    <a:pt x="10241" y="593"/>
                    <a:pt x="10108" y="560"/>
                  </a:cubicBezTo>
                  <a:cubicBezTo>
                    <a:pt x="8418" y="149"/>
                    <a:pt x="6727" y="1"/>
                    <a:pt x="5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6"/>
            <p:cNvSpPr/>
            <p:nvPr/>
          </p:nvSpPr>
          <p:spPr>
            <a:xfrm flipH="1">
              <a:off x="4627288" y="3227034"/>
              <a:ext cx="342392" cy="282835"/>
            </a:xfrm>
            <a:custGeom>
              <a:avLst/>
              <a:gdLst/>
              <a:ahLst/>
              <a:cxnLst/>
              <a:rect l="l" t="t" r="r" b="b"/>
              <a:pathLst>
                <a:path w="8474" h="7000" extrusionOk="0">
                  <a:moveTo>
                    <a:pt x="3206" y="1"/>
                  </a:moveTo>
                  <a:cubicBezTo>
                    <a:pt x="3076" y="1"/>
                    <a:pt x="2942" y="20"/>
                    <a:pt x="2803" y="61"/>
                  </a:cubicBezTo>
                  <a:cubicBezTo>
                    <a:pt x="1602" y="395"/>
                    <a:pt x="1202" y="2596"/>
                    <a:pt x="968" y="3564"/>
                  </a:cubicBezTo>
                  <a:cubicBezTo>
                    <a:pt x="835" y="4064"/>
                    <a:pt x="301" y="5565"/>
                    <a:pt x="1" y="6999"/>
                  </a:cubicBezTo>
                  <a:lnTo>
                    <a:pt x="5772" y="6999"/>
                  </a:lnTo>
                  <a:cubicBezTo>
                    <a:pt x="6606" y="6232"/>
                    <a:pt x="7440" y="5332"/>
                    <a:pt x="7806" y="4531"/>
                  </a:cubicBezTo>
                  <a:cubicBezTo>
                    <a:pt x="8474" y="2997"/>
                    <a:pt x="6706" y="2596"/>
                    <a:pt x="5705" y="1762"/>
                  </a:cubicBezTo>
                  <a:cubicBezTo>
                    <a:pt x="4965" y="1170"/>
                    <a:pt x="4225" y="1"/>
                    <a:pt x="3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6"/>
            <p:cNvSpPr/>
            <p:nvPr/>
          </p:nvSpPr>
          <p:spPr>
            <a:xfrm flipH="1">
              <a:off x="4593189" y="3040085"/>
              <a:ext cx="288855" cy="469789"/>
            </a:xfrm>
            <a:custGeom>
              <a:avLst/>
              <a:gdLst/>
              <a:ahLst/>
              <a:cxnLst/>
              <a:rect l="l" t="t" r="r" b="b"/>
              <a:pathLst>
                <a:path w="7149" h="11627" extrusionOk="0">
                  <a:moveTo>
                    <a:pt x="6791" y="0"/>
                  </a:moveTo>
                  <a:cubicBezTo>
                    <a:pt x="6744" y="0"/>
                    <a:pt x="6692" y="16"/>
                    <a:pt x="6638" y="51"/>
                  </a:cubicBezTo>
                  <a:cubicBezTo>
                    <a:pt x="4837" y="1152"/>
                    <a:pt x="4270" y="3821"/>
                    <a:pt x="3302" y="5589"/>
                  </a:cubicBezTo>
                  <a:cubicBezTo>
                    <a:pt x="2102" y="7790"/>
                    <a:pt x="967" y="9792"/>
                    <a:pt x="0" y="11626"/>
                  </a:cubicBezTo>
                  <a:lnTo>
                    <a:pt x="534" y="11626"/>
                  </a:lnTo>
                  <a:cubicBezTo>
                    <a:pt x="2969" y="8091"/>
                    <a:pt x="4970" y="4288"/>
                    <a:pt x="7038" y="518"/>
                  </a:cubicBezTo>
                  <a:cubicBezTo>
                    <a:pt x="7148" y="327"/>
                    <a:pt x="7010" y="0"/>
                    <a:pt x="6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6"/>
            <p:cNvSpPr/>
            <p:nvPr/>
          </p:nvSpPr>
          <p:spPr>
            <a:xfrm flipH="1">
              <a:off x="6654309" y="3865213"/>
              <a:ext cx="363120" cy="201863"/>
            </a:xfrm>
            <a:custGeom>
              <a:avLst/>
              <a:gdLst/>
              <a:ahLst/>
              <a:cxnLst/>
              <a:rect l="l" t="t" r="r" b="b"/>
              <a:pathLst>
                <a:path w="8987" h="4996" extrusionOk="0">
                  <a:moveTo>
                    <a:pt x="6748" y="0"/>
                  </a:moveTo>
                  <a:cubicBezTo>
                    <a:pt x="5738" y="0"/>
                    <a:pt x="5014" y="823"/>
                    <a:pt x="3950" y="911"/>
                  </a:cubicBezTo>
                  <a:cubicBezTo>
                    <a:pt x="3884" y="918"/>
                    <a:pt x="3809" y="920"/>
                    <a:pt x="3728" y="920"/>
                  </a:cubicBezTo>
                  <a:cubicBezTo>
                    <a:pt x="3259" y="920"/>
                    <a:pt x="2558" y="830"/>
                    <a:pt x="1905" y="830"/>
                  </a:cubicBezTo>
                  <a:cubicBezTo>
                    <a:pt x="896" y="830"/>
                    <a:pt x="0" y="1046"/>
                    <a:pt x="247" y="2146"/>
                  </a:cubicBezTo>
                  <a:cubicBezTo>
                    <a:pt x="447" y="3013"/>
                    <a:pt x="1414" y="3647"/>
                    <a:pt x="2048" y="4114"/>
                  </a:cubicBezTo>
                  <a:cubicBezTo>
                    <a:pt x="2935" y="4800"/>
                    <a:pt x="4139" y="4996"/>
                    <a:pt x="5264" y="4996"/>
                  </a:cubicBezTo>
                  <a:cubicBezTo>
                    <a:pt x="5451" y="4996"/>
                    <a:pt x="5636" y="4990"/>
                    <a:pt x="5818" y="4981"/>
                  </a:cubicBezTo>
                  <a:cubicBezTo>
                    <a:pt x="6685" y="4948"/>
                    <a:pt x="7619" y="4514"/>
                    <a:pt x="8253" y="3880"/>
                  </a:cubicBezTo>
                  <a:cubicBezTo>
                    <a:pt x="8820" y="3313"/>
                    <a:pt x="8986" y="2546"/>
                    <a:pt x="8853" y="1845"/>
                  </a:cubicBezTo>
                  <a:cubicBezTo>
                    <a:pt x="8720" y="1011"/>
                    <a:pt x="8086" y="244"/>
                    <a:pt x="7152" y="44"/>
                  </a:cubicBezTo>
                  <a:cubicBezTo>
                    <a:pt x="7012" y="14"/>
                    <a:pt x="6877" y="0"/>
                    <a:pt x="67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6"/>
            <p:cNvSpPr/>
            <p:nvPr/>
          </p:nvSpPr>
          <p:spPr>
            <a:xfrm flipH="1">
              <a:off x="5383337" y="3476002"/>
              <a:ext cx="1345163" cy="621186"/>
            </a:xfrm>
            <a:custGeom>
              <a:avLst/>
              <a:gdLst/>
              <a:ahLst/>
              <a:cxnLst/>
              <a:rect l="l" t="t" r="r" b="b"/>
              <a:pathLst>
                <a:path w="33292" h="15374" extrusionOk="0">
                  <a:moveTo>
                    <a:pt x="16595" y="0"/>
                  </a:moveTo>
                  <a:cubicBezTo>
                    <a:pt x="16137" y="0"/>
                    <a:pt x="15715" y="73"/>
                    <a:pt x="15345" y="237"/>
                  </a:cubicBezTo>
                  <a:cubicBezTo>
                    <a:pt x="15320" y="162"/>
                    <a:pt x="15239" y="124"/>
                    <a:pt x="15157" y="124"/>
                  </a:cubicBezTo>
                  <a:cubicBezTo>
                    <a:pt x="15130" y="124"/>
                    <a:pt x="15103" y="129"/>
                    <a:pt x="15078" y="137"/>
                  </a:cubicBezTo>
                  <a:cubicBezTo>
                    <a:pt x="15045" y="137"/>
                    <a:pt x="15045" y="137"/>
                    <a:pt x="15012" y="170"/>
                  </a:cubicBezTo>
                  <a:cubicBezTo>
                    <a:pt x="14978" y="170"/>
                    <a:pt x="14945" y="204"/>
                    <a:pt x="14945" y="237"/>
                  </a:cubicBezTo>
                  <a:cubicBezTo>
                    <a:pt x="11642" y="2805"/>
                    <a:pt x="9274" y="5474"/>
                    <a:pt x="13210" y="8610"/>
                  </a:cubicBezTo>
                  <a:cubicBezTo>
                    <a:pt x="13377" y="8743"/>
                    <a:pt x="17580" y="10044"/>
                    <a:pt x="17780" y="10177"/>
                  </a:cubicBezTo>
                  <a:cubicBezTo>
                    <a:pt x="16813" y="10111"/>
                    <a:pt x="10708" y="10111"/>
                    <a:pt x="9708" y="10077"/>
                  </a:cubicBezTo>
                  <a:cubicBezTo>
                    <a:pt x="9633" y="10075"/>
                    <a:pt x="9556" y="10074"/>
                    <a:pt x="9474" y="10074"/>
                  </a:cubicBezTo>
                  <a:cubicBezTo>
                    <a:pt x="6996" y="10074"/>
                    <a:pt x="1349" y="11040"/>
                    <a:pt x="768" y="11912"/>
                  </a:cubicBezTo>
                  <a:cubicBezTo>
                    <a:pt x="468" y="12346"/>
                    <a:pt x="1" y="13780"/>
                    <a:pt x="601" y="14180"/>
                  </a:cubicBezTo>
                  <a:cubicBezTo>
                    <a:pt x="2102" y="15114"/>
                    <a:pt x="4804" y="15014"/>
                    <a:pt x="6706" y="15181"/>
                  </a:cubicBezTo>
                  <a:cubicBezTo>
                    <a:pt x="8521" y="15321"/>
                    <a:pt x="10380" y="15374"/>
                    <a:pt x="12241" y="15374"/>
                  </a:cubicBezTo>
                  <a:cubicBezTo>
                    <a:pt x="14382" y="15374"/>
                    <a:pt x="16527" y="15304"/>
                    <a:pt x="18614" y="15214"/>
                  </a:cubicBezTo>
                  <a:cubicBezTo>
                    <a:pt x="22117" y="15081"/>
                    <a:pt x="25953" y="15048"/>
                    <a:pt x="29155" y="13980"/>
                  </a:cubicBezTo>
                  <a:cubicBezTo>
                    <a:pt x="30256" y="13613"/>
                    <a:pt x="33291" y="12746"/>
                    <a:pt x="31723" y="10111"/>
                  </a:cubicBezTo>
                  <a:cubicBezTo>
                    <a:pt x="30423" y="7876"/>
                    <a:pt x="28588" y="6041"/>
                    <a:pt x="26053" y="4407"/>
                  </a:cubicBezTo>
                  <a:cubicBezTo>
                    <a:pt x="24683" y="3503"/>
                    <a:pt x="19771" y="0"/>
                    <a:pt x="16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6"/>
            <p:cNvSpPr/>
            <p:nvPr/>
          </p:nvSpPr>
          <p:spPr>
            <a:xfrm flipH="1">
              <a:off x="5616511" y="3489901"/>
              <a:ext cx="1235989" cy="779817"/>
            </a:xfrm>
            <a:custGeom>
              <a:avLst/>
              <a:gdLst/>
              <a:ahLst/>
              <a:cxnLst/>
              <a:rect l="l" t="t" r="r" b="b"/>
              <a:pathLst>
                <a:path w="30590" h="19300" extrusionOk="0">
                  <a:moveTo>
                    <a:pt x="13604" y="1"/>
                  </a:moveTo>
                  <a:cubicBezTo>
                    <a:pt x="13211" y="1"/>
                    <a:pt x="12964" y="13"/>
                    <a:pt x="12944" y="26"/>
                  </a:cubicBezTo>
                  <a:cubicBezTo>
                    <a:pt x="12944" y="26"/>
                    <a:pt x="8774" y="6865"/>
                    <a:pt x="12477" y="10801"/>
                  </a:cubicBezTo>
                  <a:cubicBezTo>
                    <a:pt x="12610" y="10968"/>
                    <a:pt x="16613" y="12602"/>
                    <a:pt x="16813" y="12769"/>
                  </a:cubicBezTo>
                  <a:cubicBezTo>
                    <a:pt x="15879" y="12669"/>
                    <a:pt x="10108" y="12702"/>
                    <a:pt x="9174" y="12669"/>
                  </a:cubicBezTo>
                  <a:cubicBezTo>
                    <a:pt x="9090" y="12665"/>
                    <a:pt x="9001" y="12663"/>
                    <a:pt x="8907" y="12663"/>
                  </a:cubicBezTo>
                  <a:cubicBezTo>
                    <a:pt x="6548" y="12663"/>
                    <a:pt x="1312" y="13846"/>
                    <a:pt x="735" y="14937"/>
                  </a:cubicBezTo>
                  <a:cubicBezTo>
                    <a:pt x="468" y="15504"/>
                    <a:pt x="1" y="17305"/>
                    <a:pt x="601" y="17772"/>
                  </a:cubicBezTo>
                  <a:cubicBezTo>
                    <a:pt x="2002" y="18940"/>
                    <a:pt x="4571" y="18840"/>
                    <a:pt x="6339" y="19040"/>
                  </a:cubicBezTo>
                  <a:cubicBezTo>
                    <a:pt x="8089" y="19229"/>
                    <a:pt x="9870" y="19299"/>
                    <a:pt x="11652" y="19299"/>
                  </a:cubicBezTo>
                  <a:cubicBezTo>
                    <a:pt x="13639" y="19299"/>
                    <a:pt x="15628" y="19212"/>
                    <a:pt x="17580" y="19107"/>
                  </a:cubicBezTo>
                  <a:cubicBezTo>
                    <a:pt x="20883" y="18940"/>
                    <a:pt x="24485" y="18907"/>
                    <a:pt x="27554" y="17539"/>
                  </a:cubicBezTo>
                  <a:cubicBezTo>
                    <a:pt x="28588" y="17072"/>
                    <a:pt x="29989" y="16405"/>
                    <a:pt x="30323" y="15271"/>
                  </a:cubicBezTo>
                  <a:cubicBezTo>
                    <a:pt x="30589" y="14370"/>
                    <a:pt x="30356" y="13536"/>
                    <a:pt x="29956" y="12669"/>
                  </a:cubicBezTo>
                  <a:cubicBezTo>
                    <a:pt x="28688" y="9933"/>
                    <a:pt x="22550" y="3295"/>
                    <a:pt x="20182" y="1227"/>
                  </a:cubicBezTo>
                  <a:cubicBezTo>
                    <a:pt x="18985" y="189"/>
                    <a:pt x="15155" y="1"/>
                    <a:pt x="13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6"/>
            <p:cNvSpPr/>
            <p:nvPr/>
          </p:nvSpPr>
          <p:spPr>
            <a:xfrm flipH="1">
              <a:off x="5578783" y="1993463"/>
              <a:ext cx="920588" cy="1293728"/>
            </a:xfrm>
            <a:custGeom>
              <a:avLst/>
              <a:gdLst/>
              <a:ahLst/>
              <a:cxnLst/>
              <a:rect l="l" t="t" r="r" b="b"/>
              <a:pathLst>
                <a:path w="22784" h="32019" extrusionOk="0">
                  <a:moveTo>
                    <a:pt x="8750" y="1"/>
                  </a:moveTo>
                  <a:cubicBezTo>
                    <a:pt x="7162" y="1"/>
                    <a:pt x="5576" y="609"/>
                    <a:pt x="4204" y="1538"/>
                  </a:cubicBezTo>
                  <a:cubicBezTo>
                    <a:pt x="2702" y="2505"/>
                    <a:pt x="1468" y="4173"/>
                    <a:pt x="1268" y="5974"/>
                  </a:cubicBezTo>
                  <a:cubicBezTo>
                    <a:pt x="1101" y="7275"/>
                    <a:pt x="1435" y="8510"/>
                    <a:pt x="1468" y="9777"/>
                  </a:cubicBezTo>
                  <a:cubicBezTo>
                    <a:pt x="1502" y="11245"/>
                    <a:pt x="801" y="12779"/>
                    <a:pt x="468" y="14180"/>
                  </a:cubicBezTo>
                  <a:cubicBezTo>
                    <a:pt x="1" y="16082"/>
                    <a:pt x="201" y="17950"/>
                    <a:pt x="1602" y="19417"/>
                  </a:cubicBezTo>
                  <a:cubicBezTo>
                    <a:pt x="1935" y="19784"/>
                    <a:pt x="2369" y="20051"/>
                    <a:pt x="2803" y="20251"/>
                  </a:cubicBezTo>
                  <a:cubicBezTo>
                    <a:pt x="2702" y="20685"/>
                    <a:pt x="2736" y="21185"/>
                    <a:pt x="2969" y="21619"/>
                  </a:cubicBezTo>
                  <a:cubicBezTo>
                    <a:pt x="3636" y="22953"/>
                    <a:pt x="5037" y="22853"/>
                    <a:pt x="6072" y="23754"/>
                  </a:cubicBezTo>
                  <a:cubicBezTo>
                    <a:pt x="6639" y="24221"/>
                    <a:pt x="6905" y="25021"/>
                    <a:pt x="7206" y="25655"/>
                  </a:cubicBezTo>
                  <a:cubicBezTo>
                    <a:pt x="7539" y="26389"/>
                    <a:pt x="7940" y="27056"/>
                    <a:pt x="8373" y="27690"/>
                  </a:cubicBezTo>
                  <a:cubicBezTo>
                    <a:pt x="9207" y="28924"/>
                    <a:pt x="10375" y="29858"/>
                    <a:pt x="11609" y="30659"/>
                  </a:cubicBezTo>
                  <a:cubicBezTo>
                    <a:pt x="12817" y="31458"/>
                    <a:pt x="14314" y="32019"/>
                    <a:pt x="15761" y="32019"/>
                  </a:cubicBezTo>
                  <a:cubicBezTo>
                    <a:pt x="16912" y="32019"/>
                    <a:pt x="18031" y="31664"/>
                    <a:pt x="18947" y="30792"/>
                  </a:cubicBezTo>
                  <a:cubicBezTo>
                    <a:pt x="19748" y="30058"/>
                    <a:pt x="19748" y="28991"/>
                    <a:pt x="19514" y="27990"/>
                  </a:cubicBezTo>
                  <a:cubicBezTo>
                    <a:pt x="19081" y="26156"/>
                    <a:pt x="20682" y="24655"/>
                    <a:pt x="21483" y="23087"/>
                  </a:cubicBezTo>
                  <a:cubicBezTo>
                    <a:pt x="22783" y="20552"/>
                    <a:pt x="22083" y="18217"/>
                    <a:pt x="19915" y="16482"/>
                  </a:cubicBezTo>
                  <a:cubicBezTo>
                    <a:pt x="18580" y="15415"/>
                    <a:pt x="17280" y="14614"/>
                    <a:pt x="16679" y="12946"/>
                  </a:cubicBezTo>
                  <a:cubicBezTo>
                    <a:pt x="16012" y="11111"/>
                    <a:pt x="16479" y="9010"/>
                    <a:pt x="16312" y="7109"/>
                  </a:cubicBezTo>
                  <a:cubicBezTo>
                    <a:pt x="16079" y="4340"/>
                    <a:pt x="13844" y="1905"/>
                    <a:pt x="11475" y="671"/>
                  </a:cubicBezTo>
                  <a:cubicBezTo>
                    <a:pt x="10594" y="205"/>
                    <a:pt x="9672" y="1"/>
                    <a:pt x="8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6"/>
            <p:cNvSpPr/>
            <p:nvPr/>
          </p:nvSpPr>
          <p:spPr>
            <a:xfrm flipH="1">
              <a:off x="5097645" y="2818914"/>
              <a:ext cx="1237282" cy="569791"/>
            </a:xfrm>
            <a:custGeom>
              <a:avLst/>
              <a:gdLst/>
              <a:ahLst/>
              <a:cxnLst/>
              <a:rect l="l" t="t" r="r" b="b"/>
              <a:pathLst>
                <a:path w="30622" h="14102" extrusionOk="0">
                  <a:moveTo>
                    <a:pt x="1430" y="1"/>
                  </a:moveTo>
                  <a:cubicBezTo>
                    <a:pt x="1055" y="1"/>
                    <a:pt x="721" y="190"/>
                    <a:pt x="467" y="655"/>
                  </a:cubicBezTo>
                  <a:cubicBezTo>
                    <a:pt x="0" y="1489"/>
                    <a:pt x="601" y="2690"/>
                    <a:pt x="867" y="3524"/>
                  </a:cubicBezTo>
                  <a:cubicBezTo>
                    <a:pt x="1501" y="5359"/>
                    <a:pt x="2602" y="6960"/>
                    <a:pt x="3636" y="8561"/>
                  </a:cubicBezTo>
                  <a:cubicBezTo>
                    <a:pt x="5604" y="11596"/>
                    <a:pt x="8540" y="13231"/>
                    <a:pt x="11842" y="13598"/>
                  </a:cubicBezTo>
                  <a:cubicBezTo>
                    <a:pt x="12685" y="13712"/>
                    <a:pt x="13560" y="13764"/>
                    <a:pt x="14434" y="13764"/>
                  </a:cubicBezTo>
                  <a:cubicBezTo>
                    <a:pt x="14839" y="13764"/>
                    <a:pt x="15243" y="13752"/>
                    <a:pt x="15645" y="13731"/>
                  </a:cubicBezTo>
                  <a:cubicBezTo>
                    <a:pt x="15796" y="13725"/>
                    <a:pt x="15947" y="13722"/>
                    <a:pt x="16098" y="13722"/>
                  </a:cubicBezTo>
                  <a:cubicBezTo>
                    <a:pt x="17799" y="13722"/>
                    <a:pt x="19453" y="14102"/>
                    <a:pt x="21139" y="14102"/>
                  </a:cubicBezTo>
                  <a:cubicBezTo>
                    <a:pt x="21607" y="14102"/>
                    <a:pt x="22076" y="14073"/>
                    <a:pt x="22550" y="13998"/>
                  </a:cubicBezTo>
                  <a:cubicBezTo>
                    <a:pt x="24151" y="13731"/>
                    <a:pt x="25919" y="12430"/>
                    <a:pt x="27453" y="11897"/>
                  </a:cubicBezTo>
                  <a:cubicBezTo>
                    <a:pt x="28821" y="11396"/>
                    <a:pt x="30622" y="8761"/>
                    <a:pt x="28154" y="8761"/>
                  </a:cubicBezTo>
                  <a:cubicBezTo>
                    <a:pt x="27220" y="8761"/>
                    <a:pt x="26252" y="9095"/>
                    <a:pt x="25385" y="9428"/>
                  </a:cubicBezTo>
                  <a:cubicBezTo>
                    <a:pt x="23597" y="10069"/>
                    <a:pt x="21339" y="10304"/>
                    <a:pt x="19295" y="10304"/>
                  </a:cubicBezTo>
                  <a:cubicBezTo>
                    <a:pt x="18784" y="10304"/>
                    <a:pt x="18286" y="10289"/>
                    <a:pt x="17813" y="10262"/>
                  </a:cubicBezTo>
                  <a:cubicBezTo>
                    <a:pt x="12909" y="9995"/>
                    <a:pt x="8439" y="7927"/>
                    <a:pt x="5404" y="3491"/>
                  </a:cubicBezTo>
                  <a:cubicBezTo>
                    <a:pt x="4825" y="2649"/>
                    <a:pt x="2835" y="1"/>
                    <a:pt x="1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6"/>
            <p:cNvSpPr/>
            <p:nvPr/>
          </p:nvSpPr>
          <p:spPr>
            <a:xfrm flipH="1">
              <a:off x="6119245" y="2506269"/>
              <a:ext cx="191883" cy="317543"/>
            </a:xfrm>
            <a:custGeom>
              <a:avLst/>
              <a:gdLst/>
              <a:ahLst/>
              <a:cxnLst/>
              <a:rect l="l" t="t" r="r" b="b"/>
              <a:pathLst>
                <a:path w="4749" h="7859" extrusionOk="0">
                  <a:moveTo>
                    <a:pt x="3334" y="0"/>
                  </a:moveTo>
                  <a:cubicBezTo>
                    <a:pt x="2648" y="0"/>
                    <a:pt x="1857" y="523"/>
                    <a:pt x="1379" y="1088"/>
                  </a:cubicBezTo>
                  <a:cubicBezTo>
                    <a:pt x="1379" y="1088"/>
                    <a:pt x="1379" y="1088"/>
                    <a:pt x="1346" y="1121"/>
                  </a:cubicBezTo>
                  <a:cubicBezTo>
                    <a:pt x="779" y="1588"/>
                    <a:pt x="679" y="2422"/>
                    <a:pt x="579" y="3089"/>
                  </a:cubicBezTo>
                  <a:cubicBezTo>
                    <a:pt x="445" y="4090"/>
                    <a:pt x="245" y="5091"/>
                    <a:pt x="112" y="6092"/>
                  </a:cubicBezTo>
                  <a:cubicBezTo>
                    <a:pt x="0" y="7094"/>
                    <a:pt x="1123" y="7858"/>
                    <a:pt x="2160" y="7858"/>
                  </a:cubicBezTo>
                  <a:cubicBezTo>
                    <a:pt x="2676" y="7858"/>
                    <a:pt x="3170" y="7669"/>
                    <a:pt x="3481" y="7226"/>
                  </a:cubicBezTo>
                  <a:cubicBezTo>
                    <a:pt x="4315" y="6025"/>
                    <a:pt x="3981" y="4424"/>
                    <a:pt x="4381" y="3089"/>
                  </a:cubicBezTo>
                  <a:cubicBezTo>
                    <a:pt x="4615" y="2256"/>
                    <a:pt x="4748" y="1288"/>
                    <a:pt x="4281" y="521"/>
                  </a:cubicBezTo>
                  <a:cubicBezTo>
                    <a:pt x="4037" y="149"/>
                    <a:pt x="3700" y="0"/>
                    <a:pt x="3334" y="0"/>
                  </a:cubicBez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6"/>
            <p:cNvSpPr/>
            <p:nvPr/>
          </p:nvSpPr>
          <p:spPr>
            <a:xfrm flipH="1">
              <a:off x="5937301" y="2206513"/>
              <a:ext cx="404373" cy="440334"/>
            </a:xfrm>
            <a:custGeom>
              <a:avLst/>
              <a:gdLst/>
              <a:ahLst/>
              <a:cxnLst/>
              <a:rect l="l" t="t" r="r" b="b"/>
              <a:pathLst>
                <a:path w="10008" h="10898" extrusionOk="0">
                  <a:moveTo>
                    <a:pt x="8506" y="1"/>
                  </a:moveTo>
                  <a:cubicBezTo>
                    <a:pt x="7739" y="1202"/>
                    <a:pt x="6638" y="2169"/>
                    <a:pt x="5204" y="2569"/>
                  </a:cubicBezTo>
                  <a:cubicBezTo>
                    <a:pt x="5137" y="2569"/>
                    <a:pt x="5104" y="2603"/>
                    <a:pt x="5037" y="2603"/>
                  </a:cubicBezTo>
                  <a:cubicBezTo>
                    <a:pt x="4870" y="2736"/>
                    <a:pt x="4704" y="2870"/>
                    <a:pt x="4537" y="3003"/>
                  </a:cubicBezTo>
                  <a:cubicBezTo>
                    <a:pt x="4103" y="3270"/>
                    <a:pt x="3636" y="3537"/>
                    <a:pt x="3169" y="3770"/>
                  </a:cubicBezTo>
                  <a:cubicBezTo>
                    <a:pt x="2636" y="4037"/>
                    <a:pt x="2068" y="4171"/>
                    <a:pt x="1535" y="4337"/>
                  </a:cubicBezTo>
                  <a:cubicBezTo>
                    <a:pt x="1001" y="4504"/>
                    <a:pt x="467" y="4671"/>
                    <a:pt x="0" y="4971"/>
                  </a:cubicBezTo>
                  <a:cubicBezTo>
                    <a:pt x="0" y="5105"/>
                    <a:pt x="34" y="5238"/>
                    <a:pt x="34" y="5371"/>
                  </a:cubicBezTo>
                  <a:cubicBezTo>
                    <a:pt x="283" y="8250"/>
                    <a:pt x="2345" y="10898"/>
                    <a:pt x="5060" y="10898"/>
                  </a:cubicBezTo>
                  <a:cubicBezTo>
                    <a:pt x="5618" y="10898"/>
                    <a:pt x="6203" y="10786"/>
                    <a:pt x="6805" y="10542"/>
                  </a:cubicBezTo>
                  <a:cubicBezTo>
                    <a:pt x="8606" y="9808"/>
                    <a:pt x="10007" y="3170"/>
                    <a:pt x="8506"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6"/>
            <p:cNvSpPr/>
            <p:nvPr/>
          </p:nvSpPr>
          <p:spPr>
            <a:xfrm flipH="1">
              <a:off x="5892813" y="2744288"/>
              <a:ext cx="524336" cy="808423"/>
            </a:xfrm>
            <a:custGeom>
              <a:avLst/>
              <a:gdLst/>
              <a:ahLst/>
              <a:cxnLst/>
              <a:rect l="l" t="t" r="r" b="b"/>
              <a:pathLst>
                <a:path w="12977" h="20008" extrusionOk="0">
                  <a:moveTo>
                    <a:pt x="3069" y="0"/>
                  </a:moveTo>
                  <a:cubicBezTo>
                    <a:pt x="434" y="34"/>
                    <a:pt x="267" y="4003"/>
                    <a:pt x="100" y="5871"/>
                  </a:cubicBezTo>
                  <a:cubicBezTo>
                    <a:pt x="0" y="7239"/>
                    <a:pt x="2202" y="18447"/>
                    <a:pt x="2169" y="18480"/>
                  </a:cubicBezTo>
                  <a:cubicBezTo>
                    <a:pt x="2135" y="18714"/>
                    <a:pt x="3069" y="19181"/>
                    <a:pt x="3236" y="19248"/>
                  </a:cubicBezTo>
                  <a:cubicBezTo>
                    <a:pt x="3770" y="19514"/>
                    <a:pt x="4303" y="19648"/>
                    <a:pt x="4870" y="19781"/>
                  </a:cubicBezTo>
                  <a:cubicBezTo>
                    <a:pt x="5587" y="19917"/>
                    <a:pt x="6314" y="20007"/>
                    <a:pt x="7040" y="20007"/>
                  </a:cubicBezTo>
                  <a:cubicBezTo>
                    <a:pt x="7565" y="20007"/>
                    <a:pt x="8088" y="19960"/>
                    <a:pt x="8606" y="19848"/>
                  </a:cubicBezTo>
                  <a:cubicBezTo>
                    <a:pt x="8973" y="19781"/>
                    <a:pt x="9440" y="19815"/>
                    <a:pt x="9707" y="19514"/>
                  </a:cubicBezTo>
                  <a:cubicBezTo>
                    <a:pt x="10074" y="19148"/>
                    <a:pt x="9941" y="18514"/>
                    <a:pt x="9974" y="18080"/>
                  </a:cubicBezTo>
                  <a:cubicBezTo>
                    <a:pt x="10174" y="17546"/>
                    <a:pt x="10341" y="17146"/>
                    <a:pt x="10408" y="16946"/>
                  </a:cubicBezTo>
                  <a:cubicBezTo>
                    <a:pt x="11675" y="13844"/>
                    <a:pt x="12976" y="10875"/>
                    <a:pt x="11875" y="7573"/>
                  </a:cubicBezTo>
                  <a:cubicBezTo>
                    <a:pt x="11142" y="5371"/>
                    <a:pt x="9040" y="4137"/>
                    <a:pt x="7439" y="2636"/>
                  </a:cubicBezTo>
                  <a:cubicBezTo>
                    <a:pt x="6472" y="1735"/>
                    <a:pt x="5905" y="634"/>
                    <a:pt x="4537" y="267"/>
                  </a:cubicBezTo>
                  <a:cubicBezTo>
                    <a:pt x="4070" y="134"/>
                    <a:pt x="3570" y="0"/>
                    <a:pt x="30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6"/>
            <p:cNvSpPr/>
            <p:nvPr/>
          </p:nvSpPr>
          <p:spPr>
            <a:xfrm flipH="1">
              <a:off x="5125950" y="2978590"/>
              <a:ext cx="421909" cy="464253"/>
            </a:xfrm>
            <a:custGeom>
              <a:avLst/>
              <a:gdLst/>
              <a:ahLst/>
              <a:cxnLst/>
              <a:rect l="l" t="t" r="r" b="b"/>
              <a:pathLst>
                <a:path w="10442" h="11490" extrusionOk="0">
                  <a:moveTo>
                    <a:pt x="5859" y="1"/>
                  </a:moveTo>
                  <a:cubicBezTo>
                    <a:pt x="4446" y="1"/>
                    <a:pt x="2931" y="180"/>
                    <a:pt x="1735" y="406"/>
                  </a:cubicBezTo>
                  <a:cubicBezTo>
                    <a:pt x="701" y="573"/>
                    <a:pt x="368" y="1240"/>
                    <a:pt x="368" y="2040"/>
                  </a:cubicBezTo>
                  <a:cubicBezTo>
                    <a:pt x="1" y="3441"/>
                    <a:pt x="468" y="5343"/>
                    <a:pt x="701" y="6677"/>
                  </a:cubicBezTo>
                  <a:cubicBezTo>
                    <a:pt x="1001" y="8345"/>
                    <a:pt x="1735" y="9679"/>
                    <a:pt x="3103" y="10680"/>
                  </a:cubicBezTo>
                  <a:cubicBezTo>
                    <a:pt x="3856" y="11246"/>
                    <a:pt x="4593" y="11489"/>
                    <a:pt x="5287" y="11489"/>
                  </a:cubicBezTo>
                  <a:cubicBezTo>
                    <a:pt x="7453" y="11489"/>
                    <a:pt x="9202" y="9126"/>
                    <a:pt x="9708" y="6877"/>
                  </a:cubicBezTo>
                  <a:cubicBezTo>
                    <a:pt x="10041" y="5410"/>
                    <a:pt x="10441" y="2674"/>
                    <a:pt x="9874" y="1240"/>
                  </a:cubicBezTo>
                  <a:cubicBezTo>
                    <a:pt x="9474" y="172"/>
                    <a:pt x="8740" y="273"/>
                    <a:pt x="7773" y="139"/>
                  </a:cubicBezTo>
                  <a:cubicBezTo>
                    <a:pt x="7190" y="42"/>
                    <a:pt x="6536" y="1"/>
                    <a:pt x="5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6"/>
            <p:cNvSpPr/>
            <p:nvPr/>
          </p:nvSpPr>
          <p:spPr>
            <a:xfrm flipH="1">
              <a:off x="5171771" y="3002954"/>
              <a:ext cx="337099" cy="65618"/>
            </a:xfrm>
            <a:custGeom>
              <a:avLst/>
              <a:gdLst/>
              <a:ahLst/>
              <a:cxnLst/>
              <a:rect l="l" t="t" r="r" b="b"/>
              <a:pathLst>
                <a:path w="8343" h="1624" extrusionOk="0">
                  <a:moveTo>
                    <a:pt x="4224" y="0"/>
                  </a:moveTo>
                  <a:cubicBezTo>
                    <a:pt x="2965" y="0"/>
                    <a:pt x="0" y="69"/>
                    <a:pt x="470" y="870"/>
                  </a:cubicBezTo>
                  <a:cubicBezTo>
                    <a:pt x="770" y="1396"/>
                    <a:pt x="1296" y="1433"/>
                    <a:pt x="1835" y="1433"/>
                  </a:cubicBezTo>
                  <a:cubicBezTo>
                    <a:pt x="1925" y="1433"/>
                    <a:pt x="2015" y="1432"/>
                    <a:pt x="2105" y="1432"/>
                  </a:cubicBezTo>
                  <a:cubicBezTo>
                    <a:pt x="2195" y="1432"/>
                    <a:pt x="2284" y="1433"/>
                    <a:pt x="2371" y="1437"/>
                  </a:cubicBezTo>
                  <a:cubicBezTo>
                    <a:pt x="2872" y="1471"/>
                    <a:pt x="3339" y="1471"/>
                    <a:pt x="3806" y="1504"/>
                  </a:cubicBezTo>
                  <a:cubicBezTo>
                    <a:pt x="4447" y="1564"/>
                    <a:pt x="5115" y="1623"/>
                    <a:pt x="5774" y="1623"/>
                  </a:cubicBezTo>
                  <a:cubicBezTo>
                    <a:pt x="6589" y="1623"/>
                    <a:pt x="7390" y="1532"/>
                    <a:pt x="8109" y="1237"/>
                  </a:cubicBezTo>
                  <a:cubicBezTo>
                    <a:pt x="8309" y="1137"/>
                    <a:pt x="8342" y="937"/>
                    <a:pt x="8209" y="737"/>
                  </a:cubicBezTo>
                  <a:cubicBezTo>
                    <a:pt x="8209" y="737"/>
                    <a:pt x="8209" y="737"/>
                    <a:pt x="8209" y="704"/>
                  </a:cubicBezTo>
                  <a:cubicBezTo>
                    <a:pt x="8042" y="470"/>
                    <a:pt x="7709" y="403"/>
                    <a:pt x="7475" y="337"/>
                  </a:cubicBezTo>
                  <a:cubicBezTo>
                    <a:pt x="6608" y="3"/>
                    <a:pt x="5574" y="36"/>
                    <a:pt x="4740" y="3"/>
                  </a:cubicBezTo>
                  <a:cubicBezTo>
                    <a:pt x="4671" y="3"/>
                    <a:pt x="4484" y="0"/>
                    <a:pt x="4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6"/>
            <p:cNvSpPr/>
            <p:nvPr/>
          </p:nvSpPr>
          <p:spPr>
            <a:xfrm flipH="1">
              <a:off x="5120577" y="2964085"/>
              <a:ext cx="417101" cy="133539"/>
            </a:xfrm>
            <a:custGeom>
              <a:avLst/>
              <a:gdLst/>
              <a:ahLst/>
              <a:cxnLst/>
              <a:rect l="l" t="t" r="r" b="b"/>
              <a:pathLst>
                <a:path w="10323" h="3305" extrusionOk="0">
                  <a:moveTo>
                    <a:pt x="6209" y="922"/>
                  </a:moveTo>
                  <a:cubicBezTo>
                    <a:pt x="6358" y="922"/>
                    <a:pt x="6506" y="925"/>
                    <a:pt x="6654" y="932"/>
                  </a:cubicBezTo>
                  <a:cubicBezTo>
                    <a:pt x="7154" y="965"/>
                    <a:pt x="7621" y="1032"/>
                    <a:pt x="8121" y="1165"/>
                  </a:cubicBezTo>
                  <a:cubicBezTo>
                    <a:pt x="9522" y="1499"/>
                    <a:pt x="8021" y="2299"/>
                    <a:pt x="7421" y="2333"/>
                  </a:cubicBezTo>
                  <a:cubicBezTo>
                    <a:pt x="7097" y="2361"/>
                    <a:pt x="6772" y="2371"/>
                    <a:pt x="6448" y="2371"/>
                  </a:cubicBezTo>
                  <a:cubicBezTo>
                    <a:pt x="6005" y="2371"/>
                    <a:pt x="5562" y="2352"/>
                    <a:pt x="5119" y="2333"/>
                  </a:cubicBezTo>
                  <a:cubicBezTo>
                    <a:pt x="4319" y="2333"/>
                    <a:pt x="3518" y="2299"/>
                    <a:pt x="2751" y="2299"/>
                  </a:cubicBezTo>
                  <a:cubicBezTo>
                    <a:pt x="2551" y="2299"/>
                    <a:pt x="2351" y="2299"/>
                    <a:pt x="2150" y="2266"/>
                  </a:cubicBezTo>
                  <a:cubicBezTo>
                    <a:pt x="1950" y="2233"/>
                    <a:pt x="1783" y="2199"/>
                    <a:pt x="1617" y="2166"/>
                  </a:cubicBezTo>
                  <a:cubicBezTo>
                    <a:pt x="1050" y="2133"/>
                    <a:pt x="950" y="1866"/>
                    <a:pt x="1316" y="1332"/>
                  </a:cubicBezTo>
                  <a:cubicBezTo>
                    <a:pt x="1583" y="1265"/>
                    <a:pt x="1884" y="1165"/>
                    <a:pt x="2150" y="1132"/>
                  </a:cubicBezTo>
                  <a:cubicBezTo>
                    <a:pt x="2230" y="1134"/>
                    <a:pt x="2309" y="1134"/>
                    <a:pt x="2389" y="1134"/>
                  </a:cubicBezTo>
                  <a:cubicBezTo>
                    <a:pt x="3662" y="1134"/>
                    <a:pt x="4956" y="922"/>
                    <a:pt x="6209" y="922"/>
                  </a:cubicBezTo>
                  <a:close/>
                  <a:moveTo>
                    <a:pt x="5343" y="1"/>
                  </a:moveTo>
                  <a:cubicBezTo>
                    <a:pt x="4057" y="1"/>
                    <a:pt x="2732" y="176"/>
                    <a:pt x="1517" y="498"/>
                  </a:cubicBezTo>
                  <a:lnTo>
                    <a:pt x="1483" y="498"/>
                  </a:lnTo>
                  <a:cubicBezTo>
                    <a:pt x="983" y="565"/>
                    <a:pt x="82" y="798"/>
                    <a:pt x="49" y="1465"/>
                  </a:cubicBezTo>
                  <a:cubicBezTo>
                    <a:pt x="1" y="3024"/>
                    <a:pt x="1986" y="3221"/>
                    <a:pt x="3577" y="3221"/>
                  </a:cubicBezTo>
                  <a:cubicBezTo>
                    <a:pt x="4116" y="3221"/>
                    <a:pt x="4610" y="3198"/>
                    <a:pt x="4965" y="3198"/>
                  </a:cubicBezTo>
                  <a:cubicBezTo>
                    <a:pt x="5020" y="3198"/>
                    <a:pt x="5071" y="3199"/>
                    <a:pt x="5119" y="3200"/>
                  </a:cubicBezTo>
                  <a:cubicBezTo>
                    <a:pt x="5655" y="3232"/>
                    <a:pt x="6317" y="3304"/>
                    <a:pt x="6974" y="3304"/>
                  </a:cubicBezTo>
                  <a:cubicBezTo>
                    <a:pt x="7668" y="3304"/>
                    <a:pt x="8358" y="3224"/>
                    <a:pt x="8889" y="2933"/>
                  </a:cubicBezTo>
                  <a:cubicBezTo>
                    <a:pt x="9456" y="2633"/>
                    <a:pt x="10323" y="1932"/>
                    <a:pt x="9722" y="1199"/>
                  </a:cubicBezTo>
                  <a:cubicBezTo>
                    <a:pt x="8989" y="298"/>
                    <a:pt x="7788" y="165"/>
                    <a:pt x="6654" y="64"/>
                  </a:cubicBezTo>
                  <a:cubicBezTo>
                    <a:pt x="6226" y="22"/>
                    <a:pt x="5787" y="1"/>
                    <a:pt x="5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6"/>
            <p:cNvSpPr/>
            <p:nvPr/>
          </p:nvSpPr>
          <p:spPr>
            <a:xfrm flipH="1">
              <a:off x="4965582" y="2309421"/>
              <a:ext cx="621348" cy="738684"/>
            </a:xfrm>
            <a:custGeom>
              <a:avLst/>
              <a:gdLst/>
              <a:ahLst/>
              <a:cxnLst/>
              <a:rect l="l" t="t" r="r" b="b"/>
              <a:pathLst>
                <a:path w="15378" h="18282" extrusionOk="0">
                  <a:moveTo>
                    <a:pt x="6266" y="0"/>
                  </a:moveTo>
                  <a:cubicBezTo>
                    <a:pt x="6256" y="0"/>
                    <a:pt x="6246" y="6"/>
                    <a:pt x="6238" y="22"/>
                  </a:cubicBezTo>
                  <a:cubicBezTo>
                    <a:pt x="3903" y="1957"/>
                    <a:pt x="5371" y="4993"/>
                    <a:pt x="5404" y="7595"/>
                  </a:cubicBezTo>
                  <a:cubicBezTo>
                    <a:pt x="5438" y="9463"/>
                    <a:pt x="5137" y="11397"/>
                    <a:pt x="4704" y="13199"/>
                  </a:cubicBezTo>
                  <a:cubicBezTo>
                    <a:pt x="4604" y="13599"/>
                    <a:pt x="4570" y="13999"/>
                    <a:pt x="4570" y="14366"/>
                  </a:cubicBezTo>
                  <a:cubicBezTo>
                    <a:pt x="4504" y="13999"/>
                    <a:pt x="4470" y="13666"/>
                    <a:pt x="4437" y="13465"/>
                  </a:cubicBezTo>
                  <a:cubicBezTo>
                    <a:pt x="4303" y="12465"/>
                    <a:pt x="4470" y="11431"/>
                    <a:pt x="4303" y="10430"/>
                  </a:cubicBezTo>
                  <a:cubicBezTo>
                    <a:pt x="3936" y="8395"/>
                    <a:pt x="2202" y="7027"/>
                    <a:pt x="934" y="5526"/>
                  </a:cubicBezTo>
                  <a:cubicBezTo>
                    <a:pt x="925" y="5517"/>
                    <a:pt x="912" y="5513"/>
                    <a:pt x="897" y="5513"/>
                  </a:cubicBezTo>
                  <a:cubicBezTo>
                    <a:pt x="857" y="5513"/>
                    <a:pt x="810" y="5544"/>
                    <a:pt x="834" y="5593"/>
                  </a:cubicBezTo>
                  <a:cubicBezTo>
                    <a:pt x="2202" y="7628"/>
                    <a:pt x="3870" y="9062"/>
                    <a:pt x="3703" y="11731"/>
                  </a:cubicBezTo>
                  <a:cubicBezTo>
                    <a:pt x="3603" y="13666"/>
                    <a:pt x="3836" y="15333"/>
                    <a:pt x="4704" y="16968"/>
                  </a:cubicBezTo>
                  <a:cubicBezTo>
                    <a:pt x="4003" y="16034"/>
                    <a:pt x="3503" y="14399"/>
                    <a:pt x="3269" y="13866"/>
                  </a:cubicBezTo>
                  <a:cubicBezTo>
                    <a:pt x="2669" y="12565"/>
                    <a:pt x="667" y="12064"/>
                    <a:pt x="434" y="10763"/>
                  </a:cubicBezTo>
                  <a:cubicBezTo>
                    <a:pt x="419" y="10718"/>
                    <a:pt x="383" y="10700"/>
                    <a:pt x="346" y="10700"/>
                  </a:cubicBezTo>
                  <a:cubicBezTo>
                    <a:pt x="301" y="10700"/>
                    <a:pt x="252" y="10727"/>
                    <a:pt x="234" y="10763"/>
                  </a:cubicBezTo>
                  <a:cubicBezTo>
                    <a:pt x="0" y="11631"/>
                    <a:pt x="434" y="12031"/>
                    <a:pt x="1068" y="12598"/>
                  </a:cubicBezTo>
                  <a:cubicBezTo>
                    <a:pt x="2102" y="13565"/>
                    <a:pt x="2569" y="14533"/>
                    <a:pt x="3103" y="15834"/>
                  </a:cubicBezTo>
                  <a:cubicBezTo>
                    <a:pt x="3449" y="16671"/>
                    <a:pt x="4571" y="18259"/>
                    <a:pt x="5623" y="18259"/>
                  </a:cubicBezTo>
                  <a:cubicBezTo>
                    <a:pt x="5786" y="18259"/>
                    <a:pt x="5948" y="18221"/>
                    <a:pt x="6105" y="18135"/>
                  </a:cubicBezTo>
                  <a:cubicBezTo>
                    <a:pt x="6321" y="18236"/>
                    <a:pt x="6537" y="18281"/>
                    <a:pt x="6751" y="18281"/>
                  </a:cubicBezTo>
                  <a:cubicBezTo>
                    <a:pt x="7959" y="18281"/>
                    <a:pt x="9109" y="16844"/>
                    <a:pt x="9874" y="15767"/>
                  </a:cubicBezTo>
                  <a:cubicBezTo>
                    <a:pt x="10241" y="15267"/>
                    <a:pt x="10541" y="14733"/>
                    <a:pt x="10908" y="14233"/>
                  </a:cubicBezTo>
                  <a:cubicBezTo>
                    <a:pt x="11509" y="13399"/>
                    <a:pt x="12342" y="12998"/>
                    <a:pt x="13243" y="12531"/>
                  </a:cubicBezTo>
                  <a:cubicBezTo>
                    <a:pt x="14611" y="11764"/>
                    <a:pt x="14944" y="10697"/>
                    <a:pt x="15378" y="9262"/>
                  </a:cubicBezTo>
                  <a:cubicBezTo>
                    <a:pt x="15378" y="9221"/>
                    <a:pt x="15340" y="9193"/>
                    <a:pt x="15303" y="9193"/>
                  </a:cubicBezTo>
                  <a:cubicBezTo>
                    <a:pt x="15280" y="9193"/>
                    <a:pt x="15257" y="9204"/>
                    <a:pt x="15245" y="9229"/>
                  </a:cubicBezTo>
                  <a:cubicBezTo>
                    <a:pt x="14577" y="10930"/>
                    <a:pt x="13610" y="11631"/>
                    <a:pt x="11909" y="12298"/>
                  </a:cubicBezTo>
                  <a:cubicBezTo>
                    <a:pt x="11142" y="12598"/>
                    <a:pt x="10541" y="13098"/>
                    <a:pt x="10074" y="13766"/>
                  </a:cubicBezTo>
                  <a:cubicBezTo>
                    <a:pt x="9340" y="14766"/>
                    <a:pt x="8440" y="16701"/>
                    <a:pt x="7205" y="17268"/>
                  </a:cubicBezTo>
                  <a:cubicBezTo>
                    <a:pt x="7839" y="16301"/>
                    <a:pt x="8173" y="14433"/>
                    <a:pt x="8273" y="14032"/>
                  </a:cubicBezTo>
                  <a:cubicBezTo>
                    <a:pt x="8506" y="12765"/>
                    <a:pt x="8573" y="11464"/>
                    <a:pt x="9207" y="10330"/>
                  </a:cubicBezTo>
                  <a:cubicBezTo>
                    <a:pt x="9641" y="9563"/>
                    <a:pt x="10108" y="8962"/>
                    <a:pt x="10241" y="8062"/>
                  </a:cubicBezTo>
                  <a:cubicBezTo>
                    <a:pt x="10408" y="6761"/>
                    <a:pt x="10374" y="5460"/>
                    <a:pt x="10441" y="4159"/>
                  </a:cubicBezTo>
                  <a:cubicBezTo>
                    <a:pt x="10460" y="4101"/>
                    <a:pt x="10424" y="4065"/>
                    <a:pt x="10376" y="4065"/>
                  </a:cubicBezTo>
                  <a:cubicBezTo>
                    <a:pt x="10342" y="4065"/>
                    <a:pt x="10302" y="4083"/>
                    <a:pt x="10274" y="4125"/>
                  </a:cubicBezTo>
                  <a:cubicBezTo>
                    <a:pt x="9340" y="5860"/>
                    <a:pt x="10208" y="7828"/>
                    <a:pt x="8840" y="9463"/>
                  </a:cubicBezTo>
                  <a:cubicBezTo>
                    <a:pt x="8206" y="10230"/>
                    <a:pt x="7806" y="10997"/>
                    <a:pt x="7606" y="11964"/>
                  </a:cubicBezTo>
                  <a:cubicBezTo>
                    <a:pt x="7472" y="12631"/>
                    <a:pt x="7139" y="16134"/>
                    <a:pt x="6372" y="17001"/>
                  </a:cubicBezTo>
                  <a:cubicBezTo>
                    <a:pt x="7139" y="14967"/>
                    <a:pt x="6905" y="12598"/>
                    <a:pt x="7239" y="10463"/>
                  </a:cubicBezTo>
                  <a:cubicBezTo>
                    <a:pt x="7439" y="9096"/>
                    <a:pt x="8173" y="8128"/>
                    <a:pt x="8840" y="6961"/>
                  </a:cubicBezTo>
                  <a:cubicBezTo>
                    <a:pt x="9507" y="5860"/>
                    <a:pt x="9007" y="4526"/>
                    <a:pt x="9307" y="3325"/>
                  </a:cubicBezTo>
                  <a:cubicBezTo>
                    <a:pt x="9328" y="3260"/>
                    <a:pt x="9280" y="3223"/>
                    <a:pt x="9235" y="3223"/>
                  </a:cubicBezTo>
                  <a:cubicBezTo>
                    <a:pt x="9210" y="3223"/>
                    <a:pt x="9185" y="3234"/>
                    <a:pt x="9174" y="3258"/>
                  </a:cubicBezTo>
                  <a:cubicBezTo>
                    <a:pt x="8506" y="4326"/>
                    <a:pt x="8740" y="5493"/>
                    <a:pt x="8139" y="6560"/>
                  </a:cubicBezTo>
                  <a:cubicBezTo>
                    <a:pt x="7572" y="7561"/>
                    <a:pt x="6839" y="8095"/>
                    <a:pt x="6472" y="9262"/>
                  </a:cubicBezTo>
                  <a:cubicBezTo>
                    <a:pt x="6138" y="10363"/>
                    <a:pt x="6071" y="11564"/>
                    <a:pt x="6005" y="12698"/>
                  </a:cubicBezTo>
                  <a:cubicBezTo>
                    <a:pt x="5971" y="13332"/>
                    <a:pt x="5938" y="13999"/>
                    <a:pt x="5905" y="14633"/>
                  </a:cubicBezTo>
                  <a:cubicBezTo>
                    <a:pt x="5871" y="15033"/>
                    <a:pt x="5671" y="15734"/>
                    <a:pt x="5604" y="16301"/>
                  </a:cubicBezTo>
                  <a:cubicBezTo>
                    <a:pt x="5504" y="15367"/>
                    <a:pt x="5371" y="14433"/>
                    <a:pt x="5571" y="13432"/>
                  </a:cubicBezTo>
                  <a:cubicBezTo>
                    <a:pt x="5871" y="11998"/>
                    <a:pt x="6138" y="10697"/>
                    <a:pt x="6271" y="9229"/>
                  </a:cubicBezTo>
                  <a:cubicBezTo>
                    <a:pt x="6372" y="7728"/>
                    <a:pt x="6271" y="6360"/>
                    <a:pt x="5971" y="4926"/>
                  </a:cubicBezTo>
                  <a:cubicBezTo>
                    <a:pt x="5604" y="3158"/>
                    <a:pt x="4971" y="1657"/>
                    <a:pt x="6305" y="89"/>
                  </a:cubicBezTo>
                  <a:cubicBezTo>
                    <a:pt x="6330" y="64"/>
                    <a:pt x="6298" y="0"/>
                    <a:pt x="6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6"/>
            <p:cNvSpPr/>
            <p:nvPr/>
          </p:nvSpPr>
          <p:spPr>
            <a:xfrm flipH="1">
              <a:off x="6721700" y="4023919"/>
              <a:ext cx="465021" cy="232571"/>
            </a:xfrm>
            <a:custGeom>
              <a:avLst/>
              <a:gdLst/>
              <a:ahLst/>
              <a:cxnLst/>
              <a:rect l="l" t="t" r="r" b="b"/>
              <a:pathLst>
                <a:path w="11509" h="5756" extrusionOk="0">
                  <a:moveTo>
                    <a:pt x="7507" y="0"/>
                  </a:moveTo>
                  <a:cubicBezTo>
                    <a:pt x="7346" y="0"/>
                    <a:pt x="7189" y="26"/>
                    <a:pt x="7039" y="86"/>
                  </a:cubicBezTo>
                  <a:cubicBezTo>
                    <a:pt x="6538" y="286"/>
                    <a:pt x="6472" y="586"/>
                    <a:pt x="6205" y="986"/>
                  </a:cubicBezTo>
                  <a:cubicBezTo>
                    <a:pt x="5571" y="1887"/>
                    <a:pt x="4737" y="2054"/>
                    <a:pt x="3770" y="2421"/>
                  </a:cubicBezTo>
                  <a:cubicBezTo>
                    <a:pt x="2502" y="2854"/>
                    <a:pt x="1201" y="3355"/>
                    <a:pt x="367" y="4455"/>
                  </a:cubicBezTo>
                  <a:cubicBezTo>
                    <a:pt x="0" y="4956"/>
                    <a:pt x="467" y="5556"/>
                    <a:pt x="968" y="5623"/>
                  </a:cubicBezTo>
                  <a:cubicBezTo>
                    <a:pt x="1481" y="5721"/>
                    <a:pt x="2016" y="5755"/>
                    <a:pt x="2559" y="5755"/>
                  </a:cubicBezTo>
                  <a:cubicBezTo>
                    <a:pt x="3675" y="5755"/>
                    <a:pt x="4828" y="5612"/>
                    <a:pt x="5905" y="5589"/>
                  </a:cubicBezTo>
                  <a:cubicBezTo>
                    <a:pt x="7272" y="5556"/>
                    <a:pt x="8873" y="5623"/>
                    <a:pt x="10074" y="4822"/>
                  </a:cubicBezTo>
                  <a:cubicBezTo>
                    <a:pt x="10942" y="4188"/>
                    <a:pt x="11509" y="2087"/>
                    <a:pt x="10575" y="1553"/>
                  </a:cubicBezTo>
                  <a:cubicBezTo>
                    <a:pt x="10575" y="1487"/>
                    <a:pt x="10541" y="1453"/>
                    <a:pt x="10508" y="1420"/>
                  </a:cubicBezTo>
                  <a:cubicBezTo>
                    <a:pt x="9702" y="1046"/>
                    <a:pt x="8522" y="0"/>
                    <a:pt x="7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6"/>
            <p:cNvSpPr/>
            <p:nvPr/>
          </p:nvSpPr>
          <p:spPr>
            <a:xfrm flipH="1">
              <a:off x="5873952" y="2970712"/>
              <a:ext cx="255319" cy="609509"/>
            </a:xfrm>
            <a:custGeom>
              <a:avLst/>
              <a:gdLst/>
              <a:ahLst/>
              <a:cxnLst/>
              <a:rect l="l" t="t" r="r" b="b"/>
              <a:pathLst>
                <a:path w="6319" h="15085" extrusionOk="0">
                  <a:moveTo>
                    <a:pt x="3268" y="1"/>
                  </a:moveTo>
                  <a:cubicBezTo>
                    <a:pt x="2924" y="1"/>
                    <a:pt x="2708" y="353"/>
                    <a:pt x="2816" y="1301"/>
                  </a:cubicBezTo>
                  <a:cubicBezTo>
                    <a:pt x="3083" y="3436"/>
                    <a:pt x="2516" y="6072"/>
                    <a:pt x="1948" y="8140"/>
                  </a:cubicBezTo>
                  <a:cubicBezTo>
                    <a:pt x="1615" y="9341"/>
                    <a:pt x="1281" y="10541"/>
                    <a:pt x="981" y="11776"/>
                  </a:cubicBezTo>
                  <a:cubicBezTo>
                    <a:pt x="814" y="12343"/>
                    <a:pt x="748" y="13010"/>
                    <a:pt x="514" y="13544"/>
                  </a:cubicBezTo>
                  <a:cubicBezTo>
                    <a:pt x="414" y="13844"/>
                    <a:pt x="47" y="14177"/>
                    <a:pt x="47" y="14511"/>
                  </a:cubicBezTo>
                  <a:cubicBezTo>
                    <a:pt x="0" y="14977"/>
                    <a:pt x="605" y="15085"/>
                    <a:pt x="1099" y="15085"/>
                  </a:cubicBezTo>
                  <a:cubicBezTo>
                    <a:pt x="1312" y="15085"/>
                    <a:pt x="1504" y="15065"/>
                    <a:pt x="1615" y="15045"/>
                  </a:cubicBezTo>
                  <a:cubicBezTo>
                    <a:pt x="2282" y="14911"/>
                    <a:pt x="2682" y="14511"/>
                    <a:pt x="3083" y="13977"/>
                  </a:cubicBezTo>
                  <a:cubicBezTo>
                    <a:pt x="3883" y="12876"/>
                    <a:pt x="4317" y="11575"/>
                    <a:pt x="4717" y="10308"/>
                  </a:cubicBezTo>
                  <a:cubicBezTo>
                    <a:pt x="5584" y="7639"/>
                    <a:pt x="6318" y="4671"/>
                    <a:pt x="5217" y="1969"/>
                  </a:cubicBezTo>
                  <a:cubicBezTo>
                    <a:pt x="4897" y="1115"/>
                    <a:pt x="3880" y="1"/>
                    <a:pt x="3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6"/>
            <p:cNvSpPr/>
            <p:nvPr/>
          </p:nvSpPr>
          <p:spPr>
            <a:xfrm flipH="1">
              <a:off x="5369921" y="3325175"/>
              <a:ext cx="40" cy="4081"/>
            </a:xfrm>
            <a:custGeom>
              <a:avLst/>
              <a:gdLst/>
              <a:ahLst/>
              <a:cxnLst/>
              <a:rect l="l" t="t" r="r" b="b"/>
              <a:pathLst>
                <a:path w="1" h="101" extrusionOk="0">
                  <a:moveTo>
                    <a:pt x="1" y="0"/>
                  </a:moveTo>
                  <a:lnTo>
                    <a:pt x="1" y="101"/>
                  </a:lnTo>
                  <a:close/>
                </a:path>
              </a:pathLst>
            </a:custGeom>
            <a:solidFill>
              <a:srgbClr val="7D79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6"/>
            <p:cNvSpPr/>
            <p:nvPr/>
          </p:nvSpPr>
          <p:spPr>
            <a:xfrm flipH="1">
              <a:off x="5113806" y="2827237"/>
              <a:ext cx="1249444" cy="669511"/>
            </a:xfrm>
            <a:custGeom>
              <a:avLst/>
              <a:gdLst/>
              <a:ahLst/>
              <a:cxnLst/>
              <a:rect l="l" t="t" r="r" b="b"/>
              <a:pathLst>
                <a:path w="30923" h="16570" extrusionOk="0">
                  <a:moveTo>
                    <a:pt x="1590" y="1"/>
                  </a:moveTo>
                  <a:cubicBezTo>
                    <a:pt x="1260" y="1"/>
                    <a:pt x="938" y="144"/>
                    <a:pt x="634" y="483"/>
                  </a:cubicBezTo>
                  <a:cubicBezTo>
                    <a:pt x="1" y="1216"/>
                    <a:pt x="401" y="2517"/>
                    <a:pt x="534" y="3385"/>
                  </a:cubicBezTo>
                  <a:cubicBezTo>
                    <a:pt x="835" y="5319"/>
                    <a:pt x="1702" y="7087"/>
                    <a:pt x="2469" y="8855"/>
                  </a:cubicBezTo>
                  <a:cubicBezTo>
                    <a:pt x="3970" y="12191"/>
                    <a:pt x="6739" y="14326"/>
                    <a:pt x="10141" y="15293"/>
                  </a:cubicBezTo>
                  <a:cubicBezTo>
                    <a:pt x="11442" y="15660"/>
                    <a:pt x="12776" y="15927"/>
                    <a:pt x="14111" y="16094"/>
                  </a:cubicBezTo>
                  <a:cubicBezTo>
                    <a:pt x="16312" y="16361"/>
                    <a:pt x="18581" y="16427"/>
                    <a:pt x="20815" y="16494"/>
                  </a:cubicBezTo>
                  <a:lnTo>
                    <a:pt x="21683" y="16494"/>
                  </a:lnTo>
                  <a:cubicBezTo>
                    <a:pt x="22550" y="16527"/>
                    <a:pt x="23434" y="16569"/>
                    <a:pt x="24318" y="16569"/>
                  </a:cubicBezTo>
                  <a:cubicBezTo>
                    <a:pt x="25202" y="16569"/>
                    <a:pt x="26086" y="16527"/>
                    <a:pt x="26953" y="16394"/>
                  </a:cubicBezTo>
                  <a:cubicBezTo>
                    <a:pt x="28488" y="16161"/>
                    <a:pt x="30923" y="13892"/>
                    <a:pt x="28287" y="13459"/>
                  </a:cubicBezTo>
                  <a:cubicBezTo>
                    <a:pt x="27994" y="13405"/>
                    <a:pt x="27690" y="13384"/>
                    <a:pt x="27381" y="13384"/>
                  </a:cubicBezTo>
                  <a:cubicBezTo>
                    <a:pt x="26918" y="13384"/>
                    <a:pt x="26446" y="13432"/>
                    <a:pt x="25986" y="13492"/>
                  </a:cubicBezTo>
                  <a:cubicBezTo>
                    <a:pt x="26353" y="13258"/>
                    <a:pt x="26686" y="13025"/>
                    <a:pt x="26953" y="12725"/>
                  </a:cubicBezTo>
                  <a:cubicBezTo>
                    <a:pt x="27087" y="12625"/>
                    <a:pt x="26987" y="12458"/>
                    <a:pt x="26853" y="12458"/>
                  </a:cubicBezTo>
                  <a:cubicBezTo>
                    <a:pt x="26742" y="12447"/>
                    <a:pt x="26632" y="12441"/>
                    <a:pt x="26523" y="12441"/>
                  </a:cubicBezTo>
                  <a:cubicBezTo>
                    <a:pt x="25320" y="12441"/>
                    <a:pt x="24226" y="13089"/>
                    <a:pt x="23217" y="13792"/>
                  </a:cubicBezTo>
                  <a:cubicBezTo>
                    <a:pt x="22450" y="13792"/>
                    <a:pt x="21683" y="13759"/>
                    <a:pt x="20916" y="13692"/>
                  </a:cubicBezTo>
                  <a:cubicBezTo>
                    <a:pt x="19581" y="13559"/>
                    <a:pt x="18247" y="13359"/>
                    <a:pt x="17113" y="13092"/>
                  </a:cubicBezTo>
                  <a:cubicBezTo>
                    <a:pt x="11976" y="11924"/>
                    <a:pt x="7673" y="9089"/>
                    <a:pt x="5304" y="4185"/>
                  </a:cubicBezTo>
                  <a:cubicBezTo>
                    <a:pt x="4836" y="3194"/>
                    <a:pt x="3142" y="1"/>
                    <a:pt x="1590" y="1"/>
                  </a:cubicBezTo>
                  <a:close/>
                </a:path>
              </a:pathLst>
            </a:custGeom>
            <a:solidFill>
              <a:srgbClr val="E6B4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6"/>
            <p:cNvSpPr/>
            <p:nvPr/>
          </p:nvSpPr>
          <p:spPr>
            <a:xfrm flipH="1">
              <a:off x="5518139" y="2827237"/>
              <a:ext cx="845111" cy="666480"/>
            </a:xfrm>
            <a:custGeom>
              <a:avLst/>
              <a:gdLst/>
              <a:ahLst/>
              <a:cxnLst/>
              <a:rect l="l" t="t" r="r" b="b"/>
              <a:pathLst>
                <a:path w="20916" h="16495" extrusionOk="0">
                  <a:moveTo>
                    <a:pt x="1608" y="1"/>
                  </a:moveTo>
                  <a:cubicBezTo>
                    <a:pt x="1283" y="1"/>
                    <a:pt x="965" y="144"/>
                    <a:pt x="668" y="483"/>
                  </a:cubicBezTo>
                  <a:cubicBezTo>
                    <a:pt x="1" y="1216"/>
                    <a:pt x="401" y="2517"/>
                    <a:pt x="534" y="3385"/>
                  </a:cubicBezTo>
                  <a:cubicBezTo>
                    <a:pt x="868" y="5319"/>
                    <a:pt x="1702" y="7087"/>
                    <a:pt x="2502" y="8855"/>
                  </a:cubicBezTo>
                  <a:cubicBezTo>
                    <a:pt x="3970" y="12191"/>
                    <a:pt x="6739" y="14326"/>
                    <a:pt x="10141" y="15293"/>
                  </a:cubicBezTo>
                  <a:cubicBezTo>
                    <a:pt x="11442" y="15660"/>
                    <a:pt x="12810" y="15960"/>
                    <a:pt x="14144" y="16094"/>
                  </a:cubicBezTo>
                  <a:cubicBezTo>
                    <a:pt x="16346" y="16361"/>
                    <a:pt x="18581" y="16427"/>
                    <a:pt x="20815" y="16494"/>
                  </a:cubicBezTo>
                  <a:cubicBezTo>
                    <a:pt x="20849" y="15527"/>
                    <a:pt x="20882" y="14526"/>
                    <a:pt x="20916" y="13692"/>
                  </a:cubicBezTo>
                  <a:cubicBezTo>
                    <a:pt x="19581" y="13559"/>
                    <a:pt x="18280" y="13359"/>
                    <a:pt x="17113" y="13092"/>
                  </a:cubicBezTo>
                  <a:cubicBezTo>
                    <a:pt x="11976" y="11924"/>
                    <a:pt x="7673" y="9089"/>
                    <a:pt x="5304" y="4185"/>
                  </a:cubicBezTo>
                  <a:cubicBezTo>
                    <a:pt x="4836" y="3194"/>
                    <a:pt x="3142" y="1"/>
                    <a:pt x="160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6"/>
            <p:cNvSpPr/>
            <p:nvPr/>
          </p:nvSpPr>
          <p:spPr>
            <a:xfrm flipH="1">
              <a:off x="5953460" y="2789904"/>
              <a:ext cx="485264" cy="737755"/>
            </a:xfrm>
            <a:custGeom>
              <a:avLst/>
              <a:gdLst/>
              <a:ahLst/>
              <a:cxnLst/>
              <a:rect l="l" t="t" r="r" b="b"/>
              <a:pathLst>
                <a:path w="12010" h="18259" extrusionOk="0">
                  <a:moveTo>
                    <a:pt x="3470" y="1"/>
                  </a:moveTo>
                  <a:cubicBezTo>
                    <a:pt x="2750" y="1"/>
                    <a:pt x="2092" y="257"/>
                    <a:pt x="1602" y="940"/>
                  </a:cubicBezTo>
                  <a:cubicBezTo>
                    <a:pt x="1" y="3175"/>
                    <a:pt x="201" y="6544"/>
                    <a:pt x="701" y="9079"/>
                  </a:cubicBezTo>
                  <a:cubicBezTo>
                    <a:pt x="1268" y="11981"/>
                    <a:pt x="2202" y="14983"/>
                    <a:pt x="2402" y="17952"/>
                  </a:cubicBezTo>
                  <a:cubicBezTo>
                    <a:pt x="2373" y="18156"/>
                    <a:pt x="2497" y="18258"/>
                    <a:pt x="2640" y="18258"/>
                  </a:cubicBezTo>
                  <a:cubicBezTo>
                    <a:pt x="2661" y="18258"/>
                    <a:pt x="2682" y="18256"/>
                    <a:pt x="2703" y="18252"/>
                  </a:cubicBezTo>
                  <a:cubicBezTo>
                    <a:pt x="2728" y="18256"/>
                    <a:pt x="2752" y="18258"/>
                    <a:pt x="2776" y="18258"/>
                  </a:cubicBezTo>
                  <a:cubicBezTo>
                    <a:pt x="2941" y="18258"/>
                    <a:pt x="3065" y="18156"/>
                    <a:pt x="3036" y="17952"/>
                  </a:cubicBezTo>
                  <a:cubicBezTo>
                    <a:pt x="3370" y="13382"/>
                    <a:pt x="601" y="8912"/>
                    <a:pt x="1435" y="4342"/>
                  </a:cubicBezTo>
                  <a:cubicBezTo>
                    <a:pt x="1602" y="3441"/>
                    <a:pt x="1769" y="2507"/>
                    <a:pt x="2236" y="1707"/>
                  </a:cubicBezTo>
                  <a:cubicBezTo>
                    <a:pt x="2533" y="1167"/>
                    <a:pt x="2998" y="969"/>
                    <a:pt x="3525" y="969"/>
                  </a:cubicBezTo>
                  <a:cubicBezTo>
                    <a:pt x="4595" y="969"/>
                    <a:pt x="5924" y="1783"/>
                    <a:pt x="6639" y="2207"/>
                  </a:cubicBezTo>
                  <a:cubicBezTo>
                    <a:pt x="8440" y="3241"/>
                    <a:pt x="10842" y="4943"/>
                    <a:pt x="11509" y="7044"/>
                  </a:cubicBezTo>
                  <a:cubicBezTo>
                    <a:pt x="11539" y="7166"/>
                    <a:pt x="11646" y="7225"/>
                    <a:pt x="11753" y="7225"/>
                  </a:cubicBezTo>
                  <a:cubicBezTo>
                    <a:pt x="11881" y="7225"/>
                    <a:pt x="12009" y="7141"/>
                    <a:pt x="12009" y="6977"/>
                  </a:cubicBezTo>
                  <a:cubicBezTo>
                    <a:pt x="11909" y="4776"/>
                    <a:pt x="9641" y="2908"/>
                    <a:pt x="7873" y="1840"/>
                  </a:cubicBezTo>
                  <a:cubicBezTo>
                    <a:pt x="6807" y="1160"/>
                    <a:pt x="4999" y="1"/>
                    <a:pt x="34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6"/>
            <p:cNvSpPr/>
            <p:nvPr/>
          </p:nvSpPr>
          <p:spPr>
            <a:xfrm flipH="1">
              <a:off x="5129988" y="3259559"/>
              <a:ext cx="505467" cy="276693"/>
            </a:xfrm>
            <a:custGeom>
              <a:avLst/>
              <a:gdLst/>
              <a:ahLst/>
              <a:cxnLst/>
              <a:rect l="l" t="t" r="r" b="b"/>
              <a:pathLst>
                <a:path w="12510" h="6848" extrusionOk="0">
                  <a:moveTo>
                    <a:pt x="10491" y="1"/>
                  </a:moveTo>
                  <a:cubicBezTo>
                    <a:pt x="9300" y="1"/>
                    <a:pt x="7997" y="981"/>
                    <a:pt x="6939" y="1324"/>
                  </a:cubicBezTo>
                  <a:cubicBezTo>
                    <a:pt x="5838" y="1691"/>
                    <a:pt x="4604" y="1925"/>
                    <a:pt x="3436" y="1925"/>
                  </a:cubicBezTo>
                  <a:cubicBezTo>
                    <a:pt x="2402" y="1925"/>
                    <a:pt x="1435" y="1491"/>
                    <a:pt x="401" y="1458"/>
                  </a:cubicBezTo>
                  <a:cubicBezTo>
                    <a:pt x="201" y="1458"/>
                    <a:pt x="67" y="3793"/>
                    <a:pt x="67" y="4793"/>
                  </a:cubicBezTo>
                  <a:cubicBezTo>
                    <a:pt x="101" y="5227"/>
                    <a:pt x="0" y="6628"/>
                    <a:pt x="601" y="6795"/>
                  </a:cubicBezTo>
                  <a:cubicBezTo>
                    <a:pt x="758" y="6834"/>
                    <a:pt x="925" y="6848"/>
                    <a:pt x="1097" y="6848"/>
                  </a:cubicBezTo>
                  <a:cubicBezTo>
                    <a:pt x="1363" y="6848"/>
                    <a:pt x="1638" y="6815"/>
                    <a:pt x="1902" y="6795"/>
                  </a:cubicBezTo>
                  <a:cubicBezTo>
                    <a:pt x="2636" y="6728"/>
                    <a:pt x="3370" y="6661"/>
                    <a:pt x="4137" y="6595"/>
                  </a:cubicBezTo>
                  <a:cubicBezTo>
                    <a:pt x="5504" y="6461"/>
                    <a:pt x="6905" y="6495"/>
                    <a:pt x="8273" y="6328"/>
                  </a:cubicBezTo>
                  <a:cubicBezTo>
                    <a:pt x="9307" y="6194"/>
                    <a:pt x="10241" y="5861"/>
                    <a:pt x="11142" y="5327"/>
                  </a:cubicBezTo>
                  <a:cubicBezTo>
                    <a:pt x="11742" y="4927"/>
                    <a:pt x="12509" y="4326"/>
                    <a:pt x="12476" y="3526"/>
                  </a:cubicBezTo>
                  <a:cubicBezTo>
                    <a:pt x="12443" y="2392"/>
                    <a:pt x="10641" y="2091"/>
                    <a:pt x="9541" y="2058"/>
                  </a:cubicBezTo>
                  <a:cubicBezTo>
                    <a:pt x="10108" y="1491"/>
                    <a:pt x="11008" y="1191"/>
                    <a:pt x="11208" y="324"/>
                  </a:cubicBezTo>
                  <a:cubicBezTo>
                    <a:pt x="11242" y="223"/>
                    <a:pt x="11175" y="123"/>
                    <a:pt x="11075" y="90"/>
                  </a:cubicBezTo>
                  <a:cubicBezTo>
                    <a:pt x="10884" y="28"/>
                    <a:pt x="10689" y="1"/>
                    <a:pt x="10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6"/>
            <p:cNvSpPr/>
            <p:nvPr/>
          </p:nvSpPr>
          <p:spPr>
            <a:xfrm flipH="1">
              <a:off x="4869861" y="3760769"/>
              <a:ext cx="753472" cy="478678"/>
            </a:xfrm>
            <a:custGeom>
              <a:avLst/>
              <a:gdLst/>
              <a:ahLst/>
              <a:cxnLst/>
              <a:rect l="l" t="t" r="r" b="b"/>
              <a:pathLst>
                <a:path w="18648" h="11847" extrusionOk="0">
                  <a:moveTo>
                    <a:pt x="8287" y="0"/>
                  </a:moveTo>
                  <a:cubicBezTo>
                    <a:pt x="7845" y="0"/>
                    <a:pt x="7396" y="113"/>
                    <a:pt x="6939" y="394"/>
                  </a:cubicBezTo>
                  <a:cubicBezTo>
                    <a:pt x="5571" y="1261"/>
                    <a:pt x="4604" y="2696"/>
                    <a:pt x="3603" y="3963"/>
                  </a:cubicBezTo>
                  <a:cubicBezTo>
                    <a:pt x="3370" y="4230"/>
                    <a:pt x="3136" y="4530"/>
                    <a:pt x="2936" y="4864"/>
                  </a:cubicBezTo>
                  <a:cubicBezTo>
                    <a:pt x="2903" y="4897"/>
                    <a:pt x="2869" y="4931"/>
                    <a:pt x="2836" y="4964"/>
                  </a:cubicBezTo>
                  <a:cubicBezTo>
                    <a:pt x="2202" y="5564"/>
                    <a:pt x="1835" y="6232"/>
                    <a:pt x="1402" y="6965"/>
                  </a:cubicBezTo>
                  <a:cubicBezTo>
                    <a:pt x="1135" y="7466"/>
                    <a:pt x="368" y="7933"/>
                    <a:pt x="234" y="8500"/>
                  </a:cubicBezTo>
                  <a:cubicBezTo>
                    <a:pt x="1" y="9401"/>
                    <a:pt x="668" y="9968"/>
                    <a:pt x="1568" y="10001"/>
                  </a:cubicBezTo>
                  <a:cubicBezTo>
                    <a:pt x="2236" y="10034"/>
                    <a:pt x="2903" y="10034"/>
                    <a:pt x="3570" y="10068"/>
                  </a:cubicBezTo>
                  <a:cubicBezTo>
                    <a:pt x="3570" y="10201"/>
                    <a:pt x="3603" y="10335"/>
                    <a:pt x="3670" y="10501"/>
                  </a:cubicBezTo>
                  <a:cubicBezTo>
                    <a:pt x="4187" y="11311"/>
                    <a:pt x="5007" y="11436"/>
                    <a:pt x="5872" y="11436"/>
                  </a:cubicBezTo>
                  <a:cubicBezTo>
                    <a:pt x="6255" y="11436"/>
                    <a:pt x="6647" y="11411"/>
                    <a:pt x="7026" y="11411"/>
                  </a:cubicBezTo>
                  <a:cubicBezTo>
                    <a:pt x="7446" y="11411"/>
                    <a:pt x="7850" y="11441"/>
                    <a:pt x="8207" y="11569"/>
                  </a:cubicBezTo>
                  <a:cubicBezTo>
                    <a:pt x="8662" y="11730"/>
                    <a:pt x="9175" y="11846"/>
                    <a:pt x="9672" y="11846"/>
                  </a:cubicBezTo>
                  <a:cubicBezTo>
                    <a:pt x="10305" y="11846"/>
                    <a:pt x="10912" y="11658"/>
                    <a:pt x="11342" y="11135"/>
                  </a:cubicBezTo>
                  <a:cubicBezTo>
                    <a:pt x="11442" y="11035"/>
                    <a:pt x="11476" y="10902"/>
                    <a:pt x="11409" y="10802"/>
                  </a:cubicBezTo>
                  <a:cubicBezTo>
                    <a:pt x="11342" y="10668"/>
                    <a:pt x="11275" y="10601"/>
                    <a:pt x="11209" y="10501"/>
                  </a:cubicBezTo>
                  <a:cubicBezTo>
                    <a:pt x="11876" y="10501"/>
                    <a:pt x="12543" y="10501"/>
                    <a:pt x="13210" y="10468"/>
                  </a:cubicBezTo>
                  <a:cubicBezTo>
                    <a:pt x="14311" y="10435"/>
                    <a:pt x="15478" y="10468"/>
                    <a:pt x="16412" y="9868"/>
                  </a:cubicBezTo>
                  <a:cubicBezTo>
                    <a:pt x="18647" y="8467"/>
                    <a:pt x="15845" y="5131"/>
                    <a:pt x="14811" y="3997"/>
                  </a:cubicBezTo>
                  <a:cubicBezTo>
                    <a:pt x="13544" y="2662"/>
                    <a:pt x="12309" y="1662"/>
                    <a:pt x="10675" y="794"/>
                  </a:cubicBezTo>
                  <a:cubicBezTo>
                    <a:pt x="9896" y="383"/>
                    <a:pt x="9103" y="0"/>
                    <a:pt x="8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6"/>
            <p:cNvSpPr/>
            <p:nvPr/>
          </p:nvSpPr>
          <p:spPr>
            <a:xfrm flipH="1">
              <a:off x="5371250" y="4232484"/>
              <a:ext cx="144327" cy="115558"/>
            </a:xfrm>
            <a:custGeom>
              <a:avLst/>
              <a:gdLst/>
              <a:ahLst/>
              <a:cxnLst/>
              <a:rect l="l" t="t" r="r" b="b"/>
              <a:pathLst>
                <a:path w="3572" h="2860" extrusionOk="0">
                  <a:moveTo>
                    <a:pt x="1672" y="1"/>
                  </a:moveTo>
                  <a:cubicBezTo>
                    <a:pt x="784" y="1"/>
                    <a:pt x="1" y="892"/>
                    <a:pt x="469" y="1829"/>
                  </a:cubicBezTo>
                  <a:cubicBezTo>
                    <a:pt x="703" y="2262"/>
                    <a:pt x="1170" y="2662"/>
                    <a:pt x="1670" y="2796"/>
                  </a:cubicBezTo>
                  <a:cubicBezTo>
                    <a:pt x="1838" y="2832"/>
                    <a:pt x="2037" y="2859"/>
                    <a:pt x="2238" y="2859"/>
                  </a:cubicBezTo>
                  <a:cubicBezTo>
                    <a:pt x="2594" y="2859"/>
                    <a:pt x="2958" y="2773"/>
                    <a:pt x="3171" y="2496"/>
                  </a:cubicBezTo>
                  <a:cubicBezTo>
                    <a:pt x="3571" y="2062"/>
                    <a:pt x="3371" y="1528"/>
                    <a:pt x="2971" y="1361"/>
                  </a:cubicBezTo>
                  <a:cubicBezTo>
                    <a:pt x="3004" y="861"/>
                    <a:pt x="2704" y="327"/>
                    <a:pt x="2237" y="127"/>
                  </a:cubicBezTo>
                  <a:cubicBezTo>
                    <a:pt x="2051" y="40"/>
                    <a:pt x="1859" y="1"/>
                    <a:pt x="16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6"/>
            <p:cNvSpPr/>
            <p:nvPr/>
          </p:nvSpPr>
          <p:spPr>
            <a:xfrm flipH="1">
              <a:off x="5581513" y="4190383"/>
              <a:ext cx="105174" cy="84042"/>
            </a:xfrm>
            <a:custGeom>
              <a:avLst/>
              <a:gdLst/>
              <a:ahLst/>
              <a:cxnLst/>
              <a:rect l="l" t="t" r="r" b="b"/>
              <a:pathLst>
                <a:path w="2603" h="2080" extrusionOk="0">
                  <a:moveTo>
                    <a:pt x="1183" y="1"/>
                  </a:moveTo>
                  <a:cubicBezTo>
                    <a:pt x="1015" y="1"/>
                    <a:pt x="849" y="34"/>
                    <a:pt x="701" y="102"/>
                  </a:cubicBezTo>
                  <a:cubicBezTo>
                    <a:pt x="334" y="302"/>
                    <a:pt x="1" y="702"/>
                    <a:pt x="134" y="1169"/>
                  </a:cubicBezTo>
                  <a:cubicBezTo>
                    <a:pt x="234" y="1536"/>
                    <a:pt x="501" y="1703"/>
                    <a:pt x="835" y="1870"/>
                  </a:cubicBezTo>
                  <a:cubicBezTo>
                    <a:pt x="1038" y="1982"/>
                    <a:pt x="1286" y="2080"/>
                    <a:pt x="1539" y="2080"/>
                  </a:cubicBezTo>
                  <a:cubicBezTo>
                    <a:pt x="1661" y="2080"/>
                    <a:pt x="1783" y="2057"/>
                    <a:pt x="1902" y="2003"/>
                  </a:cubicBezTo>
                  <a:cubicBezTo>
                    <a:pt x="2202" y="1903"/>
                    <a:pt x="2436" y="1703"/>
                    <a:pt x="2536" y="1403"/>
                  </a:cubicBezTo>
                  <a:cubicBezTo>
                    <a:pt x="2603" y="1169"/>
                    <a:pt x="2569" y="836"/>
                    <a:pt x="2369" y="669"/>
                  </a:cubicBezTo>
                  <a:cubicBezTo>
                    <a:pt x="2303" y="602"/>
                    <a:pt x="2236" y="569"/>
                    <a:pt x="2169" y="535"/>
                  </a:cubicBezTo>
                  <a:cubicBezTo>
                    <a:pt x="2136" y="469"/>
                    <a:pt x="2102" y="435"/>
                    <a:pt x="2036" y="369"/>
                  </a:cubicBezTo>
                  <a:cubicBezTo>
                    <a:pt x="1837" y="126"/>
                    <a:pt x="1508" y="1"/>
                    <a:pt x="1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6"/>
            <p:cNvSpPr/>
            <p:nvPr/>
          </p:nvSpPr>
          <p:spPr>
            <a:xfrm flipH="1">
              <a:off x="5592301" y="4297736"/>
              <a:ext cx="75517" cy="60325"/>
            </a:xfrm>
            <a:custGeom>
              <a:avLst/>
              <a:gdLst/>
              <a:ahLst/>
              <a:cxnLst/>
              <a:rect l="l" t="t" r="r" b="b"/>
              <a:pathLst>
                <a:path w="1869" h="1493" extrusionOk="0">
                  <a:moveTo>
                    <a:pt x="1088" y="1"/>
                  </a:moveTo>
                  <a:cubicBezTo>
                    <a:pt x="1003" y="1"/>
                    <a:pt x="917" y="16"/>
                    <a:pt x="835" y="47"/>
                  </a:cubicBezTo>
                  <a:cubicBezTo>
                    <a:pt x="334" y="214"/>
                    <a:pt x="1" y="947"/>
                    <a:pt x="535" y="1314"/>
                  </a:cubicBezTo>
                  <a:cubicBezTo>
                    <a:pt x="668" y="1403"/>
                    <a:pt x="846" y="1492"/>
                    <a:pt x="1019" y="1492"/>
                  </a:cubicBezTo>
                  <a:cubicBezTo>
                    <a:pt x="1105" y="1492"/>
                    <a:pt x="1191" y="1470"/>
                    <a:pt x="1268" y="1414"/>
                  </a:cubicBezTo>
                  <a:cubicBezTo>
                    <a:pt x="1302" y="1414"/>
                    <a:pt x="1335" y="1381"/>
                    <a:pt x="1335" y="1381"/>
                  </a:cubicBezTo>
                  <a:cubicBezTo>
                    <a:pt x="1435" y="1348"/>
                    <a:pt x="1502" y="1314"/>
                    <a:pt x="1569" y="1248"/>
                  </a:cubicBezTo>
                  <a:cubicBezTo>
                    <a:pt x="1769" y="1081"/>
                    <a:pt x="1869" y="914"/>
                    <a:pt x="1802" y="647"/>
                  </a:cubicBezTo>
                  <a:cubicBezTo>
                    <a:pt x="1769" y="480"/>
                    <a:pt x="1702" y="347"/>
                    <a:pt x="1602" y="214"/>
                  </a:cubicBezTo>
                  <a:cubicBezTo>
                    <a:pt x="1464" y="75"/>
                    <a:pt x="1278" y="1"/>
                    <a:pt x="10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6"/>
            <p:cNvSpPr/>
            <p:nvPr/>
          </p:nvSpPr>
          <p:spPr>
            <a:xfrm flipH="1">
              <a:off x="5541060" y="4377615"/>
              <a:ext cx="398515" cy="206793"/>
            </a:xfrm>
            <a:custGeom>
              <a:avLst/>
              <a:gdLst/>
              <a:ahLst/>
              <a:cxnLst/>
              <a:rect l="l" t="t" r="r" b="b"/>
              <a:pathLst>
                <a:path w="9863" h="5118" extrusionOk="0">
                  <a:moveTo>
                    <a:pt x="195" y="0"/>
                  </a:moveTo>
                  <a:cubicBezTo>
                    <a:pt x="101" y="0"/>
                    <a:pt x="1" y="147"/>
                    <a:pt x="122" y="238"/>
                  </a:cubicBezTo>
                  <a:cubicBezTo>
                    <a:pt x="1590" y="1539"/>
                    <a:pt x="3525" y="2339"/>
                    <a:pt x="5226" y="3273"/>
                  </a:cubicBezTo>
                  <a:cubicBezTo>
                    <a:pt x="6282" y="3860"/>
                    <a:pt x="7673" y="5117"/>
                    <a:pt x="8991" y="5117"/>
                  </a:cubicBezTo>
                  <a:cubicBezTo>
                    <a:pt x="9172" y="5117"/>
                    <a:pt x="9352" y="5094"/>
                    <a:pt x="9529" y="5041"/>
                  </a:cubicBezTo>
                  <a:cubicBezTo>
                    <a:pt x="9629" y="5008"/>
                    <a:pt x="9696" y="4941"/>
                    <a:pt x="9729" y="4841"/>
                  </a:cubicBezTo>
                  <a:lnTo>
                    <a:pt x="9696" y="4841"/>
                  </a:lnTo>
                  <a:cubicBezTo>
                    <a:pt x="9862" y="4741"/>
                    <a:pt x="9796" y="4441"/>
                    <a:pt x="9562" y="4441"/>
                  </a:cubicBezTo>
                  <a:cubicBezTo>
                    <a:pt x="8228" y="4374"/>
                    <a:pt x="6894" y="3107"/>
                    <a:pt x="5659" y="2506"/>
                  </a:cubicBezTo>
                  <a:cubicBezTo>
                    <a:pt x="3925" y="1639"/>
                    <a:pt x="2090" y="605"/>
                    <a:pt x="222" y="4"/>
                  </a:cubicBezTo>
                  <a:cubicBezTo>
                    <a:pt x="213" y="1"/>
                    <a:pt x="204" y="0"/>
                    <a:pt x="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6"/>
            <p:cNvSpPr/>
            <p:nvPr/>
          </p:nvSpPr>
          <p:spPr>
            <a:xfrm flipH="1">
              <a:off x="5768818" y="4286666"/>
              <a:ext cx="350473" cy="188085"/>
            </a:xfrm>
            <a:custGeom>
              <a:avLst/>
              <a:gdLst/>
              <a:ahLst/>
              <a:cxnLst/>
              <a:rect l="l" t="t" r="r" b="b"/>
              <a:pathLst>
                <a:path w="8674" h="4655" extrusionOk="0">
                  <a:moveTo>
                    <a:pt x="2172" y="1"/>
                  </a:moveTo>
                  <a:cubicBezTo>
                    <a:pt x="1719" y="1"/>
                    <a:pt x="1295" y="195"/>
                    <a:pt x="934" y="721"/>
                  </a:cubicBezTo>
                  <a:cubicBezTo>
                    <a:pt x="0" y="2055"/>
                    <a:pt x="4637" y="3656"/>
                    <a:pt x="5304" y="4023"/>
                  </a:cubicBezTo>
                  <a:cubicBezTo>
                    <a:pt x="5728" y="4263"/>
                    <a:pt x="6700" y="4655"/>
                    <a:pt x="7469" y="4655"/>
                  </a:cubicBezTo>
                  <a:cubicBezTo>
                    <a:pt x="8094" y="4655"/>
                    <a:pt x="8584" y="4397"/>
                    <a:pt x="8540" y="3590"/>
                  </a:cubicBezTo>
                  <a:cubicBezTo>
                    <a:pt x="8673" y="2489"/>
                    <a:pt x="5904" y="1722"/>
                    <a:pt x="5237" y="1388"/>
                  </a:cubicBezTo>
                  <a:cubicBezTo>
                    <a:pt x="4338" y="973"/>
                    <a:pt x="3185" y="1"/>
                    <a:pt x="2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6"/>
            <p:cNvSpPr/>
            <p:nvPr/>
          </p:nvSpPr>
          <p:spPr>
            <a:xfrm flipH="1">
              <a:off x="5398192" y="4440766"/>
              <a:ext cx="389545" cy="224490"/>
            </a:xfrm>
            <a:custGeom>
              <a:avLst/>
              <a:gdLst/>
              <a:ahLst/>
              <a:cxnLst/>
              <a:rect l="l" t="t" r="r" b="b"/>
              <a:pathLst>
                <a:path w="9641" h="5556" extrusionOk="0">
                  <a:moveTo>
                    <a:pt x="8856" y="1"/>
                  </a:moveTo>
                  <a:cubicBezTo>
                    <a:pt x="8790" y="1"/>
                    <a:pt x="8723" y="26"/>
                    <a:pt x="8673" y="76"/>
                  </a:cubicBezTo>
                  <a:cubicBezTo>
                    <a:pt x="8139" y="376"/>
                    <a:pt x="8206" y="943"/>
                    <a:pt x="8339" y="1477"/>
                  </a:cubicBezTo>
                  <a:cubicBezTo>
                    <a:pt x="8006" y="1477"/>
                    <a:pt x="7672" y="1577"/>
                    <a:pt x="7439" y="1644"/>
                  </a:cubicBezTo>
                  <a:cubicBezTo>
                    <a:pt x="7405" y="1644"/>
                    <a:pt x="7339" y="1677"/>
                    <a:pt x="7272" y="1710"/>
                  </a:cubicBezTo>
                  <a:cubicBezTo>
                    <a:pt x="7205" y="1310"/>
                    <a:pt x="7072" y="943"/>
                    <a:pt x="6738" y="676"/>
                  </a:cubicBezTo>
                  <a:cubicBezTo>
                    <a:pt x="6665" y="615"/>
                    <a:pt x="6573" y="585"/>
                    <a:pt x="6484" y="585"/>
                  </a:cubicBezTo>
                  <a:cubicBezTo>
                    <a:pt x="6329" y="585"/>
                    <a:pt x="6180" y="674"/>
                    <a:pt x="6138" y="843"/>
                  </a:cubicBezTo>
                  <a:cubicBezTo>
                    <a:pt x="5971" y="1277"/>
                    <a:pt x="6071" y="1744"/>
                    <a:pt x="6171" y="2144"/>
                  </a:cubicBezTo>
                  <a:cubicBezTo>
                    <a:pt x="5938" y="2278"/>
                    <a:pt x="5704" y="2411"/>
                    <a:pt x="5437" y="2511"/>
                  </a:cubicBezTo>
                  <a:cubicBezTo>
                    <a:pt x="5437" y="2111"/>
                    <a:pt x="5337" y="1710"/>
                    <a:pt x="5104" y="1344"/>
                  </a:cubicBezTo>
                  <a:cubicBezTo>
                    <a:pt x="5024" y="1244"/>
                    <a:pt x="4897" y="1180"/>
                    <a:pt x="4779" y="1180"/>
                  </a:cubicBezTo>
                  <a:cubicBezTo>
                    <a:pt x="4700" y="1180"/>
                    <a:pt x="4624" y="1209"/>
                    <a:pt x="4570" y="1277"/>
                  </a:cubicBezTo>
                  <a:cubicBezTo>
                    <a:pt x="4203" y="1710"/>
                    <a:pt x="4203" y="2211"/>
                    <a:pt x="4203" y="2745"/>
                  </a:cubicBezTo>
                  <a:cubicBezTo>
                    <a:pt x="4203" y="2878"/>
                    <a:pt x="4203" y="2978"/>
                    <a:pt x="4236" y="3078"/>
                  </a:cubicBezTo>
                  <a:cubicBezTo>
                    <a:pt x="3970" y="3178"/>
                    <a:pt x="3736" y="3278"/>
                    <a:pt x="3469" y="3378"/>
                  </a:cubicBezTo>
                  <a:cubicBezTo>
                    <a:pt x="3369" y="3011"/>
                    <a:pt x="3169" y="2678"/>
                    <a:pt x="2902" y="2411"/>
                  </a:cubicBezTo>
                  <a:cubicBezTo>
                    <a:pt x="2830" y="2339"/>
                    <a:pt x="2739" y="2304"/>
                    <a:pt x="2649" y="2304"/>
                  </a:cubicBezTo>
                  <a:cubicBezTo>
                    <a:pt x="2530" y="2304"/>
                    <a:pt x="2411" y="2364"/>
                    <a:pt x="2335" y="2478"/>
                  </a:cubicBezTo>
                  <a:cubicBezTo>
                    <a:pt x="2135" y="2845"/>
                    <a:pt x="2268" y="3278"/>
                    <a:pt x="2268" y="3679"/>
                  </a:cubicBezTo>
                  <a:cubicBezTo>
                    <a:pt x="1968" y="3745"/>
                    <a:pt x="1668" y="3812"/>
                    <a:pt x="1434" y="3945"/>
                  </a:cubicBezTo>
                  <a:cubicBezTo>
                    <a:pt x="1301" y="3545"/>
                    <a:pt x="1034" y="3212"/>
                    <a:pt x="701" y="3011"/>
                  </a:cubicBezTo>
                  <a:cubicBezTo>
                    <a:pt x="647" y="2985"/>
                    <a:pt x="586" y="2972"/>
                    <a:pt x="525" y="2972"/>
                  </a:cubicBezTo>
                  <a:cubicBezTo>
                    <a:pt x="359" y="2972"/>
                    <a:pt x="191" y="3065"/>
                    <a:pt x="167" y="3212"/>
                  </a:cubicBezTo>
                  <a:cubicBezTo>
                    <a:pt x="0" y="3879"/>
                    <a:pt x="134" y="4613"/>
                    <a:pt x="400" y="5213"/>
                  </a:cubicBezTo>
                  <a:cubicBezTo>
                    <a:pt x="452" y="5342"/>
                    <a:pt x="564" y="5391"/>
                    <a:pt x="674" y="5391"/>
                  </a:cubicBezTo>
                  <a:cubicBezTo>
                    <a:pt x="706" y="5391"/>
                    <a:pt x="737" y="5387"/>
                    <a:pt x="767" y="5380"/>
                  </a:cubicBezTo>
                  <a:cubicBezTo>
                    <a:pt x="867" y="5480"/>
                    <a:pt x="967" y="5513"/>
                    <a:pt x="1068" y="5547"/>
                  </a:cubicBezTo>
                  <a:cubicBezTo>
                    <a:pt x="1144" y="5552"/>
                    <a:pt x="1220" y="5555"/>
                    <a:pt x="1294" y="5555"/>
                  </a:cubicBezTo>
                  <a:cubicBezTo>
                    <a:pt x="2055" y="5555"/>
                    <a:pt x="2679" y="5262"/>
                    <a:pt x="3469" y="5080"/>
                  </a:cubicBezTo>
                  <a:cubicBezTo>
                    <a:pt x="4270" y="4879"/>
                    <a:pt x="5137" y="4713"/>
                    <a:pt x="5938" y="4379"/>
                  </a:cubicBezTo>
                  <a:cubicBezTo>
                    <a:pt x="6772" y="4045"/>
                    <a:pt x="7672" y="3712"/>
                    <a:pt x="8406" y="3178"/>
                  </a:cubicBezTo>
                  <a:cubicBezTo>
                    <a:pt x="8940" y="3045"/>
                    <a:pt x="9440" y="2778"/>
                    <a:pt x="9440" y="2311"/>
                  </a:cubicBezTo>
                  <a:cubicBezTo>
                    <a:pt x="9440" y="2144"/>
                    <a:pt x="9373" y="2011"/>
                    <a:pt x="9307" y="1877"/>
                  </a:cubicBezTo>
                  <a:cubicBezTo>
                    <a:pt x="9640" y="1310"/>
                    <a:pt x="9640" y="410"/>
                    <a:pt x="9040" y="76"/>
                  </a:cubicBezTo>
                  <a:cubicBezTo>
                    <a:pt x="8990" y="26"/>
                    <a:pt x="8923" y="1"/>
                    <a:pt x="8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7"/>
        <p:cNvGrpSpPr/>
        <p:nvPr/>
      </p:nvGrpSpPr>
      <p:grpSpPr>
        <a:xfrm>
          <a:off x="0" y="0"/>
          <a:ext cx="0" cy="0"/>
          <a:chOff x="0" y="0"/>
          <a:chExt cx="0" cy="0"/>
        </a:xfrm>
      </p:grpSpPr>
      <p:sp>
        <p:nvSpPr>
          <p:cNvPr id="2" name="Google Shape;1941;p63">
            <a:extLst>
              <a:ext uri="{FF2B5EF4-FFF2-40B4-BE49-F238E27FC236}">
                <a16:creationId xmlns:a16="http://schemas.microsoft.com/office/drawing/2014/main" id="{27057987-3138-39F0-679C-0BE2BEEF7445}"/>
              </a:ext>
            </a:extLst>
          </p:cNvPr>
          <p:cNvSpPr/>
          <p:nvPr/>
        </p:nvSpPr>
        <p:spPr>
          <a:xfrm>
            <a:off x="3381731" y="2642511"/>
            <a:ext cx="1756325" cy="574218"/>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63"/>
          <p:cNvSpPr/>
          <p:nvPr/>
        </p:nvSpPr>
        <p:spPr>
          <a:xfrm>
            <a:off x="3487206" y="3414765"/>
            <a:ext cx="1650850" cy="516664"/>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3"/>
          <p:cNvSpPr/>
          <p:nvPr/>
        </p:nvSpPr>
        <p:spPr>
          <a:xfrm>
            <a:off x="3409900" y="1246415"/>
            <a:ext cx="1771700" cy="572700"/>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3"/>
          <p:cNvSpPr/>
          <p:nvPr/>
        </p:nvSpPr>
        <p:spPr>
          <a:xfrm>
            <a:off x="3396940" y="1987641"/>
            <a:ext cx="1844530" cy="572700"/>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3"/>
          <p:cNvSpPr/>
          <p:nvPr/>
        </p:nvSpPr>
        <p:spPr>
          <a:xfrm>
            <a:off x="3523309" y="4204748"/>
            <a:ext cx="1756324" cy="568131"/>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3"/>
          <p:cNvSpPr txBox="1">
            <a:spLocks noGrp="1"/>
          </p:cNvSpPr>
          <p:nvPr>
            <p:ph type="title"/>
          </p:nvPr>
        </p:nvSpPr>
        <p:spPr>
          <a:xfrm>
            <a:off x="777280" y="204822"/>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Our</a:t>
            </a:r>
            <a:r>
              <a:rPr lang="en" dirty="0"/>
              <a:t> team and their past works</a:t>
            </a:r>
            <a:endParaRPr dirty="0"/>
          </a:p>
        </p:txBody>
      </p:sp>
      <p:graphicFrame>
        <p:nvGraphicFramePr>
          <p:cNvPr id="1943" name="Google Shape;1943;p63"/>
          <p:cNvGraphicFramePr/>
          <p:nvPr>
            <p:extLst>
              <p:ext uri="{D42A27DB-BD31-4B8C-83A1-F6EECF244321}">
                <p14:modId xmlns:p14="http://schemas.microsoft.com/office/powerpoint/2010/main" val="3519196180"/>
              </p:ext>
            </p:extLst>
          </p:nvPr>
        </p:nvGraphicFramePr>
        <p:xfrm>
          <a:off x="3438537" y="1107766"/>
          <a:ext cx="5659704" cy="3886080"/>
        </p:xfrm>
        <a:graphic>
          <a:graphicData uri="http://schemas.openxmlformats.org/drawingml/2006/table">
            <a:tbl>
              <a:tblPr>
                <a:noFill/>
                <a:tableStyleId>{4C3D33E4-3D8C-4DF4-9D9A-92B90E4AA31D}</a:tableStyleId>
              </a:tblPr>
              <a:tblGrid>
                <a:gridCol w="2207266">
                  <a:extLst>
                    <a:ext uri="{9D8B030D-6E8A-4147-A177-3AD203B41FA5}">
                      <a16:colId xmlns:a16="http://schemas.microsoft.com/office/drawing/2014/main" val="20000"/>
                    </a:ext>
                  </a:extLst>
                </a:gridCol>
                <a:gridCol w="3452438">
                  <a:extLst>
                    <a:ext uri="{9D8B030D-6E8A-4147-A177-3AD203B41FA5}">
                      <a16:colId xmlns:a16="http://schemas.microsoft.com/office/drawing/2014/main" val="20001"/>
                    </a:ext>
                  </a:extLst>
                </a:gridCol>
              </a:tblGrid>
              <a:tr h="656300">
                <a:tc>
                  <a:txBody>
                    <a:bodyPr/>
                    <a:lstStyle/>
                    <a:p>
                      <a:pPr marL="57150" lvl="0" indent="0" algn="l" rtl="0">
                        <a:spcBef>
                          <a:spcPts val="0"/>
                        </a:spcBef>
                        <a:spcAft>
                          <a:spcPts val="0"/>
                        </a:spcAft>
                        <a:buNone/>
                      </a:pPr>
                      <a:r>
                        <a:rPr lang="en" sz="2200" dirty="0">
                          <a:latin typeface="Chewy"/>
                          <a:ea typeface="Chewy"/>
                          <a:cs typeface="Chewy"/>
                          <a:sym typeface="Chewy"/>
                        </a:rPr>
                        <a:t>Bibi Izna </a:t>
                      </a:r>
                    </a:p>
                    <a:p>
                      <a:pPr marL="57150" lvl="0" indent="0" algn="l" rtl="0">
                        <a:spcBef>
                          <a:spcPts val="0"/>
                        </a:spcBef>
                        <a:spcAft>
                          <a:spcPts val="0"/>
                        </a:spcAft>
                        <a:buNone/>
                      </a:pPr>
                      <a:r>
                        <a:rPr lang="en" sz="1100" dirty="0">
                          <a:solidFill>
                            <a:srgbClr val="000000"/>
                          </a:solidFill>
                          <a:latin typeface="Chewy"/>
                          <a:ea typeface="Chewy"/>
                          <a:cs typeface="Chewy"/>
                          <a:sym typeface="Chewy"/>
                        </a:rPr>
                        <a:t>20BCE11021</a:t>
                      </a:r>
                      <a:endParaRPr sz="1100" dirty="0">
                        <a:solidFill>
                          <a:srgbClr val="000000"/>
                        </a:solidFill>
                        <a:latin typeface="Chewy"/>
                        <a:ea typeface="Chewy"/>
                        <a:cs typeface="Chewy"/>
                        <a:sym typeface="Chewy"/>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57150" lvl="0" indent="0" algn="l" rtl="0">
                        <a:spcBef>
                          <a:spcPts val="0"/>
                        </a:spcBef>
                        <a:spcAft>
                          <a:spcPts val="0"/>
                        </a:spcAft>
                        <a:buNone/>
                      </a:pPr>
                      <a:r>
                        <a:rPr lang="en" sz="1000" b="1" u="sng" dirty="0">
                          <a:solidFill>
                            <a:schemeClr val="dk1"/>
                          </a:solidFill>
                          <a:latin typeface="Lato"/>
                          <a:ea typeface="Lato"/>
                          <a:cs typeface="Lato"/>
                          <a:sym typeface="Lato"/>
                        </a:rPr>
                        <a:t>Solo-</a:t>
                      </a:r>
                      <a:r>
                        <a:rPr lang="en" sz="1000" dirty="0">
                          <a:solidFill>
                            <a:schemeClr val="dk1"/>
                          </a:solidFill>
                          <a:latin typeface="Lato"/>
                          <a:ea typeface="Lato"/>
                          <a:cs typeface="Lato"/>
                          <a:sym typeface="Lato"/>
                        </a:rPr>
                        <a:t> Weather forecast website</a:t>
                      </a:r>
                    </a:p>
                    <a:p>
                      <a:pPr marL="57150" lvl="0" indent="0" algn="l" rtl="0">
                        <a:spcBef>
                          <a:spcPts val="0"/>
                        </a:spcBef>
                        <a:spcAft>
                          <a:spcPts val="0"/>
                        </a:spcAft>
                        <a:buNone/>
                      </a:pPr>
                      <a:r>
                        <a:rPr lang="en" sz="1000" b="1" u="sng" dirty="0">
                          <a:solidFill>
                            <a:schemeClr val="dk1"/>
                          </a:solidFill>
                          <a:latin typeface="Lato"/>
                          <a:ea typeface="Lato"/>
                          <a:cs typeface="Lato"/>
                          <a:sym typeface="Lato"/>
                        </a:rPr>
                        <a:t>Group-</a:t>
                      </a:r>
                      <a:r>
                        <a:rPr lang="en" sz="1000" dirty="0">
                          <a:solidFill>
                            <a:schemeClr val="dk1"/>
                          </a:solidFill>
                          <a:latin typeface="Lato"/>
                          <a:ea typeface="Lato"/>
                          <a:cs typeface="Lato"/>
                          <a:sym typeface="Lato"/>
                        </a:rPr>
                        <a:t> Fit-o-cracy (Fitness and diet plan website), Going </a:t>
                      </a:r>
                      <a:r>
                        <a:rPr lang="en-IN" sz="1000" dirty="0">
                          <a:solidFill>
                            <a:schemeClr val="dk1"/>
                          </a:solidFill>
                          <a:latin typeface="Lato"/>
                          <a:ea typeface="Lato"/>
                          <a:cs typeface="Lato"/>
                          <a:sym typeface="Lato"/>
                        </a:rPr>
                        <a:t>Dutch</a:t>
                      </a:r>
                      <a:r>
                        <a:rPr lang="en" sz="1000" dirty="0">
                          <a:solidFill>
                            <a:schemeClr val="dk1"/>
                          </a:solidFill>
                          <a:latin typeface="Lato"/>
                          <a:ea typeface="Lato"/>
                          <a:cs typeface="Lato"/>
                          <a:sym typeface="Lato"/>
                        </a:rPr>
                        <a:t> (split bill application)</a:t>
                      </a:r>
                    </a:p>
                    <a:p>
                      <a:pPr marL="57150" lvl="0" indent="0" algn="l" rtl="0">
                        <a:spcBef>
                          <a:spcPts val="0"/>
                        </a:spcBef>
                        <a:spcAft>
                          <a:spcPts val="0"/>
                        </a:spcAft>
                        <a:buNone/>
                      </a:pPr>
                      <a:r>
                        <a:rPr lang="en" sz="1100" b="1" i="0" u="none" strike="noStrike" cap="none" dirty="0">
                          <a:solidFill>
                            <a:schemeClr val="dk1"/>
                          </a:solidFill>
                          <a:latin typeface="Lato"/>
                          <a:ea typeface="Lato"/>
                          <a:cs typeface="Lato"/>
                          <a:sym typeface="Lato"/>
                        </a:rPr>
                        <a:t>Github profile- </a:t>
                      </a:r>
                      <a:r>
                        <a:rPr lang="en-IN" sz="1000" dirty="0">
                          <a:solidFill>
                            <a:srgbClr val="00B0F0"/>
                          </a:solidFill>
                          <a:latin typeface="Lato"/>
                          <a:ea typeface="Lato"/>
                          <a:cs typeface="Lato"/>
                          <a:sym typeface="Lato"/>
                        </a:rPr>
                        <a:t>https://github.com/Izna1021</a:t>
                      </a:r>
                      <a:endParaRPr lang="en" sz="1000" dirty="0">
                        <a:solidFill>
                          <a:srgbClr val="00B0F0"/>
                        </a:solidFill>
                        <a:latin typeface="Lato"/>
                        <a:ea typeface="Lato"/>
                        <a:cs typeface="Lato"/>
                        <a:sym typeface="Lato"/>
                      </a:endParaRPr>
                    </a:p>
                  </a:txBody>
                  <a:tcPr marL="91425" marR="91425" marT="91425" marB="91425" anchor="ctr">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98025">
                <a:tc>
                  <a:txBody>
                    <a:bodyPr/>
                    <a:lstStyle/>
                    <a:p>
                      <a:pPr marL="57150" lvl="0" indent="0" algn="l" rtl="0">
                        <a:spcBef>
                          <a:spcPts val="0"/>
                        </a:spcBef>
                        <a:spcAft>
                          <a:spcPts val="0"/>
                        </a:spcAft>
                        <a:buNone/>
                      </a:pPr>
                      <a:r>
                        <a:rPr lang="en" sz="2200" dirty="0">
                          <a:latin typeface="Chewy"/>
                          <a:ea typeface="Chewy"/>
                          <a:cs typeface="Chewy"/>
                          <a:sym typeface="Chewy"/>
                        </a:rPr>
                        <a:t>Yaksh Goyani</a:t>
                      </a:r>
                    </a:p>
                    <a:p>
                      <a:pPr marL="57150" lvl="0" indent="0" algn="l" rtl="0">
                        <a:spcBef>
                          <a:spcPts val="0"/>
                        </a:spcBef>
                        <a:spcAft>
                          <a:spcPts val="0"/>
                        </a:spcAft>
                        <a:buNone/>
                      </a:pPr>
                      <a:r>
                        <a:rPr lang="en" sz="1200" dirty="0">
                          <a:solidFill>
                            <a:srgbClr val="000000"/>
                          </a:solidFill>
                          <a:latin typeface="Chewy"/>
                          <a:ea typeface="Chewy"/>
                          <a:cs typeface="Chewy"/>
                          <a:sym typeface="Chewy"/>
                        </a:rPr>
                        <a:t>20BCE10483</a:t>
                      </a:r>
                      <a:endParaRPr sz="1200" dirty="0">
                        <a:solidFill>
                          <a:srgbClr val="000000"/>
                        </a:solidFill>
                        <a:latin typeface="Chewy"/>
                        <a:ea typeface="Chewy"/>
                        <a:cs typeface="Chewy"/>
                        <a:sym typeface="Chewy"/>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57150" lvl="0" indent="0" algn="l" rtl="0">
                        <a:spcBef>
                          <a:spcPts val="0"/>
                        </a:spcBef>
                        <a:spcAft>
                          <a:spcPts val="0"/>
                        </a:spcAft>
                        <a:buNone/>
                      </a:pPr>
                      <a:r>
                        <a:rPr lang="en" sz="1200" dirty="0">
                          <a:solidFill>
                            <a:schemeClr val="dk1"/>
                          </a:solidFill>
                          <a:latin typeface="Lato"/>
                          <a:ea typeface="Lato"/>
                          <a:cs typeface="Lato"/>
                          <a:sym typeface="Lato"/>
                        </a:rPr>
                        <a:t>Group- Student management system</a:t>
                      </a:r>
                    </a:p>
                    <a:p>
                      <a:pPr marL="57150" lvl="0" indent="0" algn="l" rtl="0">
                        <a:spcBef>
                          <a:spcPts val="0"/>
                        </a:spcBef>
                        <a:spcAft>
                          <a:spcPts val="0"/>
                        </a:spcAft>
                        <a:buNone/>
                      </a:pPr>
                      <a:r>
                        <a:rPr lang="en" sz="1100" b="1" i="0" u="none" strike="noStrike" cap="none" dirty="0">
                          <a:solidFill>
                            <a:schemeClr val="dk1"/>
                          </a:solidFill>
                          <a:latin typeface="Lato"/>
                          <a:ea typeface="Lato"/>
                          <a:cs typeface="Lato"/>
                          <a:sym typeface="Lato"/>
                        </a:rPr>
                        <a:t>Github profile-</a:t>
                      </a:r>
                      <a:r>
                        <a:rPr lang="en" sz="1050" dirty="0">
                          <a:solidFill>
                            <a:schemeClr val="dk1"/>
                          </a:solidFill>
                          <a:latin typeface="Lato"/>
                          <a:ea typeface="Lato"/>
                          <a:cs typeface="Lato"/>
                          <a:sym typeface="Lato"/>
                        </a:rPr>
                        <a:t> </a:t>
                      </a:r>
                      <a:r>
                        <a:rPr lang="en-IN" sz="1050" dirty="0">
                          <a:solidFill>
                            <a:srgbClr val="00B0F0"/>
                          </a:solidFill>
                          <a:latin typeface="Lato"/>
                          <a:ea typeface="Lato"/>
                          <a:cs typeface="Lato"/>
                          <a:sym typeface="Lato"/>
                        </a:rPr>
                        <a:t>https://github.com/yksh17</a:t>
                      </a:r>
                      <a:endParaRPr lang="en" sz="1100" dirty="0">
                        <a:solidFill>
                          <a:srgbClr val="00B0F0"/>
                        </a:solidFill>
                        <a:latin typeface="Lato"/>
                        <a:ea typeface="Lato"/>
                        <a:cs typeface="Lato"/>
                        <a:sym typeface="Lato"/>
                      </a:endParaRPr>
                    </a:p>
                    <a:p>
                      <a:pPr marL="57150" lvl="0" indent="0" algn="l" rtl="0">
                        <a:spcBef>
                          <a:spcPts val="0"/>
                        </a:spcBef>
                        <a:spcAft>
                          <a:spcPts val="0"/>
                        </a:spcAft>
                        <a:buNone/>
                      </a:pPr>
                      <a:r>
                        <a:rPr lang="en" sz="1100" dirty="0">
                          <a:solidFill>
                            <a:schemeClr val="dk1"/>
                          </a:solidFill>
                          <a:latin typeface="Lato"/>
                          <a:ea typeface="Lato"/>
                          <a:cs typeface="Lato"/>
                          <a:sym typeface="Lato"/>
                        </a:rPr>
                        <a:t> </a:t>
                      </a:r>
                      <a:endParaRPr sz="1100" dirty="0">
                        <a:solidFill>
                          <a:schemeClr val="dk1"/>
                        </a:solidFill>
                        <a:latin typeface="Lato"/>
                        <a:ea typeface="Lato"/>
                        <a:cs typeface="Lato"/>
                        <a:sym typeface="Lato"/>
                      </a:endParaRPr>
                    </a:p>
                  </a:txBody>
                  <a:tcPr marL="91425" marR="91425" marT="91425" marB="91425" anchor="ctr">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46981">
                <a:tc>
                  <a:txBody>
                    <a:bodyPr/>
                    <a:lstStyle/>
                    <a:p>
                      <a:pPr marL="57150" lvl="0" indent="0" algn="l" rtl="0">
                        <a:spcBef>
                          <a:spcPts val="0"/>
                        </a:spcBef>
                        <a:spcAft>
                          <a:spcPts val="0"/>
                        </a:spcAft>
                        <a:buNone/>
                      </a:pPr>
                      <a:r>
                        <a:rPr lang="en" sz="2200" dirty="0">
                          <a:latin typeface="Chewy"/>
                          <a:ea typeface="Chewy"/>
                          <a:cs typeface="Chewy"/>
                          <a:sym typeface="Chewy"/>
                        </a:rPr>
                        <a:t>Sheril Rastogi</a:t>
                      </a:r>
                    </a:p>
                    <a:p>
                      <a:pPr marL="57150" marR="0" lvl="0" indent="0" algn="l" rtl="0">
                        <a:lnSpc>
                          <a:spcPct val="100000"/>
                        </a:lnSpc>
                        <a:spcBef>
                          <a:spcPts val="0"/>
                        </a:spcBef>
                        <a:spcAft>
                          <a:spcPts val="0"/>
                        </a:spcAft>
                        <a:buClr>
                          <a:srgbClr val="000000"/>
                        </a:buClr>
                        <a:buFont typeface="Arial"/>
                        <a:buNone/>
                      </a:pPr>
                      <a:r>
                        <a:rPr lang="en" sz="1100" b="0" i="0" u="none" strike="noStrike" cap="none" dirty="0">
                          <a:solidFill>
                            <a:srgbClr val="000000"/>
                          </a:solidFill>
                          <a:latin typeface="Chewy"/>
                          <a:ea typeface="Chewy"/>
                          <a:cs typeface="Chewy"/>
                          <a:sym typeface="Chewy"/>
                        </a:rPr>
                        <a:t>20BCE10838</a:t>
                      </a:r>
                      <a:endParaRPr sz="1100" b="0" i="0" u="none" strike="noStrike" cap="none" dirty="0">
                        <a:solidFill>
                          <a:srgbClr val="000000"/>
                        </a:solidFill>
                        <a:latin typeface="Chewy"/>
                        <a:ea typeface="Chewy"/>
                        <a:cs typeface="Chewy"/>
                        <a:sym typeface="Chewy"/>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57150" lvl="0" indent="0" algn="l" rtl="0">
                        <a:spcBef>
                          <a:spcPts val="0"/>
                        </a:spcBef>
                        <a:spcAft>
                          <a:spcPts val="0"/>
                        </a:spcAft>
                        <a:buNone/>
                      </a:pPr>
                      <a:r>
                        <a:rPr lang="en" sz="1100" b="1" u="sng" dirty="0">
                          <a:solidFill>
                            <a:schemeClr val="dk1"/>
                          </a:solidFill>
                          <a:latin typeface="Lato"/>
                          <a:ea typeface="Lato"/>
                          <a:cs typeface="Lato"/>
                          <a:sym typeface="Lato"/>
                        </a:rPr>
                        <a:t>Solo- </a:t>
                      </a:r>
                      <a:r>
                        <a:rPr lang="en" sz="1100" dirty="0">
                          <a:solidFill>
                            <a:schemeClr val="dk1"/>
                          </a:solidFill>
                          <a:latin typeface="Lato"/>
                          <a:ea typeface="Lato"/>
                          <a:cs typeface="Lato"/>
                          <a:sym typeface="Lato"/>
                        </a:rPr>
                        <a:t>Ipod Playlist, taxi booking app</a:t>
                      </a:r>
                    </a:p>
                    <a:p>
                      <a:pPr marL="57150" lvl="0" indent="0" algn="l" rtl="0">
                        <a:spcBef>
                          <a:spcPts val="0"/>
                        </a:spcBef>
                        <a:spcAft>
                          <a:spcPts val="0"/>
                        </a:spcAft>
                        <a:buNone/>
                      </a:pPr>
                      <a:r>
                        <a:rPr lang="en" sz="1100" b="1" u="sng" dirty="0">
                          <a:solidFill>
                            <a:schemeClr val="dk1"/>
                          </a:solidFill>
                          <a:latin typeface="Lato"/>
                          <a:ea typeface="Lato"/>
                          <a:cs typeface="Lato"/>
                          <a:sym typeface="Lato"/>
                        </a:rPr>
                        <a:t>Group- </a:t>
                      </a:r>
                      <a:r>
                        <a:rPr lang="en" sz="1100" dirty="0">
                          <a:solidFill>
                            <a:schemeClr val="dk1"/>
                          </a:solidFill>
                          <a:latin typeface="Lato"/>
                          <a:ea typeface="Lato"/>
                          <a:cs typeface="Lato"/>
                          <a:sym typeface="Lato"/>
                        </a:rPr>
                        <a:t>Music and gaming website </a:t>
                      </a:r>
                    </a:p>
                    <a:p>
                      <a:pPr marL="57150" lvl="0" indent="0" algn="l" rtl="0">
                        <a:spcBef>
                          <a:spcPts val="0"/>
                        </a:spcBef>
                        <a:spcAft>
                          <a:spcPts val="0"/>
                        </a:spcAft>
                        <a:buNone/>
                      </a:pPr>
                      <a:r>
                        <a:rPr lang="en" sz="1100" b="1" i="0" u="none" strike="noStrike" cap="none" dirty="0">
                          <a:solidFill>
                            <a:schemeClr val="dk1"/>
                          </a:solidFill>
                          <a:latin typeface="Lato"/>
                          <a:ea typeface="Lato"/>
                          <a:cs typeface="Lato"/>
                          <a:sym typeface="Lato"/>
                        </a:rPr>
                        <a:t>Github profile- </a:t>
                      </a:r>
                      <a:r>
                        <a:rPr lang="en-IN" sz="1100" dirty="0">
                          <a:solidFill>
                            <a:srgbClr val="00B0F0"/>
                          </a:solidFill>
                          <a:latin typeface="Lato"/>
                          <a:ea typeface="Lato"/>
                          <a:cs typeface="Lato"/>
                          <a:sym typeface="Lato"/>
                        </a:rPr>
                        <a:t>https://github.com/sheril04</a:t>
                      </a:r>
                      <a:endParaRPr sz="1100" dirty="0">
                        <a:solidFill>
                          <a:schemeClr val="dk1"/>
                        </a:solidFill>
                        <a:latin typeface="Lato"/>
                        <a:ea typeface="Lato"/>
                        <a:cs typeface="Lato"/>
                        <a:sym typeface="Lato"/>
                      </a:endParaRPr>
                    </a:p>
                  </a:txBody>
                  <a:tcPr marL="91425" marR="91425" marT="91425" marB="91425" anchor="ctr">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651800">
                <a:tc>
                  <a:txBody>
                    <a:bodyPr/>
                    <a:lstStyle/>
                    <a:p>
                      <a:pPr marL="57150" lvl="0" indent="0" algn="l" rtl="0">
                        <a:spcBef>
                          <a:spcPts val="0"/>
                        </a:spcBef>
                        <a:spcAft>
                          <a:spcPts val="0"/>
                        </a:spcAft>
                        <a:buNone/>
                      </a:pPr>
                      <a:r>
                        <a:rPr lang="en" sz="2200" dirty="0">
                          <a:latin typeface="Chewy"/>
                          <a:ea typeface="Chewy"/>
                          <a:cs typeface="Chewy"/>
                          <a:sym typeface="Chewy"/>
                        </a:rPr>
                        <a:t>Shivam Dubey </a:t>
                      </a:r>
                    </a:p>
                    <a:p>
                      <a:pPr marL="57150" marR="0" lvl="0" indent="0" algn="l" rtl="0">
                        <a:lnSpc>
                          <a:spcPct val="100000"/>
                        </a:lnSpc>
                        <a:spcBef>
                          <a:spcPts val="0"/>
                        </a:spcBef>
                        <a:spcAft>
                          <a:spcPts val="0"/>
                        </a:spcAft>
                        <a:buClr>
                          <a:srgbClr val="000000"/>
                        </a:buClr>
                        <a:buFont typeface="Arial"/>
                        <a:buNone/>
                      </a:pPr>
                      <a:r>
                        <a:rPr lang="en" sz="1100" b="0" i="0" u="none" strike="noStrike" cap="none" dirty="0">
                          <a:solidFill>
                            <a:srgbClr val="000000"/>
                          </a:solidFill>
                          <a:latin typeface="Chewy"/>
                          <a:ea typeface="Chewy"/>
                          <a:cs typeface="Chewy"/>
                          <a:sym typeface="Chewy"/>
                        </a:rPr>
                        <a:t>20BCE10133</a:t>
                      </a:r>
                    </a:p>
                    <a:p>
                      <a:pPr marL="57150" marR="0" lvl="0" indent="0" algn="l" rtl="0">
                        <a:lnSpc>
                          <a:spcPct val="100000"/>
                        </a:lnSpc>
                        <a:spcBef>
                          <a:spcPts val="0"/>
                        </a:spcBef>
                        <a:spcAft>
                          <a:spcPts val="0"/>
                        </a:spcAft>
                        <a:buClr>
                          <a:srgbClr val="000000"/>
                        </a:buClr>
                        <a:buFont typeface="Arial"/>
                        <a:buNone/>
                      </a:pPr>
                      <a:endParaRPr lang="en" sz="1100" b="0" i="0" u="none" strike="noStrike" cap="none" dirty="0">
                        <a:solidFill>
                          <a:srgbClr val="000000"/>
                        </a:solidFill>
                        <a:latin typeface="Chewy"/>
                        <a:ea typeface="Chewy"/>
                        <a:cs typeface="Chewy"/>
                        <a:sym typeface="Chewy"/>
                      </a:endParaRPr>
                    </a:p>
                    <a:p>
                      <a:pPr marL="57150" marR="0" lvl="0" indent="0" algn="l" rtl="0">
                        <a:lnSpc>
                          <a:spcPct val="100000"/>
                        </a:lnSpc>
                        <a:spcBef>
                          <a:spcPts val="0"/>
                        </a:spcBef>
                        <a:spcAft>
                          <a:spcPts val="0"/>
                        </a:spcAft>
                        <a:buClr>
                          <a:srgbClr val="000000"/>
                        </a:buClr>
                        <a:buFont typeface="Arial"/>
                        <a:buNone/>
                      </a:pPr>
                      <a:endParaRPr lang="en" sz="1100" b="0" i="0" u="none" strike="noStrike" cap="none" dirty="0">
                        <a:solidFill>
                          <a:srgbClr val="000000"/>
                        </a:solidFill>
                        <a:latin typeface="Chewy"/>
                        <a:ea typeface="Chewy"/>
                        <a:cs typeface="Chewy"/>
                        <a:sym typeface="Chewy"/>
                      </a:endParaRPr>
                    </a:p>
                    <a:p>
                      <a:pPr marL="5715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2200" dirty="0">
                          <a:latin typeface="Chewy"/>
                          <a:ea typeface="Chewy"/>
                          <a:cs typeface="Chewy"/>
                          <a:sym typeface="Chewy"/>
                        </a:rPr>
                        <a:t>Shaurya Verma</a:t>
                      </a:r>
                    </a:p>
                    <a:p>
                      <a:pPr marL="5715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100" b="0" i="0" u="none" strike="noStrike" cap="none" dirty="0">
                          <a:solidFill>
                            <a:srgbClr val="000000"/>
                          </a:solidFill>
                          <a:latin typeface="Chewy"/>
                          <a:ea typeface="Chewy"/>
                          <a:cs typeface="Chewy"/>
                          <a:sym typeface="Chewy"/>
                        </a:rPr>
                        <a:t>20BCE10186</a:t>
                      </a:r>
                    </a:p>
                    <a:p>
                      <a:pPr marL="57150" marR="0" lvl="0" indent="0" algn="l" rtl="0">
                        <a:lnSpc>
                          <a:spcPct val="100000"/>
                        </a:lnSpc>
                        <a:spcBef>
                          <a:spcPts val="0"/>
                        </a:spcBef>
                        <a:spcAft>
                          <a:spcPts val="0"/>
                        </a:spcAft>
                        <a:buClr>
                          <a:srgbClr val="000000"/>
                        </a:buClr>
                        <a:buFont typeface="Arial"/>
                        <a:buNone/>
                      </a:pPr>
                      <a:endParaRPr sz="1100" b="0" i="0" u="none" strike="noStrike" cap="none" dirty="0">
                        <a:solidFill>
                          <a:srgbClr val="000000"/>
                        </a:solidFill>
                        <a:latin typeface="Chewy"/>
                        <a:ea typeface="Chewy"/>
                        <a:cs typeface="Chewy"/>
                        <a:sym typeface="Chewy"/>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000000">
                          <a:alpha val="0"/>
                        </a:srgbClr>
                      </a:solidFill>
                      <a:prstDash val="solid"/>
                      <a:round/>
                      <a:headEnd type="none" w="sm" len="sm"/>
                      <a:tailEnd type="none" w="sm" len="sm"/>
                    </a:lnB>
                  </a:tcPr>
                </a:tc>
                <a:tc>
                  <a:txBody>
                    <a:bodyPr/>
                    <a:lstStyle/>
                    <a:p>
                      <a:pPr marL="5715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100" b="1" u="sng" dirty="0">
                          <a:solidFill>
                            <a:schemeClr val="dk1"/>
                          </a:solidFill>
                          <a:latin typeface="Lato"/>
                          <a:ea typeface="Lato"/>
                          <a:cs typeface="Lato"/>
                          <a:sym typeface="Lato"/>
                        </a:rPr>
                        <a:t>Solo-</a:t>
                      </a:r>
                      <a:r>
                        <a:rPr lang="nn-NO" sz="1100" dirty="0">
                          <a:solidFill>
                            <a:schemeClr val="dk1"/>
                          </a:solidFill>
                          <a:latin typeface="Lato"/>
                          <a:ea typeface="Lato"/>
                          <a:cs typeface="Lato"/>
                          <a:sym typeface="Lato"/>
                        </a:rPr>
                        <a:t>Music band Webpage, Credit card fraud detection, Realtime chat application</a:t>
                      </a:r>
                    </a:p>
                    <a:p>
                      <a:pPr marL="5715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n-NO" sz="1100" b="1" dirty="0">
                          <a:solidFill>
                            <a:schemeClr val="dk1"/>
                          </a:solidFill>
                          <a:latin typeface="Lato"/>
                          <a:ea typeface="Lato"/>
                          <a:cs typeface="Lato"/>
                          <a:sym typeface="Lato"/>
                        </a:rPr>
                        <a:t>Github profile- </a:t>
                      </a:r>
                      <a:r>
                        <a:rPr lang="nn-NO" sz="1100" dirty="0">
                          <a:solidFill>
                            <a:srgbClr val="00B0F0"/>
                          </a:solidFill>
                          <a:latin typeface="Lato"/>
                          <a:ea typeface="Lato"/>
                          <a:cs typeface="Lato"/>
                          <a:sym typeface="Lato"/>
                          <a:hlinkClick r:id="rId3">
                            <a:extLst>
                              <a:ext uri="{A12FA001-AC4F-418D-AE19-62706E023703}">
                                <ahyp:hlinkClr xmlns:ahyp="http://schemas.microsoft.com/office/drawing/2018/hyperlinkcolor" val="tx"/>
                              </a:ext>
                            </a:extLst>
                          </a:hlinkClick>
                        </a:rPr>
                        <a:t>https://github.com/ShivamDub</a:t>
                      </a:r>
                      <a:r>
                        <a:rPr lang="nn-NO" sz="1100" dirty="0">
                          <a:solidFill>
                            <a:srgbClr val="00B0F0"/>
                          </a:solidFill>
                          <a:latin typeface="Lato"/>
                          <a:ea typeface="Lato"/>
                          <a:cs typeface="Lato"/>
                          <a:sym typeface="Lato"/>
                        </a:rPr>
                        <a:t>ey20</a:t>
                      </a:r>
                    </a:p>
                    <a:p>
                      <a:pPr marL="57150" lvl="0" indent="0" algn="l" rtl="0">
                        <a:spcBef>
                          <a:spcPts val="0"/>
                        </a:spcBef>
                        <a:spcAft>
                          <a:spcPts val="0"/>
                        </a:spcAft>
                        <a:buNone/>
                      </a:pPr>
                      <a:endParaRPr lang="en" sz="1200" dirty="0">
                        <a:solidFill>
                          <a:schemeClr val="dk1"/>
                        </a:solidFill>
                        <a:latin typeface="Lato"/>
                        <a:ea typeface="Lato"/>
                        <a:cs typeface="Lato"/>
                        <a:sym typeface="Lato"/>
                      </a:endParaRPr>
                    </a:p>
                    <a:p>
                      <a:pPr marL="57150" lvl="0" indent="0" algn="l" rtl="0">
                        <a:spcBef>
                          <a:spcPts val="0"/>
                        </a:spcBef>
                        <a:spcAft>
                          <a:spcPts val="0"/>
                        </a:spcAft>
                        <a:buNone/>
                      </a:pPr>
                      <a:r>
                        <a:rPr lang="en" sz="1200" dirty="0">
                          <a:solidFill>
                            <a:schemeClr val="dk1"/>
                          </a:solidFill>
                          <a:latin typeface="Lato"/>
                          <a:ea typeface="Lato"/>
                          <a:cs typeface="Lato"/>
                          <a:sym typeface="Lato"/>
                        </a:rPr>
                        <a:t>Online shop – </a:t>
                      </a:r>
                    </a:p>
                    <a:p>
                      <a:pPr marL="57150" lvl="0" indent="0" algn="l" rtl="0">
                        <a:spcBef>
                          <a:spcPts val="0"/>
                        </a:spcBef>
                        <a:spcAft>
                          <a:spcPts val="0"/>
                        </a:spcAft>
                        <a:buNone/>
                      </a:pPr>
                      <a:r>
                        <a:rPr lang="en-IN" sz="1100" b="0" i="0" u="none" strike="noStrike" cap="none" dirty="0">
                          <a:solidFill>
                            <a:srgbClr val="00B0F0"/>
                          </a:solidFill>
                          <a:latin typeface="Lato"/>
                          <a:ea typeface="Lato"/>
                          <a:cs typeface="Lato"/>
                          <a:sym typeface="Lato"/>
                        </a:rPr>
                        <a:t>https://e-web-aaa62.web.app/</a:t>
                      </a:r>
                      <a:endParaRPr sz="1100" b="0" i="0" u="none" strike="noStrike" cap="none" dirty="0">
                        <a:solidFill>
                          <a:srgbClr val="00B0F0"/>
                        </a:solidFill>
                        <a:latin typeface="Lato"/>
                        <a:ea typeface="Lato"/>
                        <a:cs typeface="Lato"/>
                        <a:sym typeface="Lato"/>
                      </a:endParaRPr>
                    </a:p>
                  </a:txBody>
                  <a:tcPr marL="91425" marR="91425" marT="91425" marB="91425" anchor="ctr">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944" name="Google Shape;1944;p63"/>
          <p:cNvGrpSpPr/>
          <p:nvPr/>
        </p:nvGrpSpPr>
        <p:grpSpPr>
          <a:xfrm>
            <a:off x="777280" y="1771571"/>
            <a:ext cx="2521474" cy="3027723"/>
            <a:chOff x="1644675" y="694075"/>
            <a:chExt cx="1516950" cy="1821625"/>
          </a:xfrm>
        </p:grpSpPr>
        <p:sp>
          <p:nvSpPr>
            <p:cNvPr id="1945" name="Google Shape;1945;p63"/>
            <p:cNvSpPr/>
            <p:nvPr/>
          </p:nvSpPr>
          <p:spPr>
            <a:xfrm>
              <a:off x="2474450" y="1939325"/>
              <a:ext cx="681325" cy="283600"/>
            </a:xfrm>
            <a:custGeom>
              <a:avLst/>
              <a:gdLst/>
              <a:ahLst/>
              <a:cxnLst/>
              <a:rect l="l" t="t" r="r" b="b"/>
              <a:pathLst>
                <a:path w="27253" h="11344" extrusionOk="0">
                  <a:moveTo>
                    <a:pt x="15194" y="277"/>
                  </a:moveTo>
                  <a:cubicBezTo>
                    <a:pt x="11335" y="277"/>
                    <a:pt x="7315" y="396"/>
                    <a:pt x="3669" y="635"/>
                  </a:cubicBezTo>
                  <a:cubicBezTo>
                    <a:pt x="2602" y="701"/>
                    <a:pt x="967" y="468"/>
                    <a:pt x="300" y="1635"/>
                  </a:cubicBezTo>
                  <a:cubicBezTo>
                    <a:pt x="0" y="2136"/>
                    <a:pt x="67" y="2736"/>
                    <a:pt x="167" y="3303"/>
                  </a:cubicBezTo>
                  <a:cubicBezTo>
                    <a:pt x="334" y="4371"/>
                    <a:pt x="467" y="5471"/>
                    <a:pt x="701" y="6539"/>
                  </a:cubicBezTo>
                  <a:cubicBezTo>
                    <a:pt x="1001" y="8107"/>
                    <a:pt x="1434" y="9774"/>
                    <a:pt x="2869" y="10642"/>
                  </a:cubicBezTo>
                  <a:cubicBezTo>
                    <a:pt x="3436" y="11009"/>
                    <a:pt x="4270" y="10975"/>
                    <a:pt x="4904" y="11042"/>
                  </a:cubicBezTo>
                  <a:cubicBezTo>
                    <a:pt x="5337" y="11109"/>
                    <a:pt x="5771" y="11142"/>
                    <a:pt x="6204" y="11142"/>
                  </a:cubicBezTo>
                  <a:cubicBezTo>
                    <a:pt x="7706" y="11209"/>
                    <a:pt x="9173" y="11142"/>
                    <a:pt x="10674" y="11242"/>
                  </a:cubicBezTo>
                  <a:cubicBezTo>
                    <a:pt x="11816" y="11307"/>
                    <a:pt x="12972" y="11344"/>
                    <a:pt x="14132" y="11344"/>
                  </a:cubicBezTo>
                  <a:cubicBezTo>
                    <a:pt x="14769" y="11344"/>
                    <a:pt x="15407" y="11332"/>
                    <a:pt x="16045" y="11309"/>
                  </a:cubicBezTo>
                  <a:cubicBezTo>
                    <a:pt x="17813" y="11275"/>
                    <a:pt x="19614" y="11142"/>
                    <a:pt x="21382" y="10975"/>
                  </a:cubicBezTo>
                  <a:cubicBezTo>
                    <a:pt x="22916" y="10808"/>
                    <a:pt x="24651" y="10508"/>
                    <a:pt x="25518" y="9074"/>
                  </a:cubicBezTo>
                  <a:cubicBezTo>
                    <a:pt x="26352" y="7706"/>
                    <a:pt x="26619" y="4671"/>
                    <a:pt x="26853" y="3070"/>
                  </a:cubicBezTo>
                  <a:cubicBezTo>
                    <a:pt x="27253" y="1"/>
                    <a:pt x="22616" y="401"/>
                    <a:pt x="19714" y="334"/>
                  </a:cubicBezTo>
                  <a:cubicBezTo>
                    <a:pt x="18256" y="296"/>
                    <a:pt x="16738" y="277"/>
                    <a:pt x="15194" y="2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3"/>
            <p:cNvSpPr/>
            <p:nvPr/>
          </p:nvSpPr>
          <p:spPr>
            <a:xfrm>
              <a:off x="2459875" y="1935025"/>
              <a:ext cx="701750" cy="89400"/>
            </a:xfrm>
            <a:custGeom>
              <a:avLst/>
              <a:gdLst/>
              <a:ahLst/>
              <a:cxnLst/>
              <a:rect l="l" t="t" r="r" b="b"/>
              <a:pathLst>
                <a:path w="28070" h="3576" extrusionOk="0">
                  <a:moveTo>
                    <a:pt x="18207" y="880"/>
                  </a:moveTo>
                  <a:cubicBezTo>
                    <a:pt x="19276" y="880"/>
                    <a:pt x="20344" y="916"/>
                    <a:pt x="21398" y="1007"/>
                  </a:cubicBezTo>
                  <a:cubicBezTo>
                    <a:pt x="22565" y="1107"/>
                    <a:pt x="23800" y="1040"/>
                    <a:pt x="24934" y="1440"/>
                  </a:cubicBezTo>
                  <a:cubicBezTo>
                    <a:pt x="25501" y="1640"/>
                    <a:pt x="26001" y="1807"/>
                    <a:pt x="26602" y="1907"/>
                  </a:cubicBezTo>
                  <a:cubicBezTo>
                    <a:pt x="26535" y="1941"/>
                    <a:pt x="26435" y="2007"/>
                    <a:pt x="26201" y="2074"/>
                  </a:cubicBezTo>
                  <a:cubicBezTo>
                    <a:pt x="25901" y="2174"/>
                    <a:pt x="25568" y="2241"/>
                    <a:pt x="25234" y="2274"/>
                  </a:cubicBezTo>
                  <a:cubicBezTo>
                    <a:pt x="23032" y="2374"/>
                    <a:pt x="20864" y="2474"/>
                    <a:pt x="18696" y="2508"/>
                  </a:cubicBezTo>
                  <a:cubicBezTo>
                    <a:pt x="16194" y="2574"/>
                    <a:pt x="13726" y="2608"/>
                    <a:pt x="11224" y="2608"/>
                  </a:cubicBezTo>
                  <a:cubicBezTo>
                    <a:pt x="9428" y="2608"/>
                    <a:pt x="7612" y="2509"/>
                    <a:pt x="5807" y="2509"/>
                  </a:cubicBezTo>
                  <a:cubicBezTo>
                    <a:pt x="5265" y="2509"/>
                    <a:pt x="4724" y="2518"/>
                    <a:pt x="4186" y="2541"/>
                  </a:cubicBezTo>
                  <a:cubicBezTo>
                    <a:pt x="3885" y="2558"/>
                    <a:pt x="3560" y="2583"/>
                    <a:pt x="3231" y="2583"/>
                  </a:cubicBezTo>
                  <a:cubicBezTo>
                    <a:pt x="2901" y="2583"/>
                    <a:pt x="2568" y="2558"/>
                    <a:pt x="2251" y="2474"/>
                  </a:cubicBezTo>
                  <a:cubicBezTo>
                    <a:pt x="2218" y="1841"/>
                    <a:pt x="2518" y="1507"/>
                    <a:pt x="3085" y="1507"/>
                  </a:cubicBezTo>
                  <a:cubicBezTo>
                    <a:pt x="3385" y="1474"/>
                    <a:pt x="3685" y="1440"/>
                    <a:pt x="3985" y="1407"/>
                  </a:cubicBezTo>
                  <a:cubicBezTo>
                    <a:pt x="5086" y="1340"/>
                    <a:pt x="6187" y="1374"/>
                    <a:pt x="7321" y="1340"/>
                  </a:cubicBezTo>
                  <a:cubicBezTo>
                    <a:pt x="9656" y="1340"/>
                    <a:pt x="11991" y="1140"/>
                    <a:pt x="14326" y="1007"/>
                  </a:cubicBezTo>
                  <a:cubicBezTo>
                    <a:pt x="15607" y="933"/>
                    <a:pt x="16908" y="880"/>
                    <a:pt x="18207" y="880"/>
                  </a:cubicBezTo>
                  <a:close/>
                  <a:moveTo>
                    <a:pt x="19992" y="0"/>
                  </a:moveTo>
                  <a:cubicBezTo>
                    <a:pt x="19458" y="0"/>
                    <a:pt x="18934" y="6"/>
                    <a:pt x="18429" y="6"/>
                  </a:cubicBezTo>
                  <a:cubicBezTo>
                    <a:pt x="14927" y="6"/>
                    <a:pt x="11424" y="406"/>
                    <a:pt x="7888" y="440"/>
                  </a:cubicBezTo>
                  <a:cubicBezTo>
                    <a:pt x="7844" y="440"/>
                    <a:pt x="7799" y="441"/>
                    <a:pt x="7752" y="441"/>
                  </a:cubicBezTo>
                  <a:cubicBezTo>
                    <a:pt x="7017" y="441"/>
                    <a:pt x="5979" y="347"/>
                    <a:pt x="4919" y="347"/>
                  </a:cubicBezTo>
                  <a:cubicBezTo>
                    <a:pt x="3250" y="347"/>
                    <a:pt x="1527" y="579"/>
                    <a:pt x="850" y="1774"/>
                  </a:cubicBezTo>
                  <a:cubicBezTo>
                    <a:pt x="0" y="3303"/>
                    <a:pt x="2492" y="3486"/>
                    <a:pt x="3713" y="3486"/>
                  </a:cubicBezTo>
                  <a:cubicBezTo>
                    <a:pt x="3931" y="3486"/>
                    <a:pt x="4108" y="3480"/>
                    <a:pt x="4219" y="3475"/>
                  </a:cubicBezTo>
                  <a:cubicBezTo>
                    <a:pt x="11157" y="3308"/>
                    <a:pt x="18129" y="3575"/>
                    <a:pt x="25067" y="3142"/>
                  </a:cubicBezTo>
                  <a:cubicBezTo>
                    <a:pt x="25701" y="3108"/>
                    <a:pt x="28069" y="2741"/>
                    <a:pt x="27536" y="1640"/>
                  </a:cubicBezTo>
                  <a:cubicBezTo>
                    <a:pt x="27102" y="740"/>
                    <a:pt x="25267" y="306"/>
                    <a:pt x="24033" y="273"/>
                  </a:cubicBezTo>
                  <a:cubicBezTo>
                    <a:pt x="22723" y="35"/>
                    <a:pt x="21327" y="0"/>
                    <a:pt x="199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3"/>
            <p:cNvSpPr/>
            <p:nvPr/>
          </p:nvSpPr>
          <p:spPr>
            <a:xfrm>
              <a:off x="2489000" y="1955050"/>
              <a:ext cx="636750" cy="47100"/>
            </a:xfrm>
            <a:custGeom>
              <a:avLst/>
              <a:gdLst/>
              <a:ahLst/>
              <a:cxnLst/>
              <a:rect l="l" t="t" r="r" b="b"/>
              <a:pathLst>
                <a:path w="25470" h="1884" extrusionOk="0">
                  <a:moveTo>
                    <a:pt x="22056" y="0"/>
                  </a:moveTo>
                  <a:cubicBezTo>
                    <a:pt x="20869" y="0"/>
                    <a:pt x="19632" y="139"/>
                    <a:pt x="18965" y="139"/>
                  </a:cubicBezTo>
                  <a:cubicBezTo>
                    <a:pt x="18665" y="139"/>
                    <a:pt x="18332" y="106"/>
                    <a:pt x="17998" y="106"/>
                  </a:cubicBezTo>
                  <a:cubicBezTo>
                    <a:pt x="17531" y="106"/>
                    <a:pt x="17064" y="72"/>
                    <a:pt x="16597" y="72"/>
                  </a:cubicBezTo>
                  <a:cubicBezTo>
                    <a:pt x="15769" y="53"/>
                    <a:pt x="14918" y="34"/>
                    <a:pt x="14065" y="34"/>
                  </a:cubicBezTo>
                  <a:cubicBezTo>
                    <a:pt x="13440" y="34"/>
                    <a:pt x="12814" y="44"/>
                    <a:pt x="12194" y="72"/>
                  </a:cubicBezTo>
                  <a:cubicBezTo>
                    <a:pt x="10092" y="72"/>
                    <a:pt x="7957" y="106"/>
                    <a:pt x="5856" y="106"/>
                  </a:cubicBezTo>
                  <a:cubicBezTo>
                    <a:pt x="5800" y="107"/>
                    <a:pt x="5736" y="108"/>
                    <a:pt x="5664" y="108"/>
                  </a:cubicBezTo>
                  <a:cubicBezTo>
                    <a:pt x="5271" y="108"/>
                    <a:pt x="4659" y="86"/>
                    <a:pt x="3984" y="86"/>
                  </a:cubicBezTo>
                  <a:cubicBezTo>
                    <a:pt x="2439" y="86"/>
                    <a:pt x="571" y="203"/>
                    <a:pt x="285" y="973"/>
                  </a:cubicBezTo>
                  <a:cubicBezTo>
                    <a:pt x="0" y="1727"/>
                    <a:pt x="1408" y="1883"/>
                    <a:pt x="2714" y="1883"/>
                  </a:cubicBezTo>
                  <a:cubicBezTo>
                    <a:pt x="3545" y="1883"/>
                    <a:pt x="4336" y="1820"/>
                    <a:pt x="4622" y="1807"/>
                  </a:cubicBezTo>
                  <a:cubicBezTo>
                    <a:pt x="10526" y="1807"/>
                    <a:pt x="16363" y="1673"/>
                    <a:pt x="22268" y="1473"/>
                  </a:cubicBezTo>
                  <a:cubicBezTo>
                    <a:pt x="22357" y="1473"/>
                    <a:pt x="22518" y="1476"/>
                    <a:pt x="22722" y="1476"/>
                  </a:cubicBezTo>
                  <a:cubicBezTo>
                    <a:pt x="23590" y="1476"/>
                    <a:pt x="25229" y="1432"/>
                    <a:pt x="25337" y="973"/>
                  </a:cubicBezTo>
                  <a:cubicBezTo>
                    <a:pt x="25470" y="506"/>
                    <a:pt x="24569" y="272"/>
                    <a:pt x="23869" y="172"/>
                  </a:cubicBezTo>
                  <a:cubicBezTo>
                    <a:pt x="23348" y="42"/>
                    <a:pt x="22710" y="0"/>
                    <a:pt x="22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3"/>
            <p:cNvSpPr/>
            <p:nvPr/>
          </p:nvSpPr>
          <p:spPr>
            <a:xfrm>
              <a:off x="2532825" y="1912800"/>
              <a:ext cx="579600" cy="80750"/>
            </a:xfrm>
            <a:custGeom>
              <a:avLst/>
              <a:gdLst/>
              <a:ahLst/>
              <a:cxnLst/>
              <a:rect l="l" t="t" r="r" b="b"/>
              <a:pathLst>
                <a:path w="23184" h="3230" extrusionOk="0">
                  <a:moveTo>
                    <a:pt x="17468" y="0"/>
                  </a:moveTo>
                  <a:cubicBezTo>
                    <a:pt x="17140" y="0"/>
                    <a:pt x="16817" y="57"/>
                    <a:pt x="16512" y="194"/>
                  </a:cubicBezTo>
                  <a:cubicBezTo>
                    <a:pt x="15978" y="294"/>
                    <a:pt x="15511" y="761"/>
                    <a:pt x="14944" y="862"/>
                  </a:cubicBezTo>
                  <a:cubicBezTo>
                    <a:pt x="14755" y="895"/>
                    <a:pt x="14540" y="906"/>
                    <a:pt x="14318" y="906"/>
                  </a:cubicBezTo>
                  <a:cubicBezTo>
                    <a:pt x="13873" y="906"/>
                    <a:pt x="13398" y="862"/>
                    <a:pt x="13043" y="862"/>
                  </a:cubicBezTo>
                  <a:cubicBezTo>
                    <a:pt x="12131" y="750"/>
                    <a:pt x="11249" y="713"/>
                    <a:pt x="10378" y="713"/>
                  </a:cubicBezTo>
                  <a:cubicBezTo>
                    <a:pt x="8636" y="713"/>
                    <a:pt x="6938" y="862"/>
                    <a:pt x="5137" y="862"/>
                  </a:cubicBezTo>
                  <a:cubicBezTo>
                    <a:pt x="4103" y="862"/>
                    <a:pt x="3436" y="1295"/>
                    <a:pt x="2535" y="1762"/>
                  </a:cubicBezTo>
                  <a:cubicBezTo>
                    <a:pt x="1901" y="2096"/>
                    <a:pt x="100" y="2129"/>
                    <a:pt x="0" y="3030"/>
                  </a:cubicBezTo>
                  <a:cubicBezTo>
                    <a:pt x="144" y="3120"/>
                    <a:pt x="300" y="3154"/>
                    <a:pt x="461" y="3154"/>
                  </a:cubicBezTo>
                  <a:cubicBezTo>
                    <a:pt x="899" y="3154"/>
                    <a:pt x="1378" y="2903"/>
                    <a:pt x="1768" y="2830"/>
                  </a:cubicBezTo>
                  <a:cubicBezTo>
                    <a:pt x="2104" y="2764"/>
                    <a:pt x="2446" y="2741"/>
                    <a:pt x="2790" y="2741"/>
                  </a:cubicBezTo>
                  <a:cubicBezTo>
                    <a:pt x="3676" y="2741"/>
                    <a:pt x="4582" y="2896"/>
                    <a:pt x="5471" y="2896"/>
                  </a:cubicBezTo>
                  <a:cubicBezTo>
                    <a:pt x="6138" y="2896"/>
                    <a:pt x="6705" y="2796"/>
                    <a:pt x="7372" y="2796"/>
                  </a:cubicBezTo>
                  <a:cubicBezTo>
                    <a:pt x="8072" y="2796"/>
                    <a:pt x="8640" y="2896"/>
                    <a:pt x="9307" y="2896"/>
                  </a:cubicBezTo>
                  <a:cubicBezTo>
                    <a:pt x="10441" y="2896"/>
                    <a:pt x="11542" y="2996"/>
                    <a:pt x="12676" y="3130"/>
                  </a:cubicBezTo>
                  <a:cubicBezTo>
                    <a:pt x="12987" y="3163"/>
                    <a:pt x="13306" y="3174"/>
                    <a:pt x="13626" y="3174"/>
                  </a:cubicBezTo>
                  <a:cubicBezTo>
                    <a:pt x="14266" y="3174"/>
                    <a:pt x="14911" y="3130"/>
                    <a:pt x="15511" y="3130"/>
                  </a:cubicBezTo>
                  <a:cubicBezTo>
                    <a:pt x="16545" y="3130"/>
                    <a:pt x="17546" y="3230"/>
                    <a:pt x="18547" y="3230"/>
                  </a:cubicBezTo>
                  <a:cubicBezTo>
                    <a:pt x="19247" y="3230"/>
                    <a:pt x="20014" y="3230"/>
                    <a:pt x="20715" y="3130"/>
                  </a:cubicBezTo>
                  <a:cubicBezTo>
                    <a:pt x="20799" y="3115"/>
                    <a:pt x="20890" y="3108"/>
                    <a:pt x="20985" y="3108"/>
                  </a:cubicBezTo>
                  <a:cubicBezTo>
                    <a:pt x="21346" y="3108"/>
                    <a:pt x="21770" y="3196"/>
                    <a:pt x="22165" y="3196"/>
                  </a:cubicBezTo>
                  <a:cubicBezTo>
                    <a:pt x="22570" y="3196"/>
                    <a:pt x="22944" y="3104"/>
                    <a:pt x="23183" y="2730"/>
                  </a:cubicBezTo>
                  <a:cubicBezTo>
                    <a:pt x="22950" y="2429"/>
                    <a:pt x="22616" y="2163"/>
                    <a:pt x="22283" y="1996"/>
                  </a:cubicBezTo>
                  <a:cubicBezTo>
                    <a:pt x="21482" y="1529"/>
                    <a:pt x="20581" y="1095"/>
                    <a:pt x="19781" y="628"/>
                  </a:cubicBezTo>
                  <a:cubicBezTo>
                    <a:pt x="19075" y="322"/>
                    <a:pt x="18254" y="0"/>
                    <a:pt x="17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3"/>
            <p:cNvSpPr/>
            <p:nvPr/>
          </p:nvSpPr>
          <p:spPr>
            <a:xfrm>
              <a:off x="2682075" y="1376575"/>
              <a:ext cx="315250" cy="587850"/>
            </a:xfrm>
            <a:custGeom>
              <a:avLst/>
              <a:gdLst/>
              <a:ahLst/>
              <a:cxnLst/>
              <a:rect l="l" t="t" r="r" b="b"/>
              <a:pathLst>
                <a:path w="12610" h="23514" extrusionOk="0">
                  <a:moveTo>
                    <a:pt x="6661" y="1"/>
                  </a:moveTo>
                  <a:cubicBezTo>
                    <a:pt x="4724" y="1"/>
                    <a:pt x="3513" y="1219"/>
                    <a:pt x="3237" y="2663"/>
                  </a:cubicBezTo>
                  <a:cubicBezTo>
                    <a:pt x="2870" y="4598"/>
                    <a:pt x="5505" y="7333"/>
                    <a:pt x="3337" y="9034"/>
                  </a:cubicBezTo>
                  <a:cubicBezTo>
                    <a:pt x="2503" y="9702"/>
                    <a:pt x="1135" y="10102"/>
                    <a:pt x="568" y="10936"/>
                  </a:cubicBezTo>
                  <a:cubicBezTo>
                    <a:pt x="1" y="11736"/>
                    <a:pt x="168" y="12470"/>
                    <a:pt x="601" y="13271"/>
                  </a:cubicBezTo>
                  <a:cubicBezTo>
                    <a:pt x="1135" y="14271"/>
                    <a:pt x="2069" y="15072"/>
                    <a:pt x="2870" y="15939"/>
                  </a:cubicBezTo>
                  <a:cubicBezTo>
                    <a:pt x="3270" y="16406"/>
                    <a:pt x="3770" y="16907"/>
                    <a:pt x="3904" y="17474"/>
                  </a:cubicBezTo>
                  <a:cubicBezTo>
                    <a:pt x="4071" y="18241"/>
                    <a:pt x="3370" y="18741"/>
                    <a:pt x="3237" y="19442"/>
                  </a:cubicBezTo>
                  <a:cubicBezTo>
                    <a:pt x="2970" y="20576"/>
                    <a:pt x="2936" y="22844"/>
                    <a:pt x="4704" y="23411"/>
                  </a:cubicBezTo>
                  <a:cubicBezTo>
                    <a:pt x="4948" y="23482"/>
                    <a:pt x="5160" y="23514"/>
                    <a:pt x="5344" y="23514"/>
                  </a:cubicBezTo>
                  <a:cubicBezTo>
                    <a:pt x="5942" y="23514"/>
                    <a:pt x="6245" y="23178"/>
                    <a:pt x="6372" y="22744"/>
                  </a:cubicBezTo>
                  <a:cubicBezTo>
                    <a:pt x="6406" y="22744"/>
                    <a:pt x="6406" y="22711"/>
                    <a:pt x="6406" y="22678"/>
                  </a:cubicBezTo>
                  <a:cubicBezTo>
                    <a:pt x="6706" y="21076"/>
                    <a:pt x="6472" y="19442"/>
                    <a:pt x="6739" y="17807"/>
                  </a:cubicBezTo>
                  <a:cubicBezTo>
                    <a:pt x="7006" y="16139"/>
                    <a:pt x="7940" y="14839"/>
                    <a:pt x="9775" y="13871"/>
                  </a:cubicBezTo>
                  <a:cubicBezTo>
                    <a:pt x="10809" y="13304"/>
                    <a:pt x="12010" y="12704"/>
                    <a:pt x="12276" y="11703"/>
                  </a:cubicBezTo>
                  <a:cubicBezTo>
                    <a:pt x="12610" y="10535"/>
                    <a:pt x="12110" y="9435"/>
                    <a:pt x="11509" y="8334"/>
                  </a:cubicBezTo>
                  <a:cubicBezTo>
                    <a:pt x="10775" y="7000"/>
                    <a:pt x="9941" y="5732"/>
                    <a:pt x="10942" y="4364"/>
                  </a:cubicBezTo>
                  <a:cubicBezTo>
                    <a:pt x="11376" y="3797"/>
                    <a:pt x="11843" y="3130"/>
                    <a:pt x="11543" y="2463"/>
                  </a:cubicBezTo>
                  <a:cubicBezTo>
                    <a:pt x="10942" y="1162"/>
                    <a:pt x="8907" y="228"/>
                    <a:pt x="7173" y="28"/>
                  </a:cubicBezTo>
                  <a:cubicBezTo>
                    <a:pt x="6997" y="10"/>
                    <a:pt x="6826" y="1"/>
                    <a:pt x="66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3"/>
            <p:cNvSpPr/>
            <p:nvPr/>
          </p:nvSpPr>
          <p:spPr>
            <a:xfrm>
              <a:off x="2449425" y="1419075"/>
              <a:ext cx="397800" cy="541700"/>
            </a:xfrm>
            <a:custGeom>
              <a:avLst/>
              <a:gdLst/>
              <a:ahLst/>
              <a:cxnLst/>
              <a:rect l="l" t="t" r="r" b="b"/>
              <a:pathLst>
                <a:path w="15912" h="21668" extrusionOk="0">
                  <a:moveTo>
                    <a:pt x="3974" y="1"/>
                  </a:moveTo>
                  <a:cubicBezTo>
                    <a:pt x="3169" y="1"/>
                    <a:pt x="2381" y="247"/>
                    <a:pt x="1702" y="863"/>
                  </a:cubicBezTo>
                  <a:cubicBezTo>
                    <a:pt x="0" y="2431"/>
                    <a:pt x="1635" y="4199"/>
                    <a:pt x="3336" y="5233"/>
                  </a:cubicBezTo>
                  <a:cubicBezTo>
                    <a:pt x="4437" y="5867"/>
                    <a:pt x="5971" y="6300"/>
                    <a:pt x="6872" y="7101"/>
                  </a:cubicBezTo>
                  <a:cubicBezTo>
                    <a:pt x="8273" y="8435"/>
                    <a:pt x="6238" y="9202"/>
                    <a:pt x="5371" y="10170"/>
                  </a:cubicBezTo>
                  <a:cubicBezTo>
                    <a:pt x="3703" y="12038"/>
                    <a:pt x="7306" y="13305"/>
                    <a:pt x="8807" y="14306"/>
                  </a:cubicBezTo>
                  <a:cubicBezTo>
                    <a:pt x="9274" y="14640"/>
                    <a:pt x="10041" y="15107"/>
                    <a:pt x="9574" y="15640"/>
                  </a:cubicBezTo>
                  <a:cubicBezTo>
                    <a:pt x="9374" y="15874"/>
                    <a:pt x="9174" y="16107"/>
                    <a:pt x="9040" y="16341"/>
                  </a:cubicBezTo>
                  <a:cubicBezTo>
                    <a:pt x="8807" y="16674"/>
                    <a:pt x="8606" y="17008"/>
                    <a:pt x="8540" y="17408"/>
                  </a:cubicBezTo>
                  <a:cubicBezTo>
                    <a:pt x="8373" y="18342"/>
                    <a:pt x="8773" y="19043"/>
                    <a:pt x="9507" y="19777"/>
                  </a:cubicBezTo>
                  <a:cubicBezTo>
                    <a:pt x="9974" y="20244"/>
                    <a:pt x="10908" y="21178"/>
                    <a:pt x="11842" y="21411"/>
                  </a:cubicBezTo>
                  <a:cubicBezTo>
                    <a:pt x="11842" y="21445"/>
                    <a:pt x="11875" y="21478"/>
                    <a:pt x="11909" y="21478"/>
                  </a:cubicBezTo>
                  <a:cubicBezTo>
                    <a:pt x="12187" y="21610"/>
                    <a:pt x="12447" y="21668"/>
                    <a:pt x="12682" y="21668"/>
                  </a:cubicBezTo>
                  <a:cubicBezTo>
                    <a:pt x="13516" y="21668"/>
                    <a:pt x="14044" y="20939"/>
                    <a:pt x="14044" y="20210"/>
                  </a:cubicBezTo>
                  <a:cubicBezTo>
                    <a:pt x="14044" y="19610"/>
                    <a:pt x="13944" y="18976"/>
                    <a:pt x="13743" y="18376"/>
                  </a:cubicBezTo>
                  <a:cubicBezTo>
                    <a:pt x="13410" y="17408"/>
                    <a:pt x="12709" y="16107"/>
                    <a:pt x="13844" y="15273"/>
                  </a:cubicBezTo>
                  <a:cubicBezTo>
                    <a:pt x="15111" y="14273"/>
                    <a:pt x="15912" y="13439"/>
                    <a:pt x="15678" y="11971"/>
                  </a:cubicBezTo>
                  <a:cubicBezTo>
                    <a:pt x="15511" y="10770"/>
                    <a:pt x="14577" y="10070"/>
                    <a:pt x="13343" y="9436"/>
                  </a:cubicBezTo>
                  <a:cubicBezTo>
                    <a:pt x="12876" y="9169"/>
                    <a:pt x="13977" y="8035"/>
                    <a:pt x="14110" y="7801"/>
                  </a:cubicBezTo>
                  <a:cubicBezTo>
                    <a:pt x="14411" y="7334"/>
                    <a:pt x="14611" y="6867"/>
                    <a:pt x="14744" y="6334"/>
                  </a:cubicBezTo>
                  <a:cubicBezTo>
                    <a:pt x="14911" y="5500"/>
                    <a:pt x="14444" y="4566"/>
                    <a:pt x="13844" y="3865"/>
                  </a:cubicBezTo>
                  <a:cubicBezTo>
                    <a:pt x="13243" y="3231"/>
                    <a:pt x="12443" y="2431"/>
                    <a:pt x="11342" y="2331"/>
                  </a:cubicBezTo>
                  <a:cubicBezTo>
                    <a:pt x="11281" y="2323"/>
                    <a:pt x="11222" y="2319"/>
                    <a:pt x="11164" y="2319"/>
                  </a:cubicBezTo>
                  <a:cubicBezTo>
                    <a:pt x="10751" y="2319"/>
                    <a:pt x="10422" y="2510"/>
                    <a:pt x="10041" y="2598"/>
                  </a:cubicBezTo>
                  <a:cubicBezTo>
                    <a:pt x="9911" y="2624"/>
                    <a:pt x="9788" y="2637"/>
                    <a:pt x="9672" y="2637"/>
                  </a:cubicBezTo>
                  <a:cubicBezTo>
                    <a:pt x="8776" y="2637"/>
                    <a:pt x="8267" y="1906"/>
                    <a:pt x="7706" y="1464"/>
                  </a:cubicBezTo>
                  <a:cubicBezTo>
                    <a:pt x="6687" y="674"/>
                    <a:pt x="5306" y="1"/>
                    <a:pt x="39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3"/>
            <p:cNvSpPr/>
            <p:nvPr/>
          </p:nvSpPr>
          <p:spPr>
            <a:xfrm>
              <a:off x="2819675" y="1625125"/>
              <a:ext cx="321100" cy="339525"/>
            </a:xfrm>
            <a:custGeom>
              <a:avLst/>
              <a:gdLst/>
              <a:ahLst/>
              <a:cxnLst/>
              <a:rect l="l" t="t" r="r" b="b"/>
              <a:pathLst>
                <a:path w="12844" h="13581" extrusionOk="0">
                  <a:moveTo>
                    <a:pt x="7482" y="0"/>
                  </a:moveTo>
                  <a:cubicBezTo>
                    <a:pt x="5694" y="0"/>
                    <a:pt x="4848" y="1272"/>
                    <a:pt x="4971" y="2628"/>
                  </a:cubicBezTo>
                  <a:cubicBezTo>
                    <a:pt x="5004" y="3229"/>
                    <a:pt x="5205" y="3762"/>
                    <a:pt x="5338" y="4329"/>
                  </a:cubicBezTo>
                  <a:cubicBezTo>
                    <a:pt x="5369" y="4485"/>
                    <a:pt x="5751" y="5546"/>
                    <a:pt x="5117" y="5546"/>
                  </a:cubicBezTo>
                  <a:cubicBezTo>
                    <a:pt x="5074" y="5546"/>
                    <a:pt x="5025" y="5541"/>
                    <a:pt x="4971" y="5530"/>
                  </a:cubicBezTo>
                  <a:cubicBezTo>
                    <a:pt x="4738" y="5497"/>
                    <a:pt x="4504" y="5430"/>
                    <a:pt x="4271" y="5330"/>
                  </a:cubicBezTo>
                  <a:cubicBezTo>
                    <a:pt x="3724" y="5164"/>
                    <a:pt x="3212" y="5015"/>
                    <a:pt x="2673" y="5015"/>
                  </a:cubicBezTo>
                  <a:cubicBezTo>
                    <a:pt x="2455" y="5015"/>
                    <a:pt x="2233" y="5039"/>
                    <a:pt x="2002" y="5097"/>
                  </a:cubicBezTo>
                  <a:cubicBezTo>
                    <a:pt x="1" y="5630"/>
                    <a:pt x="1268" y="8199"/>
                    <a:pt x="2336" y="8933"/>
                  </a:cubicBezTo>
                  <a:cubicBezTo>
                    <a:pt x="2803" y="9266"/>
                    <a:pt x="5238" y="10234"/>
                    <a:pt x="3837" y="10667"/>
                  </a:cubicBezTo>
                  <a:cubicBezTo>
                    <a:pt x="2970" y="10934"/>
                    <a:pt x="2736" y="11401"/>
                    <a:pt x="2803" y="12068"/>
                  </a:cubicBezTo>
                  <a:cubicBezTo>
                    <a:pt x="2900" y="12966"/>
                    <a:pt x="4002" y="13581"/>
                    <a:pt x="5044" y="13581"/>
                  </a:cubicBezTo>
                  <a:cubicBezTo>
                    <a:pt x="5436" y="13581"/>
                    <a:pt x="5820" y="13494"/>
                    <a:pt x="6139" y="13303"/>
                  </a:cubicBezTo>
                  <a:cubicBezTo>
                    <a:pt x="6139" y="13336"/>
                    <a:pt x="6205" y="13369"/>
                    <a:pt x="6272" y="13369"/>
                  </a:cubicBezTo>
                  <a:cubicBezTo>
                    <a:pt x="6534" y="13411"/>
                    <a:pt x="6813" y="13432"/>
                    <a:pt x="7098" y="13432"/>
                  </a:cubicBezTo>
                  <a:cubicBezTo>
                    <a:pt x="8190" y="13432"/>
                    <a:pt x="9366" y="13116"/>
                    <a:pt x="9975" y="12402"/>
                  </a:cubicBezTo>
                  <a:cubicBezTo>
                    <a:pt x="10508" y="11868"/>
                    <a:pt x="10575" y="11234"/>
                    <a:pt x="10208" y="10601"/>
                  </a:cubicBezTo>
                  <a:cubicBezTo>
                    <a:pt x="9875" y="10034"/>
                    <a:pt x="8907" y="9233"/>
                    <a:pt x="9508" y="8566"/>
                  </a:cubicBezTo>
                  <a:cubicBezTo>
                    <a:pt x="9975" y="8065"/>
                    <a:pt x="10675" y="7765"/>
                    <a:pt x="11309" y="7398"/>
                  </a:cubicBezTo>
                  <a:cubicBezTo>
                    <a:pt x="12843" y="6531"/>
                    <a:pt x="12843" y="5197"/>
                    <a:pt x="11042" y="4630"/>
                  </a:cubicBezTo>
                  <a:cubicBezTo>
                    <a:pt x="9975" y="4296"/>
                    <a:pt x="10709" y="3195"/>
                    <a:pt x="10675" y="2528"/>
                  </a:cubicBezTo>
                  <a:cubicBezTo>
                    <a:pt x="10642" y="2128"/>
                    <a:pt x="10575" y="1694"/>
                    <a:pt x="10275" y="1361"/>
                  </a:cubicBezTo>
                  <a:cubicBezTo>
                    <a:pt x="9775" y="694"/>
                    <a:pt x="8941" y="160"/>
                    <a:pt x="7940" y="26"/>
                  </a:cubicBezTo>
                  <a:cubicBezTo>
                    <a:pt x="7781" y="9"/>
                    <a:pt x="7628" y="0"/>
                    <a:pt x="7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3"/>
            <p:cNvSpPr/>
            <p:nvPr/>
          </p:nvSpPr>
          <p:spPr>
            <a:xfrm>
              <a:off x="2321000" y="1630175"/>
              <a:ext cx="407650" cy="333675"/>
            </a:xfrm>
            <a:custGeom>
              <a:avLst/>
              <a:gdLst/>
              <a:ahLst/>
              <a:cxnLst/>
              <a:rect l="l" t="t" r="r" b="b"/>
              <a:pathLst>
                <a:path w="16306" h="13347" extrusionOk="0">
                  <a:moveTo>
                    <a:pt x="7309" y="0"/>
                  </a:moveTo>
                  <a:cubicBezTo>
                    <a:pt x="6183" y="0"/>
                    <a:pt x="5478" y="861"/>
                    <a:pt x="4381" y="861"/>
                  </a:cubicBezTo>
                  <a:cubicBezTo>
                    <a:pt x="4344" y="861"/>
                    <a:pt x="4307" y="860"/>
                    <a:pt x="4270" y="858"/>
                  </a:cubicBezTo>
                  <a:cubicBezTo>
                    <a:pt x="3692" y="840"/>
                    <a:pt x="3021" y="717"/>
                    <a:pt x="2378" y="717"/>
                  </a:cubicBezTo>
                  <a:cubicBezTo>
                    <a:pt x="1870" y="717"/>
                    <a:pt x="1380" y="794"/>
                    <a:pt x="968" y="1059"/>
                  </a:cubicBezTo>
                  <a:cubicBezTo>
                    <a:pt x="301" y="1492"/>
                    <a:pt x="0" y="2126"/>
                    <a:pt x="334" y="2760"/>
                  </a:cubicBezTo>
                  <a:cubicBezTo>
                    <a:pt x="1268" y="4628"/>
                    <a:pt x="4470" y="4961"/>
                    <a:pt x="6572" y="5629"/>
                  </a:cubicBezTo>
                  <a:cubicBezTo>
                    <a:pt x="7172" y="5829"/>
                    <a:pt x="8073" y="6162"/>
                    <a:pt x="7973" y="6763"/>
                  </a:cubicBezTo>
                  <a:cubicBezTo>
                    <a:pt x="7906" y="7030"/>
                    <a:pt x="7839" y="7296"/>
                    <a:pt x="7806" y="7563"/>
                  </a:cubicBezTo>
                  <a:cubicBezTo>
                    <a:pt x="7773" y="7930"/>
                    <a:pt x="7706" y="8364"/>
                    <a:pt x="7939" y="8731"/>
                  </a:cubicBezTo>
                  <a:cubicBezTo>
                    <a:pt x="8406" y="9431"/>
                    <a:pt x="9207" y="9631"/>
                    <a:pt x="10141" y="9865"/>
                  </a:cubicBezTo>
                  <a:cubicBezTo>
                    <a:pt x="10541" y="9965"/>
                    <a:pt x="10975" y="10065"/>
                    <a:pt x="11308" y="10232"/>
                  </a:cubicBezTo>
                  <a:cubicBezTo>
                    <a:pt x="11942" y="10532"/>
                    <a:pt x="11775" y="11066"/>
                    <a:pt x="11809" y="11499"/>
                  </a:cubicBezTo>
                  <a:cubicBezTo>
                    <a:pt x="11842" y="11766"/>
                    <a:pt x="12142" y="12066"/>
                    <a:pt x="12309" y="12233"/>
                  </a:cubicBezTo>
                  <a:cubicBezTo>
                    <a:pt x="12976" y="12834"/>
                    <a:pt x="13810" y="13267"/>
                    <a:pt x="14844" y="13334"/>
                  </a:cubicBezTo>
                  <a:cubicBezTo>
                    <a:pt x="14924" y="13341"/>
                    <a:pt x="15031" y="13346"/>
                    <a:pt x="15150" y="13346"/>
                  </a:cubicBezTo>
                  <a:cubicBezTo>
                    <a:pt x="15627" y="13346"/>
                    <a:pt x="16305" y="13261"/>
                    <a:pt x="16279" y="12834"/>
                  </a:cubicBezTo>
                  <a:cubicBezTo>
                    <a:pt x="16245" y="12500"/>
                    <a:pt x="16012" y="12200"/>
                    <a:pt x="15712" y="11966"/>
                  </a:cubicBezTo>
                  <a:cubicBezTo>
                    <a:pt x="15378" y="11733"/>
                    <a:pt x="15011" y="11533"/>
                    <a:pt x="14844" y="11199"/>
                  </a:cubicBezTo>
                  <a:cubicBezTo>
                    <a:pt x="14244" y="9965"/>
                    <a:pt x="15345" y="8564"/>
                    <a:pt x="15578" y="7396"/>
                  </a:cubicBezTo>
                  <a:cubicBezTo>
                    <a:pt x="15778" y="6496"/>
                    <a:pt x="15745" y="5595"/>
                    <a:pt x="15278" y="4761"/>
                  </a:cubicBezTo>
                  <a:cubicBezTo>
                    <a:pt x="14878" y="4094"/>
                    <a:pt x="14377" y="3260"/>
                    <a:pt x="13377" y="2993"/>
                  </a:cubicBezTo>
                  <a:cubicBezTo>
                    <a:pt x="13110" y="2927"/>
                    <a:pt x="12876" y="2918"/>
                    <a:pt x="12643" y="2918"/>
                  </a:cubicBezTo>
                  <a:cubicBezTo>
                    <a:pt x="12565" y="2918"/>
                    <a:pt x="12487" y="2919"/>
                    <a:pt x="12408" y="2919"/>
                  </a:cubicBezTo>
                  <a:cubicBezTo>
                    <a:pt x="12250" y="2919"/>
                    <a:pt x="12087" y="2916"/>
                    <a:pt x="11909" y="2893"/>
                  </a:cubicBezTo>
                  <a:cubicBezTo>
                    <a:pt x="11175" y="2827"/>
                    <a:pt x="10908" y="1926"/>
                    <a:pt x="10575" y="1559"/>
                  </a:cubicBezTo>
                  <a:cubicBezTo>
                    <a:pt x="9807" y="758"/>
                    <a:pt x="8873" y="258"/>
                    <a:pt x="7639" y="25"/>
                  </a:cubicBezTo>
                  <a:cubicBezTo>
                    <a:pt x="7525" y="8"/>
                    <a:pt x="7415" y="0"/>
                    <a:pt x="7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3"/>
            <p:cNvSpPr/>
            <p:nvPr/>
          </p:nvSpPr>
          <p:spPr>
            <a:xfrm>
              <a:off x="2115025" y="1160725"/>
              <a:ext cx="546250" cy="290375"/>
            </a:xfrm>
            <a:custGeom>
              <a:avLst/>
              <a:gdLst/>
              <a:ahLst/>
              <a:cxnLst/>
              <a:rect l="l" t="t" r="r" b="b"/>
              <a:pathLst>
                <a:path w="21850" h="11615" extrusionOk="0">
                  <a:moveTo>
                    <a:pt x="19883" y="0"/>
                  </a:moveTo>
                  <a:cubicBezTo>
                    <a:pt x="19694" y="0"/>
                    <a:pt x="19498" y="65"/>
                    <a:pt x="19281" y="223"/>
                  </a:cubicBezTo>
                  <a:cubicBezTo>
                    <a:pt x="18747" y="623"/>
                    <a:pt x="18380" y="1223"/>
                    <a:pt x="18046" y="1724"/>
                  </a:cubicBezTo>
                  <a:cubicBezTo>
                    <a:pt x="17646" y="2324"/>
                    <a:pt x="17279" y="2925"/>
                    <a:pt x="16946" y="3558"/>
                  </a:cubicBezTo>
                  <a:cubicBezTo>
                    <a:pt x="16648" y="4154"/>
                    <a:pt x="15922" y="6361"/>
                    <a:pt x="14966" y="6361"/>
                  </a:cubicBezTo>
                  <a:cubicBezTo>
                    <a:pt x="14958" y="6361"/>
                    <a:pt x="14951" y="6361"/>
                    <a:pt x="14944" y="6360"/>
                  </a:cubicBezTo>
                  <a:cubicBezTo>
                    <a:pt x="14043" y="6327"/>
                    <a:pt x="13276" y="5960"/>
                    <a:pt x="12509" y="5560"/>
                  </a:cubicBezTo>
                  <a:cubicBezTo>
                    <a:pt x="11075" y="4859"/>
                    <a:pt x="9674" y="4259"/>
                    <a:pt x="8406" y="3325"/>
                  </a:cubicBezTo>
                  <a:cubicBezTo>
                    <a:pt x="7024" y="2296"/>
                    <a:pt x="4835" y="214"/>
                    <a:pt x="2827" y="214"/>
                  </a:cubicBezTo>
                  <a:cubicBezTo>
                    <a:pt x="2752" y="214"/>
                    <a:pt x="2677" y="217"/>
                    <a:pt x="2602" y="223"/>
                  </a:cubicBezTo>
                  <a:cubicBezTo>
                    <a:pt x="0" y="389"/>
                    <a:pt x="1201" y="3392"/>
                    <a:pt x="2035" y="4592"/>
                  </a:cubicBezTo>
                  <a:cubicBezTo>
                    <a:pt x="4070" y="7461"/>
                    <a:pt x="7405" y="9763"/>
                    <a:pt x="10875" y="11064"/>
                  </a:cubicBezTo>
                  <a:cubicBezTo>
                    <a:pt x="11839" y="11429"/>
                    <a:pt x="12803" y="11615"/>
                    <a:pt x="13730" y="11615"/>
                  </a:cubicBezTo>
                  <a:cubicBezTo>
                    <a:pt x="15594" y="11615"/>
                    <a:pt x="17310" y="10866"/>
                    <a:pt x="18580" y="9329"/>
                  </a:cubicBezTo>
                  <a:cubicBezTo>
                    <a:pt x="19647" y="8028"/>
                    <a:pt x="20448" y="6494"/>
                    <a:pt x="21082" y="4959"/>
                  </a:cubicBezTo>
                  <a:cubicBezTo>
                    <a:pt x="21415" y="4192"/>
                    <a:pt x="21716" y="3425"/>
                    <a:pt x="21816" y="2591"/>
                  </a:cubicBezTo>
                  <a:cubicBezTo>
                    <a:pt x="21849" y="2257"/>
                    <a:pt x="21816" y="1824"/>
                    <a:pt x="21749" y="1390"/>
                  </a:cubicBezTo>
                  <a:cubicBezTo>
                    <a:pt x="21716" y="1357"/>
                    <a:pt x="21682" y="1323"/>
                    <a:pt x="21649" y="1257"/>
                  </a:cubicBezTo>
                  <a:cubicBezTo>
                    <a:pt x="21482" y="923"/>
                    <a:pt x="21182" y="656"/>
                    <a:pt x="20882" y="456"/>
                  </a:cubicBezTo>
                  <a:cubicBezTo>
                    <a:pt x="20520" y="201"/>
                    <a:pt x="20213" y="0"/>
                    <a:pt x="19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3"/>
            <p:cNvSpPr/>
            <p:nvPr/>
          </p:nvSpPr>
          <p:spPr>
            <a:xfrm>
              <a:off x="2589525" y="1107625"/>
              <a:ext cx="185150" cy="110450"/>
            </a:xfrm>
            <a:custGeom>
              <a:avLst/>
              <a:gdLst/>
              <a:ahLst/>
              <a:cxnLst/>
              <a:rect l="l" t="t" r="r" b="b"/>
              <a:pathLst>
                <a:path w="7406" h="4418" extrusionOk="0">
                  <a:moveTo>
                    <a:pt x="4289" y="0"/>
                  </a:moveTo>
                  <a:cubicBezTo>
                    <a:pt x="3483" y="0"/>
                    <a:pt x="2785" y="437"/>
                    <a:pt x="2135" y="946"/>
                  </a:cubicBezTo>
                  <a:cubicBezTo>
                    <a:pt x="1601" y="1313"/>
                    <a:pt x="1068" y="1613"/>
                    <a:pt x="601" y="2013"/>
                  </a:cubicBezTo>
                  <a:lnTo>
                    <a:pt x="567" y="2013"/>
                  </a:lnTo>
                  <a:cubicBezTo>
                    <a:pt x="100" y="2113"/>
                    <a:pt x="0" y="2380"/>
                    <a:pt x="67" y="2647"/>
                  </a:cubicBezTo>
                  <a:cubicBezTo>
                    <a:pt x="167" y="3014"/>
                    <a:pt x="634" y="3447"/>
                    <a:pt x="934" y="3681"/>
                  </a:cubicBezTo>
                  <a:cubicBezTo>
                    <a:pt x="1652" y="4189"/>
                    <a:pt x="2411" y="4418"/>
                    <a:pt x="3154" y="4418"/>
                  </a:cubicBezTo>
                  <a:cubicBezTo>
                    <a:pt x="4896" y="4418"/>
                    <a:pt x="6544" y="3160"/>
                    <a:pt x="7339" y="1313"/>
                  </a:cubicBezTo>
                  <a:cubicBezTo>
                    <a:pt x="7406" y="1212"/>
                    <a:pt x="7372" y="1046"/>
                    <a:pt x="7239" y="1012"/>
                  </a:cubicBezTo>
                  <a:cubicBezTo>
                    <a:pt x="6983" y="968"/>
                    <a:pt x="6721" y="950"/>
                    <a:pt x="6455" y="950"/>
                  </a:cubicBezTo>
                  <a:cubicBezTo>
                    <a:pt x="5506" y="950"/>
                    <a:pt x="4507" y="1182"/>
                    <a:pt x="3570" y="1313"/>
                  </a:cubicBezTo>
                  <a:cubicBezTo>
                    <a:pt x="3970" y="1012"/>
                    <a:pt x="4437" y="779"/>
                    <a:pt x="4804" y="412"/>
                  </a:cubicBezTo>
                  <a:cubicBezTo>
                    <a:pt x="4904" y="312"/>
                    <a:pt x="4870" y="78"/>
                    <a:pt x="4737" y="45"/>
                  </a:cubicBezTo>
                  <a:cubicBezTo>
                    <a:pt x="4584" y="14"/>
                    <a:pt x="4435" y="0"/>
                    <a:pt x="4289"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3"/>
            <p:cNvSpPr/>
            <p:nvPr/>
          </p:nvSpPr>
          <p:spPr>
            <a:xfrm>
              <a:off x="2166725" y="1332225"/>
              <a:ext cx="211825" cy="106775"/>
            </a:xfrm>
            <a:custGeom>
              <a:avLst/>
              <a:gdLst/>
              <a:ahLst/>
              <a:cxnLst/>
              <a:rect l="l" t="t" r="r" b="b"/>
              <a:pathLst>
                <a:path w="8473" h="4271" extrusionOk="0">
                  <a:moveTo>
                    <a:pt x="300" y="1"/>
                  </a:moveTo>
                  <a:cubicBezTo>
                    <a:pt x="100" y="1"/>
                    <a:pt x="0" y="301"/>
                    <a:pt x="200" y="334"/>
                  </a:cubicBezTo>
                  <a:cubicBezTo>
                    <a:pt x="1034" y="468"/>
                    <a:pt x="1902" y="601"/>
                    <a:pt x="2635" y="1035"/>
                  </a:cubicBezTo>
                  <a:cubicBezTo>
                    <a:pt x="2936" y="1202"/>
                    <a:pt x="3203" y="1402"/>
                    <a:pt x="3469" y="1602"/>
                  </a:cubicBezTo>
                  <a:cubicBezTo>
                    <a:pt x="3094" y="1459"/>
                    <a:pt x="2693" y="1382"/>
                    <a:pt x="2296" y="1382"/>
                  </a:cubicBezTo>
                  <a:cubicBezTo>
                    <a:pt x="1672" y="1382"/>
                    <a:pt x="1057" y="1574"/>
                    <a:pt x="567" y="2002"/>
                  </a:cubicBezTo>
                  <a:cubicBezTo>
                    <a:pt x="486" y="2083"/>
                    <a:pt x="559" y="2187"/>
                    <a:pt x="661" y="2187"/>
                  </a:cubicBezTo>
                  <a:cubicBezTo>
                    <a:pt x="684" y="2187"/>
                    <a:pt x="709" y="2181"/>
                    <a:pt x="734" y="2169"/>
                  </a:cubicBezTo>
                  <a:cubicBezTo>
                    <a:pt x="1363" y="1863"/>
                    <a:pt x="1992" y="1674"/>
                    <a:pt x="2622" y="1674"/>
                  </a:cubicBezTo>
                  <a:cubicBezTo>
                    <a:pt x="3160" y="1674"/>
                    <a:pt x="3698" y="1813"/>
                    <a:pt x="4237" y="2136"/>
                  </a:cubicBezTo>
                  <a:lnTo>
                    <a:pt x="4270" y="2136"/>
                  </a:lnTo>
                  <a:cubicBezTo>
                    <a:pt x="4303" y="2169"/>
                    <a:pt x="4370" y="2236"/>
                    <a:pt x="4403" y="2269"/>
                  </a:cubicBezTo>
                  <a:cubicBezTo>
                    <a:pt x="5638" y="3103"/>
                    <a:pt x="6939" y="3803"/>
                    <a:pt x="8373" y="4270"/>
                  </a:cubicBezTo>
                  <a:cubicBezTo>
                    <a:pt x="8440" y="4270"/>
                    <a:pt x="8473" y="4137"/>
                    <a:pt x="8406" y="4104"/>
                  </a:cubicBezTo>
                  <a:cubicBezTo>
                    <a:pt x="6838" y="3503"/>
                    <a:pt x="5437" y="2669"/>
                    <a:pt x="4103" y="1702"/>
                  </a:cubicBezTo>
                  <a:cubicBezTo>
                    <a:pt x="2902" y="768"/>
                    <a:pt x="1802" y="234"/>
                    <a:pt x="300" y="1"/>
                  </a:cubicBezTo>
                  <a:close/>
                </a:path>
              </a:pathLst>
            </a:custGeom>
            <a:solidFill>
              <a:srgbClr val="60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3"/>
            <p:cNvSpPr/>
            <p:nvPr/>
          </p:nvSpPr>
          <p:spPr>
            <a:xfrm>
              <a:off x="2591200" y="2228575"/>
              <a:ext cx="282725" cy="129100"/>
            </a:xfrm>
            <a:custGeom>
              <a:avLst/>
              <a:gdLst/>
              <a:ahLst/>
              <a:cxnLst/>
              <a:rect l="l" t="t" r="r" b="b"/>
              <a:pathLst>
                <a:path w="11309" h="5164" extrusionOk="0">
                  <a:moveTo>
                    <a:pt x="2954" y="0"/>
                  </a:moveTo>
                  <a:cubicBezTo>
                    <a:pt x="2594" y="0"/>
                    <a:pt x="2238" y="78"/>
                    <a:pt x="1901" y="273"/>
                  </a:cubicBezTo>
                  <a:cubicBezTo>
                    <a:pt x="867" y="873"/>
                    <a:pt x="0" y="2474"/>
                    <a:pt x="701" y="3642"/>
                  </a:cubicBezTo>
                  <a:cubicBezTo>
                    <a:pt x="1495" y="4917"/>
                    <a:pt x="3088" y="4960"/>
                    <a:pt x="4565" y="4960"/>
                  </a:cubicBezTo>
                  <a:cubicBezTo>
                    <a:pt x="4671" y="4960"/>
                    <a:pt x="4776" y="4960"/>
                    <a:pt x="4880" y="4960"/>
                  </a:cubicBezTo>
                  <a:cubicBezTo>
                    <a:pt x="5338" y="4960"/>
                    <a:pt x="5778" y="4964"/>
                    <a:pt x="6171" y="5009"/>
                  </a:cubicBezTo>
                  <a:cubicBezTo>
                    <a:pt x="6772" y="5090"/>
                    <a:pt x="7404" y="5164"/>
                    <a:pt x="8033" y="5164"/>
                  </a:cubicBezTo>
                  <a:cubicBezTo>
                    <a:pt x="8697" y="5164"/>
                    <a:pt x="9357" y="5082"/>
                    <a:pt x="9974" y="4842"/>
                  </a:cubicBezTo>
                  <a:cubicBezTo>
                    <a:pt x="10474" y="4642"/>
                    <a:pt x="11308" y="4242"/>
                    <a:pt x="11041" y="3575"/>
                  </a:cubicBezTo>
                  <a:cubicBezTo>
                    <a:pt x="10841" y="3041"/>
                    <a:pt x="9874" y="2774"/>
                    <a:pt x="9407" y="2541"/>
                  </a:cubicBezTo>
                  <a:cubicBezTo>
                    <a:pt x="8072" y="1940"/>
                    <a:pt x="6638" y="1440"/>
                    <a:pt x="5304" y="773"/>
                  </a:cubicBezTo>
                  <a:cubicBezTo>
                    <a:pt x="4609" y="403"/>
                    <a:pt x="3771" y="0"/>
                    <a:pt x="2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3"/>
            <p:cNvSpPr/>
            <p:nvPr/>
          </p:nvSpPr>
          <p:spPr>
            <a:xfrm>
              <a:off x="1644675" y="2157625"/>
              <a:ext cx="280225" cy="132525"/>
            </a:xfrm>
            <a:custGeom>
              <a:avLst/>
              <a:gdLst/>
              <a:ahLst/>
              <a:cxnLst/>
              <a:rect l="l" t="t" r="r" b="b"/>
              <a:pathLst>
                <a:path w="11209" h="5301" extrusionOk="0">
                  <a:moveTo>
                    <a:pt x="7475" y="1"/>
                  </a:moveTo>
                  <a:cubicBezTo>
                    <a:pt x="7373" y="1"/>
                    <a:pt x="7272" y="14"/>
                    <a:pt x="7172" y="42"/>
                  </a:cubicBezTo>
                  <a:cubicBezTo>
                    <a:pt x="6672" y="208"/>
                    <a:pt x="6572" y="475"/>
                    <a:pt x="6272" y="842"/>
                  </a:cubicBezTo>
                  <a:cubicBezTo>
                    <a:pt x="5605" y="1643"/>
                    <a:pt x="4771" y="1710"/>
                    <a:pt x="3803" y="1943"/>
                  </a:cubicBezTo>
                  <a:cubicBezTo>
                    <a:pt x="2569" y="2243"/>
                    <a:pt x="1302" y="2610"/>
                    <a:pt x="401" y="3578"/>
                  </a:cubicBezTo>
                  <a:cubicBezTo>
                    <a:pt x="1" y="3978"/>
                    <a:pt x="368" y="4612"/>
                    <a:pt x="835" y="4745"/>
                  </a:cubicBezTo>
                  <a:cubicBezTo>
                    <a:pt x="2302" y="5145"/>
                    <a:pt x="4004" y="5045"/>
                    <a:pt x="5538" y="5179"/>
                  </a:cubicBezTo>
                  <a:cubicBezTo>
                    <a:pt x="6144" y="5225"/>
                    <a:pt x="6801" y="5301"/>
                    <a:pt x="7451" y="5301"/>
                  </a:cubicBezTo>
                  <a:cubicBezTo>
                    <a:pt x="8196" y="5301"/>
                    <a:pt x="8933" y="5201"/>
                    <a:pt x="9574" y="4845"/>
                  </a:cubicBezTo>
                  <a:cubicBezTo>
                    <a:pt x="10475" y="4345"/>
                    <a:pt x="11209" y="2410"/>
                    <a:pt x="10375" y="1776"/>
                  </a:cubicBezTo>
                  <a:cubicBezTo>
                    <a:pt x="10375" y="1743"/>
                    <a:pt x="10341" y="1710"/>
                    <a:pt x="10308" y="1676"/>
                  </a:cubicBezTo>
                  <a:cubicBezTo>
                    <a:pt x="9552" y="1222"/>
                    <a:pt x="8467" y="1"/>
                    <a:pt x="7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3"/>
            <p:cNvSpPr/>
            <p:nvPr/>
          </p:nvSpPr>
          <p:spPr>
            <a:xfrm>
              <a:off x="2156700" y="1682700"/>
              <a:ext cx="568775" cy="573800"/>
            </a:xfrm>
            <a:custGeom>
              <a:avLst/>
              <a:gdLst/>
              <a:ahLst/>
              <a:cxnLst/>
              <a:rect l="l" t="t" r="r" b="b"/>
              <a:pathLst>
                <a:path w="22751" h="22952" extrusionOk="0">
                  <a:moveTo>
                    <a:pt x="16720" y="1"/>
                  </a:moveTo>
                  <a:cubicBezTo>
                    <a:pt x="15493" y="1"/>
                    <a:pt x="14206" y="186"/>
                    <a:pt x="13010" y="325"/>
                  </a:cubicBezTo>
                  <a:cubicBezTo>
                    <a:pt x="11576" y="492"/>
                    <a:pt x="10142" y="726"/>
                    <a:pt x="8807" y="1193"/>
                  </a:cubicBezTo>
                  <a:cubicBezTo>
                    <a:pt x="7406" y="1726"/>
                    <a:pt x="3870" y="1593"/>
                    <a:pt x="2536" y="2193"/>
                  </a:cubicBezTo>
                  <a:cubicBezTo>
                    <a:pt x="1535" y="2627"/>
                    <a:pt x="2836" y="3894"/>
                    <a:pt x="1902" y="4395"/>
                  </a:cubicBezTo>
                  <a:cubicBezTo>
                    <a:pt x="1836" y="4395"/>
                    <a:pt x="1769" y="4428"/>
                    <a:pt x="1702" y="4462"/>
                  </a:cubicBezTo>
                  <a:cubicBezTo>
                    <a:pt x="1635" y="4528"/>
                    <a:pt x="1569" y="4562"/>
                    <a:pt x="1502" y="4628"/>
                  </a:cubicBezTo>
                  <a:cubicBezTo>
                    <a:pt x="1369" y="4728"/>
                    <a:pt x="1202" y="4828"/>
                    <a:pt x="1068" y="4929"/>
                  </a:cubicBezTo>
                  <a:cubicBezTo>
                    <a:pt x="1002" y="4962"/>
                    <a:pt x="1002" y="5029"/>
                    <a:pt x="1002" y="5095"/>
                  </a:cubicBezTo>
                  <a:cubicBezTo>
                    <a:pt x="401" y="5662"/>
                    <a:pt x="1" y="6363"/>
                    <a:pt x="535" y="7197"/>
                  </a:cubicBezTo>
                  <a:cubicBezTo>
                    <a:pt x="1469" y="8631"/>
                    <a:pt x="2903" y="9498"/>
                    <a:pt x="4504" y="10166"/>
                  </a:cubicBezTo>
                  <a:cubicBezTo>
                    <a:pt x="5649" y="10662"/>
                    <a:pt x="6779" y="10865"/>
                    <a:pt x="7950" y="10865"/>
                  </a:cubicBezTo>
                  <a:cubicBezTo>
                    <a:pt x="8588" y="10865"/>
                    <a:pt x="9238" y="10805"/>
                    <a:pt x="9908" y="10699"/>
                  </a:cubicBezTo>
                  <a:cubicBezTo>
                    <a:pt x="10909" y="10533"/>
                    <a:pt x="11976" y="10399"/>
                    <a:pt x="12877" y="9932"/>
                  </a:cubicBezTo>
                  <a:cubicBezTo>
                    <a:pt x="13544" y="9599"/>
                    <a:pt x="14411" y="8965"/>
                    <a:pt x="15212" y="8831"/>
                  </a:cubicBezTo>
                  <a:cubicBezTo>
                    <a:pt x="15379" y="10399"/>
                    <a:pt x="15846" y="11934"/>
                    <a:pt x="16213" y="13468"/>
                  </a:cubicBezTo>
                  <a:cubicBezTo>
                    <a:pt x="16613" y="15136"/>
                    <a:pt x="16913" y="16804"/>
                    <a:pt x="17280" y="18472"/>
                  </a:cubicBezTo>
                  <a:cubicBezTo>
                    <a:pt x="17614" y="19906"/>
                    <a:pt x="18014" y="21274"/>
                    <a:pt x="18614" y="22608"/>
                  </a:cubicBezTo>
                  <a:cubicBezTo>
                    <a:pt x="18681" y="22708"/>
                    <a:pt x="18714" y="22808"/>
                    <a:pt x="18781" y="22941"/>
                  </a:cubicBezTo>
                  <a:cubicBezTo>
                    <a:pt x="18925" y="22948"/>
                    <a:pt x="19075" y="22951"/>
                    <a:pt x="19226" y="22951"/>
                  </a:cubicBezTo>
                  <a:cubicBezTo>
                    <a:pt x="20617" y="22951"/>
                    <a:pt x="22217" y="22698"/>
                    <a:pt x="22217" y="22608"/>
                  </a:cubicBezTo>
                  <a:cubicBezTo>
                    <a:pt x="22751" y="19639"/>
                    <a:pt x="22650" y="15803"/>
                    <a:pt x="22350" y="12834"/>
                  </a:cubicBezTo>
                  <a:cubicBezTo>
                    <a:pt x="22050" y="9665"/>
                    <a:pt x="22083" y="7197"/>
                    <a:pt x="21049" y="4128"/>
                  </a:cubicBezTo>
                  <a:cubicBezTo>
                    <a:pt x="20482" y="2460"/>
                    <a:pt x="19682" y="192"/>
                    <a:pt x="17447" y="25"/>
                  </a:cubicBezTo>
                  <a:cubicBezTo>
                    <a:pt x="17208" y="8"/>
                    <a:pt x="16965" y="1"/>
                    <a:pt x="16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3"/>
            <p:cNvSpPr/>
            <p:nvPr/>
          </p:nvSpPr>
          <p:spPr>
            <a:xfrm>
              <a:off x="1864825" y="1715700"/>
              <a:ext cx="643825" cy="595925"/>
            </a:xfrm>
            <a:custGeom>
              <a:avLst/>
              <a:gdLst/>
              <a:ahLst/>
              <a:cxnLst/>
              <a:rect l="l" t="t" r="r" b="b"/>
              <a:pathLst>
                <a:path w="25753" h="23837" extrusionOk="0">
                  <a:moveTo>
                    <a:pt x="13591" y="0"/>
                  </a:moveTo>
                  <a:cubicBezTo>
                    <a:pt x="12240" y="0"/>
                    <a:pt x="11346" y="546"/>
                    <a:pt x="10909" y="1807"/>
                  </a:cubicBezTo>
                  <a:cubicBezTo>
                    <a:pt x="9875" y="4743"/>
                    <a:pt x="9675" y="5944"/>
                    <a:pt x="10609" y="8846"/>
                  </a:cubicBezTo>
                  <a:cubicBezTo>
                    <a:pt x="11442" y="11514"/>
                    <a:pt x="13711" y="14717"/>
                    <a:pt x="15679" y="16751"/>
                  </a:cubicBezTo>
                  <a:cubicBezTo>
                    <a:pt x="14111" y="16484"/>
                    <a:pt x="12376" y="16518"/>
                    <a:pt x="10842" y="16451"/>
                  </a:cubicBezTo>
                  <a:cubicBezTo>
                    <a:pt x="10780" y="16449"/>
                    <a:pt x="10714" y="16448"/>
                    <a:pt x="10644" y="16448"/>
                  </a:cubicBezTo>
                  <a:cubicBezTo>
                    <a:pt x="8589" y="16448"/>
                    <a:pt x="3014" y="17398"/>
                    <a:pt x="401" y="19720"/>
                  </a:cubicBezTo>
                  <a:cubicBezTo>
                    <a:pt x="368" y="19753"/>
                    <a:pt x="1" y="22522"/>
                    <a:pt x="835" y="22889"/>
                  </a:cubicBezTo>
                  <a:cubicBezTo>
                    <a:pt x="1700" y="23264"/>
                    <a:pt x="7058" y="23689"/>
                    <a:pt x="10994" y="23689"/>
                  </a:cubicBezTo>
                  <a:cubicBezTo>
                    <a:pt x="11608" y="23689"/>
                    <a:pt x="12188" y="23679"/>
                    <a:pt x="12710" y="23656"/>
                  </a:cubicBezTo>
                  <a:cubicBezTo>
                    <a:pt x="12914" y="23648"/>
                    <a:pt x="13121" y="23644"/>
                    <a:pt x="13330" y="23644"/>
                  </a:cubicBezTo>
                  <a:cubicBezTo>
                    <a:pt x="14851" y="23644"/>
                    <a:pt x="16519" y="23836"/>
                    <a:pt x="18127" y="23836"/>
                  </a:cubicBezTo>
                  <a:cubicBezTo>
                    <a:pt x="19859" y="23836"/>
                    <a:pt x="21520" y="23614"/>
                    <a:pt x="22851" y="22689"/>
                  </a:cubicBezTo>
                  <a:cubicBezTo>
                    <a:pt x="25753" y="20687"/>
                    <a:pt x="23351" y="14016"/>
                    <a:pt x="22450" y="11581"/>
                  </a:cubicBezTo>
                  <a:cubicBezTo>
                    <a:pt x="21583" y="9213"/>
                    <a:pt x="19482" y="6177"/>
                    <a:pt x="18614" y="3809"/>
                  </a:cubicBezTo>
                  <a:cubicBezTo>
                    <a:pt x="17814" y="1674"/>
                    <a:pt x="17647" y="640"/>
                    <a:pt x="14912" y="139"/>
                  </a:cubicBezTo>
                  <a:cubicBezTo>
                    <a:pt x="14431" y="48"/>
                    <a:pt x="13991" y="0"/>
                    <a:pt x="13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3"/>
            <p:cNvSpPr/>
            <p:nvPr/>
          </p:nvSpPr>
          <p:spPr>
            <a:xfrm>
              <a:off x="2515650" y="1383125"/>
              <a:ext cx="28875" cy="83800"/>
            </a:xfrm>
            <a:custGeom>
              <a:avLst/>
              <a:gdLst/>
              <a:ahLst/>
              <a:cxnLst/>
              <a:rect l="l" t="t" r="r" b="b"/>
              <a:pathLst>
                <a:path w="1155" h="3352" extrusionOk="0">
                  <a:moveTo>
                    <a:pt x="126" y="1"/>
                  </a:moveTo>
                  <a:cubicBezTo>
                    <a:pt x="60" y="1"/>
                    <a:pt x="1" y="56"/>
                    <a:pt x="20" y="133"/>
                  </a:cubicBezTo>
                  <a:cubicBezTo>
                    <a:pt x="153" y="667"/>
                    <a:pt x="320" y="1167"/>
                    <a:pt x="454" y="1667"/>
                  </a:cubicBezTo>
                  <a:cubicBezTo>
                    <a:pt x="620" y="2201"/>
                    <a:pt x="687" y="2768"/>
                    <a:pt x="820" y="3302"/>
                  </a:cubicBezTo>
                  <a:cubicBezTo>
                    <a:pt x="820" y="3335"/>
                    <a:pt x="854" y="3352"/>
                    <a:pt x="887" y="3352"/>
                  </a:cubicBezTo>
                  <a:cubicBezTo>
                    <a:pt x="921" y="3352"/>
                    <a:pt x="954" y="3335"/>
                    <a:pt x="954" y="3302"/>
                  </a:cubicBezTo>
                  <a:cubicBezTo>
                    <a:pt x="1154" y="2201"/>
                    <a:pt x="587" y="1100"/>
                    <a:pt x="253" y="100"/>
                  </a:cubicBezTo>
                  <a:cubicBezTo>
                    <a:pt x="225" y="29"/>
                    <a:pt x="174" y="1"/>
                    <a:pt x="126" y="1"/>
                  </a:cubicBezTo>
                  <a:close/>
                </a:path>
              </a:pathLst>
            </a:custGeom>
            <a:solidFill>
              <a:srgbClr val="60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3"/>
            <p:cNvSpPr/>
            <p:nvPr/>
          </p:nvSpPr>
          <p:spPr>
            <a:xfrm>
              <a:off x="2493150" y="1383525"/>
              <a:ext cx="29675" cy="80200"/>
            </a:xfrm>
            <a:custGeom>
              <a:avLst/>
              <a:gdLst/>
              <a:ahLst/>
              <a:cxnLst/>
              <a:rect l="l" t="t" r="r" b="b"/>
              <a:pathLst>
                <a:path w="1187" h="3208" extrusionOk="0">
                  <a:moveTo>
                    <a:pt x="585" y="1"/>
                  </a:moveTo>
                  <a:cubicBezTo>
                    <a:pt x="513" y="1"/>
                    <a:pt x="443" y="52"/>
                    <a:pt x="486" y="117"/>
                  </a:cubicBezTo>
                  <a:cubicBezTo>
                    <a:pt x="686" y="651"/>
                    <a:pt x="753" y="1218"/>
                    <a:pt x="620" y="1785"/>
                  </a:cubicBezTo>
                  <a:cubicBezTo>
                    <a:pt x="486" y="2252"/>
                    <a:pt x="253" y="2619"/>
                    <a:pt x="53" y="3052"/>
                  </a:cubicBezTo>
                  <a:cubicBezTo>
                    <a:pt x="1" y="3130"/>
                    <a:pt x="49" y="3207"/>
                    <a:pt x="120" y="3207"/>
                  </a:cubicBezTo>
                  <a:cubicBezTo>
                    <a:pt x="141" y="3207"/>
                    <a:pt x="163" y="3201"/>
                    <a:pt x="186" y="3186"/>
                  </a:cubicBezTo>
                  <a:cubicBezTo>
                    <a:pt x="1187" y="2619"/>
                    <a:pt x="1120" y="951"/>
                    <a:pt x="686" y="50"/>
                  </a:cubicBezTo>
                  <a:cubicBezTo>
                    <a:pt x="663" y="15"/>
                    <a:pt x="624" y="1"/>
                    <a:pt x="585" y="1"/>
                  </a:cubicBezTo>
                  <a:close/>
                </a:path>
              </a:pathLst>
            </a:custGeom>
            <a:solidFill>
              <a:srgbClr val="60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3"/>
            <p:cNvSpPr/>
            <p:nvPr/>
          </p:nvSpPr>
          <p:spPr>
            <a:xfrm>
              <a:off x="2603700" y="974375"/>
              <a:ext cx="228525" cy="225400"/>
            </a:xfrm>
            <a:custGeom>
              <a:avLst/>
              <a:gdLst/>
              <a:ahLst/>
              <a:cxnLst/>
              <a:rect l="l" t="t" r="r" b="b"/>
              <a:pathLst>
                <a:path w="9141" h="9016" extrusionOk="0">
                  <a:moveTo>
                    <a:pt x="3984" y="0"/>
                  </a:moveTo>
                  <a:cubicBezTo>
                    <a:pt x="3413" y="0"/>
                    <a:pt x="2863" y="31"/>
                    <a:pt x="2369" y="104"/>
                  </a:cubicBezTo>
                  <a:cubicBezTo>
                    <a:pt x="1535" y="238"/>
                    <a:pt x="868" y="138"/>
                    <a:pt x="501" y="972"/>
                  </a:cubicBezTo>
                  <a:cubicBezTo>
                    <a:pt x="0" y="2106"/>
                    <a:pt x="367" y="4241"/>
                    <a:pt x="668" y="5408"/>
                  </a:cubicBezTo>
                  <a:cubicBezTo>
                    <a:pt x="1096" y="7174"/>
                    <a:pt x="2612" y="9016"/>
                    <a:pt x="4509" y="9016"/>
                  </a:cubicBezTo>
                  <a:cubicBezTo>
                    <a:pt x="5120" y="9016"/>
                    <a:pt x="5771" y="8824"/>
                    <a:pt x="6438" y="8377"/>
                  </a:cubicBezTo>
                  <a:cubicBezTo>
                    <a:pt x="7639" y="7610"/>
                    <a:pt x="8273" y="6542"/>
                    <a:pt x="8540" y="5242"/>
                  </a:cubicBezTo>
                  <a:cubicBezTo>
                    <a:pt x="8740" y="4174"/>
                    <a:pt x="9140" y="2706"/>
                    <a:pt x="8840" y="1606"/>
                  </a:cubicBezTo>
                  <a:cubicBezTo>
                    <a:pt x="8807" y="972"/>
                    <a:pt x="8540" y="471"/>
                    <a:pt x="7639" y="305"/>
                  </a:cubicBezTo>
                  <a:cubicBezTo>
                    <a:pt x="6565" y="145"/>
                    <a:pt x="5225" y="0"/>
                    <a:pt x="39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3"/>
            <p:cNvSpPr/>
            <p:nvPr/>
          </p:nvSpPr>
          <p:spPr>
            <a:xfrm>
              <a:off x="2629550" y="986100"/>
              <a:ext cx="181750" cy="32250"/>
            </a:xfrm>
            <a:custGeom>
              <a:avLst/>
              <a:gdLst/>
              <a:ahLst/>
              <a:cxnLst/>
              <a:rect l="l" t="t" r="r" b="b"/>
              <a:pathLst>
                <a:path w="7270" h="1290" extrusionOk="0">
                  <a:moveTo>
                    <a:pt x="3491" y="1"/>
                  </a:moveTo>
                  <a:cubicBezTo>
                    <a:pt x="3312" y="1"/>
                    <a:pt x="3185" y="2"/>
                    <a:pt x="3136" y="2"/>
                  </a:cubicBezTo>
                  <a:cubicBezTo>
                    <a:pt x="2402" y="36"/>
                    <a:pt x="1502" y="36"/>
                    <a:pt x="734" y="269"/>
                  </a:cubicBezTo>
                  <a:cubicBezTo>
                    <a:pt x="534" y="336"/>
                    <a:pt x="267" y="403"/>
                    <a:pt x="101" y="569"/>
                  </a:cubicBezTo>
                  <a:cubicBezTo>
                    <a:pt x="101" y="569"/>
                    <a:pt x="101" y="603"/>
                    <a:pt x="101" y="603"/>
                  </a:cubicBezTo>
                  <a:cubicBezTo>
                    <a:pt x="0" y="736"/>
                    <a:pt x="0" y="903"/>
                    <a:pt x="201" y="970"/>
                  </a:cubicBezTo>
                  <a:cubicBezTo>
                    <a:pt x="844" y="1216"/>
                    <a:pt x="1562" y="1290"/>
                    <a:pt x="2294" y="1290"/>
                  </a:cubicBezTo>
                  <a:cubicBezTo>
                    <a:pt x="2853" y="1290"/>
                    <a:pt x="3421" y="1247"/>
                    <a:pt x="3970" y="1203"/>
                  </a:cubicBezTo>
                  <a:cubicBezTo>
                    <a:pt x="4370" y="1170"/>
                    <a:pt x="4771" y="1170"/>
                    <a:pt x="5204" y="1137"/>
                  </a:cubicBezTo>
                  <a:cubicBezTo>
                    <a:pt x="5396" y="1137"/>
                    <a:pt x="5602" y="1150"/>
                    <a:pt x="5804" y="1150"/>
                  </a:cubicBezTo>
                  <a:cubicBezTo>
                    <a:pt x="6233" y="1150"/>
                    <a:pt x="6645" y="1089"/>
                    <a:pt x="6872" y="703"/>
                  </a:cubicBezTo>
                  <a:cubicBezTo>
                    <a:pt x="7270" y="49"/>
                    <a:pt x="4521" y="1"/>
                    <a:pt x="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3"/>
            <p:cNvSpPr/>
            <p:nvPr/>
          </p:nvSpPr>
          <p:spPr>
            <a:xfrm>
              <a:off x="2601200" y="967350"/>
              <a:ext cx="225550" cy="64900"/>
            </a:xfrm>
            <a:custGeom>
              <a:avLst/>
              <a:gdLst/>
              <a:ahLst/>
              <a:cxnLst/>
              <a:rect l="l" t="t" r="r" b="b"/>
              <a:pathLst>
                <a:path w="9022" h="2596" extrusionOk="0">
                  <a:moveTo>
                    <a:pt x="3696" y="740"/>
                  </a:moveTo>
                  <a:cubicBezTo>
                    <a:pt x="4752" y="740"/>
                    <a:pt x="5823" y="889"/>
                    <a:pt x="6876" y="889"/>
                  </a:cubicBezTo>
                  <a:cubicBezTo>
                    <a:pt x="6963" y="889"/>
                    <a:pt x="7051" y="888"/>
                    <a:pt x="7139" y="886"/>
                  </a:cubicBezTo>
                  <a:cubicBezTo>
                    <a:pt x="7406" y="919"/>
                    <a:pt x="7639" y="986"/>
                    <a:pt x="7873" y="1053"/>
                  </a:cubicBezTo>
                  <a:cubicBezTo>
                    <a:pt x="8206" y="1453"/>
                    <a:pt x="8106" y="1686"/>
                    <a:pt x="7606" y="1720"/>
                  </a:cubicBezTo>
                  <a:cubicBezTo>
                    <a:pt x="7472" y="1753"/>
                    <a:pt x="7306" y="1753"/>
                    <a:pt x="7172" y="1786"/>
                  </a:cubicBezTo>
                  <a:cubicBezTo>
                    <a:pt x="6972" y="1786"/>
                    <a:pt x="6805" y="1820"/>
                    <a:pt x="6638" y="1820"/>
                  </a:cubicBezTo>
                  <a:cubicBezTo>
                    <a:pt x="5938" y="1820"/>
                    <a:pt x="5237" y="1820"/>
                    <a:pt x="4570" y="1853"/>
                  </a:cubicBezTo>
                  <a:cubicBezTo>
                    <a:pt x="4125" y="1853"/>
                    <a:pt x="3666" y="1868"/>
                    <a:pt x="3211" y="1868"/>
                  </a:cubicBezTo>
                  <a:cubicBezTo>
                    <a:pt x="2984" y="1868"/>
                    <a:pt x="2758" y="1864"/>
                    <a:pt x="2535" y="1853"/>
                  </a:cubicBezTo>
                  <a:cubicBezTo>
                    <a:pt x="2002" y="1786"/>
                    <a:pt x="701" y="1186"/>
                    <a:pt x="1935" y="919"/>
                  </a:cubicBezTo>
                  <a:cubicBezTo>
                    <a:pt x="2369" y="819"/>
                    <a:pt x="2769" y="752"/>
                    <a:pt x="3203" y="752"/>
                  </a:cubicBezTo>
                  <a:cubicBezTo>
                    <a:pt x="3367" y="744"/>
                    <a:pt x="3531" y="740"/>
                    <a:pt x="3696" y="740"/>
                  </a:cubicBezTo>
                  <a:close/>
                  <a:moveTo>
                    <a:pt x="4362" y="1"/>
                  </a:moveTo>
                  <a:cubicBezTo>
                    <a:pt x="3970" y="1"/>
                    <a:pt x="3582" y="17"/>
                    <a:pt x="3203" y="52"/>
                  </a:cubicBezTo>
                  <a:cubicBezTo>
                    <a:pt x="2235" y="119"/>
                    <a:pt x="1201" y="252"/>
                    <a:pt x="534" y="953"/>
                  </a:cubicBezTo>
                  <a:cubicBezTo>
                    <a:pt x="0" y="1520"/>
                    <a:pt x="768" y="2053"/>
                    <a:pt x="1268" y="2320"/>
                  </a:cubicBezTo>
                  <a:cubicBezTo>
                    <a:pt x="1718" y="2537"/>
                    <a:pt x="2294" y="2595"/>
                    <a:pt x="2882" y="2595"/>
                  </a:cubicBezTo>
                  <a:cubicBezTo>
                    <a:pt x="3469" y="2595"/>
                    <a:pt x="4070" y="2537"/>
                    <a:pt x="4570" y="2520"/>
                  </a:cubicBezTo>
                  <a:cubicBezTo>
                    <a:pt x="4624" y="2519"/>
                    <a:pt x="4684" y="2518"/>
                    <a:pt x="4748" y="2518"/>
                  </a:cubicBezTo>
                  <a:cubicBezTo>
                    <a:pt x="5044" y="2518"/>
                    <a:pt x="5442" y="2532"/>
                    <a:pt x="5876" y="2532"/>
                  </a:cubicBezTo>
                  <a:cubicBezTo>
                    <a:pt x="7265" y="2532"/>
                    <a:pt x="9022" y="2386"/>
                    <a:pt x="8973" y="1153"/>
                  </a:cubicBezTo>
                  <a:cubicBezTo>
                    <a:pt x="8973" y="619"/>
                    <a:pt x="8173" y="452"/>
                    <a:pt x="7706" y="419"/>
                  </a:cubicBezTo>
                  <a:cubicBezTo>
                    <a:pt x="7706" y="419"/>
                    <a:pt x="7706" y="385"/>
                    <a:pt x="7706" y="385"/>
                  </a:cubicBezTo>
                  <a:cubicBezTo>
                    <a:pt x="6642" y="138"/>
                    <a:pt x="5486" y="1"/>
                    <a:pt x="43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3"/>
            <p:cNvSpPr/>
            <p:nvPr/>
          </p:nvSpPr>
          <p:spPr>
            <a:xfrm>
              <a:off x="2747125" y="916600"/>
              <a:ext cx="80925" cy="93750"/>
            </a:xfrm>
            <a:custGeom>
              <a:avLst/>
              <a:gdLst/>
              <a:ahLst/>
              <a:cxnLst/>
              <a:rect l="l" t="t" r="r" b="b"/>
              <a:pathLst>
                <a:path w="3237" h="3750" extrusionOk="0">
                  <a:moveTo>
                    <a:pt x="1630" y="0"/>
                  </a:moveTo>
                  <a:cubicBezTo>
                    <a:pt x="1098" y="0"/>
                    <a:pt x="588" y="491"/>
                    <a:pt x="368" y="981"/>
                  </a:cubicBezTo>
                  <a:cubicBezTo>
                    <a:pt x="1" y="1815"/>
                    <a:pt x="1" y="2549"/>
                    <a:pt x="334" y="3349"/>
                  </a:cubicBezTo>
                  <a:cubicBezTo>
                    <a:pt x="301" y="3450"/>
                    <a:pt x="334" y="3750"/>
                    <a:pt x="434" y="3750"/>
                  </a:cubicBezTo>
                  <a:lnTo>
                    <a:pt x="468" y="3750"/>
                  </a:lnTo>
                  <a:cubicBezTo>
                    <a:pt x="468" y="3750"/>
                    <a:pt x="468" y="3701"/>
                    <a:pt x="468" y="3683"/>
                  </a:cubicBezTo>
                  <a:cubicBezTo>
                    <a:pt x="496" y="3721"/>
                    <a:pt x="539" y="3738"/>
                    <a:pt x="584" y="3738"/>
                  </a:cubicBezTo>
                  <a:cubicBezTo>
                    <a:pt x="699" y="3738"/>
                    <a:pt x="835" y="3635"/>
                    <a:pt x="835" y="3516"/>
                  </a:cubicBezTo>
                  <a:cubicBezTo>
                    <a:pt x="2069" y="3283"/>
                    <a:pt x="3236" y="1048"/>
                    <a:pt x="2202" y="214"/>
                  </a:cubicBezTo>
                  <a:cubicBezTo>
                    <a:pt x="2017" y="64"/>
                    <a:pt x="1822" y="0"/>
                    <a:pt x="1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3"/>
            <p:cNvSpPr/>
            <p:nvPr/>
          </p:nvSpPr>
          <p:spPr>
            <a:xfrm>
              <a:off x="2684600" y="863400"/>
              <a:ext cx="83675" cy="137125"/>
            </a:xfrm>
            <a:custGeom>
              <a:avLst/>
              <a:gdLst/>
              <a:ahLst/>
              <a:cxnLst/>
              <a:rect l="l" t="t" r="r" b="b"/>
              <a:pathLst>
                <a:path w="3347" h="5485" extrusionOk="0">
                  <a:moveTo>
                    <a:pt x="1568" y="1"/>
                  </a:moveTo>
                  <a:cubicBezTo>
                    <a:pt x="1413" y="1"/>
                    <a:pt x="1235" y="34"/>
                    <a:pt x="1034" y="107"/>
                  </a:cubicBezTo>
                  <a:cubicBezTo>
                    <a:pt x="67" y="441"/>
                    <a:pt x="0" y="2275"/>
                    <a:pt x="33" y="3076"/>
                  </a:cubicBezTo>
                  <a:cubicBezTo>
                    <a:pt x="67" y="3943"/>
                    <a:pt x="234" y="5411"/>
                    <a:pt x="1334" y="5477"/>
                  </a:cubicBezTo>
                  <a:cubicBezTo>
                    <a:pt x="1353" y="5482"/>
                    <a:pt x="1370" y="5484"/>
                    <a:pt x="1385" y="5484"/>
                  </a:cubicBezTo>
                  <a:cubicBezTo>
                    <a:pt x="1485" y="5484"/>
                    <a:pt x="1539" y="5402"/>
                    <a:pt x="1568" y="5344"/>
                  </a:cubicBezTo>
                  <a:cubicBezTo>
                    <a:pt x="1601" y="5311"/>
                    <a:pt x="1668" y="5277"/>
                    <a:pt x="1701" y="5244"/>
                  </a:cubicBezTo>
                  <a:cubicBezTo>
                    <a:pt x="2284" y="4385"/>
                    <a:pt x="3346" y="1"/>
                    <a:pt x="15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3"/>
            <p:cNvSpPr/>
            <p:nvPr/>
          </p:nvSpPr>
          <p:spPr>
            <a:xfrm>
              <a:off x="2617875" y="919425"/>
              <a:ext cx="70075" cy="87600"/>
            </a:xfrm>
            <a:custGeom>
              <a:avLst/>
              <a:gdLst/>
              <a:ahLst/>
              <a:cxnLst/>
              <a:rect l="l" t="t" r="r" b="b"/>
              <a:pathLst>
                <a:path w="2803" h="3504" extrusionOk="0">
                  <a:moveTo>
                    <a:pt x="1422" y="0"/>
                  </a:moveTo>
                  <a:cubicBezTo>
                    <a:pt x="1352" y="0"/>
                    <a:pt x="1278" y="11"/>
                    <a:pt x="1201" y="34"/>
                  </a:cubicBezTo>
                  <a:cubicBezTo>
                    <a:pt x="201" y="401"/>
                    <a:pt x="0" y="1435"/>
                    <a:pt x="201" y="2336"/>
                  </a:cubicBezTo>
                  <a:cubicBezTo>
                    <a:pt x="467" y="3470"/>
                    <a:pt x="1435" y="3503"/>
                    <a:pt x="2369" y="3503"/>
                  </a:cubicBezTo>
                  <a:cubicBezTo>
                    <a:pt x="2502" y="3503"/>
                    <a:pt x="2636" y="3403"/>
                    <a:pt x="2702" y="3270"/>
                  </a:cubicBezTo>
                  <a:cubicBezTo>
                    <a:pt x="2802" y="2903"/>
                    <a:pt x="2769" y="2569"/>
                    <a:pt x="2669" y="2236"/>
                  </a:cubicBezTo>
                  <a:cubicBezTo>
                    <a:pt x="2669" y="1835"/>
                    <a:pt x="2569" y="1435"/>
                    <a:pt x="2436" y="1068"/>
                  </a:cubicBezTo>
                  <a:cubicBezTo>
                    <a:pt x="2288" y="626"/>
                    <a:pt x="1958" y="0"/>
                    <a:pt x="1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3"/>
            <p:cNvSpPr/>
            <p:nvPr/>
          </p:nvSpPr>
          <p:spPr>
            <a:xfrm>
              <a:off x="2065825" y="1134450"/>
              <a:ext cx="352775" cy="639675"/>
            </a:xfrm>
            <a:custGeom>
              <a:avLst/>
              <a:gdLst/>
              <a:ahLst/>
              <a:cxnLst/>
              <a:rect l="l" t="t" r="r" b="b"/>
              <a:pathLst>
                <a:path w="14111" h="25587" extrusionOk="0">
                  <a:moveTo>
                    <a:pt x="5159" y="1"/>
                  </a:moveTo>
                  <a:cubicBezTo>
                    <a:pt x="4667" y="1"/>
                    <a:pt x="4185" y="137"/>
                    <a:pt x="3736" y="373"/>
                  </a:cubicBezTo>
                  <a:cubicBezTo>
                    <a:pt x="2402" y="1107"/>
                    <a:pt x="1334" y="2508"/>
                    <a:pt x="734" y="4076"/>
                  </a:cubicBezTo>
                  <a:cubicBezTo>
                    <a:pt x="234" y="5410"/>
                    <a:pt x="0" y="6844"/>
                    <a:pt x="167" y="8078"/>
                  </a:cubicBezTo>
                  <a:cubicBezTo>
                    <a:pt x="434" y="9813"/>
                    <a:pt x="901" y="11514"/>
                    <a:pt x="1134" y="13249"/>
                  </a:cubicBezTo>
                  <a:cubicBezTo>
                    <a:pt x="1468" y="15651"/>
                    <a:pt x="1635" y="18086"/>
                    <a:pt x="1835" y="20521"/>
                  </a:cubicBezTo>
                  <a:cubicBezTo>
                    <a:pt x="2035" y="22756"/>
                    <a:pt x="2402" y="25357"/>
                    <a:pt x="5404" y="25558"/>
                  </a:cubicBezTo>
                  <a:cubicBezTo>
                    <a:pt x="5636" y="25577"/>
                    <a:pt x="5871" y="25586"/>
                    <a:pt x="6109" y="25586"/>
                  </a:cubicBezTo>
                  <a:cubicBezTo>
                    <a:pt x="7480" y="25586"/>
                    <a:pt x="8933" y="25295"/>
                    <a:pt x="10241" y="25124"/>
                  </a:cubicBezTo>
                  <a:cubicBezTo>
                    <a:pt x="12075" y="24890"/>
                    <a:pt x="13643" y="24524"/>
                    <a:pt x="13843" y="22689"/>
                  </a:cubicBezTo>
                  <a:cubicBezTo>
                    <a:pt x="14110" y="20687"/>
                    <a:pt x="13310" y="18519"/>
                    <a:pt x="12976" y="16551"/>
                  </a:cubicBezTo>
                  <a:cubicBezTo>
                    <a:pt x="12509" y="13783"/>
                    <a:pt x="12309" y="10981"/>
                    <a:pt x="11575" y="8245"/>
                  </a:cubicBezTo>
                  <a:cubicBezTo>
                    <a:pt x="11308" y="7278"/>
                    <a:pt x="10975" y="6377"/>
                    <a:pt x="10441" y="5543"/>
                  </a:cubicBezTo>
                  <a:cubicBezTo>
                    <a:pt x="10474" y="5510"/>
                    <a:pt x="10474" y="5477"/>
                    <a:pt x="10474" y="5443"/>
                  </a:cubicBezTo>
                  <a:cubicBezTo>
                    <a:pt x="9840" y="3542"/>
                    <a:pt x="8740" y="2074"/>
                    <a:pt x="7372" y="840"/>
                  </a:cubicBezTo>
                  <a:cubicBezTo>
                    <a:pt x="6905" y="473"/>
                    <a:pt x="6371" y="173"/>
                    <a:pt x="5771" y="73"/>
                  </a:cubicBezTo>
                  <a:cubicBezTo>
                    <a:pt x="5566" y="24"/>
                    <a:pt x="5362" y="1"/>
                    <a:pt x="5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3"/>
            <p:cNvSpPr/>
            <p:nvPr/>
          </p:nvSpPr>
          <p:spPr>
            <a:xfrm>
              <a:off x="2130125" y="1024625"/>
              <a:ext cx="155025" cy="174325"/>
            </a:xfrm>
            <a:custGeom>
              <a:avLst/>
              <a:gdLst/>
              <a:ahLst/>
              <a:cxnLst/>
              <a:rect l="l" t="t" r="r" b="b"/>
              <a:pathLst>
                <a:path w="6201" h="6973" extrusionOk="0">
                  <a:moveTo>
                    <a:pt x="2020" y="1"/>
                  </a:moveTo>
                  <a:cubicBezTo>
                    <a:pt x="1987" y="1"/>
                    <a:pt x="1958" y="30"/>
                    <a:pt x="1931" y="96"/>
                  </a:cubicBezTo>
                  <a:cubicBezTo>
                    <a:pt x="1564" y="1030"/>
                    <a:pt x="397" y="4532"/>
                    <a:pt x="197" y="5500"/>
                  </a:cubicBezTo>
                  <a:cubicBezTo>
                    <a:pt x="0" y="6461"/>
                    <a:pt x="1467" y="6973"/>
                    <a:pt x="2843" y="6973"/>
                  </a:cubicBezTo>
                  <a:cubicBezTo>
                    <a:pt x="3806" y="6973"/>
                    <a:pt x="4725" y="6722"/>
                    <a:pt x="5000" y="6200"/>
                  </a:cubicBezTo>
                  <a:cubicBezTo>
                    <a:pt x="5334" y="5533"/>
                    <a:pt x="5701" y="4799"/>
                    <a:pt x="5934" y="4065"/>
                  </a:cubicBezTo>
                  <a:cubicBezTo>
                    <a:pt x="6201" y="3298"/>
                    <a:pt x="5834" y="2765"/>
                    <a:pt x="5067" y="2164"/>
                  </a:cubicBezTo>
                  <a:cubicBezTo>
                    <a:pt x="4644" y="1839"/>
                    <a:pt x="3905" y="1229"/>
                    <a:pt x="3281" y="1229"/>
                  </a:cubicBezTo>
                  <a:cubicBezTo>
                    <a:pt x="3265" y="1229"/>
                    <a:pt x="3248" y="1229"/>
                    <a:pt x="3232" y="1230"/>
                  </a:cubicBezTo>
                  <a:cubicBezTo>
                    <a:pt x="2596" y="1230"/>
                    <a:pt x="2235" y="1"/>
                    <a:pt x="2020" y="1"/>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3"/>
            <p:cNvSpPr/>
            <p:nvPr/>
          </p:nvSpPr>
          <p:spPr>
            <a:xfrm>
              <a:off x="2115850" y="774000"/>
              <a:ext cx="286050" cy="362775"/>
            </a:xfrm>
            <a:custGeom>
              <a:avLst/>
              <a:gdLst/>
              <a:ahLst/>
              <a:cxnLst/>
              <a:rect l="l" t="t" r="r" b="b"/>
              <a:pathLst>
                <a:path w="11442" h="14511" extrusionOk="0">
                  <a:moveTo>
                    <a:pt x="5335" y="0"/>
                  </a:moveTo>
                  <a:cubicBezTo>
                    <a:pt x="5147" y="0"/>
                    <a:pt x="4948" y="5"/>
                    <a:pt x="4737" y="14"/>
                  </a:cubicBezTo>
                  <a:cubicBezTo>
                    <a:pt x="3903" y="47"/>
                    <a:pt x="3403" y="347"/>
                    <a:pt x="3103" y="814"/>
                  </a:cubicBezTo>
                  <a:cubicBezTo>
                    <a:pt x="2335" y="981"/>
                    <a:pt x="1635" y="1315"/>
                    <a:pt x="1168" y="2048"/>
                  </a:cubicBezTo>
                  <a:cubicBezTo>
                    <a:pt x="134" y="3650"/>
                    <a:pt x="0" y="6051"/>
                    <a:pt x="668" y="7819"/>
                  </a:cubicBezTo>
                  <a:cubicBezTo>
                    <a:pt x="1600" y="10210"/>
                    <a:pt x="4750" y="14511"/>
                    <a:pt x="8201" y="14511"/>
                  </a:cubicBezTo>
                  <a:cubicBezTo>
                    <a:pt x="8699" y="14511"/>
                    <a:pt x="9203" y="14422"/>
                    <a:pt x="9707" y="14224"/>
                  </a:cubicBezTo>
                  <a:cubicBezTo>
                    <a:pt x="11442" y="13523"/>
                    <a:pt x="10775" y="10254"/>
                    <a:pt x="10908" y="8853"/>
                  </a:cubicBezTo>
                  <a:cubicBezTo>
                    <a:pt x="11075" y="6919"/>
                    <a:pt x="10842" y="3449"/>
                    <a:pt x="9407" y="1948"/>
                  </a:cubicBezTo>
                  <a:cubicBezTo>
                    <a:pt x="8070" y="490"/>
                    <a:pt x="7259" y="0"/>
                    <a:pt x="5335"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3"/>
            <p:cNvSpPr/>
            <p:nvPr/>
          </p:nvSpPr>
          <p:spPr>
            <a:xfrm>
              <a:off x="2081650" y="694075"/>
              <a:ext cx="345275" cy="334475"/>
            </a:xfrm>
            <a:custGeom>
              <a:avLst/>
              <a:gdLst/>
              <a:ahLst/>
              <a:cxnLst/>
              <a:rect l="l" t="t" r="r" b="b"/>
              <a:pathLst>
                <a:path w="13811" h="13379" extrusionOk="0">
                  <a:moveTo>
                    <a:pt x="6224" y="0"/>
                  </a:moveTo>
                  <a:cubicBezTo>
                    <a:pt x="4865" y="0"/>
                    <a:pt x="3449" y="534"/>
                    <a:pt x="2403" y="1209"/>
                  </a:cubicBezTo>
                  <a:cubicBezTo>
                    <a:pt x="1002" y="2143"/>
                    <a:pt x="234" y="3945"/>
                    <a:pt x="368" y="5612"/>
                  </a:cubicBezTo>
                  <a:cubicBezTo>
                    <a:pt x="1" y="6580"/>
                    <a:pt x="1" y="7847"/>
                    <a:pt x="101" y="8781"/>
                  </a:cubicBezTo>
                  <a:cubicBezTo>
                    <a:pt x="301" y="10716"/>
                    <a:pt x="1802" y="12250"/>
                    <a:pt x="3337" y="13318"/>
                  </a:cubicBezTo>
                  <a:cubicBezTo>
                    <a:pt x="3378" y="13360"/>
                    <a:pt x="3432" y="13378"/>
                    <a:pt x="3488" y="13378"/>
                  </a:cubicBezTo>
                  <a:cubicBezTo>
                    <a:pt x="3565" y="13378"/>
                    <a:pt x="3645" y="13343"/>
                    <a:pt x="3703" y="13285"/>
                  </a:cubicBezTo>
                  <a:cubicBezTo>
                    <a:pt x="4204" y="12851"/>
                    <a:pt x="4271" y="12217"/>
                    <a:pt x="4337" y="11617"/>
                  </a:cubicBezTo>
                  <a:cubicBezTo>
                    <a:pt x="4471" y="10749"/>
                    <a:pt x="4838" y="9982"/>
                    <a:pt x="5004" y="9148"/>
                  </a:cubicBezTo>
                  <a:cubicBezTo>
                    <a:pt x="5969" y="8274"/>
                    <a:pt x="6743" y="6066"/>
                    <a:pt x="8138" y="6066"/>
                  </a:cubicBezTo>
                  <a:cubicBezTo>
                    <a:pt x="8287" y="6066"/>
                    <a:pt x="8443" y="6091"/>
                    <a:pt x="8607" y="6146"/>
                  </a:cubicBezTo>
                  <a:cubicBezTo>
                    <a:pt x="9531" y="6470"/>
                    <a:pt x="10296" y="7098"/>
                    <a:pt x="11166" y="7098"/>
                  </a:cubicBezTo>
                  <a:cubicBezTo>
                    <a:pt x="11552" y="7098"/>
                    <a:pt x="11959" y="6974"/>
                    <a:pt x="12410" y="6646"/>
                  </a:cubicBezTo>
                  <a:cubicBezTo>
                    <a:pt x="13744" y="5679"/>
                    <a:pt x="13811" y="4211"/>
                    <a:pt x="13811" y="2677"/>
                  </a:cubicBezTo>
                  <a:cubicBezTo>
                    <a:pt x="13811" y="2530"/>
                    <a:pt x="13679" y="2436"/>
                    <a:pt x="13556" y="2436"/>
                  </a:cubicBezTo>
                  <a:cubicBezTo>
                    <a:pt x="13484" y="2436"/>
                    <a:pt x="13414" y="2469"/>
                    <a:pt x="13377" y="2544"/>
                  </a:cubicBezTo>
                  <a:cubicBezTo>
                    <a:pt x="13248" y="2796"/>
                    <a:pt x="13019" y="2901"/>
                    <a:pt x="12728" y="2901"/>
                  </a:cubicBezTo>
                  <a:cubicBezTo>
                    <a:pt x="11441" y="2901"/>
                    <a:pt x="8926" y="862"/>
                    <a:pt x="8273" y="509"/>
                  </a:cubicBezTo>
                  <a:cubicBezTo>
                    <a:pt x="7649" y="150"/>
                    <a:pt x="6945" y="0"/>
                    <a:pt x="6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3"/>
            <p:cNvSpPr/>
            <p:nvPr/>
          </p:nvSpPr>
          <p:spPr>
            <a:xfrm>
              <a:off x="2124075" y="931850"/>
              <a:ext cx="79350" cy="91500"/>
            </a:xfrm>
            <a:custGeom>
              <a:avLst/>
              <a:gdLst/>
              <a:ahLst/>
              <a:cxnLst/>
              <a:rect l="l" t="t" r="r" b="b"/>
              <a:pathLst>
                <a:path w="3174" h="3660" extrusionOk="0">
                  <a:moveTo>
                    <a:pt x="1034" y="0"/>
                  </a:moveTo>
                  <a:cubicBezTo>
                    <a:pt x="266" y="0"/>
                    <a:pt x="1" y="796"/>
                    <a:pt x="239" y="1539"/>
                  </a:cubicBezTo>
                  <a:cubicBezTo>
                    <a:pt x="488" y="2350"/>
                    <a:pt x="1147" y="3659"/>
                    <a:pt x="2133" y="3659"/>
                  </a:cubicBezTo>
                  <a:cubicBezTo>
                    <a:pt x="2201" y="3659"/>
                    <a:pt x="2270" y="3653"/>
                    <a:pt x="2340" y="3640"/>
                  </a:cubicBezTo>
                  <a:cubicBezTo>
                    <a:pt x="3041" y="3540"/>
                    <a:pt x="3174" y="2806"/>
                    <a:pt x="2907" y="2272"/>
                  </a:cubicBezTo>
                  <a:cubicBezTo>
                    <a:pt x="2774" y="1305"/>
                    <a:pt x="2373" y="238"/>
                    <a:pt x="1339" y="38"/>
                  </a:cubicBezTo>
                  <a:cubicBezTo>
                    <a:pt x="1230" y="12"/>
                    <a:pt x="1128" y="0"/>
                    <a:pt x="1034"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3"/>
            <p:cNvSpPr/>
            <p:nvPr/>
          </p:nvSpPr>
          <p:spPr>
            <a:xfrm>
              <a:off x="2054150" y="1157600"/>
              <a:ext cx="368600" cy="626125"/>
            </a:xfrm>
            <a:custGeom>
              <a:avLst/>
              <a:gdLst/>
              <a:ahLst/>
              <a:cxnLst/>
              <a:rect l="l" t="t" r="r" b="b"/>
              <a:pathLst>
                <a:path w="14744" h="25045" extrusionOk="0">
                  <a:moveTo>
                    <a:pt x="8353" y="1"/>
                  </a:moveTo>
                  <a:cubicBezTo>
                    <a:pt x="8306" y="1"/>
                    <a:pt x="8264" y="32"/>
                    <a:pt x="8239" y="81"/>
                  </a:cubicBezTo>
                  <a:cubicBezTo>
                    <a:pt x="8239" y="214"/>
                    <a:pt x="8206" y="348"/>
                    <a:pt x="8273" y="481"/>
                  </a:cubicBezTo>
                  <a:cubicBezTo>
                    <a:pt x="8306" y="548"/>
                    <a:pt x="8339" y="548"/>
                    <a:pt x="8373" y="548"/>
                  </a:cubicBezTo>
                  <a:cubicBezTo>
                    <a:pt x="8373" y="681"/>
                    <a:pt x="8439" y="815"/>
                    <a:pt x="8573" y="848"/>
                  </a:cubicBezTo>
                  <a:cubicBezTo>
                    <a:pt x="8673" y="848"/>
                    <a:pt x="9006" y="1515"/>
                    <a:pt x="9140" y="1682"/>
                  </a:cubicBezTo>
                  <a:cubicBezTo>
                    <a:pt x="9440" y="2082"/>
                    <a:pt x="9774" y="2449"/>
                    <a:pt x="10107" y="2816"/>
                  </a:cubicBezTo>
                  <a:cubicBezTo>
                    <a:pt x="10274" y="2983"/>
                    <a:pt x="10407" y="3150"/>
                    <a:pt x="10508" y="3316"/>
                  </a:cubicBezTo>
                  <a:cubicBezTo>
                    <a:pt x="10457" y="3312"/>
                    <a:pt x="10407" y="3310"/>
                    <a:pt x="10356" y="3310"/>
                  </a:cubicBezTo>
                  <a:cubicBezTo>
                    <a:pt x="10000" y="3310"/>
                    <a:pt x="9632" y="3412"/>
                    <a:pt x="9340" y="3617"/>
                  </a:cubicBezTo>
                  <a:cubicBezTo>
                    <a:pt x="8306" y="2449"/>
                    <a:pt x="6972" y="1548"/>
                    <a:pt x="5504" y="1315"/>
                  </a:cubicBezTo>
                  <a:cubicBezTo>
                    <a:pt x="5158" y="1248"/>
                    <a:pt x="4823" y="1216"/>
                    <a:pt x="4501" y="1216"/>
                  </a:cubicBezTo>
                  <a:cubicBezTo>
                    <a:pt x="2399" y="1216"/>
                    <a:pt x="847" y="2594"/>
                    <a:pt x="500" y="4851"/>
                  </a:cubicBezTo>
                  <a:cubicBezTo>
                    <a:pt x="0" y="8187"/>
                    <a:pt x="600" y="11389"/>
                    <a:pt x="1268" y="14624"/>
                  </a:cubicBezTo>
                  <a:cubicBezTo>
                    <a:pt x="1968" y="17893"/>
                    <a:pt x="2402" y="21196"/>
                    <a:pt x="3136" y="24431"/>
                  </a:cubicBezTo>
                  <a:cubicBezTo>
                    <a:pt x="3189" y="24645"/>
                    <a:pt x="3338" y="24736"/>
                    <a:pt x="3494" y="24736"/>
                  </a:cubicBezTo>
                  <a:cubicBezTo>
                    <a:pt x="3728" y="24736"/>
                    <a:pt x="3976" y="24532"/>
                    <a:pt x="3936" y="24231"/>
                  </a:cubicBezTo>
                  <a:cubicBezTo>
                    <a:pt x="3603" y="21896"/>
                    <a:pt x="3236" y="19561"/>
                    <a:pt x="2869" y="17260"/>
                  </a:cubicBezTo>
                  <a:cubicBezTo>
                    <a:pt x="2402" y="14491"/>
                    <a:pt x="1601" y="11722"/>
                    <a:pt x="1401" y="8887"/>
                  </a:cubicBezTo>
                  <a:cubicBezTo>
                    <a:pt x="1269" y="6815"/>
                    <a:pt x="1073" y="2213"/>
                    <a:pt x="4202" y="2213"/>
                  </a:cubicBezTo>
                  <a:cubicBezTo>
                    <a:pt x="4246" y="2213"/>
                    <a:pt x="4291" y="2214"/>
                    <a:pt x="4336" y="2216"/>
                  </a:cubicBezTo>
                  <a:cubicBezTo>
                    <a:pt x="6038" y="2282"/>
                    <a:pt x="7572" y="3183"/>
                    <a:pt x="8740" y="4384"/>
                  </a:cubicBezTo>
                  <a:cubicBezTo>
                    <a:pt x="8439" y="5284"/>
                    <a:pt x="8706" y="6519"/>
                    <a:pt x="8906" y="7319"/>
                  </a:cubicBezTo>
                  <a:cubicBezTo>
                    <a:pt x="9440" y="9621"/>
                    <a:pt x="10074" y="11889"/>
                    <a:pt x="10407" y="14224"/>
                  </a:cubicBezTo>
                  <a:cubicBezTo>
                    <a:pt x="10774" y="16693"/>
                    <a:pt x="10941" y="19128"/>
                    <a:pt x="10908" y="21629"/>
                  </a:cubicBezTo>
                  <a:cubicBezTo>
                    <a:pt x="10874" y="22664"/>
                    <a:pt x="10774" y="24098"/>
                    <a:pt x="11542" y="24932"/>
                  </a:cubicBezTo>
                  <a:cubicBezTo>
                    <a:pt x="11605" y="25011"/>
                    <a:pt x="11697" y="25045"/>
                    <a:pt x="11795" y="25045"/>
                  </a:cubicBezTo>
                  <a:cubicBezTo>
                    <a:pt x="11905" y="25045"/>
                    <a:pt x="12021" y="25002"/>
                    <a:pt x="12109" y="24932"/>
                  </a:cubicBezTo>
                  <a:cubicBezTo>
                    <a:pt x="12209" y="24832"/>
                    <a:pt x="12309" y="24732"/>
                    <a:pt x="12409" y="24665"/>
                  </a:cubicBezTo>
                  <a:cubicBezTo>
                    <a:pt x="12476" y="24698"/>
                    <a:pt x="12542" y="24732"/>
                    <a:pt x="12642" y="24732"/>
                  </a:cubicBezTo>
                  <a:cubicBezTo>
                    <a:pt x="12943" y="24598"/>
                    <a:pt x="13176" y="24298"/>
                    <a:pt x="13443" y="24131"/>
                  </a:cubicBezTo>
                  <a:cubicBezTo>
                    <a:pt x="13676" y="23998"/>
                    <a:pt x="13943" y="23864"/>
                    <a:pt x="14143" y="23698"/>
                  </a:cubicBezTo>
                  <a:cubicBezTo>
                    <a:pt x="14410" y="23497"/>
                    <a:pt x="14577" y="23231"/>
                    <a:pt x="14644" y="22964"/>
                  </a:cubicBezTo>
                  <a:cubicBezTo>
                    <a:pt x="14711" y="22930"/>
                    <a:pt x="14744" y="22864"/>
                    <a:pt x="14711" y="22797"/>
                  </a:cubicBezTo>
                  <a:cubicBezTo>
                    <a:pt x="14711" y="22730"/>
                    <a:pt x="14677" y="22697"/>
                    <a:pt x="14677" y="22630"/>
                  </a:cubicBezTo>
                  <a:cubicBezTo>
                    <a:pt x="14677" y="22530"/>
                    <a:pt x="14644" y="22430"/>
                    <a:pt x="14610" y="22363"/>
                  </a:cubicBezTo>
                  <a:cubicBezTo>
                    <a:pt x="14444" y="21363"/>
                    <a:pt x="14544" y="20295"/>
                    <a:pt x="14444" y="19328"/>
                  </a:cubicBezTo>
                  <a:cubicBezTo>
                    <a:pt x="14344" y="18194"/>
                    <a:pt x="14210" y="17026"/>
                    <a:pt x="13943" y="15925"/>
                  </a:cubicBezTo>
                  <a:cubicBezTo>
                    <a:pt x="13310" y="13357"/>
                    <a:pt x="13076" y="10722"/>
                    <a:pt x="12709" y="8120"/>
                  </a:cubicBezTo>
                  <a:cubicBezTo>
                    <a:pt x="12509" y="6786"/>
                    <a:pt x="12442" y="5284"/>
                    <a:pt x="11675" y="4150"/>
                  </a:cubicBezTo>
                  <a:cubicBezTo>
                    <a:pt x="11508" y="3650"/>
                    <a:pt x="11341" y="3183"/>
                    <a:pt x="11008" y="2749"/>
                  </a:cubicBezTo>
                  <a:cubicBezTo>
                    <a:pt x="10374" y="1949"/>
                    <a:pt x="9640" y="1248"/>
                    <a:pt x="9073" y="414"/>
                  </a:cubicBezTo>
                  <a:cubicBezTo>
                    <a:pt x="9040" y="314"/>
                    <a:pt x="8940" y="281"/>
                    <a:pt x="8873" y="248"/>
                  </a:cubicBezTo>
                  <a:cubicBezTo>
                    <a:pt x="8840" y="181"/>
                    <a:pt x="8740" y="147"/>
                    <a:pt x="8640" y="147"/>
                  </a:cubicBezTo>
                  <a:cubicBezTo>
                    <a:pt x="8606" y="147"/>
                    <a:pt x="8473" y="47"/>
                    <a:pt x="8406" y="14"/>
                  </a:cubicBezTo>
                  <a:cubicBezTo>
                    <a:pt x="8388" y="5"/>
                    <a:pt x="8370" y="1"/>
                    <a:pt x="83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3"/>
            <p:cNvSpPr/>
            <p:nvPr/>
          </p:nvSpPr>
          <p:spPr>
            <a:xfrm>
              <a:off x="2095000" y="1199800"/>
              <a:ext cx="600450" cy="319350"/>
            </a:xfrm>
            <a:custGeom>
              <a:avLst/>
              <a:gdLst/>
              <a:ahLst/>
              <a:cxnLst/>
              <a:rect l="l" t="t" r="r" b="b"/>
              <a:pathLst>
                <a:path w="24018" h="12774" extrusionOk="0">
                  <a:moveTo>
                    <a:pt x="21858" y="0"/>
                  </a:moveTo>
                  <a:cubicBezTo>
                    <a:pt x="21648" y="0"/>
                    <a:pt x="21429" y="76"/>
                    <a:pt x="21182" y="261"/>
                  </a:cubicBezTo>
                  <a:cubicBezTo>
                    <a:pt x="20615" y="694"/>
                    <a:pt x="20215" y="1328"/>
                    <a:pt x="19815" y="1895"/>
                  </a:cubicBezTo>
                  <a:cubicBezTo>
                    <a:pt x="19381" y="2562"/>
                    <a:pt x="19014" y="3230"/>
                    <a:pt x="18647" y="3897"/>
                  </a:cubicBezTo>
                  <a:cubicBezTo>
                    <a:pt x="18316" y="4559"/>
                    <a:pt x="17524" y="6999"/>
                    <a:pt x="16467" y="6999"/>
                  </a:cubicBezTo>
                  <a:cubicBezTo>
                    <a:pt x="16460" y="6999"/>
                    <a:pt x="16453" y="6999"/>
                    <a:pt x="16446" y="6999"/>
                  </a:cubicBezTo>
                  <a:cubicBezTo>
                    <a:pt x="15445" y="6932"/>
                    <a:pt x="14611" y="6532"/>
                    <a:pt x="13744" y="6132"/>
                  </a:cubicBezTo>
                  <a:cubicBezTo>
                    <a:pt x="12209" y="5364"/>
                    <a:pt x="10641" y="4664"/>
                    <a:pt x="9274" y="3663"/>
                  </a:cubicBezTo>
                  <a:cubicBezTo>
                    <a:pt x="7726" y="2502"/>
                    <a:pt x="5305" y="219"/>
                    <a:pt x="3097" y="219"/>
                  </a:cubicBezTo>
                  <a:cubicBezTo>
                    <a:pt x="3021" y="219"/>
                    <a:pt x="2945" y="222"/>
                    <a:pt x="2869" y="227"/>
                  </a:cubicBezTo>
                  <a:cubicBezTo>
                    <a:pt x="1" y="428"/>
                    <a:pt x="1301" y="3697"/>
                    <a:pt x="2269" y="5064"/>
                  </a:cubicBezTo>
                  <a:cubicBezTo>
                    <a:pt x="4504" y="8200"/>
                    <a:pt x="8173" y="10702"/>
                    <a:pt x="11976" y="12169"/>
                  </a:cubicBezTo>
                  <a:cubicBezTo>
                    <a:pt x="13032" y="12570"/>
                    <a:pt x="14092" y="12773"/>
                    <a:pt x="15113" y="12773"/>
                  </a:cubicBezTo>
                  <a:cubicBezTo>
                    <a:pt x="17154" y="12773"/>
                    <a:pt x="19036" y="11958"/>
                    <a:pt x="20415" y="10268"/>
                  </a:cubicBezTo>
                  <a:cubicBezTo>
                    <a:pt x="21616" y="8800"/>
                    <a:pt x="22483" y="7132"/>
                    <a:pt x="23184" y="5431"/>
                  </a:cubicBezTo>
                  <a:cubicBezTo>
                    <a:pt x="23517" y="4597"/>
                    <a:pt x="23884" y="3763"/>
                    <a:pt x="23984" y="2863"/>
                  </a:cubicBezTo>
                  <a:cubicBezTo>
                    <a:pt x="24018" y="2462"/>
                    <a:pt x="23951" y="1995"/>
                    <a:pt x="23918" y="1528"/>
                  </a:cubicBezTo>
                  <a:cubicBezTo>
                    <a:pt x="23884" y="1495"/>
                    <a:pt x="23818" y="1462"/>
                    <a:pt x="23818" y="1395"/>
                  </a:cubicBezTo>
                  <a:cubicBezTo>
                    <a:pt x="23617" y="1028"/>
                    <a:pt x="23284" y="728"/>
                    <a:pt x="22950" y="494"/>
                  </a:cubicBezTo>
                  <a:cubicBezTo>
                    <a:pt x="22551" y="221"/>
                    <a:pt x="22217" y="0"/>
                    <a:pt x="2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3"/>
            <p:cNvSpPr/>
            <p:nvPr/>
          </p:nvSpPr>
          <p:spPr>
            <a:xfrm>
              <a:off x="2616200" y="1141575"/>
              <a:ext cx="203500" cy="120900"/>
            </a:xfrm>
            <a:custGeom>
              <a:avLst/>
              <a:gdLst/>
              <a:ahLst/>
              <a:cxnLst/>
              <a:rect l="l" t="t" r="r" b="b"/>
              <a:pathLst>
                <a:path w="8140" h="4836" extrusionOk="0">
                  <a:moveTo>
                    <a:pt x="4700" y="1"/>
                  </a:moveTo>
                  <a:cubicBezTo>
                    <a:pt x="3821" y="1"/>
                    <a:pt x="3067" y="488"/>
                    <a:pt x="2336" y="1022"/>
                  </a:cubicBezTo>
                  <a:cubicBezTo>
                    <a:pt x="1769" y="1422"/>
                    <a:pt x="1202" y="1756"/>
                    <a:pt x="668" y="2189"/>
                  </a:cubicBezTo>
                  <a:lnTo>
                    <a:pt x="635" y="2189"/>
                  </a:lnTo>
                  <a:cubicBezTo>
                    <a:pt x="101" y="2323"/>
                    <a:pt x="1" y="2590"/>
                    <a:pt x="67" y="2890"/>
                  </a:cubicBezTo>
                  <a:cubicBezTo>
                    <a:pt x="201" y="3324"/>
                    <a:pt x="701" y="3791"/>
                    <a:pt x="1035" y="4024"/>
                  </a:cubicBezTo>
                  <a:cubicBezTo>
                    <a:pt x="1825" y="4584"/>
                    <a:pt x="2663" y="4835"/>
                    <a:pt x="3482" y="4835"/>
                  </a:cubicBezTo>
                  <a:cubicBezTo>
                    <a:pt x="5396" y="4835"/>
                    <a:pt x="7209" y="3464"/>
                    <a:pt x="8073" y="1456"/>
                  </a:cubicBezTo>
                  <a:cubicBezTo>
                    <a:pt x="8140" y="1322"/>
                    <a:pt x="8107" y="1155"/>
                    <a:pt x="7940" y="1122"/>
                  </a:cubicBezTo>
                  <a:cubicBezTo>
                    <a:pt x="7649" y="1068"/>
                    <a:pt x="7351" y="1046"/>
                    <a:pt x="7048" y="1046"/>
                  </a:cubicBezTo>
                  <a:cubicBezTo>
                    <a:pt x="6032" y="1046"/>
                    <a:pt x="4965" y="1294"/>
                    <a:pt x="3937" y="1422"/>
                  </a:cubicBezTo>
                  <a:cubicBezTo>
                    <a:pt x="4404" y="1089"/>
                    <a:pt x="4904" y="855"/>
                    <a:pt x="5305" y="422"/>
                  </a:cubicBezTo>
                  <a:cubicBezTo>
                    <a:pt x="5405" y="321"/>
                    <a:pt x="5371" y="88"/>
                    <a:pt x="5204" y="55"/>
                  </a:cubicBezTo>
                  <a:cubicBezTo>
                    <a:pt x="5031" y="18"/>
                    <a:pt x="4863" y="1"/>
                    <a:pt x="4700" y="1"/>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3"/>
            <p:cNvSpPr/>
            <p:nvPr/>
          </p:nvSpPr>
          <p:spPr>
            <a:xfrm>
              <a:off x="2258450" y="2136000"/>
              <a:ext cx="62625" cy="23100"/>
            </a:xfrm>
            <a:custGeom>
              <a:avLst/>
              <a:gdLst/>
              <a:ahLst/>
              <a:cxnLst/>
              <a:rect l="l" t="t" r="r" b="b"/>
              <a:pathLst>
                <a:path w="2505" h="924" extrusionOk="0">
                  <a:moveTo>
                    <a:pt x="516" y="0"/>
                  </a:moveTo>
                  <a:cubicBezTo>
                    <a:pt x="373" y="0"/>
                    <a:pt x="231" y="28"/>
                    <a:pt x="101" y="106"/>
                  </a:cubicBezTo>
                  <a:cubicBezTo>
                    <a:pt x="1" y="173"/>
                    <a:pt x="1" y="340"/>
                    <a:pt x="101" y="373"/>
                  </a:cubicBezTo>
                  <a:cubicBezTo>
                    <a:pt x="367" y="540"/>
                    <a:pt x="734" y="506"/>
                    <a:pt x="1035" y="573"/>
                  </a:cubicBezTo>
                  <a:cubicBezTo>
                    <a:pt x="1368" y="640"/>
                    <a:pt x="1702" y="740"/>
                    <a:pt x="2035" y="907"/>
                  </a:cubicBezTo>
                  <a:cubicBezTo>
                    <a:pt x="2067" y="918"/>
                    <a:pt x="2098" y="924"/>
                    <a:pt x="2127" y="924"/>
                  </a:cubicBezTo>
                  <a:cubicBezTo>
                    <a:pt x="2350" y="924"/>
                    <a:pt x="2504" y="624"/>
                    <a:pt x="2269" y="506"/>
                  </a:cubicBezTo>
                  <a:cubicBezTo>
                    <a:pt x="1902" y="340"/>
                    <a:pt x="1535" y="173"/>
                    <a:pt x="1168" y="106"/>
                  </a:cubicBezTo>
                  <a:cubicBezTo>
                    <a:pt x="965" y="66"/>
                    <a:pt x="738" y="0"/>
                    <a:pt x="516" y="0"/>
                  </a:cubicBezTo>
                  <a:close/>
                </a:path>
              </a:pathLst>
            </a:custGeom>
            <a:solidFill>
              <a:srgbClr val="292F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3"/>
            <p:cNvSpPr/>
            <p:nvPr/>
          </p:nvSpPr>
          <p:spPr>
            <a:xfrm>
              <a:off x="2774650" y="2253275"/>
              <a:ext cx="228525" cy="251225"/>
            </a:xfrm>
            <a:custGeom>
              <a:avLst/>
              <a:gdLst/>
              <a:ahLst/>
              <a:cxnLst/>
              <a:rect l="l" t="t" r="r" b="b"/>
              <a:pathLst>
                <a:path w="9141" h="10049" extrusionOk="0">
                  <a:moveTo>
                    <a:pt x="3968" y="1"/>
                  </a:moveTo>
                  <a:cubicBezTo>
                    <a:pt x="3403" y="1"/>
                    <a:pt x="2858" y="35"/>
                    <a:pt x="2369" y="118"/>
                  </a:cubicBezTo>
                  <a:cubicBezTo>
                    <a:pt x="1535" y="252"/>
                    <a:pt x="868" y="185"/>
                    <a:pt x="501" y="1086"/>
                  </a:cubicBezTo>
                  <a:cubicBezTo>
                    <a:pt x="1" y="2353"/>
                    <a:pt x="368" y="4755"/>
                    <a:pt x="668" y="6023"/>
                  </a:cubicBezTo>
                  <a:cubicBezTo>
                    <a:pt x="1098" y="7997"/>
                    <a:pt x="2623" y="10048"/>
                    <a:pt x="4529" y="10048"/>
                  </a:cubicBezTo>
                  <a:cubicBezTo>
                    <a:pt x="5135" y="10048"/>
                    <a:pt x="5779" y="9841"/>
                    <a:pt x="6439" y="9358"/>
                  </a:cubicBezTo>
                  <a:cubicBezTo>
                    <a:pt x="7639" y="8458"/>
                    <a:pt x="8273" y="7290"/>
                    <a:pt x="8540" y="5856"/>
                  </a:cubicBezTo>
                  <a:cubicBezTo>
                    <a:pt x="8740" y="4655"/>
                    <a:pt x="9140" y="3021"/>
                    <a:pt x="8840" y="1786"/>
                  </a:cubicBezTo>
                  <a:cubicBezTo>
                    <a:pt x="8807" y="1086"/>
                    <a:pt x="8540" y="519"/>
                    <a:pt x="7639" y="352"/>
                  </a:cubicBezTo>
                  <a:cubicBezTo>
                    <a:pt x="6561" y="168"/>
                    <a:pt x="5214" y="1"/>
                    <a:pt x="39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3"/>
            <p:cNvSpPr/>
            <p:nvPr/>
          </p:nvSpPr>
          <p:spPr>
            <a:xfrm>
              <a:off x="2800500" y="2267025"/>
              <a:ext cx="181875" cy="35025"/>
            </a:xfrm>
            <a:custGeom>
              <a:avLst/>
              <a:gdLst/>
              <a:ahLst/>
              <a:cxnLst/>
              <a:rect l="l" t="t" r="r" b="b"/>
              <a:pathLst>
                <a:path w="7275" h="1401" extrusionOk="0">
                  <a:moveTo>
                    <a:pt x="3455" y="1"/>
                  </a:moveTo>
                  <a:cubicBezTo>
                    <a:pt x="3296" y="1"/>
                    <a:pt x="3182" y="2"/>
                    <a:pt x="3136" y="2"/>
                  </a:cubicBezTo>
                  <a:cubicBezTo>
                    <a:pt x="2402" y="2"/>
                    <a:pt x="1502" y="2"/>
                    <a:pt x="735" y="269"/>
                  </a:cubicBezTo>
                  <a:cubicBezTo>
                    <a:pt x="534" y="369"/>
                    <a:pt x="268" y="402"/>
                    <a:pt x="101" y="636"/>
                  </a:cubicBezTo>
                  <a:cubicBezTo>
                    <a:pt x="1" y="803"/>
                    <a:pt x="1" y="1003"/>
                    <a:pt x="201" y="1070"/>
                  </a:cubicBezTo>
                  <a:cubicBezTo>
                    <a:pt x="821" y="1325"/>
                    <a:pt x="1510" y="1401"/>
                    <a:pt x="2215" y="1401"/>
                  </a:cubicBezTo>
                  <a:cubicBezTo>
                    <a:pt x="2800" y="1401"/>
                    <a:pt x="3395" y="1348"/>
                    <a:pt x="3970" y="1303"/>
                  </a:cubicBezTo>
                  <a:cubicBezTo>
                    <a:pt x="4370" y="1303"/>
                    <a:pt x="4771" y="1270"/>
                    <a:pt x="5204" y="1270"/>
                  </a:cubicBezTo>
                  <a:cubicBezTo>
                    <a:pt x="5805" y="1236"/>
                    <a:pt x="6539" y="1370"/>
                    <a:pt x="6872" y="769"/>
                  </a:cubicBezTo>
                  <a:cubicBezTo>
                    <a:pt x="7275" y="50"/>
                    <a:pt x="4455" y="1"/>
                    <a:pt x="3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3"/>
            <p:cNvSpPr/>
            <p:nvPr/>
          </p:nvSpPr>
          <p:spPr>
            <a:xfrm>
              <a:off x="2772150" y="2245800"/>
              <a:ext cx="225575" cy="72175"/>
            </a:xfrm>
            <a:custGeom>
              <a:avLst/>
              <a:gdLst/>
              <a:ahLst/>
              <a:cxnLst/>
              <a:rect l="l" t="t" r="r" b="b"/>
              <a:pathLst>
                <a:path w="9023" h="2887" extrusionOk="0">
                  <a:moveTo>
                    <a:pt x="3641" y="807"/>
                  </a:moveTo>
                  <a:cubicBezTo>
                    <a:pt x="4724" y="807"/>
                    <a:pt x="5826" y="987"/>
                    <a:pt x="6907" y="987"/>
                  </a:cubicBezTo>
                  <a:cubicBezTo>
                    <a:pt x="6985" y="987"/>
                    <a:pt x="7062" y="987"/>
                    <a:pt x="7139" y="985"/>
                  </a:cubicBezTo>
                  <a:cubicBezTo>
                    <a:pt x="7406" y="1051"/>
                    <a:pt x="7639" y="1085"/>
                    <a:pt x="7873" y="1151"/>
                  </a:cubicBezTo>
                  <a:cubicBezTo>
                    <a:pt x="8206" y="1618"/>
                    <a:pt x="8106" y="1885"/>
                    <a:pt x="7606" y="1919"/>
                  </a:cubicBezTo>
                  <a:cubicBezTo>
                    <a:pt x="7473" y="1919"/>
                    <a:pt x="7306" y="1952"/>
                    <a:pt x="7139" y="1985"/>
                  </a:cubicBezTo>
                  <a:cubicBezTo>
                    <a:pt x="6972" y="1985"/>
                    <a:pt x="6805" y="2019"/>
                    <a:pt x="6639" y="2019"/>
                  </a:cubicBezTo>
                  <a:cubicBezTo>
                    <a:pt x="5938" y="2019"/>
                    <a:pt x="5238" y="2052"/>
                    <a:pt x="4570" y="2052"/>
                  </a:cubicBezTo>
                  <a:cubicBezTo>
                    <a:pt x="4126" y="2052"/>
                    <a:pt x="3666" y="2082"/>
                    <a:pt x="3211" y="2082"/>
                  </a:cubicBezTo>
                  <a:cubicBezTo>
                    <a:pt x="2984" y="2082"/>
                    <a:pt x="2758" y="2074"/>
                    <a:pt x="2536" y="2052"/>
                  </a:cubicBezTo>
                  <a:cubicBezTo>
                    <a:pt x="2002" y="1985"/>
                    <a:pt x="701" y="1318"/>
                    <a:pt x="1935" y="1018"/>
                  </a:cubicBezTo>
                  <a:cubicBezTo>
                    <a:pt x="2369" y="918"/>
                    <a:pt x="2769" y="851"/>
                    <a:pt x="3203" y="818"/>
                  </a:cubicBezTo>
                  <a:cubicBezTo>
                    <a:pt x="3348" y="810"/>
                    <a:pt x="3494" y="807"/>
                    <a:pt x="3641" y="807"/>
                  </a:cubicBezTo>
                  <a:close/>
                  <a:moveTo>
                    <a:pt x="4324" y="0"/>
                  </a:moveTo>
                  <a:cubicBezTo>
                    <a:pt x="3945" y="0"/>
                    <a:pt x="3570" y="17"/>
                    <a:pt x="3203" y="51"/>
                  </a:cubicBezTo>
                  <a:cubicBezTo>
                    <a:pt x="2235" y="151"/>
                    <a:pt x="1201" y="251"/>
                    <a:pt x="534" y="1051"/>
                  </a:cubicBezTo>
                  <a:cubicBezTo>
                    <a:pt x="1" y="1685"/>
                    <a:pt x="768" y="2285"/>
                    <a:pt x="1268" y="2552"/>
                  </a:cubicBezTo>
                  <a:cubicBezTo>
                    <a:pt x="1748" y="2819"/>
                    <a:pt x="2370" y="2887"/>
                    <a:pt x="2998" y="2887"/>
                  </a:cubicBezTo>
                  <a:cubicBezTo>
                    <a:pt x="3549" y="2887"/>
                    <a:pt x="4103" y="2835"/>
                    <a:pt x="4570" y="2819"/>
                  </a:cubicBezTo>
                  <a:cubicBezTo>
                    <a:pt x="4669" y="2813"/>
                    <a:pt x="4785" y="2811"/>
                    <a:pt x="4915" y="2811"/>
                  </a:cubicBezTo>
                  <a:cubicBezTo>
                    <a:pt x="5170" y="2811"/>
                    <a:pt x="5478" y="2819"/>
                    <a:pt x="5810" y="2819"/>
                  </a:cubicBezTo>
                  <a:cubicBezTo>
                    <a:pt x="7209" y="2819"/>
                    <a:pt x="9023" y="2685"/>
                    <a:pt x="8974" y="1285"/>
                  </a:cubicBezTo>
                  <a:cubicBezTo>
                    <a:pt x="8974" y="684"/>
                    <a:pt x="8173" y="484"/>
                    <a:pt x="7739" y="451"/>
                  </a:cubicBezTo>
                  <a:lnTo>
                    <a:pt x="7706" y="451"/>
                  </a:lnTo>
                  <a:cubicBezTo>
                    <a:pt x="6630" y="151"/>
                    <a:pt x="5461" y="0"/>
                    <a:pt x="43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3"/>
            <p:cNvSpPr/>
            <p:nvPr/>
          </p:nvSpPr>
          <p:spPr>
            <a:xfrm>
              <a:off x="2859725" y="2209800"/>
              <a:ext cx="92450" cy="87675"/>
            </a:xfrm>
            <a:custGeom>
              <a:avLst/>
              <a:gdLst/>
              <a:ahLst/>
              <a:cxnLst/>
              <a:rect l="l" t="t" r="r" b="b"/>
              <a:pathLst>
                <a:path w="3698" h="3507" extrusionOk="0">
                  <a:moveTo>
                    <a:pt x="1469" y="1"/>
                  </a:moveTo>
                  <a:cubicBezTo>
                    <a:pt x="1235" y="1"/>
                    <a:pt x="986" y="78"/>
                    <a:pt x="734" y="256"/>
                  </a:cubicBezTo>
                  <a:cubicBezTo>
                    <a:pt x="0" y="757"/>
                    <a:pt x="0" y="1891"/>
                    <a:pt x="367" y="2625"/>
                  </a:cubicBezTo>
                  <a:cubicBezTo>
                    <a:pt x="570" y="3056"/>
                    <a:pt x="1082" y="3507"/>
                    <a:pt x="1580" y="3507"/>
                  </a:cubicBezTo>
                  <a:cubicBezTo>
                    <a:pt x="1736" y="3507"/>
                    <a:pt x="1891" y="3462"/>
                    <a:pt x="2035" y="3359"/>
                  </a:cubicBezTo>
                  <a:cubicBezTo>
                    <a:pt x="2046" y="3370"/>
                    <a:pt x="2057" y="3373"/>
                    <a:pt x="2068" y="3373"/>
                  </a:cubicBezTo>
                  <a:cubicBezTo>
                    <a:pt x="2090" y="3373"/>
                    <a:pt x="2113" y="3359"/>
                    <a:pt x="2135" y="3359"/>
                  </a:cubicBezTo>
                  <a:cubicBezTo>
                    <a:pt x="3698" y="2563"/>
                    <a:pt x="2816" y="1"/>
                    <a:pt x="1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3"/>
            <p:cNvSpPr/>
            <p:nvPr/>
          </p:nvSpPr>
          <p:spPr>
            <a:xfrm>
              <a:off x="2476100" y="2264775"/>
              <a:ext cx="227700" cy="250925"/>
            </a:xfrm>
            <a:custGeom>
              <a:avLst/>
              <a:gdLst/>
              <a:ahLst/>
              <a:cxnLst/>
              <a:rect l="l" t="t" r="r" b="b"/>
              <a:pathLst>
                <a:path w="9108" h="10037" extrusionOk="0">
                  <a:moveTo>
                    <a:pt x="4021" y="1"/>
                  </a:moveTo>
                  <a:cubicBezTo>
                    <a:pt x="3425" y="1"/>
                    <a:pt x="2850" y="38"/>
                    <a:pt x="2336" y="125"/>
                  </a:cubicBezTo>
                  <a:cubicBezTo>
                    <a:pt x="1502" y="259"/>
                    <a:pt x="835" y="159"/>
                    <a:pt x="501" y="1093"/>
                  </a:cubicBezTo>
                  <a:cubicBezTo>
                    <a:pt x="1" y="2360"/>
                    <a:pt x="334" y="4729"/>
                    <a:pt x="635" y="6030"/>
                  </a:cubicBezTo>
                  <a:cubicBezTo>
                    <a:pt x="1089" y="7976"/>
                    <a:pt x="2616" y="10036"/>
                    <a:pt x="4519" y="10036"/>
                  </a:cubicBezTo>
                  <a:cubicBezTo>
                    <a:pt x="5128" y="10036"/>
                    <a:pt x="5776" y="9825"/>
                    <a:pt x="6439" y="9332"/>
                  </a:cubicBezTo>
                  <a:cubicBezTo>
                    <a:pt x="7640" y="8465"/>
                    <a:pt x="8240" y="7297"/>
                    <a:pt x="8507" y="5830"/>
                  </a:cubicBezTo>
                  <a:cubicBezTo>
                    <a:pt x="8707" y="4662"/>
                    <a:pt x="9107" y="2994"/>
                    <a:pt x="8807" y="1760"/>
                  </a:cubicBezTo>
                  <a:cubicBezTo>
                    <a:pt x="8807" y="1093"/>
                    <a:pt x="8507" y="492"/>
                    <a:pt x="7606" y="359"/>
                  </a:cubicBezTo>
                  <a:cubicBezTo>
                    <a:pt x="6553" y="157"/>
                    <a:pt x="5243" y="1"/>
                    <a:pt x="40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3"/>
            <p:cNvSpPr/>
            <p:nvPr/>
          </p:nvSpPr>
          <p:spPr>
            <a:xfrm>
              <a:off x="2501125" y="2277875"/>
              <a:ext cx="182600" cy="35525"/>
            </a:xfrm>
            <a:custGeom>
              <a:avLst/>
              <a:gdLst/>
              <a:ahLst/>
              <a:cxnLst/>
              <a:rect l="l" t="t" r="r" b="b"/>
              <a:pathLst>
                <a:path w="7304" h="1421" extrusionOk="0">
                  <a:moveTo>
                    <a:pt x="3457" y="0"/>
                  </a:moveTo>
                  <a:cubicBezTo>
                    <a:pt x="3296" y="0"/>
                    <a:pt x="3182" y="2"/>
                    <a:pt x="3136" y="2"/>
                  </a:cubicBezTo>
                  <a:cubicBezTo>
                    <a:pt x="2402" y="35"/>
                    <a:pt x="1502" y="35"/>
                    <a:pt x="768" y="302"/>
                  </a:cubicBezTo>
                  <a:cubicBezTo>
                    <a:pt x="534" y="369"/>
                    <a:pt x="267" y="435"/>
                    <a:pt x="134" y="636"/>
                  </a:cubicBezTo>
                  <a:cubicBezTo>
                    <a:pt x="101" y="636"/>
                    <a:pt x="101" y="669"/>
                    <a:pt x="101" y="669"/>
                  </a:cubicBezTo>
                  <a:cubicBezTo>
                    <a:pt x="0" y="836"/>
                    <a:pt x="34" y="1002"/>
                    <a:pt x="201" y="1069"/>
                  </a:cubicBezTo>
                  <a:cubicBezTo>
                    <a:pt x="858" y="1340"/>
                    <a:pt x="1595" y="1420"/>
                    <a:pt x="2344" y="1420"/>
                  </a:cubicBezTo>
                  <a:cubicBezTo>
                    <a:pt x="2887" y="1420"/>
                    <a:pt x="3437" y="1378"/>
                    <a:pt x="3970" y="1336"/>
                  </a:cubicBezTo>
                  <a:cubicBezTo>
                    <a:pt x="4370" y="1303"/>
                    <a:pt x="4804" y="1303"/>
                    <a:pt x="5204" y="1269"/>
                  </a:cubicBezTo>
                  <a:cubicBezTo>
                    <a:pt x="5275" y="1265"/>
                    <a:pt x="5348" y="1264"/>
                    <a:pt x="5422" y="1264"/>
                  </a:cubicBezTo>
                  <a:cubicBezTo>
                    <a:pt x="5524" y="1264"/>
                    <a:pt x="5628" y="1266"/>
                    <a:pt x="5731" y="1266"/>
                  </a:cubicBezTo>
                  <a:cubicBezTo>
                    <a:pt x="6186" y="1266"/>
                    <a:pt x="6632" y="1224"/>
                    <a:pt x="6872" y="769"/>
                  </a:cubicBezTo>
                  <a:cubicBezTo>
                    <a:pt x="7303" y="50"/>
                    <a:pt x="4462" y="0"/>
                    <a:pt x="3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3"/>
            <p:cNvSpPr/>
            <p:nvPr/>
          </p:nvSpPr>
          <p:spPr>
            <a:xfrm>
              <a:off x="2472775" y="2257450"/>
              <a:ext cx="225775" cy="71450"/>
            </a:xfrm>
            <a:custGeom>
              <a:avLst/>
              <a:gdLst/>
              <a:ahLst/>
              <a:cxnLst/>
              <a:rect l="l" t="t" r="r" b="b"/>
              <a:pathLst>
                <a:path w="9031" h="2858" extrusionOk="0">
                  <a:moveTo>
                    <a:pt x="3698" y="807"/>
                  </a:moveTo>
                  <a:cubicBezTo>
                    <a:pt x="4759" y="807"/>
                    <a:pt x="5852" y="955"/>
                    <a:pt x="6909" y="955"/>
                  </a:cubicBezTo>
                  <a:cubicBezTo>
                    <a:pt x="6997" y="955"/>
                    <a:pt x="7085" y="954"/>
                    <a:pt x="7172" y="952"/>
                  </a:cubicBezTo>
                  <a:cubicBezTo>
                    <a:pt x="7406" y="1019"/>
                    <a:pt x="7639" y="1086"/>
                    <a:pt x="7873" y="1152"/>
                  </a:cubicBezTo>
                  <a:cubicBezTo>
                    <a:pt x="8206" y="1619"/>
                    <a:pt x="8106" y="1853"/>
                    <a:pt x="7639" y="1886"/>
                  </a:cubicBezTo>
                  <a:cubicBezTo>
                    <a:pt x="7472" y="1920"/>
                    <a:pt x="7306" y="1953"/>
                    <a:pt x="7172" y="1953"/>
                  </a:cubicBezTo>
                  <a:cubicBezTo>
                    <a:pt x="7005" y="1986"/>
                    <a:pt x="6805" y="1986"/>
                    <a:pt x="6638" y="1986"/>
                  </a:cubicBezTo>
                  <a:cubicBezTo>
                    <a:pt x="5938" y="1986"/>
                    <a:pt x="5271" y="2020"/>
                    <a:pt x="4570" y="2020"/>
                  </a:cubicBezTo>
                  <a:cubicBezTo>
                    <a:pt x="4185" y="2039"/>
                    <a:pt x="3789" y="2058"/>
                    <a:pt x="3401" y="2058"/>
                  </a:cubicBezTo>
                  <a:cubicBezTo>
                    <a:pt x="3116" y="2058"/>
                    <a:pt x="2837" y="2048"/>
                    <a:pt x="2569" y="2020"/>
                  </a:cubicBezTo>
                  <a:cubicBezTo>
                    <a:pt x="2035" y="1986"/>
                    <a:pt x="734" y="1286"/>
                    <a:pt x="1968" y="1019"/>
                  </a:cubicBezTo>
                  <a:cubicBezTo>
                    <a:pt x="2369" y="885"/>
                    <a:pt x="2802" y="819"/>
                    <a:pt x="3203" y="819"/>
                  </a:cubicBezTo>
                  <a:cubicBezTo>
                    <a:pt x="3367" y="810"/>
                    <a:pt x="3532" y="807"/>
                    <a:pt x="3698" y="807"/>
                  </a:cubicBezTo>
                  <a:close/>
                  <a:moveTo>
                    <a:pt x="4342" y="1"/>
                  </a:moveTo>
                  <a:cubicBezTo>
                    <a:pt x="3957" y="1"/>
                    <a:pt x="3575" y="18"/>
                    <a:pt x="3203" y="52"/>
                  </a:cubicBezTo>
                  <a:cubicBezTo>
                    <a:pt x="2235" y="118"/>
                    <a:pt x="1201" y="252"/>
                    <a:pt x="534" y="1052"/>
                  </a:cubicBezTo>
                  <a:cubicBezTo>
                    <a:pt x="0" y="1686"/>
                    <a:pt x="768" y="2286"/>
                    <a:pt x="1268" y="2553"/>
                  </a:cubicBezTo>
                  <a:cubicBezTo>
                    <a:pt x="1734" y="2795"/>
                    <a:pt x="2342" y="2858"/>
                    <a:pt x="2955" y="2858"/>
                  </a:cubicBezTo>
                  <a:cubicBezTo>
                    <a:pt x="3527" y="2858"/>
                    <a:pt x="4103" y="2803"/>
                    <a:pt x="4570" y="2787"/>
                  </a:cubicBezTo>
                  <a:cubicBezTo>
                    <a:pt x="4619" y="2785"/>
                    <a:pt x="4673" y="2785"/>
                    <a:pt x="4731" y="2785"/>
                  </a:cubicBezTo>
                  <a:cubicBezTo>
                    <a:pt x="5030" y="2785"/>
                    <a:pt x="5438" y="2801"/>
                    <a:pt x="5883" y="2801"/>
                  </a:cubicBezTo>
                  <a:cubicBezTo>
                    <a:pt x="7273" y="2801"/>
                    <a:pt x="9031" y="2638"/>
                    <a:pt x="9007" y="1286"/>
                  </a:cubicBezTo>
                  <a:cubicBezTo>
                    <a:pt x="8973" y="685"/>
                    <a:pt x="8206" y="485"/>
                    <a:pt x="7739" y="418"/>
                  </a:cubicBezTo>
                  <a:lnTo>
                    <a:pt x="7706" y="418"/>
                  </a:lnTo>
                  <a:cubicBezTo>
                    <a:pt x="6636" y="145"/>
                    <a:pt x="5473" y="1"/>
                    <a:pt x="43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3"/>
            <p:cNvSpPr/>
            <p:nvPr/>
          </p:nvSpPr>
          <p:spPr>
            <a:xfrm>
              <a:off x="2525000" y="2160100"/>
              <a:ext cx="100400" cy="140075"/>
            </a:xfrm>
            <a:custGeom>
              <a:avLst/>
              <a:gdLst/>
              <a:ahLst/>
              <a:cxnLst/>
              <a:rect l="l" t="t" r="r" b="b"/>
              <a:pathLst>
                <a:path w="4016" h="5603" extrusionOk="0">
                  <a:moveTo>
                    <a:pt x="1853" y="0"/>
                  </a:moveTo>
                  <a:cubicBezTo>
                    <a:pt x="442" y="0"/>
                    <a:pt x="0" y="1702"/>
                    <a:pt x="146" y="3045"/>
                  </a:cubicBezTo>
                  <a:cubicBezTo>
                    <a:pt x="213" y="3946"/>
                    <a:pt x="513" y="4880"/>
                    <a:pt x="1280" y="5413"/>
                  </a:cubicBezTo>
                  <a:cubicBezTo>
                    <a:pt x="1412" y="5507"/>
                    <a:pt x="1586" y="5548"/>
                    <a:pt x="1766" y="5548"/>
                  </a:cubicBezTo>
                  <a:cubicBezTo>
                    <a:pt x="1906" y="5548"/>
                    <a:pt x="2050" y="5524"/>
                    <a:pt x="2181" y="5480"/>
                  </a:cubicBezTo>
                  <a:cubicBezTo>
                    <a:pt x="2306" y="5565"/>
                    <a:pt x="2426" y="5603"/>
                    <a:pt x="2540" y="5603"/>
                  </a:cubicBezTo>
                  <a:cubicBezTo>
                    <a:pt x="3275" y="5603"/>
                    <a:pt x="3762" y="4036"/>
                    <a:pt x="3849" y="3545"/>
                  </a:cubicBezTo>
                  <a:cubicBezTo>
                    <a:pt x="4016" y="2344"/>
                    <a:pt x="3882" y="543"/>
                    <a:pt x="2515" y="109"/>
                  </a:cubicBezTo>
                  <a:cubicBezTo>
                    <a:pt x="2274" y="35"/>
                    <a:pt x="2053" y="0"/>
                    <a:pt x="18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5" name="Google Shape;1985;p63"/>
          <p:cNvGrpSpPr/>
          <p:nvPr/>
        </p:nvGrpSpPr>
        <p:grpSpPr>
          <a:xfrm flipH="1">
            <a:off x="7065207" y="395548"/>
            <a:ext cx="467000" cy="431100"/>
            <a:chOff x="1849650" y="1202325"/>
            <a:chExt cx="467000" cy="431100"/>
          </a:xfrm>
        </p:grpSpPr>
        <p:sp>
          <p:nvSpPr>
            <p:cNvPr id="1986" name="Google Shape;1986;p63"/>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3"/>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3"/>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3"/>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3"/>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3"/>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3"/>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3"/>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3"/>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3"/>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3"/>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3"/>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3"/>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3"/>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46"/>
          <p:cNvSpPr/>
          <p:nvPr/>
        </p:nvSpPr>
        <p:spPr>
          <a:xfrm>
            <a:off x="5734846" y="1555034"/>
            <a:ext cx="1443458" cy="250117"/>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6"/>
          <p:cNvSpPr/>
          <p:nvPr/>
        </p:nvSpPr>
        <p:spPr>
          <a:xfrm>
            <a:off x="1938732" y="1489501"/>
            <a:ext cx="963600" cy="339366"/>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6"/>
          <p:cNvSpPr/>
          <p:nvPr/>
        </p:nvSpPr>
        <p:spPr>
          <a:xfrm>
            <a:off x="3888844" y="1005564"/>
            <a:ext cx="1177587" cy="369129"/>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p:nvPr/>
        </p:nvSpPr>
        <p:spPr>
          <a:xfrm>
            <a:off x="287341" y="2416351"/>
            <a:ext cx="1489165" cy="347853"/>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6"/>
          <p:cNvSpPr txBox="1">
            <a:spLocks noGrp="1"/>
          </p:cNvSpPr>
          <p:nvPr>
            <p:ph type="title"/>
          </p:nvPr>
        </p:nvSpPr>
        <p:spPr>
          <a:xfrm>
            <a:off x="3020173" y="2206859"/>
            <a:ext cx="310365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967" name="Google Shape;967;p46"/>
          <p:cNvSpPr txBox="1">
            <a:spLocks noGrp="1"/>
          </p:cNvSpPr>
          <p:nvPr>
            <p:ph type="subTitle" idx="1"/>
          </p:nvPr>
        </p:nvSpPr>
        <p:spPr>
          <a:xfrm>
            <a:off x="230324" y="2403489"/>
            <a:ext cx="2000505"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Problem Statement</a:t>
            </a:r>
            <a:endParaRPr sz="1500" dirty="0"/>
          </a:p>
        </p:txBody>
      </p:sp>
      <p:sp>
        <p:nvSpPr>
          <p:cNvPr id="968" name="Google Shape;968;p46"/>
          <p:cNvSpPr txBox="1">
            <a:spLocks noGrp="1"/>
          </p:cNvSpPr>
          <p:nvPr>
            <p:ph type="subTitle" idx="2"/>
          </p:nvPr>
        </p:nvSpPr>
        <p:spPr>
          <a:xfrm>
            <a:off x="2026437" y="1454960"/>
            <a:ext cx="1164336" cy="369128"/>
          </a:xfrm>
          <a:prstGeom prst="rect">
            <a:avLst/>
          </a:prstGeom>
        </p:spPr>
        <p:txBody>
          <a:bodyPr spcFirstLastPara="1" wrap="square" lIns="91425" tIns="91425" rIns="91425" bIns="91425" anchor="t" anchorCtr="0">
            <a:noAutofit/>
          </a:bodyPr>
          <a:lstStyle/>
          <a:p>
            <a:pPr marL="0" indent="0"/>
            <a:r>
              <a:rPr lang="en" sz="1500" dirty="0"/>
              <a:t>Solution</a:t>
            </a:r>
            <a:endParaRPr sz="1500" dirty="0"/>
          </a:p>
        </p:txBody>
      </p:sp>
      <p:sp>
        <p:nvSpPr>
          <p:cNvPr id="969" name="Google Shape;969;p46"/>
          <p:cNvSpPr txBox="1">
            <a:spLocks noGrp="1"/>
          </p:cNvSpPr>
          <p:nvPr>
            <p:ph type="subTitle" idx="3"/>
          </p:nvPr>
        </p:nvSpPr>
        <p:spPr>
          <a:xfrm>
            <a:off x="3914031" y="1005487"/>
            <a:ext cx="1290977" cy="312921"/>
          </a:xfrm>
          <a:prstGeom prst="rect">
            <a:avLst/>
          </a:prstGeom>
        </p:spPr>
        <p:txBody>
          <a:bodyPr spcFirstLastPara="1" wrap="square" lIns="91425" tIns="91425" rIns="91425" bIns="91425" anchor="t" anchorCtr="0">
            <a:noAutofit/>
          </a:bodyPr>
          <a:lstStyle/>
          <a:p>
            <a:pPr marL="0" lvl="0" indent="0"/>
            <a:r>
              <a:rPr lang="en" sz="1500" dirty="0"/>
              <a:t>Existing work</a:t>
            </a:r>
            <a:endParaRPr sz="1500" dirty="0"/>
          </a:p>
        </p:txBody>
      </p:sp>
      <p:sp>
        <p:nvSpPr>
          <p:cNvPr id="970" name="Google Shape;970;p46"/>
          <p:cNvSpPr txBox="1">
            <a:spLocks noGrp="1"/>
          </p:cNvSpPr>
          <p:nvPr>
            <p:ph type="subTitle" idx="4"/>
          </p:nvPr>
        </p:nvSpPr>
        <p:spPr>
          <a:xfrm>
            <a:off x="5701844" y="1482158"/>
            <a:ext cx="1464303" cy="322993"/>
          </a:xfrm>
          <a:prstGeom prst="rect">
            <a:avLst/>
          </a:prstGeom>
        </p:spPr>
        <p:txBody>
          <a:bodyPr spcFirstLastPara="1" wrap="square" lIns="91425" tIns="91425" rIns="91425" bIns="91425" anchor="t" anchorCtr="0">
            <a:noAutofit/>
          </a:bodyPr>
          <a:lstStyle/>
          <a:p>
            <a:pPr marL="0" indent="0"/>
            <a:r>
              <a:rPr lang="en" sz="1500" dirty="0"/>
              <a:t>Why is it unique?</a:t>
            </a:r>
            <a:endParaRPr sz="1500" dirty="0"/>
          </a:p>
        </p:txBody>
      </p:sp>
      <p:sp>
        <p:nvSpPr>
          <p:cNvPr id="975" name="Google Shape;975;p46"/>
          <p:cNvSpPr txBox="1">
            <a:spLocks noGrp="1"/>
          </p:cNvSpPr>
          <p:nvPr>
            <p:ph type="title" idx="9"/>
          </p:nvPr>
        </p:nvSpPr>
        <p:spPr>
          <a:xfrm>
            <a:off x="581859" y="2076662"/>
            <a:ext cx="861882" cy="3042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rPr>
              <a:t>01</a:t>
            </a:r>
            <a:endParaRPr sz="2500" dirty="0">
              <a:solidFill>
                <a:schemeClr val="accent2"/>
              </a:solidFill>
            </a:endParaRPr>
          </a:p>
        </p:txBody>
      </p:sp>
      <p:sp>
        <p:nvSpPr>
          <p:cNvPr id="976" name="Google Shape;976;p46"/>
          <p:cNvSpPr txBox="1">
            <a:spLocks noGrp="1"/>
          </p:cNvSpPr>
          <p:nvPr>
            <p:ph type="title" idx="13"/>
          </p:nvPr>
        </p:nvSpPr>
        <p:spPr>
          <a:xfrm>
            <a:off x="1974222" y="971388"/>
            <a:ext cx="914296" cy="603274"/>
          </a:xfrm>
          <a:prstGeom prst="rect">
            <a:avLst/>
          </a:prstGeom>
        </p:spPr>
        <p:txBody>
          <a:bodyPr spcFirstLastPara="1" wrap="square" lIns="91425" tIns="91425" rIns="91425" bIns="91425" anchor="ctr" anchorCtr="0">
            <a:noAutofit/>
          </a:bodyPr>
          <a:lstStyle/>
          <a:p>
            <a:r>
              <a:rPr lang="en" sz="2500" dirty="0">
                <a:solidFill>
                  <a:schemeClr val="accent2"/>
                </a:solidFill>
              </a:rPr>
              <a:t>02</a:t>
            </a:r>
            <a:endParaRPr sz="2500" dirty="0">
              <a:solidFill>
                <a:schemeClr val="accent2"/>
              </a:solidFill>
            </a:endParaRPr>
          </a:p>
        </p:txBody>
      </p:sp>
      <p:sp>
        <p:nvSpPr>
          <p:cNvPr id="977" name="Google Shape;977;p46"/>
          <p:cNvSpPr txBox="1">
            <a:spLocks noGrp="1"/>
          </p:cNvSpPr>
          <p:nvPr>
            <p:ph type="title" idx="14"/>
          </p:nvPr>
        </p:nvSpPr>
        <p:spPr>
          <a:xfrm>
            <a:off x="4016129" y="419148"/>
            <a:ext cx="963600" cy="742800"/>
          </a:xfrm>
          <a:prstGeom prst="rect">
            <a:avLst/>
          </a:prstGeom>
        </p:spPr>
        <p:txBody>
          <a:bodyPr spcFirstLastPara="1" wrap="square" lIns="91425" tIns="91425" rIns="91425" bIns="91425" anchor="ctr" anchorCtr="0">
            <a:noAutofit/>
          </a:bodyPr>
          <a:lstStyle/>
          <a:p>
            <a:pPr marL="0" lvl="0" indent="0"/>
            <a:r>
              <a:rPr lang="en" sz="2500" dirty="0">
                <a:solidFill>
                  <a:schemeClr val="accent2"/>
                </a:solidFill>
              </a:rPr>
              <a:t>03</a:t>
            </a:r>
            <a:endParaRPr sz="2500" dirty="0">
              <a:solidFill>
                <a:schemeClr val="accent2"/>
              </a:solidFill>
            </a:endParaRPr>
          </a:p>
        </p:txBody>
      </p:sp>
      <p:sp>
        <p:nvSpPr>
          <p:cNvPr id="978" name="Google Shape;978;p46"/>
          <p:cNvSpPr txBox="1">
            <a:spLocks noGrp="1"/>
          </p:cNvSpPr>
          <p:nvPr>
            <p:ph type="title" idx="15"/>
          </p:nvPr>
        </p:nvSpPr>
        <p:spPr>
          <a:xfrm>
            <a:off x="6024336" y="1027994"/>
            <a:ext cx="795979" cy="686022"/>
          </a:xfrm>
          <a:prstGeom prst="rect">
            <a:avLst/>
          </a:prstGeom>
        </p:spPr>
        <p:txBody>
          <a:bodyPr spcFirstLastPara="1" wrap="square" lIns="91425" tIns="91425" rIns="91425" bIns="91425" anchor="ctr" anchorCtr="0">
            <a:noAutofit/>
          </a:bodyPr>
          <a:lstStyle/>
          <a:p>
            <a:r>
              <a:rPr lang="en" sz="2500" dirty="0">
                <a:solidFill>
                  <a:schemeClr val="accent2"/>
                </a:solidFill>
              </a:rPr>
              <a:t>04</a:t>
            </a:r>
            <a:endParaRPr sz="2500" dirty="0">
              <a:solidFill>
                <a:schemeClr val="accent2"/>
              </a:solidFill>
            </a:endParaRPr>
          </a:p>
        </p:txBody>
      </p:sp>
      <p:sp>
        <p:nvSpPr>
          <p:cNvPr id="10" name="Google Shape;964;p46">
            <a:extLst>
              <a:ext uri="{FF2B5EF4-FFF2-40B4-BE49-F238E27FC236}">
                <a16:creationId xmlns:a16="http://schemas.microsoft.com/office/drawing/2014/main" id="{0F557C14-4BF7-1462-6BC7-9B3BF2BDA4ED}"/>
              </a:ext>
            </a:extLst>
          </p:cNvPr>
          <p:cNvSpPr/>
          <p:nvPr/>
        </p:nvSpPr>
        <p:spPr>
          <a:xfrm>
            <a:off x="5771359" y="3546047"/>
            <a:ext cx="1377927" cy="311180"/>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69;p46">
            <a:extLst>
              <a:ext uri="{FF2B5EF4-FFF2-40B4-BE49-F238E27FC236}">
                <a16:creationId xmlns:a16="http://schemas.microsoft.com/office/drawing/2014/main" id="{2C630E15-3DC1-1449-3B4E-AA7FB61DF129}"/>
              </a:ext>
            </a:extLst>
          </p:cNvPr>
          <p:cNvSpPr txBox="1">
            <a:spLocks/>
          </p:cNvSpPr>
          <p:nvPr/>
        </p:nvSpPr>
        <p:spPr>
          <a:xfrm>
            <a:off x="5791060" y="3514490"/>
            <a:ext cx="1387244" cy="383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None/>
              <a:defRPr sz="2400" b="0" i="0" u="none" strike="noStrike" cap="none">
                <a:solidFill>
                  <a:schemeClr val="dk1"/>
                </a:solidFill>
                <a:latin typeface="Chewy"/>
                <a:ea typeface="Chewy"/>
                <a:cs typeface="Chewy"/>
                <a:sym typeface="Chewy"/>
              </a:defRPr>
            </a:lvl1pPr>
            <a:lvl2pPr marL="914400" marR="0" lvl="1"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IN" sz="1500" dirty="0"/>
              <a:t>Implementation</a:t>
            </a:r>
          </a:p>
        </p:txBody>
      </p:sp>
      <p:sp>
        <p:nvSpPr>
          <p:cNvPr id="12" name="Google Shape;977;p46">
            <a:extLst>
              <a:ext uri="{FF2B5EF4-FFF2-40B4-BE49-F238E27FC236}">
                <a16:creationId xmlns:a16="http://schemas.microsoft.com/office/drawing/2014/main" id="{14B41C00-5D22-05EC-0687-A1C6B113C19A}"/>
              </a:ext>
            </a:extLst>
          </p:cNvPr>
          <p:cNvSpPr txBox="1">
            <a:spLocks/>
          </p:cNvSpPr>
          <p:nvPr/>
        </p:nvSpPr>
        <p:spPr>
          <a:xfrm>
            <a:off x="7310249" y="1808795"/>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hewy"/>
              <a:buNone/>
              <a:defRPr sz="5000" b="0" i="0" u="none" strike="noStrike" cap="none">
                <a:solidFill>
                  <a:srgbClr val="7A8440"/>
                </a:solidFill>
                <a:latin typeface="Chewy"/>
                <a:ea typeface="Chewy"/>
                <a:cs typeface="Chewy"/>
                <a:sym typeface="Chewy"/>
              </a:defRPr>
            </a:lvl1pPr>
            <a:lvl2pPr marR="0" lvl="1"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2pPr>
            <a:lvl3pPr marR="0" lvl="2"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3pPr>
            <a:lvl4pPr marR="0" lvl="3"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4pPr>
            <a:lvl5pPr marR="0" lvl="4"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5pPr>
            <a:lvl6pPr marR="0" lvl="5"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6pPr>
            <a:lvl7pPr marR="0" lvl="6"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7pPr>
            <a:lvl8pPr marR="0" lvl="7"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8pPr>
            <a:lvl9pPr marR="0" lvl="8"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9pPr>
          </a:lstStyle>
          <a:p>
            <a:r>
              <a:rPr lang="en" sz="2500" dirty="0">
                <a:solidFill>
                  <a:schemeClr val="accent2"/>
                </a:solidFill>
              </a:rPr>
              <a:t>05</a:t>
            </a:r>
          </a:p>
        </p:txBody>
      </p:sp>
      <p:sp>
        <p:nvSpPr>
          <p:cNvPr id="13" name="Google Shape;963;p46">
            <a:extLst>
              <a:ext uri="{FF2B5EF4-FFF2-40B4-BE49-F238E27FC236}">
                <a16:creationId xmlns:a16="http://schemas.microsoft.com/office/drawing/2014/main" id="{FF18744E-4C5E-6AD1-A71F-AD35753B3E3C}"/>
              </a:ext>
            </a:extLst>
          </p:cNvPr>
          <p:cNvSpPr/>
          <p:nvPr/>
        </p:nvSpPr>
        <p:spPr>
          <a:xfrm>
            <a:off x="4063894" y="4058075"/>
            <a:ext cx="998332" cy="282414"/>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68;p46">
            <a:extLst>
              <a:ext uri="{FF2B5EF4-FFF2-40B4-BE49-F238E27FC236}">
                <a16:creationId xmlns:a16="http://schemas.microsoft.com/office/drawing/2014/main" id="{4219EF33-1D33-192B-80E4-9B71A2C0A2B5}"/>
              </a:ext>
            </a:extLst>
          </p:cNvPr>
          <p:cNvSpPr txBox="1">
            <a:spLocks/>
          </p:cNvSpPr>
          <p:nvPr/>
        </p:nvSpPr>
        <p:spPr>
          <a:xfrm>
            <a:off x="4063894" y="3997752"/>
            <a:ext cx="1464302"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None/>
              <a:defRPr sz="2400" b="0" i="0" u="none" strike="noStrike" cap="none">
                <a:solidFill>
                  <a:schemeClr val="dk1"/>
                </a:solidFill>
                <a:latin typeface="Chewy"/>
                <a:ea typeface="Chewy"/>
                <a:cs typeface="Chewy"/>
                <a:sym typeface="Chewy"/>
              </a:defRPr>
            </a:lvl1pPr>
            <a:lvl2pPr marL="914400" marR="0" lvl="1"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IN" sz="1500" dirty="0"/>
              <a:t>Scalability</a:t>
            </a:r>
          </a:p>
        </p:txBody>
      </p:sp>
      <p:sp>
        <p:nvSpPr>
          <p:cNvPr id="15" name="Google Shape;976;p46">
            <a:extLst>
              <a:ext uri="{FF2B5EF4-FFF2-40B4-BE49-F238E27FC236}">
                <a16:creationId xmlns:a16="http://schemas.microsoft.com/office/drawing/2014/main" id="{D7EE5293-5AD1-8BB8-8F32-E4FF04CB58E3}"/>
              </a:ext>
            </a:extLst>
          </p:cNvPr>
          <p:cNvSpPr txBox="1">
            <a:spLocks/>
          </p:cNvSpPr>
          <p:nvPr/>
        </p:nvSpPr>
        <p:spPr>
          <a:xfrm>
            <a:off x="5836289" y="2857989"/>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hewy"/>
              <a:buNone/>
              <a:defRPr sz="5000" b="0" i="0" u="none" strike="noStrike" cap="none">
                <a:solidFill>
                  <a:srgbClr val="7A8440"/>
                </a:solidFill>
                <a:latin typeface="Chewy"/>
                <a:ea typeface="Chewy"/>
                <a:cs typeface="Chewy"/>
                <a:sym typeface="Chewy"/>
              </a:defRPr>
            </a:lvl1pPr>
            <a:lvl2pPr marR="0" lvl="1"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2pPr>
            <a:lvl3pPr marR="0" lvl="2"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3pPr>
            <a:lvl4pPr marR="0" lvl="3"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4pPr>
            <a:lvl5pPr marR="0" lvl="4"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5pPr>
            <a:lvl6pPr marR="0" lvl="5"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6pPr>
            <a:lvl7pPr marR="0" lvl="6"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7pPr>
            <a:lvl8pPr marR="0" lvl="7"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8pPr>
            <a:lvl9pPr marR="0" lvl="8"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9pPr>
          </a:lstStyle>
          <a:p>
            <a:r>
              <a:rPr lang="en" sz="2500" dirty="0">
                <a:solidFill>
                  <a:schemeClr val="accent2"/>
                </a:solidFill>
              </a:rPr>
              <a:t>06</a:t>
            </a:r>
          </a:p>
        </p:txBody>
      </p:sp>
      <p:sp>
        <p:nvSpPr>
          <p:cNvPr id="2" name="Google Shape;965;p46">
            <a:extLst>
              <a:ext uri="{FF2B5EF4-FFF2-40B4-BE49-F238E27FC236}">
                <a16:creationId xmlns:a16="http://schemas.microsoft.com/office/drawing/2014/main" id="{06C10EE1-60F6-E810-D3D0-745BFC845311}"/>
              </a:ext>
            </a:extLst>
          </p:cNvPr>
          <p:cNvSpPr/>
          <p:nvPr/>
        </p:nvSpPr>
        <p:spPr>
          <a:xfrm>
            <a:off x="7222239" y="2399461"/>
            <a:ext cx="1216169" cy="304269"/>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67;p46">
            <a:extLst>
              <a:ext uri="{FF2B5EF4-FFF2-40B4-BE49-F238E27FC236}">
                <a16:creationId xmlns:a16="http://schemas.microsoft.com/office/drawing/2014/main" id="{80148765-FA68-E074-FF5F-0CB280C9DBB1}"/>
              </a:ext>
            </a:extLst>
          </p:cNvPr>
          <p:cNvSpPr txBox="1">
            <a:spLocks/>
          </p:cNvSpPr>
          <p:nvPr/>
        </p:nvSpPr>
        <p:spPr>
          <a:xfrm>
            <a:off x="7222239" y="2380931"/>
            <a:ext cx="1344932" cy="383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None/>
              <a:defRPr sz="2400" b="0" i="0" u="none" strike="noStrike" cap="none">
                <a:solidFill>
                  <a:schemeClr val="dk1"/>
                </a:solidFill>
                <a:latin typeface="Chewy"/>
                <a:ea typeface="Chewy"/>
                <a:cs typeface="Chewy"/>
                <a:sym typeface="Chewy"/>
              </a:defRPr>
            </a:lvl1pPr>
            <a:lvl2pPr marL="914400" marR="0" lvl="1"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IN" sz="1500" dirty="0"/>
              <a:t>Business Value</a:t>
            </a:r>
          </a:p>
        </p:txBody>
      </p:sp>
      <p:sp>
        <p:nvSpPr>
          <p:cNvPr id="4" name="Google Shape;976;p46">
            <a:extLst>
              <a:ext uri="{FF2B5EF4-FFF2-40B4-BE49-F238E27FC236}">
                <a16:creationId xmlns:a16="http://schemas.microsoft.com/office/drawing/2014/main" id="{B2A9E2A4-0761-F0AB-611A-35A809DDF8F1}"/>
              </a:ext>
            </a:extLst>
          </p:cNvPr>
          <p:cNvSpPr txBox="1">
            <a:spLocks/>
          </p:cNvSpPr>
          <p:nvPr/>
        </p:nvSpPr>
        <p:spPr>
          <a:xfrm>
            <a:off x="1728330" y="2899700"/>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hewy"/>
              <a:buNone/>
              <a:defRPr sz="5000" b="0" i="0" u="none" strike="noStrike" cap="none">
                <a:solidFill>
                  <a:srgbClr val="7A8440"/>
                </a:solidFill>
                <a:latin typeface="Chewy"/>
                <a:ea typeface="Chewy"/>
                <a:cs typeface="Chewy"/>
                <a:sym typeface="Chewy"/>
              </a:defRPr>
            </a:lvl1pPr>
            <a:lvl2pPr marR="0" lvl="1"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2pPr>
            <a:lvl3pPr marR="0" lvl="2"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3pPr>
            <a:lvl4pPr marR="0" lvl="3"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4pPr>
            <a:lvl5pPr marR="0" lvl="4"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5pPr>
            <a:lvl6pPr marR="0" lvl="5"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6pPr>
            <a:lvl7pPr marR="0" lvl="6"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7pPr>
            <a:lvl8pPr marR="0" lvl="7"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8pPr>
            <a:lvl9pPr marR="0" lvl="8"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9pPr>
          </a:lstStyle>
          <a:p>
            <a:r>
              <a:rPr lang="en" sz="2500" dirty="0">
                <a:solidFill>
                  <a:schemeClr val="accent2"/>
                </a:solidFill>
              </a:rPr>
              <a:t>08</a:t>
            </a:r>
          </a:p>
        </p:txBody>
      </p:sp>
      <p:sp>
        <p:nvSpPr>
          <p:cNvPr id="5" name="Google Shape;976;p46">
            <a:extLst>
              <a:ext uri="{FF2B5EF4-FFF2-40B4-BE49-F238E27FC236}">
                <a16:creationId xmlns:a16="http://schemas.microsoft.com/office/drawing/2014/main" id="{7A5FB99F-EFAE-348F-69C1-3BFCF31F8764}"/>
              </a:ext>
            </a:extLst>
          </p:cNvPr>
          <p:cNvSpPr txBox="1">
            <a:spLocks/>
          </p:cNvSpPr>
          <p:nvPr/>
        </p:nvSpPr>
        <p:spPr>
          <a:xfrm>
            <a:off x="4079328" y="3447219"/>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hewy"/>
              <a:buNone/>
              <a:defRPr sz="5000" b="0" i="0" u="none" strike="noStrike" cap="none">
                <a:solidFill>
                  <a:srgbClr val="7A8440"/>
                </a:solidFill>
                <a:latin typeface="Chewy"/>
                <a:ea typeface="Chewy"/>
                <a:cs typeface="Chewy"/>
                <a:sym typeface="Chewy"/>
              </a:defRPr>
            </a:lvl1pPr>
            <a:lvl2pPr marR="0" lvl="1"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2pPr>
            <a:lvl3pPr marR="0" lvl="2"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3pPr>
            <a:lvl4pPr marR="0" lvl="3"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4pPr>
            <a:lvl5pPr marR="0" lvl="4"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5pPr>
            <a:lvl6pPr marR="0" lvl="5"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6pPr>
            <a:lvl7pPr marR="0" lvl="6"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7pPr>
            <a:lvl8pPr marR="0" lvl="7"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8pPr>
            <a:lvl9pPr marR="0" lvl="8" algn="ctr" rtl="0">
              <a:lnSpc>
                <a:spcPct val="100000"/>
              </a:lnSpc>
              <a:spcBef>
                <a:spcPts val="0"/>
              </a:spcBef>
              <a:spcAft>
                <a:spcPts val="0"/>
              </a:spcAft>
              <a:buClr>
                <a:schemeClr val="lt1"/>
              </a:buClr>
              <a:buSzPts val="1800"/>
              <a:buFont typeface="Chewy"/>
              <a:buNone/>
              <a:defRPr sz="1800" b="0" i="0" u="none" strike="noStrike" cap="none">
                <a:solidFill>
                  <a:schemeClr val="lt1"/>
                </a:solidFill>
                <a:latin typeface="Chewy"/>
                <a:ea typeface="Chewy"/>
                <a:cs typeface="Chewy"/>
                <a:sym typeface="Chewy"/>
              </a:defRPr>
            </a:lvl9pPr>
          </a:lstStyle>
          <a:p>
            <a:r>
              <a:rPr lang="en" sz="2500" dirty="0">
                <a:solidFill>
                  <a:schemeClr val="accent2"/>
                </a:solidFill>
              </a:rPr>
              <a:t>07</a:t>
            </a:r>
          </a:p>
        </p:txBody>
      </p:sp>
      <p:sp>
        <p:nvSpPr>
          <p:cNvPr id="6" name="Google Shape;963;p46">
            <a:extLst>
              <a:ext uri="{FF2B5EF4-FFF2-40B4-BE49-F238E27FC236}">
                <a16:creationId xmlns:a16="http://schemas.microsoft.com/office/drawing/2014/main" id="{2C19CC29-745F-F666-6D90-5B3025F9E1B3}"/>
              </a:ext>
            </a:extLst>
          </p:cNvPr>
          <p:cNvSpPr/>
          <p:nvPr/>
        </p:nvSpPr>
        <p:spPr>
          <a:xfrm>
            <a:off x="1280286" y="3575229"/>
            <a:ext cx="2048256" cy="311892"/>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68;p46">
            <a:extLst>
              <a:ext uri="{FF2B5EF4-FFF2-40B4-BE49-F238E27FC236}">
                <a16:creationId xmlns:a16="http://schemas.microsoft.com/office/drawing/2014/main" id="{0B7C508E-7C31-1271-AACA-C1D0F6C3C0D2}"/>
              </a:ext>
            </a:extLst>
          </p:cNvPr>
          <p:cNvSpPr txBox="1">
            <a:spLocks/>
          </p:cNvSpPr>
          <p:nvPr/>
        </p:nvSpPr>
        <p:spPr>
          <a:xfrm>
            <a:off x="1280286" y="3546047"/>
            <a:ext cx="2176557" cy="3986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None/>
              <a:defRPr sz="2400" b="0" i="0" u="none" strike="noStrike" cap="none">
                <a:solidFill>
                  <a:schemeClr val="dk1"/>
                </a:solidFill>
                <a:latin typeface="Chewy"/>
                <a:ea typeface="Chewy"/>
                <a:cs typeface="Chewy"/>
                <a:sym typeface="Chewy"/>
              </a:defRPr>
            </a:lvl1pPr>
            <a:lvl2pPr marL="914400" marR="0" lvl="1"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IN" sz="1500" dirty="0"/>
              <a:t>Extent of implementation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6" name="Google Shape;1026;p4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032" name="Google Shape;1032;p48"/>
          <p:cNvSpPr txBox="1">
            <a:spLocks noGrp="1"/>
          </p:cNvSpPr>
          <p:nvPr>
            <p:ph type="subTitle" idx="6"/>
          </p:nvPr>
        </p:nvSpPr>
        <p:spPr>
          <a:xfrm>
            <a:off x="587891" y="1531875"/>
            <a:ext cx="5750207" cy="6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100" dirty="0"/>
              <a:t>The most significant cultural practice and the hardest duty in everyday operations are both watering the plants. No matter whichever weather it is, either too hot and cold or too dry and wet it is very crucial to control the amount of water reaches to the plants.</a:t>
            </a:r>
          </a:p>
          <a:p>
            <a:pPr marL="0" lvl="0" indent="0" algn="l" rtl="0">
              <a:spcBef>
                <a:spcPts val="0"/>
              </a:spcBef>
              <a:spcAft>
                <a:spcPts val="0"/>
              </a:spcAft>
              <a:buClr>
                <a:schemeClr val="dk1"/>
              </a:buClr>
              <a:buSzPts val="1100"/>
              <a:buFont typeface="Arial"/>
              <a:buNone/>
            </a:pPr>
            <a:endParaRPr lang="en-US" sz="1100" dirty="0"/>
          </a:p>
          <a:p>
            <a:pPr marL="0" lvl="0" indent="0" algn="l" rtl="0">
              <a:spcBef>
                <a:spcPts val="0"/>
              </a:spcBef>
              <a:spcAft>
                <a:spcPts val="0"/>
              </a:spcAft>
              <a:buClr>
                <a:schemeClr val="dk1"/>
              </a:buClr>
              <a:buSzPts val="1100"/>
              <a:buFont typeface="Arial"/>
              <a:buNone/>
            </a:pPr>
            <a:r>
              <a:rPr lang="en-US" sz="1100" dirty="0"/>
              <a:t>During the lockdown period, the majority of households began gardening since they could produce any plants they wanted for daily usage, including fruits, vegetables, and other plants. However, as restrictions are gradually lifted and people can resume their regular lives, they find it harder to maintain their plants' health and viability since they lack the time to water them.</a:t>
            </a:r>
          </a:p>
          <a:p>
            <a:pPr marL="0" indent="0">
              <a:buClr>
                <a:schemeClr val="dk1"/>
              </a:buClr>
              <a:buSzPts val="1100"/>
              <a:buNone/>
            </a:pPr>
            <a:r>
              <a:rPr lang="en-US" sz="1100" dirty="0"/>
              <a:t>Soil erosion is also one of the problems in degradation of plant life. While watering a plant or a tree, the water content must be accurate. Many ignore this problem causing an exploitation of plants or trees.</a:t>
            </a:r>
          </a:p>
          <a:p>
            <a:pPr marL="0" lvl="0" indent="0" algn="l" rtl="0">
              <a:spcBef>
                <a:spcPts val="0"/>
              </a:spcBef>
              <a:spcAft>
                <a:spcPts val="0"/>
              </a:spcAft>
              <a:buClr>
                <a:schemeClr val="dk1"/>
              </a:buClr>
              <a:buSzPts val="1100"/>
              <a:buFont typeface="Arial"/>
              <a:buNone/>
            </a:pPr>
            <a:endParaRPr lang="en-US" sz="1100" dirty="0"/>
          </a:p>
          <a:p>
            <a:pPr marL="0" lvl="0" indent="0" algn="l" rtl="0">
              <a:spcBef>
                <a:spcPts val="0"/>
              </a:spcBef>
              <a:spcAft>
                <a:spcPts val="0"/>
              </a:spcAft>
              <a:buClr>
                <a:schemeClr val="dk1"/>
              </a:buClr>
              <a:buSzPts val="1100"/>
              <a:buFont typeface="Arial"/>
              <a:buNone/>
            </a:pPr>
            <a:r>
              <a:rPr lang="en-US" sz="1100" dirty="0"/>
              <a:t>Water shortage is currently the biggest issue facing the planet, and as agriculture is a labor-intensive industry that uses a lot of water, therefore a system is required to use the water efficiently.</a:t>
            </a:r>
          </a:p>
          <a:p>
            <a:pPr marL="0" lvl="0" indent="0" algn="l" rtl="0">
              <a:spcBef>
                <a:spcPts val="0"/>
              </a:spcBef>
              <a:spcAft>
                <a:spcPts val="0"/>
              </a:spcAft>
              <a:buClr>
                <a:schemeClr val="dk1"/>
              </a:buClr>
              <a:buSzPts val="1100"/>
              <a:buFont typeface="Arial"/>
              <a:buNone/>
            </a:pPr>
            <a:endParaRPr lang="en-US" sz="1100" dirty="0"/>
          </a:p>
        </p:txBody>
      </p:sp>
      <p:grpSp>
        <p:nvGrpSpPr>
          <p:cNvPr id="1033" name="Google Shape;1033;p48"/>
          <p:cNvGrpSpPr/>
          <p:nvPr/>
        </p:nvGrpSpPr>
        <p:grpSpPr>
          <a:xfrm>
            <a:off x="7314050" y="1482900"/>
            <a:ext cx="467000" cy="431100"/>
            <a:chOff x="1849650" y="1202325"/>
            <a:chExt cx="467000" cy="431100"/>
          </a:xfrm>
        </p:grpSpPr>
        <p:sp>
          <p:nvSpPr>
            <p:cNvPr id="1034" name="Google Shape;1034;p48"/>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48"/>
          <p:cNvGrpSpPr/>
          <p:nvPr/>
        </p:nvGrpSpPr>
        <p:grpSpPr>
          <a:xfrm>
            <a:off x="6949440" y="2537240"/>
            <a:ext cx="2544012" cy="2222115"/>
            <a:chOff x="4677450" y="1867525"/>
            <a:chExt cx="3177485" cy="2873924"/>
          </a:xfrm>
        </p:grpSpPr>
        <p:sp>
          <p:nvSpPr>
            <p:cNvPr id="1049" name="Google Shape;1049;p48"/>
            <p:cNvSpPr/>
            <p:nvPr/>
          </p:nvSpPr>
          <p:spPr>
            <a:xfrm>
              <a:off x="4849293" y="4041657"/>
              <a:ext cx="459004" cy="419268"/>
            </a:xfrm>
            <a:custGeom>
              <a:avLst/>
              <a:gdLst/>
              <a:ahLst/>
              <a:cxnLst/>
              <a:rect l="l" t="t" r="r" b="b"/>
              <a:pathLst>
                <a:path w="11401" h="10414" extrusionOk="0">
                  <a:moveTo>
                    <a:pt x="8179" y="1"/>
                  </a:moveTo>
                  <a:cubicBezTo>
                    <a:pt x="6475" y="1"/>
                    <a:pt x="4809" y="177"/>
                    <a:pt x="3103" y="513"/>
                  </a:cubicBezTo>
                  <a:cubicBezTo>
                    <a:pt x="2235" y="679"/>
                    <a:pt x="101" y="846"/>
                    <a:pt x="34" y="2114"/>
                  </a:cubicBezTo>
                  <a:cubicBezTo>
                    <a:pt x="0" y="3014"/>
                    <a:pt x="134" y="3882"/>
                    <a:pt x="234" y="4749"/>
                  </a:cubicBezTo>
                  <a:cubicBezTo>
                    <a:pt x="301" y="5650"/>
                    <a:pt x="334" y="6584"/>
                    <a:pt x="534" y="7451"/>
                  </a:cubicBezTo>
                  <a:cubicBezTo>
                    <a:pt x="1062" y="9671"/>
                    <a:pt x="3111" y="10414"/>
                    <a:pt x="5220" y="10414"/>
                  </a:cubicBezTo>
                  <a:cubicBezTo>
                    <a:pt x="6311" y="10414"/>
                    <a:pt x="7419" y="10215"/>
                    <a:pt x="8340" y="9919"/>
                  </a:cubicBezTo>
                  <a:cubicBezTo>
                    <a:pt x="9807" y="9486"/>
                    <a:pt x="10675" y="8685"/>
                    <a:pt x="10908" y="7084"/>
                  </a:cubicBezTo>
                  <a:cubicBezTo>
                    <a:pt x="11208" y="5083"/>
                    <a:pt x="11275" y="3048"/>
                    <a:pt x="11375" y="1046"/>
                  </a:cubicBezTo>
                  <a:cubicBezTo>
                    <a:pt x="11400" y="971"/>
                    <a:pt x="11331" y="934"/>
                    <a:pt x="11267" y="934"/>
                  </a:cubicBezTo>
                  <a:cubicBezTo>
                    <a:pt x="11246" y="934"/>
                    <a:pt x="11225" y="938"/>
                    <a:pt x="11208" y="946"/>
                  </a:cubicBezTo>
                  <a:cubicBezTo>
                    <a:pt x="11042" y="279"/>
                    <a:pt x="10741" y="112"/>
                    <a:pt x="9674" y="46"/>
                  </a:cubicBezTo>
                  <a:cubicBezTo>
                    <a:pt x="9171" y="16"/>
                    <a:pt x="8673" y="1"/>
                    <a:pt x="8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4782166" y="3908228"/>
              <a:ext cx="609778" cy="288262"/>
            </a:xfrm>
            <a:custGeom>
              <a:avLst/>
              <a:gdLst/>
              <a:ahLst/>
              <a:cxnLst/>
              <a:rect l="l" t="t" r="r" b="b"/>
              <a:pathLst>
                <a:path w="15146" h="7160" extrusionOk="0">
                  <a:moveTo>
                    <a:pt x="1428" y="1"/>
                  </a:moveTo>
                  <a:cubicBezTo>
                    <a:pt x="1373" y="1"/>
                    <a:pt x="1319" y="4"/>
                    <a:pt x="1268" y="13"/>
                  </a:cubicBezTo>
                  <a:cubicBezTo>
                    <a:pt x="1" y="246"/>
                    <a:pt x="68" y="2215"/>
                    <a:pt x="68" y="3282"/>
                  </a:cubicBezTo>
                  <a:cubicBezTo>
                    <a:pt x="68" y="4650"/>
                    <a:pt x="601" y="5850"/>
                    <a:pt x="1902" y="6418"/>
                  </a:cubicBezTo>
                  <a:cubicBezTo>
                    <a:pt x="2770" y="6784"/>
                    <a:pt x="3837" y="6851"/>
                    <a:pt x="4771" y="6951"/>
                  </a:cubicBezTo>
                  <a:cubicBezTo>
                    <a:pt x="5271" y="6985"/>
                    <a:pt x="5738" y="7051"/>
                    <a:pt x="6239" y="7085"/>
                  </a:cubicBezTo>
                  <a:cubicBezTo>
                    <a:pt x="6689" y="7135"/>
                    <a:pt x="7131" y="7160"/>
                    <a:pt x="7573" y="7160"/>
                  </a:cubicBezTo>
                  <a:cubicBezTo>
                    <a:pt x="8015" y="7160"/>
                    <a:pt x="8457" y="7135"/>
                    <a:pt x="8907" y="7085"/>
                  </a:cubicBezTo>
                  <a:cubicBezTo>
                    <a:pt x="9408" y="7051"/>
                    <a:pt x="9875" y="6985"/>
                    <a:pt x="10342" y="6951"/>
                  </a:cubicBezTo>
                  <a:cubicBezTo>
                    <a:pt x="11276" y="6851"/>
                    <a:pt x="12343" y="6784"/>
                    <a:pt x="13244" y="6418"/>
                  </a:cubicBezTo>
                  <a:cubicBezTo>
                    <a:pt x="14545" y="5850"/>
                    <a:pt x="15045" y="4650"/>
                    <a:pt x="15045" y="3282"/>
                  </a:cubicBezTo>
                  <a:cubicBezTo>
                    <a:pt x="15045" y="2215"/>
                    <a:pt x="15145" y="413"/>
                    <a:pt x="13911" y="213"/>
                  </a:cubicBezTo>
                  <a:cubicBezTo>
                    <a:pt x="13831" y="200"/>
                    <a:pt x="13745" y="195"/>
                    <a:pt x="13654" y="195"/>
                  </a:cubicBezTo>
                  <a:cubicBezTo>
                    <a:pt x="13030" y="195"/>
                    <a:pt x="12200" y="468"/>
                    <a:pt x="11676" y="613"/>
                  </a:cubicBezTo>
                  <a:cubicBezTo>
                    <a:pt x="10342" y="997"/>
                    <a:pt x="8949" y="1189"/>
                    <a:pt x="7556" y="1189"/>
                  </a:cubicBezTo>
                  <a:cubicBezTo>
                    <a:pt x="6164" y="1189"/>
                    <a:pt x="4771" y="997"/>
                    <a:pt x="3437" y="613"/>
                  </a:cubicBezTo>
                  <a:cubicBezTo>
                    <a:pt x="2887" y="461"/>
                    <a:pt x="2030" y="1"/>
                    <a:pt x="1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4755313" y="3873644"/>
              <a:ext cx="612435" cy="110796"/>
            </a:xfrm>
            <a:custGeom>
              <a:avLst/>
              <a:gdLst/>
              <a:ahLst/>
              <a:cxnLst/>
              <a:rect l="l" t="t" r="r" b="b"/>
              <a:pathLst>
                <a:path w="15212" h="2752" extrusionOk="0">
                  <a:moveTo>
                    <a:pt x="7006" y="1"/>
                  </a:moveTo>
                  <a:cubicBezTo>
                    <a:pt x="6416" y="1"/>
                    <a:pt x="5827" y="5"/>
                    <a:pt x="5238" y="5"/>
                  </a:cubicBezTo>
                  <a:cubicBezTo>
                    <a:pt x="5068" y="5"/>
                    <a:pt x="4889" y="3"/>
                    <a:pt x="4703" y="3"/>
                  </a:cubicBezTo>
                  <a:cubicBezTo>
                    <a:pt x="3679" y="3"/>
                    <a:pt x="2459" y="51"/>
                    <a:pt x="1669" y="672"/>
                  </a:cubicBezTo>
                  <a:cubicBezTo>
                    <a:pt x="1" y="1973"/>
                    <a:pt x="5171" y="2640"/>
                    <a:pt x="5671" y="2673"/>
                  </a:cubicBezTo>
                  <a:cubicBezTo>
                    <a:pt x="6339" y="2707"/>
                    <a:pt x="7006" y="2740"/>
                    <a:pt x="7640" y="2740"/>
                  </a:cubicBezTo>
                  <a:cubicBezTo>
                    <a:pt x="7909" y="2747"/>
                    <a:pt x="8181" y="2752"/>
                    <a:pt x="8454" y="2752"/>
                  </a:cubicBezTo>
                  <a:cubicBezTo>
                    <a:pt x="9393" y="2752"/>
                    <a:pt x="10345" y="2702"/>
                    <a:pt x="11275" y="2573"/>
                  </a:cubicBezTo>
                  <a:cubicBezTo>
                    <a:pt x="12476" y="2440"/>
                    <a:pt x="13577" y="2106"/>
                    <a:pt x="14745" y="1806"/>
                  </a:cubicBezTo>
                  <a:cubicBezTo>
                    <a:pt x="15011" y="1739"/>
                    <a:pt x="15178" y="1639"/>
                    <a:pt x="15178" y="1372"/>
                  </a:cubicBezTo>
                  <a:cubicBezTo>
                    <a:pt x="15212" y="1139"/>
                    <a:pt x="14878" y="672"/>
                    <a:pt x="14544" y="572"/>
                  </a:cubicBezTo>
                  <a:cubicBezTo>
                    <a:pt x="12710" y="5"/>
                    <a:pt x="11409" y="171"/>
                    <a:pt x="10542" y="105"/>
                  </a:cubicBezTo>
                  <a:cubicBezTo>
                    <a:pt x="9363" y="16"/>
                    <a:pt x="8184" y="1"/>
                    <a:pt x="70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4885595" y="3898927"/>
              <a:ext cx="413671" cy="61356"/>
            </a:xfrm>
            <a:custGeom>
              <a:avLst/>
              <a:gdLst/>
              <a:ahLst/>
              <a:cxnLst/>
              <a:rect l="l" t="t" r="r" b="b"/>
              <a:pathLst>
                <a:path w="10275" h="1524" extrusionOk="0">
                  <a:moveTo>
                    <a:pt x="4917" y="0"/>
                  </a:moveTo>
                  <a:cubicBezTo>
                    <a:pt x="4294" y="0"/>
                    <a:pt x="3667" y="18"/>
                    <a:pt x="3036" y="44"/>
                  </a:cubicBezTo>
                  <a:cubicBezTo>
                    <a:pt x="2992" y="46"/>
                    <a:pt x="2942" y="47"/>
                    <a:pt x="2888" y="47"/>
                  </a:cubicBezTo>
                  <a:cubicBezTo>
                    <a:pt x="2640" y="47"/>
                    <a:pt x="2289" y="28"/>
                    <a:pt x="1917" y="28"/>
                  </a:cubicBezTo>
                  <a:cubicBezTo>
                    <a:pt x="1120" y="28"/>
                    <a:pt x="225" y="113"/>
                    <a:pt x="34" y="644"/>
                  </a:cubicBezTo>
                  <a:cubicBezTo>
                    <a:pt x="0" y="744"/>
                    <a:pt x="67" y="844"/>
                    <a:pt x="167" y="878"/>
                  </a:cubicBezTo>
                  <a:cubicBezTo>
                    <a:pt x="1835" y="1211"/>
                    <a:pt x="3536" y="1445"/>
                    <a:pt x="5271" y="1478"/>
                  </a:cubicBezTo>
                  <a:cubicBezTo>
                    <a:pt x="5809" y="1501"/>
                    <a:pt x="6370" y="1524"/>
                    <a:pt x="6936" y="1524"/>
                  </a:cubicBezTo>
                  <a:cubicBezTo>
                    <a:pt x="8020" y="1524"/>
                    <a:pt x="9121" y="1440"/>
                    <a:pt x="10108" y="1111"/>
                  </a:cubicBezTo>
                  <a:cubicBezTo>
                    <a:pt x="10208" y="1078"/>
                    <a:pt x="10274" y="911"/>
                    <a:pt x="10208" y="844"/>
                  </a:cubicBezTo>
                  <a:cubicBezTo>
                    <a:pt x="10274" y="744"/>
                    <a:pt x="10241" y="611"/>
                    <a:pt x="10108" y="578"/>
                  </a:cubicBezTo>
                  <a:cubicBezTo>
                    <a:pt x="8386" y="135"/>
                    <a:pt x="6665" y="0"/>
                    <a:pt x="49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4920500" y="3878516"/>
              <a:ext cx="359522" cy="70536"/>
            </a:xfrm>
            <a:custGeom>
              <a:avLst/>
              <a:gdLst/>
              <a:ahLst/>
              <a:cxnLst/>
              <a:rect l="l" t="t" r="r" b="b"/>
              <a:pathLst>
                <a:path w="8930" h="1752" extrusionOk="0">
                  <a:moveTo>
                    <a:pt x="2828" y="1"/>
                  </a:moveTo>
                  <a:cubicBezTo>
                    <a:pt x="1994" y="1"/>
                    <a:pt x="1177" y="149"/>
                    <a:pt x="401" y="651"/>
                  </a:cubicBezTo>
                  <a:cubicBezTo>
                    <a:pt x="201" y="818"/>
                    <a:pt x="1" y="1218"/>
                    <a:pt x="268" y="1451"/>
                  </a:cubicBezTo>
                  <a:cubicBezTo>
                    <a:pt x="634" y="1752"/>
                    <a:pt x="1168" y="1718"/>
                    <a:pt x="1635" y="1752"/>
                  </a:cubicBezTo>
                  <a:cubicBezTo>
                    <a:pt x="3937" y="1752"/>
                    <a:pt x="6238" y="1518"/>
                    <a:pt x="8573" y="1518"/>
                  </a:cubicBezTo>
                  <a:cubicBezTo>
                    <a:pt x="8607" y="1518"/>
                    <a:pt x="8640" y="1485"/>
                    <a:pt x="8674" y="1485"/>
                  </a:cubicBezTo>
                  <a:cubicBezTo>
                    <a:pt x="8696" y="1518"/>
                    <a:pt x="8733" y="1533"/>
                    <a:pt x="8771" y="1533"/>
                  </a:cubicBezTo>
                  <a:cubicBezTo>
                    <a:pt x="8848" y="1533"/>
                    <a:pt x="8929" y="1474"/>
                    <a:pt x="8907" y="1385"/>
                  </a:cubicBezTo>
                  <a:cubicBezTo>
                    <a:pt x="8573" y="151"/>
                    <a:pt x="6839" y="351"/>
                    <a:pt x="5838" y="284"/>
                  </a:cubicBezTo>
                  <a:cubicBezTo>
                    <a:pt x="4840" y="211"/>
                    <a:pt x="3823" y="1"/>
                    <a:pt x="2828" y="1"/>
                  </a:cubicBezTo>
                  <a:close/>
                </a:path>
              </a:pathLst>
            </a:custGeom>
            <a:solidFill>
              <a:srgbClr val="283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4677450" y="3190390"/>
              <a:ext cx="531835" cy="730316"/>
            </a:xfrm>
            <a:custGeom>
              <a:avLst/>
              <a:gdLst/>
              <a:ahLst/>
              <a:cxnLst/>
              <a:rect l="l" t="t" r="r" b="b"/>
              <a:pathLst>
                <a:path w="13210" h="18140" extrusionOk="0">
                  <a:moveTo>
                    <a:pt x="3376" y="1"/>
                  </a:moveTo>
                  <a:cubicBezTo>
                    <a:pt x="2606" y="1"/>
                    <a:pt x="1760" y="371"/>
                    <a:pt x="1268" y="897"/>
                  </a:cubicBezTo>
                  <a:cubicBezTo>
                    <a:pt x="234" y="1998"/>
                    <a:pt x="0" y="3766"/>
                    <a:pt x="400" y="5167"/>
                  </a:cubicBezTo>
                  <a:cubicBezTo>
                    <a:pt x="722" y="6191"/>
                    <a:pt x="1558" y="6805"/>
                    <a:pt x="2501" y="6805"/>
                  </a:cubicBezTo>
                  <a:cubicBezTo>
                    <a:pt x="2633" y="6805"/>
                    <a:pt x="2767" y="6793"/>
                    <a:pt x="2902" y="6768"/>
                  </a:cubicBezTo>
                  <a:lnTo>
                    <a:pt x="2902" y="6768"/>
                  </a:lnTo>
                  <a:cubicBezTo>
                    <a:pt x="2835" y="6868"/>
                    <a:pt x="2769" y="6969"/>
                    <a:pt x="2702" y="7035"/>
                  </a:cubicBezTo>
                  <a:cubicBezTo>
                    <a:pt x="1735" y="7969"/>
                    <a:pt x="934" y="9170"/>
                    <a:pt x="567" y="10338"/>
                  </a:cubicBezTo>
                  <a:cubicBezTo>
                    <a:pt x="33" y="11939"/>
                    <a:pt x="167" y="14074"/>
                    <a:pt x="1301" y="15408"/>
                  </a:cubicBezTo>
                  <a:cubicBezTo>
                    <a:pt x="2702" y="17042"/>
                    <a:pt x="4937" y="17209"/>
                    <a:pt x="6905" y="17643"/>
                  </a:cubicBezTo>
                  <a:cubicBezTo>
                    <a:pt x="7072" y="17676"/>
                    <a:pt x="7205" y="17710"/>
                    <a:pt x="7372" y="17710"/>
                  </a:cubicBezTo>
                  <a:cubicBezTo>
                    <a:pt x="7599" y="17988"/>
                    <a:pt x="7898" y="18140"/>
                    <a:pt x="8232" y="18140"/>
                  </a:cubicBezTo>
                  <a:cubicBezTo>
                    <a:pt x="8538" y="18140"/>
                    <a:pt x="8872" y="18014"/>
                    <a:pt x="9207" y="17743"/>
                  </a:cubicBezTo>
                  <a:cubicBezTo>
                    <a:pt x="10174" y="16942"/>
                    <a:pt x="10541" y="15308"/>
                    <a:pt x="10808" y="14140"/>
                  </a:cubicBezTo>
                  <a:cubicBezTo>
                    <a:pt x="11408" y="11438"/>
                    <a:pt x="11408" y="8470"/>
                    <a:pt x="9207" y="6568"/>
                  </a:cubicBezTo>
                  <a:lnTo>
                    <a:pt x="9207" y="6568"/>
                  </a:lnTo>
                  <a:cubicBezTo>
                    <a:pt x="9498" y="6754"/>
                    <a:pt x="9869" y="6839"/>
                    <a:pt x="10258" y="6839"/>
                  </a:cubicBezTo>
                  <a:cubicBezTo>
                    <a:pt x="10848" y="6839"/>
                    <a:pt x="11480" y="6643"/>
                    <a:pt x="11942" y="6301"/>
                  </a:cubicBezTo>
                  <a:cubicBezTo>
                    <a:pt x="13209" y="5367"/>
                    <a:pt x="13143" y="3599"/>
                    <a:pt x="11942" y="2665"/>
                  </a:cubicBezTo>
                  <a:cubicBezTo>
                    <a:pt x="11302" y="2180"/>
                    <a:pt x="10398" y="1840"/>
                    <a:pt x="9541" y="1840"/>
                  </a:cubicBezTo>
                  <a:cubicBezTo>
                    <a:pt x="9104" y="1840"/>
                    <a:pt x="8678" y="1929"/>
                    <a:pt x="8306" y="2132"/>
                  </a:cubicBezTo>
                  <a:cubicBezTo>
                    <a:pt x="6838" y="2932"/>
                    <a:pt x="7672" y="4800"/>
                    <a:pt x="8439" y="6001"/>
                  </a:cubicBezTo>
                  <a:cubicBezTo>
                    <a:pt x="7746" y="5597"/>
                    <a:pt x="7040" y="5417"/>
                    <a:pt x="6348" y="5417"/>
                  </a:cubicBezTo>
                  <a:cubicBezTo>
                    <a:pt x="5443" y="5417"/>
                    <a:pt x="4563" y="5724"/>
                    <a:pt x="3769" y="6235"/>
                  </a:cubicBezTo>
                  <a:cubicBezTo>
                    <a:pt x="3769" y="6201"/>
                    <a:pt x="3736" y="6201"/>
                    <a:pt x="3736" y="6168"/>
                  </a:cubicBezTo>
                  <a:cubicBezTo>
                    <a:pt x="4737" y="4734"/>
                    <a:pt x="5404" y="2899"/>
                    <a:pt x="5004" y="1231"/>
                  </a:cubicBezTo>
                  <a:cubicBezTo>
                    <a:pt x="4791" y="346"/>
                    <a:pt x="4119" y="1"/>
                    <a:pt x="3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092411" y="3515209"/>
              <a:ext cx="339794" cy="408679"/>
            </a:xfrm>
            <a:custGeom>
              <a:avLst/>
              <a:gdLst/>
              <a:ahLst/>
              <a:cxnLst/>
              <a:rect l="l" t="t" r="r" b="b"/>
              <a:pathLst>
                <a:path w="8440" h="10151" extrusionOk="0">
                  <a:moveTo>
                    <a:pt x="5383" y="0"/>
                  </a:moveTo>
                  <a:cubicBezTo>
                    <a:pt x="4702" y="0"/>
                    <a:pt x="4028" y="443"/>
                    <a:pt x="3536" y="935"/>
                  </a:cubicBezTo>
                  <a:cubicBezTo>
                    <a:pt x="2569" y="1969"/>
                    <a:pt x="1802" y="3370"/>
                    <a:pt x="1135" y="4605"/>
                  </a:cubicBezTo>
                  <a:cubicBezTo>
                    <a:pt x="601" y="5672"/>
                    <a:pt x="0" y="7140"/>
                    <a:pt x="567" y="8341"/>
                  </a:cubicBezTo>
                  <a:cubicBezTo>
                    <a:pt x="1135" y="9575"/>
                    <a:pt x="2169" y="9808"/>
                    <a:pt x="3336" y="9975"/>
                  </a:cubicBezTo>
                  <a:cubicBezTo>
                    <a:pt x="3474" y="10086"/>
                    <a:pt x="3658" y="10150"/>
                    <a:pt x="3869" y="10150"/>
                  </a:cubicBezTo>
                  <a:cubicBezTo>
                    <a:pt x="3913" y="10150"/>
                    <a:pt x="3957" y="10148"/>
                    <a:pt x="4003" y="10142"/>
                  </a:cubicBezTo>
                  <a:cubicBezTo>
                    <a:pt x="5404" y="9942"/>
                    <a:pt x="6438" y="8574"/>
                    <a:pt x="7139" y="7440"/>
                  </a:cubicBezTo>
                  <a:cubicBezTo>
                    <a:pt x="8373" y="5405"/>
                    <a:pt x="8440" y="1736"/>
                    <a:pt x="6238" y="268"/>
                  </a:cubicBezTo>
                  <a:cubicBezTo>
                    <a:pt x="5960" y="80"/>
                    <a:pt x="5671" y="0"/>
                    <a:pt x="5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105817" y="4283411"/>
              <a:ext cx="1097246" cy="458038"/>
            </a:xfrm>
            <a:custGeom>
              <a:avLst/>
              <a:gdLst/>
              <a:ahLst/>
              <a:cxnLst/>
              <a:rect l="l" t="t" r="r" b="b"/>
              <a:pathLst>
                <a:path w="27254" h="11377" extrusionOk="0">
                  <a:moveTo>
                    <a:pt x="12066" y="310"/>
                  </a:moveTo>
                  <a:cubicBezTo>
                    <a:pt x="10519" y="310"/>
                    <a:pt x="8998" y="329"/>
                    <a:pt x="7540" y="368"/>
                  </a:cubicBezTo>
                  <a:cubicBezTo>
                    <a:pt x="4638" y="434"/>
                    <a:pt x="1" y="1"/>
                    <a:pt x="435" y="3103"/>
                  </a:cubicBezTo>
                  <a:cubicBezTo>
                    <a:pt x="635" y="4704"/>
                    <a:pt x="902" y="7739"/>
                    <a:pt x="1736" y="9107"/>
                  </a:cubicBezTo>
                  <a:cubicBezTo>
                    <a:pt x="2603" y="10541"/>
                    <a:pt x="4337" y="10842"/>
                    <a:pt x="5872" y="10975"/>
                  </a:cubicBezTo>
                  <a:cubicBezTo>
                    <a:pt x="7640" y="11175"/>
                    <a:pt x="9441" y="11309"/>
                    <a:pt x="11209" y="11342"/>
                  </a:cubicBezTo>
                  <a:cubicBezTo>
                    <a:pt x="11847" y="11366"/>
                    <a:pt x="12481" y="11377"/>
                    <a:pt x="13114" y="11377"/>
                  </a:cubicBezTo>
                  <a:cubicBezTo>
                    <a:pt x="14267" y="11377"/>
                    <a:pt x="15416" y="11340"/>
                    <a:pt x="16579" y="11275"/>
                  </a:cubicBezTo>
                  <a:cubicBezTo>
                    <a:pt x="18081" y="11175"/>
                    <a:pt x="19548" y="11242"/>
                    <a:pt x="21049" y="11175"/>
                  </a:cubicBezTo>
                  <a:cubicBezTo>
                    <a:pt x="21483" y="11175"/>
                    <a:pt x="21917" y="11142"/>
                    <a:pt x="22350" y="11075"/>
                  </a:cubicBezTo>
                  <a:cubicBezTo>
                    <a:pt x="22984" y="11009"/>
                    <a:pt x="23818" y="11009"/>
                    <a:pt x="24385" y="10675"/>
                  </a:cubicBezTo>
                  <a:cubicBezTo>
                    <a:pt x="25853" y="9808"/>
                    <a:pt x="26253" y="8140"/>
                    <a:pt x="26553" y="6572"/>
                  </a:cubicBezTo>
                  <a:cubicBezTo>
                    <a:pt x="26787" y="5505"/>
                    <a:pt x="26920" y="4404"/>
                    <a:pt x="27087" y="3303"/>
                  </a:cubicBezTo>
                  <a:cubicBezTo>
                    <a:pt x="27187" y="2769"/>
                    <a:pt x="27254" y="2169"/>
                    <a:pt x="26954" y="1668"/>
                  </a:cubicBezTo>
                  <a:cubicBezTo>
                    <a:pt x="26286" y="501"/>
                    <a:pt x="24652" y="734"/>
                    <a:pt x="23584" y="668"/>
                  </a:cubicBezTo>
                  <a:cubicBezTo>
                    <a:pt x="19963" y="429"/>
                    <a:pt x="15933" y="310"/>
                    <a:pt x="12066" y="3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4729788" y="4379190"/>
              <a:ext cx="288785" cy="318054"/>
            </a:xfrm>
            <a:custGeom>
              <a:avLst/>
              <a:gdLst/>
              <a:ahLst/>
              <a:cxnLst/>
              <a:rect l="l" t="t" r="r" b="b"/>
              <a:pathLst>
                <a:path w="7173" h="7900" extrusionOk="0">
                  <a:moveTo>
                    <a:pt x="4073" y="1"/>
                  </a:moveTo>
                  <a:cubicBezTo>
                    <a:pt x="3089" y="1"/>
                    <a:pt x="2027" y="130"/>
                    <a:pt x="1202" y="290"/>
                  </a:cubicBezTo>
                  <a:cubicBezTo>
                    <a:pt x="468" y="424"/>
                    <a:pt x="268" y="857"/>
                    <a:pt x="234" y="1391"/>
                  </a:cubicBezTo>
                  <a:cubicBezTo>
                    <a:pt x="1" y="2358"/>
                    <a:pt x="335" y="3659"/>
                    <a:pt x="501" y="4593"/>
                  </a:cubicBezTo>
                  <a:cubicBezTo>
                    <a:pt x="701" y="5727"/>
                    <a:pt x="1202" y="6661"/>
                    <a:pt x="2136" y="7362"/>
                  </a:cubicBezTo>
                  <a:cubicBezTo>
                    <a:pt x="2648" y="7738"/>
                    <a:pt x="3149" y="7899"/>
                    <a:pt x="3620" y="7899"/>
                  </a:cubicBezTo>
                  <a:cubicBezTo>
                    <a:pt x="5114" y="7899"/>
                    <a:pt x="6317" y="6281"/>
                    <a:pt x="6672" y="4760"/>
                  </a:cubicBezTo>
                  <a:cubicBezTo>
                    <a:pt x="6906" y="3726"/>
                    <a:pt x="7173" y="1858"/>
                    <a:pt x="6806" y="857"/>
                  </a:cubicBezTo>
                  <a:cubicBezTo>
                    <a:pt x="6506" y="123"/>
                    <a:pt x="6005" y="223"/>
                    <a:pt x="5338" y="90"/>
                  </a:cubicBezTo>
                  <a:cubicBezTo>
                    <a:pt x="4952" y="27"/>
                    <a:pt x="4520" y="1"/>
                    <a:pt x="40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4740500" y="4391475"/>
              <a:ext cx="250650" cy="49601"/>
            </a:xfrm>
            <a:custGeom>
              <a:avLst/>
              <a:gdLst/>
              <a:ahLst/>
              <a:cxnLst/>
              <a:rect l="l" t="t" r="r" b="b"/>
              <a:pathLst>
                <a:path w="5737" h="1114" extrusionOk="0">
                  <a:moveTo>
                    <a:pt x="3122" y="0"/>
                  </a:moveTo>
                  <a:cubicBezTo>
                    <a:pt x="2454" y="0"/>
                    <a:pt x="0" y="28"/>
                    <a:pt x="332" y="601"/>
                  </a:cubicBezTo>
                  <a:cubicBezTo>
                    <a:pt x="532" y="976"/>
                    <a:pt x="901" y="995"/>
                    <a:pt x="1285" y="995"/>
                  </a:cubicBezTo>
                  <a:cubicBezTo>
                    <a:pt x="1327" y="995"/>
                    <a:pt x="1370" y="995"/>
                    <a:pt x="1413" y="995"/>
                  </a:cubicBezTo>
                  <a:cubicBezTo>
                    <a:pt x="1498" y="995"/>
                    <a:pt x="1583" y="996"/>
                    <a:pt x="1667" y="1001"/>
                  </a:cubicBezTo>
                  <a:cubicBezTo>
                    <a:pt x="1967" y="1001"/>
                    <a:pt x="2300" y="1035"/>
                    <a:pt x="2634" y="1035"/>
                  </a:cubicBezTo>
                  <a:cubicBezTo>
                    <a:pt x="3058" y="1077"/>
                    <a:pt x="3494" y="1113"/>
                    <a:pt x="3921" y="1113"/>
                  </a:cubicBezTo>
                  <a:cubicBezTo>
                    <a:pt x="4503" y="1113"/>
                    <a:pt x="5069" y="1046"/>
                    <a:pt x="5569" y="835"/>
                  </a:cubicBezTo>
                  <a:cubicBezTo>
                    <a:pt x="5736" y="801"/>
                    <a:pt x="5736" y="634"/>
                    <a:pt x="5669" y="534"/>
                  </a:cubicBezTo>
                  <a:cubicBezTo>
                    <a:pt x="5669" y="501"/>
                    <a:pt x="5669" y="501"/>
                    <a:pt x="5669" y="501"/>
                  </a:cubicBezTo>
                  <a:cubicBezTo>
                    <a:pt x="5536" y="334"/>
                    <a:pt x="5336" y="301"/>
                    <a:pt x="5169" y="234"/>
                  </a:cubicBezTo>
                  <a:cubicBezTo>
                    <a:pt x="4569" y="1"/>
                    <a:pt x="3868" y="34"/>
                    <a:pt x="3268" y="1"/>
                  </a:cubicBezTo>
                  <a:cubicBezTo>
                    <a:pt x="3242" y="1"/>
                    <a:pt x="3192" y="0"/>
                    <a:pt x="3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4736874" y="4369970"/>
              <a:ext cx="285725" cy="90947"/>
            </a:xfrm>
            <a:custGeom>
              <a:avLst/>
              <a:gdLst/>
              <a:ahLst/>
              <a:cxnLst/>
              <a:rect l="l" t="t" r="r" b="b"/>
              <a:pathLst>
                <a:path w="7097" h="2259" extrusionOk="0">
                  <a:moveTo>
                    <a:pt x="4119" y="639"/>
                  </a:moveTo>
                  <a:cubicBezTo>
                    <a:pt x="4266" y="639"/>
                    <a:pt x="4414" y="643"/>
                    <a:pt x="4562" y="653"/>
                  </a:cubicBezTo>
                  <a:cubicBezTo>
                    <a:pt x="4895" y="686"/>
                    <a:pt x="5229" y="719"/>
                    <a:pt x="5562" y="819"/>
                  </a:cubicBezTo>
                  <a:cubicBezTo>
                    <a:pt x="6530" y="1020"/>
                    <a:pt x="5496" y="1587"/>
                    <a:pt x="5095" y="1620"/>
                  </a:cubicBezTo>
                  <a:cubicBezTo>
                    <a:pt x="4918" y="1631"/>
                    <a:pt x="4740" y="1635"/>
                    <a:pt x="4562" y="1635"/>
                  </a:cubicBezTo>
                  <a:cubicBezTo>
                    <a:pt x="4206" y="1635"/>
                    <a:pt x="3850" y="1620"/>
                    <a:pt x="3494" y="1620"/>
                  </a:cubicBezTo>
                  <a:cubicBezTo>
                    <a:pt x="2961" y="1587"/>
                    <a:pt x="2427" y="1587"/>
                    <a:pt x="1860" y="1587"/>
                  </a:cubicBezTo>
                  <a:cubicBezTo>
                    <a:pt x="1726" y="1587"/>
                    <a:pt x="1593" y="1587"/>
                    <a:pt x="1459" y="1553"/>
                  </a:cubicBezTo>
                  <a:cubicBezTo>
                    <a:pt x="1326" y="1553"/>
                    <a:pt x="1226" y="1520"/>
                    <a:pt x="1093" y="1487"/>
                  </a:cubicBezTo>
                  <a:cubicBezTo>
                    <a:pt x="692" y="1487"/>
                    <a:pt x="626" y="1286"/>
                    <a:pt x="892" y="919"/>
                  </a:cubicBezTo>
                  <a:cubicBezTo>
                    <a:pt x="1093" y="853"/>
                    <a:pt x="1259" y="819"/>
                    <a:pt x="1459" y="786"/>
                  </a:cubicBezTo>
                  <a:cubicBezTo>
                    <a:pt x="2346" y="786"/>
                    <a:pt x="3232" y="639"/>
                    <a:pt x="4119" y="639"/>
                  </a:cubicBezTo>
                  <a:close/>
                  <a:moveTo>
                    <a:pt x="3644" y="0"/>
                  </a:moveTo>
                  <a:cubicBezTo>
                    <a:pt x="2770" y="0"/>
                    <a:pt x="1862" y="131"/>
                    <a:pt x="1026" y="352"/>
                  </a:cubicBezTo>
                  <a:cubicBezTo>
                    <a:pt x="659" y="386"/>
                    <a:pt x="25" y="553"/>
                    <a:pt x="25" y="1020"/>
                  </a:cubicBezTo>
                  <a:cubicBezTo>
                    <a:pt x="0" y="2113"/>
                    <a:pt x="1455" y="2225"/>
                    <a:pt x="2558" y="2225"/>
                  </a:cubicBezTo>
                  <a:cubicBezTo>
                    <a:pt x="2844" y="2225"/>
                    <a:pt x="3106" y="2218"/>
                    <a:pt x="3313" y="2218"/>
                  </a:cubicBezTo>
                  <a:cubicBezTo>
                    <a:pt x="3380" y="2218"/>
                    <a:pt x="3440" y="2218"/>
                    <a:pt x="3494" y="2220"/>
                  </a:cubicBezTo>
                  <a:cubicBezTo>
                    <a:pt x="3860" y="2220"/>
                    <a:pt x="4308" y="2258"/>
                    <a:pt x="4753" y="2258"/>
                  </a:cubicBezTo>
                  <a:cubicBezTo>
                    <a:pt x="5243" y="2258"/>
                    <a:pt x="5729" y="2212"/>
                    <a:pt x="6096" y="2020"/>
                  </a:cubicBezTo>
                  <a:cubicBezTo>
                    <a:pt x="6496" y="1787"/>
                    <a:pt x="7097" y="1320"/>
                    <a:pt x="6663" y="819"/>
                  </a:cubicBezTo>
                  <a:cubicBezTo>
                    <a:pt x="6163" y="219"/>
                    <a:pt x="5329" y="119"/>
                    <a:pt x="4562" y="52"/>
                  </a:cubicBezTo>
                  <a:cubicBezTo>
                    <a:pt x="4263" y="17"/>
                    <a:pt x="3956" y="0"/>
                    <a:pt x="3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4772786" y="4332770"/>
              <a:ext cx="204642" cy="97268"/>
            </a:xfrm>
            <a:custGeom>
              <a:avLst/>
              <a:gdLst/>
              <a:ahLst/>
              <a:cxnLst/>
              <a:rect l="l" t="t" r="r" b="b"/>
              <a:pathLst>
                <a:path w="5083" h="2416" extrusionOk="0">
                  <a:moveTo>
                    <a:pt x="67" y="2110"/>
                  </a:moveTo>
                  <a:lnTo>
                    <a:pt x="0" y="2244"/>
                  </a:lnTo>
                  <a:cubicBezTo>
                    <a:pt x="67" y="2244"/>
                    <a:pt x="67" y="2177"/>
                    <a:pt x="67" y="2110"/>
                  </a:cubicBezTo>
                  <a:close/>
                  <a:moveTo>
                    <a:pt x="2927" y="1"/>
                  </a:moveTo>
                  <a:cubicBezTo>
                    <a:pt x="2533" y="1"/>
                    <a:pt x="2138" y="262"/>
                    <a:pt x="1802" y="442"/>
                  </a:cubicBezTo>
                  <a:cubicBezTo>
                    <a:pt x="1401" y="743"/>
                    <a:pt x="1068" y="1143"/>
                    <a:pt x="701" y="1510"/>
                  </a:cubicBezTo>
                  <a:cubicBezTo>
                    <a:pt x="534" y="1643"/>
                    <a:pt x="100" y="1843"/>
                    <a:pt x="100" y="2077"/>
                  </a:cubicBezTo>
                  <a:cubicBezTo>
                    <a:pt x="100" y="2387"/>
                    <a:pt x="530" y="2411"/>
                    <a:pt x="804" y="2411"/>
                  </a:cubicBezTo>
                  <a:cubicBezTo>
                    <a:pt x="854" y="2411"/>
                    <a:pt x="898" y="2411"/>
                    <a:pt x="934" y="2411"/>
                  </a:cubicBezTo>
                  <a:cubicBezTo>
                    <a:pt x="1001" y="2414"/>
                    <a:pt x="1067" y="2416"/>
                    <a:pt x="1133" y="2416"/>
                  </a:cubicBezTo>
                  <a:cubicBezTo>
                    <a:pt x="1661" y="2416"/>
                    <a:pt x="2165" y="2310"/>
                    <a:pt x="2669" y="2310"/>
                  </a:cubicBezTo>
                  <a:cubicBezTo>
                    <a:pt x="2851" y="2321"/>
                    <a:pt x="3163" y="2346"/>
                    <a:pt x="3491" y="2346"/>
                  </a:cubicBezTo>
                  <a:cubicBezTo>
                    <a:pt x="4247" y="2346"/>
                    <a:pt x="5082" y="2211"/>
                    <a:pt x="4570" y="1443"/>
                  </a:cubicBezTo>
                  <a:cubicBezTo>
                    <a:pt x="4303" y="943"/>
                    <a:pt x="3836" y="276"/>
                    <a:pt x="3269" y="76"/>
                  </a:cubicBezTo>
                  <a:cubicBezTo>
                    <a:pt x="3157" y="23"/>
                    <a:pt x="3042" y="1"/>
                    <a:pt x="2927" y="1"/>
                  </a:cubicBezTo>
                  <a:close/>
                </a:path>
              </a:pathLst>
            </a:custGeom>
            <a:solidFill>
              <a:srgbClr val="283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4841268" y="4278218"/>
              <a:ext cx="91350" cy="91189"/>
            </a:xfrm>
            <a:custGeom>
              <a:avLst/>
              <a:gdLst/>
              <a:ahLst/>
              <a:cxnLst/>
              <a:rect l="l" t="t" r="r" b="b"/>
              <a:pathLst>
                <a:path w="2269" h="2265" extrusionOk="0">
                  <a:moveTo>
                    <a:pt x="922" y="1"/>
                  </a:moveTo>
                  <a:cubicBezTo>
                    <a:pt x="525" y="1"/>
                    <a:pt x="120" y="276"/>
                    <a:pt x="67" y="697"/>
                  </a:cubicBezTo>
                  <a:cubicBezTo>
                    <a:pt x="1" y="1264"/>
                    <a:pt x="668" y="1864"/>
                    <a:pt x="1135" y="2098"/>
                  </a:cubicBezTo>
                  <a:cubicBezTo>
                    <a:pt x="1101" y="2164"/>
                    <a:pt x="1168" y="2264"/>
                    <a:pt x="1268" y="2264"/>
                  </a:cubicBezTo>
                  <a:cubicBezTo>
                    <a:pt x="2269" y="2164"/>
                    <a:pt x="1969" y="396"/>
                    <a:pt x="1235" y="63"/>
                  </a:cubicBezTo>
                  <a:cubicBezTo>
                    <a:pt x="1136" y="20"/>
                    <a:pt x="1029" y="1"/>
                    <a:pt x="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086975" y="4301750"/>
              <a:ext cx="1094204" cy="105376"/>
            </a:xfrm>
            <a:custGeom>
              <a:avLst/>
              <a:gdLst/>
              <a:ahLst/>
              <a:cxnLst/>
              <a:rect l="l" t="t" r="r" b="b"/>
              <a:pathLst>
                <a:path w="5737" h="1114" extrusionOk="0">
                  <a:moveTo>
                    <a:pt x="3122" y="0"/>
                  </a:moveTo>
                  <a:cubicBezTo>
                    <a:pt x="2454" y="0"/>
                    <a:pt x="0" y="28"/>
                    <a:pt x="332" y="601"/>
                  </a:cubicBezTo>
                  <a:cubicBezTo>
                    <a:pt x="532" y="976"/>
                    <a:pt x="901" y="995"/>
                    <a:pt x="1285" y="995"/>
                  </a:cubicBezTo>
                  <a:cubicBezTo>
                    <a:pt x="1327" y="995"/>
                    <a:pt x="1370" y="995"/>
                    <a:pt x="1413" y="995"/>
                  </a:cubicBezTo>
                  <a:cubicBezTo>
                    <a:pt x="1498" y="995"/>
                    <a:pt x="1583" y="996"/>
                    <a:pt x="1667" y="1001"/>
                  </a:cubicBezTo>
                  <a:cubicBezTo>
                    <a:pt x="1967" y="1001"/>
                    <a:pt x="2300" y="1035"/>
                    <a:pt x="2634" y="1035"/>
                  </a:cubicBezTo>
                  <a:cubicBezTo>
                    <a:pt x="3058" y="1077"/>
                    <a:pt x="3494" y="1113"/>
                    <a:pt x="3921" y="1113"/>
                  </a:cubicBezTo>
                  <a:cubicBezTo>
                    <a:pt x="4503" y="1113"/>
                    <a:pt x="5069" y="1046"/>
                    <a:pt x="5569" y="835"/>
                  </a:cubicBezTo>
                  <a:cubicBezTo>
                    <a:pt x="5736" y="801"/>
                    <a:pt x="5736" y="634"/>
                    <a:pt x="5669" y="534"/>
                  </a:cubicBezTo>
                  <a:cubicBezTo>
                    <a:pt x="5669" y="501"/>
                    <a:pt x="5669" y="501"/>
                    <a:pt x="5669" y="501"/>
                  </a:cubicBezTo>
                  <a:cubicBezTo>
                    <a:pt x="5536" y="334"/>
                    <a:pt x="5336" y="301"/>
                    <a:pt x="5169" y="234"/>
                  </a:cubicBezTo>
                  <a:cubicBezTo>
                    <a:pt x="4569" y="1"/>
                    <a:pt x="3868" y="34"/>
                    <a:pt x="3268" y="1"/>
                  </a:cubicBezTo>
                  <a:cubicBezTo>
                    <a:pt x="3242" y="1"/>
                    <a:pt x="3192" y="0"/>
                    <a:pt x="3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4909751" y="3455865"/>
              <a:ext cx="765" cy="1288"/>
            </a:xfrm>
            <a:custGeom>
              <a:avLst/>
              <a:gdLst/>
              <a:ahLst/>
              <a:cxnLst/>
              <a:rect l="l" t="t" r="r" b="b"/>
              <a:pathLst>
                <a:path w="19" h="32" extrusionOk="0">
                  <a:moveTo>
                    <a:pt x="3" y="1"/>
                  </a:moveTo>
                  <a:cubicBezTo>
                    <a:pt x="2" y="1"/>
                    <a:pt x="1" y="3"/>
                    <a:pt x="1" y="8"/>
                  </a:cubicBezTo>
                  <a:cubicBezTo>
                    <a:pt x="10" y="25"/>
                    <a:pt x="14" y="31"/>
                    <a:pt x="15" y="31"/>
                  </a:cubicBezTo>
                  <a:cubicBezTo>
                    <a:pt x="18" y="31"/>
                    <a:pt x="7" y="1"/>
                    <a:pt x="3" y="1"/>
                  </a:cubicBezTo>
                  <a:close/>
                </a:path>
              </a:pathLst>
            </a:custGeom>
            <a:solidFill>
              <a:srgbClr val="90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5095108" y="4277815"/>
              <a:ext cx="1131225" cy="143970"/>
            </a:xfrm>
            <a:custGeom>
              <a:avLst/>
              <a:gdLst/>
              <a:ahLst/>
              <a:cxnLst/>
              <a:rect l="l" t="t" r="r" b="b"/>
              <a:pathLst>
                <a:path w="28098" h="3576" extrusionOk="0">
                  <a:moveTo>
                    <a:pt x="9896" y="881"/>
                  </a:moveTo>
                  <a:cubicBezTo>
                    <a:pt x="11195" y="881"/>
                    <a:pt x="12496" y="934"/>
                    <a:pt x="13777" y="1007"/>
                  </a:cubicBezTo>
                  <a:cubicBezTo>
                    <a:pt x="16112" y="1140"/>
                    <a:pt x="18447" y="1340"/>
                    <a:pt x="20782" y="1340"/>
                  </a:cubicBezTo>
                  <a:cubicBezTo>
                    <a:pt x="21332" y="1357"/>
                    <a:pt x="21891" y="1357"/>
                    <a:pt x="22449" y="1357"/>
                  </a:cubicBezTo>
                  <a:cubicBezTo>
                    <a:pt x="23008" y="1357"/>
                    <a:pt x="23567" y="1357"/>
                    <a:pt x="24117" y="1374"/>
                  </a:cubicBezTo>
                  <a:cubicBezTo>
                    <a:pt x="24418" y="1441"/>
                    <a:pt x="24718" y="1474"/>
                    <a:pt x="25018" y="1507"/>
                  </a:cubicBezTo>
                  <a:cubicBezTo>
                    <a:pt x="25585" y="1507"/>
                    <a:pt x="25852" y="1807"/>
                    <a:pt x="25852" y="2475"/>
                  </a:cubicBezTo>
                  <a:cubicBezTo>
                    <a:pt x="25535" y="2558"/>
                    <a:pt x="25201" y="2583"/>
                    <a:pt x="24868" y="2583"/>
                  </a:cubicBezTo>
                  <a:cubicBezTo>
                    <a:pt x="24534" y="2583"/>
                    <a:pt x="24201" y="2558"/>
                    <a:pt x="23884" y="2541"/>
                  </a:cubicBezTo>
                  <a:cubicBezTo>
                    <a:pt x="23353" y="2518"/>
                    <a:pt x="22816" y="2509"/>
                    <a:pt x="22276" y="2509"/>
                  </a:cubicBezTo>
                  <a:cubicBezTo>
                    <a:pt x="20477" y="2509"/>
                    <a:pt x="18642" y="2608"/>
                    <a:pt x="16845" y="2608"/>
                  </a:cubicBezTo>
                  <a:cubicBezTo>
                    <a:pt x="14377" y="2608"/>
                    <a:pt x="11909" y="2575"/>
                    <a:pt x="9407" y="2508"/>
                  </a:cubicBezTo>
                  <a:cubicBezTo>
                    <a:pt x="7205" y="2475"/>
                    <a:pt x="5037" y="2375"/>
                    <a:pt x="2869" y="2274"/>
                  </a:cubicBezTo>
                  <a:cubicBezTo>
                    <a:pt x="2535" y="2241"/>
                    <a:pt x="2202" y="2174"/>
                    <a:pt x="1901" y="2074"/>
                  </a:cubicBezTo>
                  <a:cubicBezTo>
                    <a:pt x="1668" y="2008"/>
                    <a:pt x="1535" y="1941"/>
                    <a:pt x="1501" y="1908"/>
                  </a:cubicBezTo>
                  <a:cubicBezTo>
                    <a:pt x="2068" y="1807"/>
                    <a:pt x="2602" y="1641"/>
                    <a:pt x="3169" y="1441"/>
                  </a:cubicBezTo>
                  <a:cubicBezTo>
                    <a:pt x="4303" y="1040"/>
                    <a:pt x="5537" y="1107"/>
                    <a:pt x="6705" y="1007"/>
                  </a:cubicBezTo>
                  <a:cubicBezTo>
                    <a:pt x="7759" y="917"/>
                    <a:pt x="8827" y="881"/>
                    <a:pt x="9896" y="881"/>
                  </a:cubicBezTo>
                  <a:close/>
                  <a:moveTo>
                    <a:pt x="8098" y="1"/>
                  </a:moveTo>
                  <a:cubicBezTo>
                    <a:pt x="6776" y="1"/>
                    <a:pt x="5380" y="35"/>
                    <a:pt x="4070" y="273"/>
                  </a:cubicBezTo>
                  <a:cubicBezTo>
                    <a:pt x="2802" y="306"/>
                    <a:pt x="1001" y="740"/>
                    <a:pt x="567" y="1641"/>
                  </a:cubicBezTo>
                  <a:cubicBezTo>
                    <a:pt x="0" y="2741"/>
                    <a:pt x="2402" y="3108"/>
                    <a:pt x="3002" y="3142"/>
                  </a:cubicBezTo>
                  <a:cubicBezTo>
                    <a:pt x="9974" y="3575"/>
                    <a:pt x="16946" y="3309"/>
                    <a:pt x="23884" y="3475"/>
                  </a:cubicBezTo>
                  <a:cubicBezTo>
                    <a:pt x="23990" y="3480"/>
                    <a:pt x="24163" y="3486"/>
                    <a:pt x="24378" y="3486"/>
                  </a:cubicBezTo>
                  <a:cubicBezTo>
                    <a:pt x="25586" y="3486"/>
                    <a:pt x="28097" y="3303"/>
                    <a:pt x="27220" y="1774"/>
                  </a:cubicBezTo>
                  <a:cubicBezTo>
                    <a:pt x="26562" y="579"/>
                    <a:pt x="24848" y="347"/>
                    <a:pt x="23182" y="347"/>
                  </a:cubicBezTo>
                  <a:cubicBezTo>
                    <a:pt x="22124" y="347"/>
                    <a:pt x="21086" y="441"/>
                    <a:pt x="20351" y="441"/>
                  </a:cubicBezTo>
                  <a:cubicBezTo>
                    <a:pt x="20304" y="441"/>
                    <a:pt x="20259" y="441"/>
                    <a:pt x="20215" y="440"/>
                  </a:cubicBezTo>
                  <a:cubicBezTo>
                    <a:pt x="16679" y="406"/>
                    <a:pt x="13176" y="6"/>
                    <a:pt x="9640" y="6"/>
                  </a:cubicBezTo>
                  <a:cubicBezTo>
                    <a:pt x="9145" y="6"/>
                    <a:pt x="8627" y="1"/>
                    <a:pt x="8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7253249" y="4317511"/>
              <a:ext cx="419026" cy="183666"/>
            </a:xfrm>
            <a:custGeom>
              <a:avLst/>
              <a:gdLst/>
              <a:ahLst/>
              <a:cxnLst/>
              <a:rect l="l" t="t" r="r" b="b"/>
              <a:pathLst>
                <a:path w="10408" h="4562" extrusionOk="0">
                  <a:moveTo>
                    <a:pt x="2717" y="0"/>
                  </a:moveTo>
                  <a:cubicBezTo>
                    <a:pt x="1704" y="0"/>
                    <a:pt x="799" y="278"/>
                    <a:pt x="534" y="1188"/>
                  </a:cubicBezTo>
                  <a:cubicBezTo>
                    <a:pt x="0" y="2556"/>
                    <a:pt x="200" y="4424"/>
                    <a:pt x="1801" y="4524"/>
                  </a:cubicBezTo>
                  <a:cubicBezTo>
                    <a:pt x="2132" y="4551"/>
                    <a:pt x="2466" y="4562"/>
                    <a:pt x="2802" y="4562"/>
                  </a:cubicBezTo>
                  <a:cubicBezTo>
                    <a:pt x="4025" y="4562"/>
                    <a:pt x="5273" y="4421"/>
                    <a:pt x="6506" y="4421"/>
                  </a:cubicBezTo>
                  <a:cubicBezTo>
                    <a:pt x="6606" y="4421"/>
                    <a:pt x="6705" y="4422"/>
                    <a:pt x="6805" y="4424"/>
                  </a:cubicBezTo>
                  <a:cubicBezTo>
                    <a:pt x="6962" y="4431"/>
                    <a:pt x="7145" y="4438"/>
                    <a:pt x="7341" y="4438"/>
                  </a:cubicBezTo>
                  <a:cubicBezTo>
                    <a:pt x="8107" y="4438"/>
                    <a:pt x="9075" y="4334"/>
                    <a:pt x="9473" y="3724"/>
                  </a:cubicBezTo>
                  <a:cubicBezTo>
                    <a:pt x="10407" y="2289"/>
                    <a:pt x="6405" y="721"/>
                    <a:pt x="5571" y="488"/>
                  </a:cubicBezTo>
                  <a:cubicBezTo>
                    <a:pt x="4882" y="286"/>
                    <a:pt x="3744" y="0"/>
                    <a:pt x="2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7437197" y="4428106"/>
              <a:ext cx="417738" cy="183948"/>
            </a:xfrm>
            <a:custGeom>
              <a:avLst/>
              <a:gdLst/>
              <a:ahLst/>
              <a:cxnLst/>
              <a:rect l="l" t="t" r="r" b="b"/>
              <a:pathLst>
                <a:path w="10376" h="4569" extrusionOk="0">
                  <a:moveTo>
                    <a:pt x="2686" y="1"/>
                  </a:moveTo>
                  <a:cubicBezTo>
                    <a:pt x="1683" y="1"/>
                    <a:pt x="781" y="273"/>
                    <a:pt x="501" y="1177"/>
                  </a:cubicBezTo>
                  <a:cubicBezTo>
                    <a:pt x="1" y="2578"/>
                    <a:pt x="201" y="4446"/>
                    <a:pt x="1802" y="4546"/>
                  </a:cubicBezTo>
                  <a:cubicBezTo>
                    <a:pt x="2066" y="4562"/>
                    <a:pt x="2331" y="4569"/>
                    <a:pt x="2597" y="4569"/>
                  </a:cubicBezTo>
                  <a:cubicBezTo>
                    <a:pt x="3796" y="4569"/>
                    <a:pt x="5018" y="4435"/>
                    <a:pt x="6213" y="4435"/>
                  </a:cubicBezTo>
                  <a:cubicBezTo>
                    <a:pt x="6400" y="4435"/>
                    <a:pt x="6587" y="4438"/>
                    <a:pt x="6773" y="4446"/>
                  </a:cubicBezTo>
                  <a:cubicBezTo>
                    <a:pt x="6936" y="4453"/>
                    <a:pt x="7124" y="4459"/>
                    <a:pt x="7325" y="4459"/>
                  </a:cubicBezTo>
                  <a:cubicBezTo>
                    <a:pt x="8108" y="4459"/>
                    <a:pt x="9076" y="4356"/>
                    <a:pt x="9474" y="3745"/>
                  </a:cubicBezTo>
                  <a:cubicBezTo>
                    <a:pt x="10375" y="2277"/>
                    <a:pt x="6406" y="710"/>
                    <a:pt x="5538" y="476"/>
                  </a:cubicBezTo>
                  <a:cubicBezTo>
                    <a:pt x="4861" y="290"/>
                    <a:pt x="3720" y="1"/>
                    <a:pt x="2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6458193" y="1867525"/>
              <a:ext cx="624513" cy="797148"/>
            </a:xfrm>
            <a:custGeom>
              <a:avLst/>
              <a:gdLst/>
              <a:ahLst/>
              <a:cxnLst/>
              <a:rect l="l" t="t" r="r" b="b"/>
              <a:pathLst>
                <a:path w="15512" h="19800" extrusionOk="0">
                  <a:moveTo>
                    <a:pt x="8514" y="1"/>
                  </a:moveTo>
                  <a:cubicBezTo>
                    <a:pt x="8145" y="1"/>
                    <a:pt x="7769" y="56"/>
                    <a:pt x="7406" y="165"/>
                  </a:cubicBezTo>
                  <a:cubicBezTo>
                    <a:pt x="5805" y="665"/>
                    <a:pt x="4204" y="2333"/>
                    <a:pt x="3803" y="3968"/>
                  </a:cubicBezTo>
                  <a:cubicBezTo>
                    <a:pt x="3403" y="5569"/>
                    <a:pt x="4704" y="5902"/>
                    <a:pt x="5938" y="6102"/>
                  </a:cubicBezTo>
                  <a:cubicBezTo>
                    <a:pt x="4337" y="6770"/>
                    <a:pt x="2736" y="7837"/>
                    <a:pt x="1735" y="9171"/>
                  </a:cubicBezTo>
                  <a:cubicBezTo>
                    <a:pt x="401" y="10973"/>
                    <a:pt x="1" y="13174"/>
                    <a:pt x="701" y="15309"/>
                  </a:cubicBezTo>
                  <a:cubicBezTo>
                    <a:pt x="1368" y="17244"/>
                    <a:pt x="2436" y="18211"/>
                    <a:pt x="4237" y="18711"/>
                  </a:cubicBezTo>
                  <a:cubicBezTo>
                    <a:pt x="5104" y="19212"/>
                    <a:pt x="6272" y="19512"/>
                    <a:pt x="6972" y="19679"/>
                  </a:cubicBezTo>
                  <a:cubicBezTo>
                    <a:pt x="7310" y="19762"/>
                    <a:pt x="7649" y="19800"/>
                    <a:pt x="7986" y="19800"/>
                  </a:cubicBezTo>
                  <a:cubicBezTo>
                    <a:pt x="9679" y="19800"/>
                    <a:pt x="11330" y="18840"/>
                    <a:pt x="12610" y="17811"/>
                  </a:cubicBezTo>
                  <a:cubicBezTo>
                    <a:pt x="14411" y="16310"/>
                    <a:pt x="15512" y="14208"/>
                    <a:pt x="15478" y="11840"/>
                  </a:cubicBezTo>
                  <a:cubicBezTo>
                    <a:pt x="15478" y="9805"/>
                    <a:pt x="13977" y="7870"/>
                    <a:pt x="12443" y="6669"/>
                  </a:cubicBezTo>
                  <a:cubicBezTo>
                    <a:pt x="11642" y="6036"/>
                    <a:pt x="10875" y="5635"/>
                    <a:pt x="10074" y="5469"/>
                  </a:cubicBezTo>
                  <a:cubicBezTo>
                    <a:pt x="11075" y="4835"/>
                    <a:pt x="11576" y="3434"/>
                    <a:pt x="11342" y="2200"/>
                  </a:cubicBezTo>
                  <a:cubicBezTo>
                    <a:pt x="11081" y="712"/>
                    <a:pt x="9841" y="1"/>
                    <a:pt x="8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6280928" y="3584899"/>
              <a:ext cx="1022040" cy="967569"/>
            </a:xfrm>
            <a:custGeom>
              <a:avLst/>
              <a:gdLst/>
              <a:ahLst/>
              <a:cxnLst/>
              <a:rect l="l" t="t" r="r" b="b"/>
              <a:pathLst>
                <a:path w="25386" h="24033" extrusionOk="0">
                  <a:moveTo>
                    <a:pt x="12683" y="0"/>
                  </a:moveTo>
                  <a:cubicBezTo>
                    <a:pt x="12431" y="0"/>
                    <a:pt x="12133" y="35"/>
                    <a:pt x="11776" y="105"/>
                  </a:cubicBezTo>
                  <a:cubicBezTo>
                    <a:pt x="9074" y="672"/>
                    <a:pt x="10475" y="172"/>
                    <a:pt x="8040" y="3441"/>
                  </a:cubicBezTo>
                  <a:cubicBezTo>
                    <a:pt x="6572" y="5409"/>
                    <a:pt x="4037" y="9545"/>
                    <a:pt x="3169" y="11880"/>
                  </a:cubicBezTo>
                  <a:cubicBezTo>
                    <a:pt x="2302" y="14315"/>
                    <a:pt x="0" y="20953"/>
                    <a:pt x="2869" y="22921"/>
                  </a:cubicBezTo>
                  <a:cubicBezTo>
                    <a:pt x="4149" y="23806"/>
                    <a:pt x="5729" y="24032"/>
                    <a:pt x="7385" y="24032"/>
                  </a:cubicBezTo>
                  <a:cubicBezTo>
                    <a:pt x="9115" y="24032"/>
                    <a:pt x="10928" y="23786"/>
                    <a:pt x="12569" y="23786"/>
                  </a:cubicBezTo>
                  <a:cubicBezTo>
                    <a:pt x="12672" y="23786"/>
                    <a:pt x="12775" y="23786"/>
                    <a:pt x="12876" y="23789"/>
                  </a:cubicBezTo>
                  <a:cubicBezTo>
                    <a:pt x="13262" y="23802"/>
                    <a:pt x="13679" y="23808"/>
                    <a:pt x="14118" y="23808"/>
                  </a:cubicBezTo>
                  <a:cubicBezTo>
                    <a:pt x="18012" y="23808"/>
                    <a:pt x="23652" y="23311"/>
                    <a:pt x="24551" y="22921"/>
                  </a:cubicBezTo>
                  <a:cubicBezTo>
                    <a:pt x="25385" y="22554"/>
                    <a:pt x="24985" y="19786"/>
                    <a:pt x="24952" y="19786"/>
                  </a:cubicBezTo>
                  <a:cubicBezTo>
                    <a:pt x="22345" y="17501"/>
                    <a:pt x="16883" y="16613"/>
                    <a:pt x="14853" y="16613"/>
                  </a:cubicBezTo>
                  <a:cubicBezTo>
                    <a:pt x="14779" y="16613"/>
                    <a:pt x="14709" y="16614"/>
                    <a:pt x="14644" y="16617"/>
                  </a:cubicBezTo>
                  <a:cubicBezTo>
                    <a:pt x="13110" y="16717"/>
                    <a:pt x="11409" y="16650"/>
                    <a:pt x="9874" y="16984"/>
                  </a:cubicBezTo>
                  <a:cubicBezTo>
                    <a:pt x="11776" y="14949"/>
                    <a:pt x="14010" y="11713"/>
                    <a:pt x="14811" y="9078"/>
                  </a:cubicBezTo>
                  <a:cubicBezTo>
                    <a:pt x="15712" y="6176"/>
                    <a:pt x="15512" y="4975"/>
                    <a:pt x="14477" y="2073"/>
                  </a:cubicBezTo>
                  <a:cubicBezTo>
                    <a:pt x="14010" y="753"/>
                    <a:pt x="13860" y="0"/>
                    <a:pt x="126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6405815" y="3581678"/>
              <a:ext cx="1082471" cy="1041929"/>
            </a:xfrm>
            <a:custGeom>
              <a:avLst/>
              <a:gdLst/>
              <a:ahLst/>
              <a:cxnLst/>
              <a:rect l="l" t="t" r="r" b="b"/>
              <a:pathLst>
                <a:path w="26887" h="25880" extrusionOk="0">
                  <a:moveTo>
                    <a:pt x="14731" y="1"/>
                  </a:moveTo>
                  <a:cubicBezTo>
                    <a:pt x="14110" y="1"/>
                    <a:pt x="13382" y="841"/>
                    <a:pt x="12209" y="1019"/>
                  </a:cubicBezTo>
                  <a:cubicBezTo>
                    <a:pt x="9341" y="1453"/>
                    <a:pt x="9107" y="2520"/>
                    <a:pt x="8173" y="4722"/>
                  </a:cubicBezTo>
                  <a:cubicBezTo>
                    <a:pt x="7172" y="7157"/>
                    <a:pt x="4871" y="10225"/>
                    <a:pt x="3837" y="12661"/>
                  </a:cubicBezTo>
                  <a:cubicBezTo>
                    <a:pt x="2803" y="15162"/>
                    <a:pt x="1" y="22067"/>
                    <a:pt x="2969" y="24269"/>
                  </a:cubicBezTo>
                  <a:cubicBezTo>
                    <a:pt x="4631" y="25530"/>
                    <a:pt x="6868" y="25710"/>
                    <a:pt x="9135" y="25710"/>
                  </a:cubicBezTo>
                  <a:cubicBezTo>
                    <a:pt x="10041" y="25710"/>
                    <a:pt x="10952" y="25681"/>
                    <a:pt x="11833" y="25681"/>
                  </a:cubicBezTo>
                  <a:cubicBezTo>
                    <a:pt x="12420" y="25681"/>
                    <a:pt x="12994" y="25694"/>
                    <a:pt x="13544" y="25737"/>
                  </a:cubicBezTo>
                  <a:cubicBezTo>
                    <a:pt x="14871" y="25835"/>
                    <a:pt x="16555" y="25880"/>
                    <a:pt x="18256" y="25880"/>
                  </a:cubicBezTo>
                  <a:cubicBezTo>
                    <a:pt x="21728" y="25880"/>
                    <a:pt x="25270" y="25694"/>
                    <a:pt x="25986" y="25403"/>
                  </a:cubicBezTo>
                  <a:cubicBezTo>
                    <a:pt x="26887" y="25069"/>
                    <a:pt x="26586" y="22167"/>
                    <a:pt x="26586" y="22134"/>
                  </a:cubicBezTo>
                  <a:cubicBezTo>
                    <a:pt x="23851" y="19499"/>
                    <a:pt x="18714" y="19165"/>
                    <a:pt x="16746" y="19165"/>
                  </a:cubicBezTo>
                  <a:cubicBezTo>
                    <a:pt x="15145" y="19165"/>
                    <a:pt x="11476" y="19232"/>
                    <a:pt x="9808" y="19499"/>
                  </a:cubicBezTo>
                  <a:cubicBezTo>
                    <a:pt x="11943" y="17431"/>
                    <a:pt x="15345" y="13061"/>
                    <a:pt x="16346" y="10326"/>
                  </a:cubicBezTo>
                  <a:cubicBezTo>
                    <a:pt x="17446" y="7323"/>
                    <a:pt x="17146" y="6089"/>
                    <a:pt x="16346" y="2954"/>
                  </a:cubicBezTo>
                  <a:cubicBezTo>
                    <a:pt x="15738" y="647"/>
                    <a:pt x="15276" y="1"/>
                    <a:pt x="14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6170817" y="2866579"/>
              <a:ext cx="517059" cy="738690"/>
            </a:xfrm>
            <a:custGeom>
              <a:avLst/>
              <a:gdLst/>
              <a:ahLst/>
              <a:cxnLst/>
              <a:rect l="l" t="t" r="r" b="b"/>
              <a:pathLst>
                <a:path w="12843" h="18348" extrusionOk="0">
                  <a:moveTo>
                    <a:pt x="11615" y="0"/>
                  </a:moveTo>
                  <a:cubicBezTo>
                    <a:pt x="8234" y="0"/>
                    <a:pt x="7926" y="11329"/>
                    <a:pt x="7706" y="12743"/>
                  </a:cubicBezTo>
                  <a:cubicBezTo>
                    <a:pt x="7539" y="13711"/>
                    <a:pt x="0" y="12977"/>
                    <a:pt x="434" y="16146"/>
                  </a:cubicBezTo>
                  <a:cubicBezTo>
                    <a:pt x="624" y="17586"/>
                    <a:pt x="1678" y="18207"/>
                    <a:pt x="2929" y="18207"/>
                  </a:cubicBezTo>
                  <a:cubicBezTo>
                    <a:pt x="3213" y="18207"/>
                    <a:pt x="3507" y="18175"/>
                    <a:pt x="3803" y="18114"/>
                  </a:cubicBezTo>
                  <a:cubicBezTo>
                    <a:pt x="6572" y="17613"/>
                    <a:pt x="10007" y="18347"/>
                    <a:pt x="11742" y="13677"/>
                  </a:cubicBezTo>
                  <a:cubicBezTo>
                    <a:pt x="12376" y="11943"/>
                    <a:pt x="12843" y="9341"/>
                    <a:pt x="12643" y="7573"/>
                  </a:cubicBezTo>
                  <a:cubicBezTo>
                    <a:pt x="12509" y="6472"/>
                    <a:pt x="12309" y="5371"/>
                    <a:pt x="12242" y="4270"/>
                  </a:cubicBezTo>
                  <a:cubicBezTo>
                    <a:pt x="12209" y="3403"/>
                    <a:pt x="12376" y="2402"/>
                    <a:pt x="12075" y="1602"/>
                  </a:cubicBezTo>
                  <a:lnTo>
                    <a:pt x="12276" y="134"/>
                  </a:lnTo>
                  <a:cubicBezTo>
                    <a:pt x="12043" y="43"/>
                    <a:pt x="11823" y="0"/>
                    <a:pt x="11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a:off x="6561621" y="2781590"/>
              <a:ext cx="562714" cy="902106"/>
            </a:xfrm>
            <a:custGeom>
              <a:avLst/>
              <a:gdLst/>
              <a:ahLst/>
              <a:cxnLst/>
              <a:rect l="l" t="t" r="r" b="b"/>
              <a:pathLst>
                <a:path w="13977" h="22407" extrusionOk="0">
                  <a:moveTo>
                    <a:pt x="6812" y="0"/>
                  </a:moveTo>
                  <a:cubicBezTo>
                    <a:pt x="5262" y="0"/>
                    <a:pt x="3682" y="426"/>
                    <a:pt x="2335" y="1378"/>
                  </a:cubicBezTo>
                  <a:cubicBezTo>
                    <a:pt x="167" y="2912"/>
                    <a:pt x="0" y="3146"/>
                    <a:pt x="100" y="5748"/>
                  </a:cubicBezTo>
                  <a:cubicBezTo>
                    <a:pt x="167" y="8316"/>
                    <a:pt x="2769" y="16822"/>
                    <a:pt x="2535" y="20392"/>
                  </a:cubicBezTo>
                  <a:cubicBezTo>
                    <a:pt x="2447" y="21728"/>
                    <a:pt x="4530" y="22407"/>
                    <a:pt x="6719" y="22407"/>
                  </a:cubicBezTo>
                  <a:cubicBezTo>
                    <a:pt x="8681" y="22407"/>
                    <a:pt x="10729" y="21862"/>
                    <a:pt x="11375" y="20758"/>
                  </a:cubicBezTo>
                  <a:cubicBezTo>
                    <a:pt x="11403" y="20782"/>
                    <a:pt x="11430" y="20793"/>
                    <a:pt x="11456" y="20793"/>
                  </a:cubicBezTo>
                  <a:cubicBezTo>
                    <a:pt x="12143" y="20793"/>
                    <a:pt x="12172" y="13005"/>
                    <a:pt x="12943" y="9117"/>
                  </a:cubicBezTo>
                  <a:cubicBezTo>
                    <a:pt x="13276" y="7315"/>
                    <a:pt x="13977" y="3913"/>
                    <a:pt x="12576" y="2379"/>
                  </a:cubicBezTo>
                  <a:cubicBezTo>
                    <a:pt x="11252" y="897"/>
                    <a:pt x="9063" y="0"/>
                    <a:pt x="6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6734860" y="2570546"/>
              <a:ext cx="178634" cy="289107"/>
            </a:xfrm>
            <a:custGeom>
              <a:avLst/>
              <a:gdLst/>
              <a:ahLst/>
              <a:cxnLst/>
              <a:rect l="l" t="t" r="r" b="b"/>
              <a:pathLst>
                <a:path w="4437" h="7181" extrusionOk="0">
                  <a:moveTo>
                    <a:pt x="3556" y="0"/>
                  </a:moveTo>
                  <a:cubicBezTo>
                    <a:pt x="3427" y="0"/>
                    <a:pt x="2804" y="1143"/>
                    <a:pt x="1902" y="1349"/>
                  </a:cubicBezTo>
                  <a:cubicBezTo>
                    <a:pt x="0" y="1750"/>
                    <a:pt x="767" y="3985"/>
                    <a:pt x="968" y="5119"/>
                  </a:cubicBezTo>
                  <a:cubicBezTo>
                    <a:pt x="1034" y="5686"/>
                    <a:pt x="1068" y="6587"/>
                    <a:pt x="1701" y="6953"/>
                  </a:cubicBezTo>
                  <a:cubicBezTo>
                    <a:pt x="1959" y="7105"/>
                    <a:pt x="2251" y="7181"/>
                    <a:pt x="2540" y="7181"/>
                  </a:cubicBezTo>
                  <a:cubicBezTo>
                    <a:pt x="2887" y="7181"/>
                    <a:pt x="3230" y="7072"/>
                    <a:pt x="3503" y="6853"/>
                  </a:cubicBezTo>
                  <a:cubicBezTo>
                    <a:pt x="4103" y="6320"/>
                    <a:pt x="4337" y="5519"/>
                    <a:pt x="4303" y="4752"/>
                  </a:cubicBezTo>
                  <a:cubicBezTo>
                    <a:pt x="4237" y="4151"/>
                    <a:pt x="4437" y="2650"/>
                    <a:pt x="4337" y="2050"/>
                  </a:cubicBezTo>
                  <a:cubicBezTo>
                    <a:pt x="4003" y="716"/>
                    <a:pt x="3536" y="349"/>
                    <a:pt x="3536" y="349"/>
                  </a:cubicBezTo>
                  <a:cubicBezTo>
                    <a:pt x="3589" y="99"/>
                    <a:pt x="3594" y="0"/>
                    <a:pt x="3556"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6553529" y="2293154"/>
              <a:ext cx="392213" cy="474826"/>
            </a:xfrm>
            <a:custGeom>
              <a:avLst/>
              <a:gdLst/>
              <a:ahLst/>
              <a:cxnLst/>
              <a:rect l="l" t="t" r="r" b="b"/>
              <a:pathLst>
                <a:path w="9742" h="11794" extrusionOk="0">
                  <a:moveTo>
                    <a:pt x="2169" y="0"/>
                  </a:moveTo>
                  <a:cubicBezTo>
                    <a:pt x="1769" y="1335"/>
                    <a:pt x="335" y="2135"/>
                    <a:pt x="68" y="3736"/>
                  </a:cubicBezTo>
                  <a:cubicBezTo>
                    <a:pt x="34" y="3836"/>
                    <a:pt x="34" y="3970"/>
                    <a:pt x="1" y="4070"/>
                  </a:cubicBezTo>
                  <a:cubicBezTo>
                    <a:pt x="201" y="5104"/>
                    <a:pt x="535" y="6105"/>
                    <a:pt x="735" y="6738"/>
                  </a:cubicBezTo>
                  <a:cubicBezTo>
                    <a:pt x="1317" y="8422"/>
                    <a:pt x="2798" y="11793"/>
                    <a:pt x="5385" y="11793"/>
                  </a:cubicBezTo>
                  <a:cubicBezTo>
                    <a:pt x="5616" y="11793"/>
                    <a:pt x="5856" y="11766"/>
                    <a:pt x="6105" y="11709"/>
                  </a:cubicBezTo>
                  <a:cubicBezTo>
                    <a:pt x="7773" y="11308"/>
                    <a:pt x="8841" y="9207"/>
                    <a:pt x="9208" y="7939"/>
                  </a:cubicBezTo>
                  <a:cubicBezTo>
                    <a:pt x="9541" y="6805"/>
                    <a:pt x="9741" y="5604"/>
                    <a:pt x="9708" y="4437"/>
                  </a:cubicBezTo>
                  <a:cubicBezTo>
                    <a:pt x="6739" y="3970"/>
                    <a:pt x="4137" y="2335"/>
                    <a:pt x="2169"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6905402" y="2411116"/>
              <a:ext cx="112164" cy="140628"/>
            </a:xfrm>
            <a:custGeom>
              <a:avLst/>
              <a:gdLst/>
              <a:ahLst/>
              <a:cxnLst/>
              <a:rect l="l" t="t" r="r" b="b"/>
              <a:pathLst>
                <a:path w="2786" h="3493" extrusionOk="0">
                  <a:moveTo>
                    <a:pt x="1399" y="1"/>
                  </a:moveTo>
                  <a:cubicBezTo>
                    <a:pt x="1283" y="1"/>
                    <a:pt x="1161" y="23"/>
                    <a:pt x="1035" y="72"/>
                  </a:cubicBezTo>
                  <a:cubicBezTo>
                    <a:pt x="167" y="406"/>
                    <a:pt x="367" y="1473"/>
                    <a:pt x="434" y="2207"/>
                  </a:cubicBezTo>
                  <a:lnTo>
                    <a:pt x="1" y="3008"/>
                  </a:lnTo>
                  <a:cubicBezTo>
                    <a:pt x="248" y="3350"/>
                    <a:pt x="527" y="3492"/>
                    <a:pt x="804" y="3492"/>
                  </a:cubicBezTo>
                  <a:cubicBezTo>
                    <a:pt x="1797" y="3492"/>
                    <a:pt x="2786" y="1678"/>
                    <a:pt x="2369" y="740"/>
                  </a:cubicBezTo>
                  <a:cubicBezTo>
                    <a:pt x="2185" y="318"/>
                    <a:pt x="1834" y="1"/>
                    <a:pt x="1399" y="1"/>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597855" y="2942066"/>
              <a:ext cx="48393" cy="401271"/>
            </a:xfrm>
            <a:custGeom>
              <a:avLst/>
              <a:gdLst/>
              <a:ahLst/>
              <a:cxnLst/>
              <a:rect l="l" t="t" r="r" b="b"/>
              <a:pathLst>
                <a:path w="1202" h="9967" extrusionOk="0">
                  <a:moveTo>
                    <a:pt x="1112" y="0"/>
                  </a:moveTo>
                  <a:cubicBezTo>
                    <a:pt x="1080" y="0"/>
                    <a:pt x="1049" y="19"/>
                    <a:pt x="1035" y="60"/>
                  </a:cubicBezTo>
                  <a:cubicBezTo>
                    <a:pt x="501" y="1628"/>
                    <a:pt x="134" y="3263"/>
                    <a:pt x="67" y="4897"/>
                  </a:cubicBezTo>
                  <a:cubicBezTo>
                    <a:pt x="1" y="6565"/>
                    <a:pt x="568" y="8266"/>
                    <a:pt x="935" y="9868"/>
                  </a:cubicBezTo>
                  <a:cubicBezTo>
                    <a:pt x="949" y="9938"/>
                    <a:pt x="998" y="9966"/>
                    <a:pt x="1048" y="9966"/>
                  </a:cubicBezTo>
                  <a:cubicBezTo>
                    <a:pt x="1117" y="9966"/>
                    <a:pt x="1188" y="9912"/>
                    <a:pt x="1168" y="9834"/>
                  </a:cubicBezTo>
                  <a:cubicBezTo>
                    <a:pt x="901" y="8233"/>
                    <a:pt x="601" y="6565"/>
                    <a:pt x="568" y="4931"/>
                  </a:cubicBezTo>
                  <a:cubicBezTo>
                    <a:pt x="501" y="3296"/>
                    <a:pt x="1168" y="1728"/>
                    <a:pt x="1202" y="94"/>
                  </a:cubicBezTo>
                  <a:cubicBezTo>
                    <a:pt x="1202" y="36"/>
                    <a:pt x="1157" y="0"/>
                    <a:pt x="1112" y="0"/>
                  </a:cubicBezTo>
                  <a:close/>
                </a:path>
              </a:pathLst>
            </a:custGeom>
            <a:solidFill>
              <a:srgbClr val="60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6991357" y="2861224"/>
              <a:ext cx="310244" cy="990195"/>
            </a:xfrm>
            <a:custGeom>
              <a:avLst/>
              <a:gdLst/>
              <a:ahLst/>
              <a:cxnLst/>
              <a:rect l="l" t="t" r="r" b="b"/>
              <a:pathLst>
                <a:path w="7706" h="24595" extrusionOk="0">
                  <a:moveTo>
                    <a:pt x="1468" y="0"/>
                  </a:moveTo>
                  <a:lnTo>
                    <a:pt x="668" y="2602"/>
                  </a:lnTo>
                  <a:cubicBezTo>
                    <a:pt x="0" y="4337"/>
                    <a:pt x="1135" y="6405"/>
                    <a:pt x="1635" y="8106"/>
                  </a:cubicBezTo>
                  <a:cubicBezTo>
                    <a:pt x="2235" y="10108"/>
                    <a:pt x="2802" y="12176"/>
                    <a:pt x="3236" y="14244"/>
                  </a:cubicBezTo>
                  <a:cubicBezTo>
                    <a:pt x="3603" y="15845"/>
                    <a:pt x="3736" y="17546"/>
                    <a:pt x="3169" y="19081"/>
                  </a:cubicBezTo>
                  <a:cubicBezTo>
                    <a:pt x="2636" y="20415"/>
                    <a:pt x="1001" y="21082"/>
                    <a:pt x="534" y="22316"/>
                  </a:cubicBezTo>
                  <a:cubicBezTo>
                    <a:pt x="12" y="23692"/>
                    <a:pt x="1244" y="24595"/>
                    <a:pt x="2587" y="24595"/>
                  </a:cubicBezTo>
                  <a:cubicBezTo>
                    <a:pt x="3133" y="24595"/>
                    <a:pt x="3697" y="24446"/>
                    <a:pt x="4170" y="24118"/>
                  </a:cubicBezTo>
                  <a:cubicBezTo>
                    <a:pt x="5938" y="22883"/>
                    <a:pt x="7039" y="20915"/>
                    <a:pt x="7306" y="18981"/>
                  </a:cubicBezTo>
                  <a:cubicBezTo>
                    <a:pt x="7706" y="16345"/>
                    <a:pt x="7572" y="13677"/>
                    <a:pt x="7072" y="11042"/>
                  </a:cubicBezTo>
                  <a:cubicBezTo>
                    <a:pt x="6972" y="10441"/>
                    <a:pt x="6839" y="9807"/>
                    <a:pt x="6672" y="9174"/>
                  </a:cubicBezTo>
                  <a:cubicBezTo>
                    <a:pt x="6238" y="7339"/>
                    <a:pt x="5638" y="5438"/>
                    <a:pt x="4637" y="3903"/>
                  </a:cubicBezTo>
                  <a:cubicBezTo>
                    <a:pt x="3336" y="1868"/>
                    <a:pt x="2435" y="367"/>
                    <a:pt x="1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815421" y="3735391"/>
              <a:ext cx="304527" cy="206494"/>
            </a:xfrm>
            <a:custGeom>
              <a:avLst/>
              <a:gdLst/>
              <a:ahLst/>
              <a:cxnLst/>
              <a:rect l="l" t="t" r="r" b="b"/>
              <a:pathLst>
                <a:path w="7564" h="5129" extrusionOk="0">
                  <a:moveTo>
                    <a:pt x="5910" y="0"/>
                  </a:moveTo>
                  <a:cubicBezTo>
                    <a:pt x="5765" y="0"/>
                    <a:pt x="5618" y="13"/>
                    <a:pt x="5471" y="36"/>
                  </a:cubicBezTo>
                  <a:cubicBezTo>
                    <a:pt x="5337" y="25"/>
                    <a:pt x="5196" y="20"/>
                    <a:pt x="5051" y="20"/>
                  </a:cubicBezTo>
                  <a:cubicBezTo>
                    <a:pt x="3462" y="20"/>
                    <a:pt x="1349" y="656"/>
                    <a:pt x="1869" y="1237"/>
                  </a:cubicBezTo>
                  <a:cubicBezTo>
                    <a:pt x="1932" y="1293"/>
                    <a:pt x="2045" y="1310"/>
                    <a:pt x="2177" y="1310"/>
                  </a:cubicBezTo>
                  <a:cubicBezTo>
                    <a:pt x="2359" y="1310"/>
                    <a:pt x="2575" y="1279"/>
                    <a:pt x="2744" y="1279"/>
                  </a:cubicBezTo>
                  <a:cubicBezTo>
                    <a:pt x="3036" y="1279"/>
                    <a:pt x="3186" y="1371"/>
                    <a:pt x="2769" y="1871"/>
                  </a:cubicBezTo>
                  <a:cubicBezTo>
                    <a:pt x="1969" y="2305"/>
                    <a:pt x="701" y="3372"/>
                    <a:pt x="267" y="3972"/>
                  </a:cubicBezTo>
                  <a:cubicBezTo>
                    <a:pt x="1" y="4339"/>
                    <a:pt x="368" y="4740"/>
                    <a:pt x="701" y="4940"/>
                  </a:cubicBezTo>
                  <a:cubicBezTo>
                    <a:pt x="932" y="5078"/>
                    <a:pt x="1219" y="5129"/>
                    <a:pt x="1526" y="5129"/>
                  </a:cubicBezTo>
                  <a:cubicBezTo>
                    <a:pt x="2106" y="5129"/>
                    <a:pt x="2757" y="4949"/>
                    <a:pt x="3236" y="4840"/>
                  </a:cubicBezTo>
                  <a:cubicBezTo>
                    <a:pt x="4937" y="4406"/>
                    <a:pt x="7373" y="3572"/>
                    <a:pt x="7506" y="1537"/>
                  </a:cubicBezTo>
                  <a:cubicBezTo>
                    <a:pt x="7563" y="449"/>
                    <a:pt x="6785" y="0"/>
                    <a:pt x="5910"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8"/>
            <p:cNvSpPr/>
            <p:nvPr/>
          </p:nvSpPr>
          <p:spPr>
            <a:xfrm>
              <a:off x="6569673" y="2790044"/>
              <a:ext cx="517180" cy="948244"/>
            </a:xfrm>
            <a:custGeom>
              <a:avLst/>
              <a:gdLst/>
              <a:ahLst/>
              <a:cxnLst/>
              <a:rect l="l" t="t" r="r" b="b"/>
              <a:pathLst>
                <a:path w="12846" h="23553" extrusionOk="0">
                  <a:moveTo>
                    <a:pt x="3403" y="0"/>
                  </a:moveTo>
                  <a:cubicBezTo>
                    <a:pt x="1902" y="34"/>
                    <a:pt x="1168" y="968"/>
                    <a:pt x="801" y="2369"/>
                  </a:cubicBezTo>
                  <a:cubicBezTo>
                    <a:pt x="434" y="3703"/>
                    <a:pt x="200" y="5438"/>
                    <a:pt x="367" y="6972"/>
                  </a:cubicBezTo>
                  <a:cubicBezTo>
                    <a:pt x="0" y="8306"/>
                    <a:pt x="367" y="10008"/>
                    <a:pt x="467" y="11108"/>
                  </a:cubicBezTo>
                  <a:cubicBezTo>
                    <a:pt x="834" y="14211"/>
                    <a:pt x="1335" y="17246"/>
                    <a:pt x="1601" y="20348"/>
                  </a:cubicBezTo>
                  <a:cubicBezTo>
                    <a:pt x="1234" y="21883"/>
                    <a:pt x="1802" y="22416"/>
                    <a:pt x="3469" y="23050"/>
                  </a:cubicBezTo>
                  <a:cubicBezTo>
                    <a:pt x="4232" y="23320"/>
                    <a:pt x="5243" y="23552"/>
                    <a:pt x="6213" y="23552"/>
                  </a:cubicBezTo>
                  <a:cubicBezTo>
                    <a:pt x="7280" y="23552"/>
                    <a:pt x="8297" y="23271"/>
                    <a:pt x="8873" y="22450"/>
                  </a:cubicBezTo>
                  <a:cubicBezTo>
                    <a:pt x="9874" y="21015"/>
                    <a:pt x="9540" y="19214"/>
                    <a:pt x="9407" y="17613"/>
                  </a:cubicBezTo>
                  <a:cubicBezTo>
                    <a:pt x="9173" y="14711"/>
                    <a:pt x="9240" y="11842"/>
                    <a:pt x="8773" y="8940"/>
                  </a:cubicBezTo>
                  <a:cubicBezTo>
                    <a:pt x="8706" y="8540"/>
                    <a:pt x="8640" y="8106"/>
                    <a:pt x="8540" y="7706"/>
                  </a:cubicBezTo>
                  <a:cubicBezTo>
                    <a:pt x="9100" y="5257"/>
                    <a:pt x="10000" y="1922"/>
                    <a:pt x="11539" y="1922"/>
                  </a:cubicBezTo>
                  <a:cubicBezTo>
                    <a:pt x="11740" y="1922"/>
                    <a:pt x="11952" y="1979"/>
                    <a:pt x="12176" y="2102"/>
                  </a:cubicBezTo>
                  <a:cubicBezTo>
                    <a:pt x="12237" y="2133"/>
                    <a:pt x="12299" y="2146"/>
                    <a:pt x="12359" y="2146"/>
                  </a:cubicBezTo>
                  <a:cubicBezTo>
                    <a:pt x="12626" y="2146"/>
                    <a:pt x="12846" y="1874"/>
                    <a:pt x="12709" y="1602"/>
                  </a:cubicBezTo>
                  <a:cubicBezTo>
                    <a:pt x="12340" y="776"/>
                    <a:pt x="11335" y="276"/>
                    <a:pt x="10374" y="276"/>
                  </a:cubicBezTo>
                  <a:cubicBezTo>
                    <a:pt x="9859" y="276"/>
                    <a:pt x="9357" y="420"/>
                    <a:pt x="8973" y="734"/>
                  </a:cubicBezTo>
                  <a:cubicBezTo>
                    <a:pt x="7706" y="1735"/>
                    <a:pt x="7139" y="3336"/>
                    <a:pt x="6838" y="4971"/>
                  </a:cubicBezTo>
                  <a:cubicBezTo>
                    <a:pt x="6572" y="4837"/>
                    <a:pt x="6305" y="4737"/>
                    <a:pt x="5971" y="4670"/>
                  </a:cubicBezTo>
                  <a:cubicBezTo>
                    <a:pt x="5591" y="4587"/>
                    <a:pt x="5172" y="4546"/>
                    <a:pt x="4741" y="4546"/>
                  </a:cubicBezTo>
                  <a:cubicBezTo>
                    <a:pt x="3963" y="4546"/>
                    <a:pt x="3144" y="4680"/>
                    <a:pt x="2435" y="4937"/>
                  </a:cubicBezTo>
                  <a:cubicBezTo>
                    <a:pt x="2235" y="3269"/>
                    <a:pt x="2202" y="1602"/>
                    <a:pt x="3569" y="668"/>
                  </a:cubicBezTo>
                  <a:cubicBezTo>
                    <a:pt x="3836" y="467"/>
                    <a:pt x="3803" y="0"/>
                    <a:pt x="3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6470271" y="1867726"/>
              <a:ext cx="420395" cy="275580"/>
            </a:xfrm>
            <a:custGeom>
              <a:avLst/>
              <a:gdLst/>
              <a:ahLst/>
              <a:cxnLst/>
              <a:rect l="l" t="t" r="r" b="b"/>
              <a:pathLst>
                <a:path w="10442" h="6845" extrusionOk="0">
                  <a:moveTo>
                    <a:pt x="8109" y="0"/>
                  </a:moveTo>
                  <a:cubicBezTo>
                    <a:pt x="7530" y="0"/>
                    <a:pt x="6925" y="1031"/>
                    <a:pt x="6706" y="1361"/>
                  </a:cubicBezTo>
                  <a:cubicBezTo>
                    <a:pt x="6305" y="1928"/>
                    <a:pt x="5838" y="2461"/>
                    <a:pt x="5605" y="3095"/>
                  </a:cubicBezTo>
                  <a:cubicBezTo>
                    <a:pt x="5371" y="3696"/>
                    <a:pt x="5405" y="4396"/>
                    <a:pt x="5305" y="5063"/>
                  </a:cubicBezTo>
                  <a:cubicBezTo>
                    <a:pt x="4637" y="3229"/>
                    <a:pt x="2703" y="2595"/>
                    <a:pt x="1368" y="1194"/>
                  </a:cubicBezTo>
                  <a:cubicBezTo>
                    <a:pt x="1318" y="1144"/>
                    <a:pt x="1260" y="1119"/>
                    <a:pt x="1206" y="1119"/>
                  </a:cubicBezTo>
                  <a:cubicBezTo>
                    <a:pt x="1152" y="1119"/>
                    <a:pt x="1102" y="1144"/>
                    <a:pt x="1068" y="1194"/>
                  </a:cubicBezTo>
                  <a:cubicBezTo>
                    <a:pt x="1" y="2328"/>
                    <a:pt x="768" y="3796"/>
                    <a:pt x="1635" y="4796"/>
                  </a:cubicBezTo>
                  <a:cubicBezTo>
                    <a:pt x="2102" y="5330"/>
                    <a:pt x="2736" y="5797"/>
                    <a:pt x="3437" y="6031"/>
                  </a:cubicBezTo>
                  <a:cubicBezTo>
                    <a:pt x="3618" y="6099"/>
                    <a:pt x="3800" y="6128"/>
                    <a:pt x="3981" y="6128"/>
                  </a:cubicBezTo>
                  <a:cubicBezTo>
                    <a:pt x="4330" y="6128"/>
                    <a:pt x="4674" y="6018"/>
                    <a:pt x="5004" y="5864"/>
                  </a:cubicBezTo>
                  <a:lnTo>
                    <a:pt x="5004" y="5864"/>
                  </a:lnTo>
                  <a:cubicBezTo>
                    <a:pt x="4838" y="6231"/>
                    <a:pt x="5071" y="6631"/>
                    <a:pt x="5672" y="6765"/>
                  </a:cubicBezTo>
                  <a:cubicBezTo>
                    <a:pt x="5903" y="6821"/>
                    <a:pt x="6144" y="6844"/>
                    <a:pt x="6390" y="6844"/>
                  </a:cubicBezTo>
                  <a:cubicBezTo>
                    <a:pt x="7319" y="6844"/>
                    <a:pt x="8324" y="6508"/>
                    <a:pt x="9141" y="6298"/>
                  </a:cubicBezTo>
                  <a:cubicBezTo>
                    <a:pt x="9441" y="6197"/>
                    <a:pt x="9941" y="6164"/>
                    <a:pt x="10175" y="5931"/>
                  </a:cubicBezTo>
                  <a:cubicBezTo>
                    <a:pt x="10442" y="5630"/>
                    <a:pt x="10308" y="5197"/>
                    <a:pt x="10008" y="4997"/>
                  </a:cubicBezTo>
                  <a:cubicBezTo>
                    <a:pt x="9975" y="4963"/>
                    <a:pt x="9941" y="4963"/>
                    <a:pt x="9941" y="4963"/>
                  </a:cubicBezTo>
                  <a:cubicBezTo>
                    <a:pt x="9391" y="4905"/>
                    <a:pt x="8821" y="4860"/>
                    <a:pt x="8255" y="4860"/>
                  </a:cubicBezTo>
                  <a:cubicBezTo>
                    <a:pt x="7517" y="4860"/>
                    <a:pt x="6785" y="4937"/>
                    <a:pt x="6105" y="5163"/>
                  </a:cubicBezTo>
                  <a:cubicBezTo>
                    <a:pt x="6072" y="5163"/>
                    <a:pt x="6072" y="5130"/>
                    <a:pt x="6072" y="5130"/>
                  </a:cubicBezTo>
                  <a:cubicBezTo>
                    <a:pt x="6906" y="4730"/>
                    <a:pt x="7806" y="4196"/>
                    <a:pt x="8273" y="3496"/>
                  </a:cubicBezTo>
                  <a:cubicBezTo>
                    <a:pt x="8807" y="2728"/>
                    <a:pt x="9241" y="960"/>
                    <a:pt x="8474" y="160"/>
                  </a:cubicBezTo>
                  <a:cubicBezTo>
                    <a:pt x="8356" y="48"/>
                    <a:pt x="8233" y="0"/>
                    <a:pt x="8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6107689" y="3356061"/>
              <a:ext cx="91350" cy="55760"/>
            </a:xfrm>
            <a:custGeom>
              <a:avLst/>
              <a:gdLst/>
              <a:ahLst/>
              <a:cxnLst/>
              <a:rect l="l" t="t" r="r" b="b"/>
              <a:pathLst>
                <a:path w="2269" h="1385" extrusionOk="0">
                  <a:moveTo>
                    <a:pt x="558" y="0"/>
                  </a:moveTo>
                  <a:cubicBezTo>
                    <a:pt x="461" y="0"/>
                    <a:pt x="372" y="24"/>
                    <a:pt x="301" y="85"/>
                  </a:cubicBezTo>
                  <a:cubicBezTo>
                    <a:pt x="0" y="285"/>
                    <a:pt x="234" y="785"/>
                    <a:pt x="467" y="952"/>
                  </a:cubicBezTo>
                  <a:cubicBezTo>
                    <a:pt x="768" y="1152"/>
                    <a:pt x="1068" y="1219"/>
                    <a:pt x="1401" y="1219"/>
                  </a:cubicBezTo>
                  <a:cubicBezTo>
                    <a:pt x="1538" y="1333"/>
                    <a:pt x="1706" y="1385"/>
                    <a:pt x="1873" y="1385"/>
                  </a:cubicBezTo>
                  <a:cubicBezTo>
                    <a:pt x="1951" y="1385"/>
                    <a:pt x="2028" y="1374"/>
                    <a:pt x="2102" y="1352"/>
                  </a:cubicBezTo>
                  <a:cubicBezTo>
                    <a:pt x="2235" y="1286"/>
                    <a:pt x="2269" y="1186"/>
                    <a:pt x="2235" y="1086"/>
                  </a:cubicBezTo>
                  <a:cubicBezTo>
                    <a:pt x="2035" y="652"/>
                    <a:pt x="1568" y="485"/>
                    <a:pt x="1201" y="218"/>
                  </a:cubicBezTo>
                  <a:cubicBezTo>
                    <a:pt x="1039" y="125"/>
                    <a:pt x="779" y="0"/>
                    <a:pt x="558"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5503426" y="3380740"/>
              <a:ext cx="803066" cy="625922"/>
            </a:xfrm>
            <a:custGeom>
              <a:avLst/>
              <a:gdLst/>
              <a:ahLst/>
              <a:cxnLst/>
              <a:rect l="l" t="t" r="r" b="b"/>
              <a:pathLst>
                <a:path w="19947" h="15547" extrusionOk="0">
                  <a:moveTo>
                    <a:pt x="16478" y="2116"/>
                  </a:moveTo>
                  <a:cubicBezTo>
                    <a:pt x="16564" y="2116"/>
                    <a:pt x="16652" y="2124"/>
                    <a:pt x="16744" y="2140"/>
                  </a:cubicBezTo>
                  <a:cubicBezTo>
                    <a:pt x="17878" y="2374"/>
                    <a:pt x="17978" y="3875"/>
                    <a:pt x="17711" y="4742"/>
                  </a:cubicBezTo>
                  <a:cubicBezTo>
                    <a:pt x="17511" y="5376"/>
                    <a:pt x="17078" y="5977"/>
                    <a:pt x="16544" y="6444"/>
                  </a:cubicBezTo>
                  <a:cubicBezTo>
                    <a:pt x="16344" y="6143"/>
                    <a:pt x="16110" y="5876"/>
                    <a:pt x="15843" y="5610"/>
                  </a:cubicBezTo>
                  <a:cubicBezTo>
                    <a:pt x="15310" y="4976"/>
                    <a:pt x="14776" y="4342"/>
                    <a:pt x="14209" y="3742"/>
                  </a:cubicBezTo>
                  <a:cubicBezTo>
                    <a:pt x="14912" y="3069"/>
                    <a:pt x="15531" y="2116"/>
                    <a:pt x="16478" y="2116"/>
                  </a:cubicBezTo>
                  <a:close/>
                  <a:moveTo>
                    <a:pt x="16197" y="1"/>
                  </a:moveTo>
                  <a:cubicBezTo>
                    <a:pt x="14810" y="1"/>
                    <a:pt x="13416" y="1347"/>
                    <a:pt x="12674" y="2507"/>
                  </a:cubicBezTo>
                  <a:cubicBezTo>
                    <a:pt x="12608" y="2474"/>
                    <a:pt x="12541" y="2474"/>
                    <a:pt x="12474" y="2441"/>
                  </a:cubicBezTo>
                  <a:cubicBezTo>
                    <a:pt x="12446" y="2439"/>
                    <a:pt x="12417" y="2438"/>
                    <a:pt x="12388" y="2438"/>
                  </a:cubicBezTo>
                  <a:cubicBezTo>
                    <a:pt x="11921" y="2438"/>
                    <a:pt x="11484" y="2688"/>
                    <a:pt x="11107" y="2908"/>
                  </a:cubicBezTo>
                  <a:cubicBezTo>
                    <a:pt x="10206" y="3375"/>
                    <a:pt x="9472" y="4109"/>
                    <a:pt x="8638" y="4642"/>
                  </a:cubicBezTo>
                  <a:cubicBezTo>
                    <a:pt x="7938" y="5143"/>
                    <a:pt x="6603" y="5943"/>
                    <a:pt x="6770" y="7011"/>
                  </a:cubicBezTo>
                  <a:cubicBezTo>
                    <a:pt x="6870" y="7578"/>
                    <a:pt x="7137" y="8111"/>
                    <a:pt x="7371" y="8645"/>
                  </a:cubicBezTo>
                  <a:cubicBezTo>
                    <a:pt x="7771" y="9512"/>
                    <a:pt x="8071" y="10446"/>
                    <a:pt x="8205" y="11380"/>
                  </a:cubicBezTo>
                  <a:cubicBezTo>
                    <a:pt x="7004" y="11147"/>
                    <a:pt x="6136" y="10113"/>
                    <a:pt x="5102" y="9546"/>
                  </a:cubicBezTo>
                  <a:cubicBezTo>
                    <a:pt x="5036" y="9479"/>
                    <a:pt x="4936" y="9446"/>
                    <a:pt x="4835" y="9412"/>
                  </a:cubicBezTo>
                  <a:cubicBezTo>
                    <a:pt x="4835" y="9379"/>
                    <a:pt x="4802" y="9379"/>
                    <a:pt x="4802" y="9379"/>
                  </a:cubicBezTo>
                  <a:cubicBezTo>
                    <a:pt x="5069" y="8478"/>
                    <a:pt x="5002" y="7311"/>
                    <a:pt x="4469" y="6677"/>
                  </a:cubicBezTo>
                  <a:cubicBezTo>
                    <a:pt x="4215" y="6354"/>
                    <a:pt x="3865" y="6142"/>
                    <a:pt x="3397" y="6142"/>
                  </a:cubicBezTo>
                  <a:cubicBezTo>
                    <a:pt x="3189" y="6142"/>
                    <a:pt x="2957" y="6184"/>
                    <a:pt x="2701" y="6277"/>
                  </a:cubicBezTo>
                  <a:cubicBezTo>
                    <a:pt x="632" y="7044"/>
                    <a:pt x="99" y="9012"/>
                    <a:pt x="32" y="11013"/>
                  </a:cubicBezTo>
                  <a:cubicBezTo>
                    <a:pt x="1" y="11978"/>
                    <a:pt x="173" y="13812"/>
                    <a:pt x="1332" y="13812"/>
                  </a:cubicBezTo>
                  <a:cubicBezTo>
                    <a:pt x="1416" y="13812"/>
                    <a:pt x="1505" y="13802"/>
                    <a:pt x="1600" y="13782"/>
                  </a:cubicBezTo>
                  <a:cubicBezTo>
                    <a:pt x="1667" y="13749"/>
                    <a:pt x="1733" y="13749"/>
                    <a:pt x="1833" y="13715"/>
                  </a:cubicBezTo>
                  <a:cubicBezTo>
                    <a:pt x="2801" y="13382"/>
                    <a:pt x="3668" y="12281"/>
                    <a:pt x="4202" y="11080"/>
                  </a:cubicBezTo>
                  <a:cubicBezTo>
                    <a:pt x="4235" y="11114"/>
                    <a:pt x="4268" y="11147"/>
                    <a:pt x="4335" y="11214"/>
                  </a:cubicBezTo>
                  <a:cubicBezTo>
                    <a:pt x="4769" y="11581"/>
                    <a:pt x="5302" y="11881"/>
                    <a:pt x="5736" y="12181"/>
                  </a:cubicBezTo>
                  <a:cubicBezTo>
                    <a:pt x="6837" y="12948"/>
                    <a:pt x="7971" y="13782"/>
                    <a:pt x="9239" y="14216"/>
                  </a:cubicBezTo>
                  <a:cubicBezTo>
                    <a:pt x="9606" y="14616"/>
                    <a:pt x="9906" y="15283"/>
                    <a:pt x="10439" y="15450"/>
                  </a:cubicBezTo>
                  <a:cubicBezTo>
                    <a:pt x="10655" y="15517"/>
                    <a:pt x="10870" y="15547"/>
                    <a:pt x="11086" y="15547"/>
                  </a:cubicBezTo>
                  <a:cubicBezTo>
                    <a:pt x="11404" y="15547"/>
                    <a:pt x="11722" y="15483"/>
                    <a:pt x="12041" y="15383"/>
                  </a:cubicBezTo>
                  <a:cubicBezTo>
                    <a:pt x="13542" y="14950"/>
                    <a:pt x="14909" y="13949"/>
                    <a:pt x="16144" y="12982"/>
                  </a:cubicBezTo>
                  <a:cubicBezTo>
                    <a:pt x="17111" y="12248"/>
                    <a:pt x="18645" y="11080"/>
                    <a:pt x="18779" y="9746"/>
                  </a:cubicBezTo>
                  <a:cubicBezTo>
                    <a:pt x="18812" y="9179"/>
                    <a:pt x="18345" y="8645"/>
                    <a:pt x="18012" y="8245"/>
                  </a:cubicBezTo>
                  <a:cubicBezTo>
                    <a:pt x="17845" y="8045"/>
                    <a:pt x="17678" y="7811"/>
                    <a:pt x="17478" y="7611"/>
                  </a:cubicBezTo>
                  <a:cubicBezTo>
                    <a:pt x="17945" y="7344"/>
                    <a:pt x="18345" y="6944"/>
                    <a:pt x="18612" y="6644"/>
                  </a:cubicBezTo>
                  <a:cubicBezTo>
                    <a:pt x="19613" y="5510"/>
                    <a:pt x="19946" y="3842"/>
                    <a:pt x="19513" y="2441"/>
                  </a:cubicBezTo>
                  <a:cubicBezTo>
                    <a:pt x="19079" y="1040"/>
                    <a:pt x="17745" y="139"/>
                    <a:pt x="16344" y="6"/>
                  </a:cubicBezTo>
                  <a:cubicBezTo>
                    <a:pt x="16295" y="2"/>
                    <a:pt x="16246" y="1"/>
                    <a:pt x="16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5569170" y="3672102"/>
              <a:ext cx="32248" cy="42434"/>
            </a:xfrm>
            <a:custGeom>
              <a:avLst/>
              <a:gdLst/>
              <a:ahLst/>
              <a:cxnLst/>
              <a:rect l="l" t="t" r="r" b="b"/>
              <a:pathLst>
                <a:path w="801" h="1054" extrusionOk="0">
                  <a:moveTo>
                    <a:pt x="511" y="0"/>
                  </a:moveTo>
                  <a:cubicBezTo>
                    <a:pt x="260" y="0"/>
                    <a:pt x="3" y="397"/>
                    <a:pt x="34" y="708"/>
                  </a:cubicBezTo>
                  <a:cubicBezTo>
                    <a:pt x="34" y="774"/>
                    <a:pt x="0" y="841"/>
                    <a:pt x="0" y="908"/>
                  </a:cubicBezTo>
                  <a:cubicBezTo>
                    <a:pt x="0" y="1010"/>
                    <a:pt x="78" y="1053"/>
                    <a:pt x="159" y="1053"/>
                  </a:cubicBezTo>
                  <a:cubicBezTo>
                    <a:pt x="185" y="1053"/>
                    <a:pt x="210" y="1049"/>
                    <a:pt x="234" y="1041"/>
                  </a:cubicBezTo>
                  <a:cubicBezTo>
                    <a:pt x="434" y="941"/>
                    <a:pt x="601" y="774"/>
                    <a:pt x="701" y="574"/>
                  </a:cubicBezTo>
                  <a:cubicBezTo>
                    <a:pt x="767" y="407"/>
                    <a:pt x="801" y="74"/>
                    <a:pt x="567" y="7"/>
                  </a:cubicBezTo>
                  <a:cubicBezTo>
                    <a:pt x="549" y="2"/>
                    <a:pt x="530"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5617523" y="3735914"/>
              <a:ext cx="28222" cy="41750"/>
            </a:xfrm>
            <a:custGeom>
              <a:avLst/>
              <a:gdLst/>
              <a:ahLst/>
              <a:cxnLst/>
              <a:rect l="l" t="t" r="r" b="b"/>
              <a:pathLst>
                <a:path w="701" h="1037" extrusionOk="0">
                  <a:moveTo>
                    <a:pt x="433" y="0"/>
                  </a:moveTo>
                  <a:cubicBezTo>
                    <a:pt x="376" y="0"/>
                    <a:pt x="317" y="19"/>
                    <a:pt x="267" y="57"/>
                  </a:cubicBezTo>
                  <a:cubicBezTo>
                    <a:pt x="67" y="223"/>
                    <a:pt x="0" y="490"/>
                    <a:pt x="0" y="724"/>
                  </a:cubicBezTo>
                  <a:cubicBezTo>
                    <a:pt x="0" y="790"/>
                    <a:pt x="33" y="824"/>
                    <a:pt x="33" y="857"/>
                  </a:cubicBezTo>
                  <a:cubicBezTo>
                    <a:pt x="67" y="891"/>
                    <a:pt x="67" y="924"/>
                    <a:pt x="100" y="924"/>
                  </a:cubicBezTo>
                  <a:cubicBezTo>
                    <a:pt x="125" y="999"/>
                    <a:pt x="206" y="1036"/>
                    <a:pt x="288" y="1036"/>
                  </a:cubicBezTo>
                  <a:cubicBezTo>
                    <a:pt x="315" y="1036"/>
                    <a:pt x="342" y="1032"/>
                    <a:pt x="367" y="1024"/>
                  </a:cubicBezTo>
                  <a:cubicBezTo>
                    <a:pt x="634" y="824"/>
                    <a:pt x="701" y="490"/>
                    <a:pt x="634" y="157"/>
                  </a:cubicBezTo>
                  <a:cubicBezTo>
                    <a:pt x="613" y="52"/>
                    <a:pt x="527"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5536922" y="3758621"/>
              <a:ext cx="34785" cy="49600"/>
            </a:xfrm>
            <a:custGeom>
              <a:avLst/>
              <a:gdLst/>
              <a:ahLst/>
              <a:cxnLst/>
              <a:rect l="l" t="t" r="r" b="b"/>
              <a:pathLst>
                <a:path w="864" h="1232" extrusionOk="0">
                  <a:moveTo>
                    <a:pt x="559" y="0"/>
                  </a:moveTo>
                  <a:cubicBezTo>
                    <a:pt x="526" y="0"/>
                    <a:pt x="494" y="8"/>
                    <a:pt x="468" y="26"/>
                  </a:cubicBezTo>
                  <a:cubicBezTo>
                    <a:pt x="134" y="226"/>
                    <a:pt x="1" y="727"/>
                    <a:pt x="201" y="1027"/>
                  </a:cubicBezTo>
                  <a:cubicBezTo>
                    <a:pt x="167" y="1094"/>
                    <a:pt x="201" y="1194"/>
                    <a:pt x="301" y="1227"/>
                  </a:cubicBezTo>
                  <a:cubicBezTo>
                    <a:pt x="321" y="1230"/>
                    <a:pt x="340" y="1231"/>
                    <a:pt x="358" y="1231"/>
                  </a:cubicBezTo>
                  <a:cubicBezTo>
                    <a:pt x="806" y="1231"/>
                    <a:pt x="864" y="480"/>
                    <a:pt x="768" y="160"/>
                  </a:cubicBezTo>
                  <a:cubicBezTo>
                    <a:pt x="743" y="62"/>
                    <a:pt x="647"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5579920" y="3819897"/>
              <a:ext cx="29551" cy="41508"/>
            </a:xfrm>
            <a:custGeom>
              <a:avLst/>
              <a:gdLst/>
              <a:ahLst/>
              <a:cxnLst/>
              <a:rect l="l" t="t" r="r" b="b"/>
              <a:pathLst>
                <a:path w="734" h="1031" extrusionOk="0">
                  <a:moveTo>
                    <a:pt x="541" y="0"/>
                  </a:moveTo>
                  <a:cubicBezTo>
                    <a:pt x="528" y="0"/>
                    <a:pt x="514" y="2"/>
                    <a:pt x="500" y="5"/>
                  </a:cubicBezTo>
                  <a:cubicBezTo>
                    <a:pt x="234" y="5"/>
                    <a:pt x="0" y="339"/>
                    <a:pt x="67" y="606"/>
                  </a:cubicBezTo>
                  <a:cubicBezTo>
                    <a:pt x="67" y="706"/>
                    <a:pt x="67" y="806"/>
                    <a:pt x="100" y="906"/>
                  </a:cubicBezTo>
                  <a:cubicBezTo>
                    <a:pt x="141" y="987"/>
                    <a:pt x="205" y="1031"/>
                    <a:pt x="280" y="1031"/>
                  </a:cubicBezTo>
                  <a:cubicBezTo>
                    <a:pt x="328" y="1031"/>
                    <a:pt x="381" y="1012"/>
                    <a:pt x="434" y="973"/>
                  </a:cubicBezTo>
                  <a:cubicBezTo>
                    <a:pt x="634" y="773"/>
                    <a:pt x="701" y="506"/>
                    <a:pt x="734" y="239"/>
                  </a:cubicBezTo>
                  <a:cubicBezTo>
                    <a:pt x="734" y="120"/>
                    <a:pt x="654"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5535593" y="3860358"/>
              <a:ext cx="22868" cy="36194"/>
            </a:xfrm>
            <a:custGeom>
              <a:avLst/>
              <a:gdLst/>
              <a:ahLst/>
              <a:cxnLst/>
              <a:rect l="l" t="t" r="r" b="b"/>
              <a:pathLst>
                <a:path w="568" h="899" extrusionOk="0">
                  <a:moveTo>
                    <a:pt x="338" y="0"/>
                  </a:moveTo>
                  <a:cubicBezTo>
                    <a:pt x="236" y="0"/>
                    <a:pt x="132" y="58"/>
                    <a:pt x="100" y="168"/>
                  </a:cubicBezTo>
                  <a:cubicBezTo>
                    <a:pt x="67" y="235"/>
                    <a:pt x="34" y="335"/>
                    <a:pt x="34" y="401"/>
                  </a:cubicBezTo>
                  <a:cubicBezTo>
                    <a:pt x="0" y="501"/>
                    <a:pt x="0" y="635"/>
                    <a:pt x="67" y="735"/>
                  </a:cubicBezTo>
                  <a:cubicBezTo>
                    <a:pt x="87" y="834"/>
                    <a:pt x="178" y="898"/>
                    <a:pt x="269" y="898"/>
                  </a:cubicBezTo>
                  <a:cubicBezTo>
                    <a:pt x="331" y="898"/>
                    <a:pt x="394" y="869"/>
                    <a:pt x="434" y="802"/>
                  </a:cubicBezTo>
                  <a:cubicBezTo>
                    <a:pt x="534" y="602"/>
                    <a:pt x="567" y="435"/>
                    <a:pt x="567" y="235"/>
                  </a:cubicBezTo>
                  <a:cubicBezTo>
                    <a:pt x="567" y="75"/>
                    <a:pt x="45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5578551" y="3712886"/>
              <a:ext cx="31846" cy="44125"/>
            </a:xfrm>
            <a:custGeom>
              <a:avLst/>
              <a:gdLst/>
              <a:ahLst/>
              <a:cxnLst/>
              <a:rect l="l" t="t" r="r" b="b"/>
              <a:pathLst>
                <a:path w="791" h="1096" extrusionOk="0">
                  <a:moveTo>
                    <a:pt x="527" y="1"/>
                  </a:moveTo>
                  <a:cubicBezTo>
                    <a:pt x="468" y="1"/>
                    <a:pt x="410" y="20"/>
                    <a:pt x="368" y="62"/>
                  </a:cubicBezTo>
                  <a:cubicBezTo>
                    <a:pt x="301" y="162"/>
                    <a:pt x="234" y="295"/>
                    <a:pt x="234" y="395"/>
                  </a:cubicBezTo>
                  <a:cubicBezTo>
                    <a:pt x="134" y="495"/>
                    <a:pt x="101" y="595"/>
                    <a:pt x="34" y="695"/>
                  </a:cubicBezTo>
                  <a:cubicBezTo>
                    <a:pt x="1" y="895"/>
                    <a:pt x="101" y="1096"/>
                    <a:pt x="301" y="1096"/>
                  </a:cubicBezTo>
                  <a:cubicBezTo>
                    <a:pt x="634" y="1062"/>
                    <a:pt x="735" y="495"/>
                    <a:pt x="768" y="228"/>
                  </a:cubicBezTo>
                  <a:cubicBezTo>
                    <a:pt x="791" y="91"/>
                    <a:pt x="657"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127819" y="3408882"/>
              <a:ext cx="171950" cy="145983"/>
            </a:xfrm>
            <a:custGeom>
              <a:avLst/>
              <a:gdLst/>
              <a:ahLst/>
              <a:cxnLst/>
              <a:rect l="l" t="t" r="r" b="b"/>
              <a:pathLst>
                <a:path w="4271" h="3626" extrusionOk="0">
                  <a:moveTo>
                    <a:pt x="2972" y="1"/>
                  </a:moveTo>
                  <a:cubicBezTo>
                    <a:pt x="2272" y="1"/>
                    <a:pt x="1485" y="490"/>
                    <a:pt x="1001" y="908"/>
                  </a:cubicBezTo>
                  <a:cubicBezTo>
                    <a:pt x="1" y="1808"/>
                    <a:pt x="601" y="2909"/>
                    <a:pt x="1535" y="3443"/>
                  </a:cubicBezTo>
                  <a:cubicBezTo>
                    <a:pt x="1764" y="3568"/>
                    <a:pt x="1995" y="3625"/>
                    <a:pt x="2222" y="3625"/>
                  </a:cubicBezTo>
                  <a:cubicBezTo>
                    <a:pt x="3022" y="3625"/>
                    <a:pt x="3759" y="2918"/>
                    <a:pt x="4070" y="2009"/>
                  </a:cubicBezTo>
                  <a:cubicBezTo>
                    <a:pt x="4270" y="1508"/>
                    <a:pt x="4237" y="874"/>
                    <a:pt x="3970" y="574"/>
                  </a:cubicBezTo>
                  <a:cubicBezTo>
                    <a:pt x="3937" y="541"/>
                    <a:pt x="3937" y="507"/>
                    <a:pt x="3937" y="474"/>
                  </a:cubicBezTo>
                  <a:cubicBezTo>
                    <a:pt x="3675" y="132"/>
                    <a:pt x="3335" y="1"/>
                    <a:pt x="2972" y="1"/>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5229369" y="3978424"/>
              <a:ext cx="889062" cy="308996"/>
            </a:xfrm>
            <a:custGeom>
              <a:avLst/>
              <a:gdLst/>
              <a:ahLst/>
              <a:cxnLst/>
              <a:rect l="l" t="t" r="r" b="b"/>
              <a:pathLst>
                <a:path w="22083" h="7675" extrusionOk="0">
                  <a:moveTo>
                    <a:pt x="1561" y="1"/>
                  </a:moveTo>
                  <a:cubicBezTo>
                    <a:pt x="1394" y="1"/>
                    <a:pt x="1228" y="32"/>
                    <a:pt x="1068" y="102"/>
                  </a:cubicBezTo>
                  <a:cubicBezTo>
                    <a:pt x="0" y="602"/>
                    <a:pt x="300" y="2637"/>
                    <a:pt x="434" y="3505"/>
                  </a:cubicBezTo>
                  <a:cubicBezTo>
                    <a:pt x="601" y="4772"/>
                    <a:pt x="867" y="6106"/>
                    <a:pt x="1468" y="7274"/>
                  </a:cubicBezTo>
                  <a:cubicBezTo>
                    <a:pt x="1483" y="7319"/>
                    <a:pt x="1512" y="7337"/>
                    <a:pt x="1545" y="7337"/>
                  </a:cubicBezTo>
                  <a:cubicBezTo>
                    <a:pt x="1585" y="7337"/>
                    <a:pt x="1631" y="7311"/>
                    <a:pt x="1668" y="7274"/>
                  </a:cubicBezTo>
                  <a:cubicBezTo>
                    <a:pt x="1735" y="7407"/>
                    <a:pt x="1868" y="7541"/>
                    <a:pt x="2068" y="7574"/>
                  </a:cubicBezTo>
                  <a:cubicBezTo>
                    <a:pt x="2265" y="7635"/>
                    <a:pt x="2461" y="7654"/>
                    <a:pt x="2658" y="7654"/>
                  </a:cubicBezTo>
                  <a:cubicBezTo>
                    <a:pt x="2895" y="7654"/>
                    <a:pt x="3132" y="7626"/>
                    <a:pt x="3369" y="7607"/>
                  </a:cubicBezTo>
                  <a:cubicBezTo>
                    <a:pt x="3625" y="7596"/>
                    <a:pt x="3877" y="7593"/>
                    <a:pt x="4128" y="7593"/>
                  </a:cubicBezTo>
                  <a:cubicBezTo>
                    <a:pt x="4629" y="7593"/>
                    <a:pt x="5126" y="7607"/>
                    <a:pt x="5638" y="7607"/>
                  </a:cubicBezTo>
                  <a:cubicBezTo>
                    <a:pt x="8273" y="7574"/>
                    <a:pt x="10941" y="7674"/>
                    <a:pt x="13510" y="7174"/>
                  </a:cubicBezTo>
                  <a:cubicBezTo>
                    <a:pt x="14595" y="6967"/>
                    <a:pt x="15621" y="6840"/>
                    <a:pt x="16679" y="6840"/>
                  </a:cubicBezTo>
                  <a:cubicBezTo>
                    <a:pt x="16987" y="6840"/>
                    <a:pt x="17297" y="6851"/>
                    <a:pt x="17613" y="6874"/>
                  </a:cubicBezTo>
                  <a:cubicBezTo>
                    <a:pt x="18078" y="6891"/>
                    <a:pt x="18587" y="6961"/>
                    <a:pt x="19086" y="6961"/>
                  </a:cubicBezTo>
                  <a:cubicBezTo>
                    <a:pt x="19553" y="6961"/>
                    <a:pt x="20011" y="6899"/>
                    <a:pt x="20415" y="6673"/>
                  </a:cubicBezTo>
                  <a:cubicBezTo>
                    <a:pt x="21682" y="6006"/>
                    <a:pt x="22049" y="4805"/>
                    <a:pt x="22083" y="3438"/>
                  </a:cubicBezTo>
                  <a:cubicBezTo>
                    <a:pt x="22083" y="2571"/>
                    <a:pt x="21849" y="1003"/>
                    <a:pt x="20715" y="936"/>
                  </a:cubicBezTo>
                  <a:cubicBezTo>
                    <a:pt x="20679" y="934"/>
                    <a:pt x="20643" y="933"/>
                    <a:pt x="20608" y="933"/>
                  </a:cubicBezTo>
                  <a:cubicBezTo>
                    <a:pt x="18906" y="933"/>
                    <a:pt x="18718" y="3282"/>
                    <a:pt x="17313" y="3805"/>
                  </a:cubicBezTo>
                  <a:cubicBezTo>
                    <a:pt x="17235" y="3832"/>
                    <a:pt x="17157" y="3844"/>
                    <a:pt x="17079" y="3844"/>
                  </a:cubicBezTo>
                  <a:cubicBezTo>
                    <a:pt x="16380" y="3844"/>
                    <a:pt x="15654" y="2864"/>
                    <a:pt x="15144" y="2504"/>
                  </a:cubicBezTo>
                  <a:cubicBezTo>
                    <a:pt x="14858" y="2289"/>
                    <a:pt x="14524" y="2190"/>
                    <a:pt x="14189" y="2190"/>
                  </a:cubicBezTo>
                  <a:cubicBezTo>
                    <a:pt x="13898" y="2190"/>
                    <a:pt x="13606" y="2264"/>
                    <a:pt x="13343" y="2404"/>
                  </a:cubicBezTo>
                  <a:cubicBezTo>
                    <a:pt x="12709" y="2704"/>
                    <a:pt x="12309" y="3404"/>
                    <a:pt x="11809" y="3871"/>
                  </a:cubicBezTo>
                  <a:cubicBezTo>
                    <a:pt x="11512" y="4148"/>
                    <a:pt x="11237" y="4261"/>
                    <a:pt x="10984" y="4261"/>
                  </a:cubicBezTo>
                  <a:cubicBezTo>
                    <a:pt x="10410" y="4261"/>
                    <a:pt x="9944" y="3682"/>
                    <a:pt x="9574" y="3104"/>
                  </a:cubicBezTo>
                  <a:cubicBezTo>
                    <a:pt x="9207" y="2537"/>
                    <a:pt x="8806" y="2170"/>
                    <a:pt x="8106" y="2104"/>
                  </a:cubicBezTo>
                  <a:cubicBezTo>
                    <a:pt x="8085" y="2102"/>
                    <a:pt x="8065" y="2101"/>
                    <a:pt x="8044" y="2101"/>
                  </a:cubicBezTo>
                  <a:cubicBezTo>
                    <a:pt x="7665" y="2101"/>
                    <a:pt x="7290" y="2382"/>
                    <a:pt x="7005" y="2604"/>
                  </a:cubicBezTo>
                  <a:cubicBezTo>
                    <a:pt x="6789" y="2748"/>
                    <a:pt x="6521" y="3013"/>
                    <a:pt x="6251" y="3013"/>
                  </a:cubicBezTo>
                  <a:cubicBezTo>
                    <a:pt x="6146" y="3013"/>
                    <a:pt x="6040" y="2973"/>
                    <a:pt x="5938" y="2871"/>
                  </a:cubicBezTo>
                  <a:cubicBezTo>
                    <a:pt x="5804" y="2737"/>
                    <a:pt x="5638" y="2671"/>
                    <a:pt x="5471" y="2637"/>
                  </a:cubicBezTo>
                  <a:cubicBezTo>
                    <a:pt x="4270" y="2204"/>
                    <a:pt x="3669" y="1136"/>
                    <a:pt x="2669" y="402"/>
                  </a:cubicBezTo>
                  <a:cubicBezTo>
                    <a:pt x="2342" y="169"/>
                    <a:pt x="1950" y="1"/>
                    <a:pt x="1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5185043" y="4029796"/>
              <a:ext cx="979928" cy="339593"/>
            </a:xfrm>
            <a:custGeom>
              <a:avLst/>
              <a:gdLst/>
              <a:ahLst/>
              <a:cxnLst/>
              <a:rect l="l" t="t" r="r" b="b"/>
              <a:pathLst>
                <a:path w="24340" h="8435" extrusionOk="0">
                  <a:moveTo>
                    <a:pt x="14901" y="1"/>
                  </a:moveTo>
                  <a:cubicBezTo>
                    <a:pt x="14427" y="1"/>
                    <a:pt x="13929" y="190"/>
                    <a:pt x="13577" y="494"/>
                  </a:cubicBezTo>
                  <a:cubicBezTo>
                    <a:pt x="12609" y="1361"/>
                    <a:pt x="12776" y="2962"/>
                    <a:pt x="12176" y="4030"/>
                  </a:cubicBezTo>
                  <a:cubicBezTo>
                    <a:pt x="12088" y="4205"/>
                    <a:pt x="12045" y="4285"/>
                    <a:pt x="12008" y="4285"/>
                  </a:cubicBezTo>
                  <a:cubicBezTo>
                    <a:pt x="11960" y="4285"/>
                    <a:pt x="11921" y="4155"/>
                    <a:pt x="11809" y="3930"/>
                  </a:cubicBezTo>
                  <a:cubicBezTo>
                    <a:pt x="11575" y="3563"/>
                    <a:pt x="11342" y="3229"/>
                    <a:pt x="11108" y="2896"/>
                  </a:cubicBezTo>
                  <a:cubicBezTo>
                    <a:pt x="10741" y="2362"/>
                    <a:pt x="10274" y="1862"/>
                    <a:pt x="9607" y="1795"/>
                  </a:cubicBezTo>
                  <a:cubicBezTo>
                    <a:pt x="9595" y="1794"/>
                    <a:pt x="9583" y="1794"/>
                    <a:pt x="9571" y="1794"/>
                  </a:cubicBezTo>
                  <a:cubicBezTo>
                    <a:pt x="9058" y="1794"/>
                    <a:pt x="8735" y="2471"/>
                    <a:pt x="8540" y="2829"/>
                  </a:cubicBezTo>
                  <a:cubicBezTo>
                    <a:pt x="8340" y="3196"/>
                    <a:pt x="8173" y="3563"/>
                    <a:pt x="7973" y="3896"/>
                  </a:cubicBezTo>
                  <a:cubicBezTo>
                    <a:pt x="7945" y="3952"/>
                    <a:pt x="7935" y="3979"/>
                    <a:pt x="7925" y="3979"/>
                  </a:cubicBezTo>
                  <a:cubicBezTo>
                    <a:pt x="7911" y="3979"/>
                    <a:pt x="7898" y="3927"/>
                    <a:pt x="7839" y="3830"/>
                  </a:cubicBezTo>
                  <a:cubicBezTo>
                    <a:pt x="7773" y="3663"/>
                    <a:pt x="7706" y="3463"/>
                    <a:pt x="7673" y="3296"/>
                  </a:cubicBezTo>
                  <a:cubicBezTo>
                    <a:pt x="7439" y="2495"/>
                    <a:pt x="7472" y="894"/>
                    <a:pt x="6672" y="394"/>
                  </a:cubicBezTo>
                  <a:cubicBezTo>
                    <a:pt x="6520" y="302"/>
                    <a:pt x="6371" y="262"/>
                    <a:pt x="6225" y="262"/>
                  </a:cubicBezTo>
                  <a:cubicBezTo>
                    <a:pt x="5472" y="262"/>
                    <a:pt x="4822" y="1336"/>
                    <a:pt x="4570" y="1895"/>
                  </a:cubicBezTo>
                  <a:cubicBezTo>
                    <a:pt x="4270" y="2529"/>
                    <a:pt x="4103" y="3263"/>
                    <a:pt x="3603" y="3796"/>
                  </a:cubicBezTo>
                  <a:cubicBezTo>
                    <a:pt x="3509" y="3901"/>
                    <a:pt x="3410" y="3945"/>
                    <a:pt x="3307" y="3945"/>
                  </a:cubicBezTo>
                  <a:cubicBezTo>
                    <a:pt x="2753" y="3945"/>
                    <a:pt x="2111" y="2638"/>
                    <a:pt x="1802" y="2329"/>
                  </a:cubicBezTo>
                  <a:cubicBezTo>
                    <a:pt x="1639" y="2150"/>
                    <a:pt x="1453" y="2074"/>
                    <a:pt x="1263" y="2074"/>
                  </a:cubicBezTo>
                  <a:cubicBezTo>
                    <a:pt x="1062" y="2074"/>
                    <a:pt x="856" y="2158"/>
                    <a:pt x="668" y="2295"/>
                  </a:cubicBezTo>
                  <a:cubicBezTo>
                    <a:pt x="34" y="2762"/>
                    <a:pt x="0" y="3730"/>
                    <a:pt x="0" y="4430"/>
                  </a:cubicBezTo>
                  <a:cubicBezTo>
                    <a:pt x="0" y="5698"/>
                    <a:pt x="734" y="6765"/>
                    <a:pt x="1435" y="7732"/>
                  </a:cubicBezTo>
                  <a:cubicBezTo>
                    <a:pt x="1435" y="7766"/>
                    <a:pt x="1435" y="7766"/>
                    <a:pt x="1468" y="7799"/>
                  </a:cubicBezTo>
                  <a:cubicBezTo>
                    <a:pt x="1468" y="7899"/>
                    <a:pt x="1568" y="7933"/>
                    <a:pt x="1635" y="7933"/>
                  </a:cubicBezTo>
                  <a:cubicBezTo>
                    <a:pt x="1944" y="7970"/>
                    <a:pt x="2252" y="7986"/>
                    <a:pt x="2561" y="7986"/>
                  </a:cubicBezTo>
                  <a:cubicBezTo>
                    <a:pt x="3826" y="7986"/>
                    <a:pt x="5090" y="7731"/>
                    <a:pt x="6355" y="7731"/>
                  </a:cubicBezTo>
                  <a:cubicBezTo>
                    <a:pt x="6416" y="7731"/>
                    <a:pt x="6477" y="7731"/>
                    <a:pt x="6538" y="7732"/>
                  </a:cubicBezTo>
                  <a:cubicBezTo>
                    <a:pt x="7539" y="7766"/>
                    <a:pt x="8607" y="7766"/>
                    <a:pt x="9607" y="7966"/>
                  </a:cubicBezTo>
                  <a:cubicBezTo>
                    <a:pt x="10475" y="8166"/>
                    <a:pt x="11275" y="8433"/>
                    <a:pt x="12176" y="8433"/>
                  </a:cubicBezTo>
                  <a:cubicBezTo>
                    <a:pt x="12207" y="8434"/>
                    <a:pt x="12239" y="8435"/>
                    <a:pt x="12271" y="8435"/>
                  </a:cubicBezTo>
                  <a:cubicBezTo>
                    <a:pt x="13039" y="8435"/>
                    <a:pt x="13806" y="8056"/>
                    <a:pt x="14511" y="7799"/>
                  </a:cubicBezTo>
                  <a:cubicBezTo>
                    <a:pt x="14978" y="7666"/>
                    <a:pt x="15445" y="7566"/>
                    <a:pt x="15945" y="7532"/>
                  </a:cubicBezTo>
                  <a:cubicBezTo>
                    <a:pt x="15971" y="7530"/>
                    <a:pt x="15996" y="7529"/>
                    <a:pt x="16022" y="7529"/>
                  </a:cubicBezTo>
                  <a:cubicBezTo>
                    <a:pt x="16433" y="7529"/>
                    <a:pt x="16871" y="7768"/>
                    <a:pt x="17279" y="7799"/>
                  </a:cubicBezTo>
                  <a:cubicBezTo>
                    <a:pt x="17353" y="7806"/>
                    <a:pt x="17424" y="7809"/>
                    <a:pt x="17493" y="7809"/>
                  </a:cubicBezTo>
                  <a:cubicBezTo>
                    <a:pt x="18144" y="7809"/>
                    <a:pt x="18614" y="7540"/>
                    <a:pt x="19247" y="7299"/>
                  </a:cubicBezTo>
                  <a:cubicBezTo>
                    <a:pt x="19380" y="7244"/>
                    <a:pt x="19505" y="7221"/>
                    <a:pt x="19622" y="7221"/>
                  </a:cubicBezTo>
                  <a:cubicBezTo>
                    <a:pt x="20152" y="7221"/>
                    <a:pt x="20539" y="7705"/>
                    <a:pt x="20949" y="8033"/>
                  </a:cubicBezTo>
                  <a:cubicBezTo>
                    <a:pt x="21230" y="8267"/>
                    <a:pt x="21505" y="8368"/>
                    <a:pt x="21768" y="8368"/>
                  </a:cubicBezTo>
                  <a:cubicBezTo>
                    <a:pt x="23007" y="8368"/>
                    <a:pt x="23998" y="6148"/>
                    <a:pt x="24218" y="5131"/>
                  </a:cubicBezTo>
                  <a:cubicBezTo>
                    <a:pt x="24340" y="4611"/>
                    <a:pt x="24098" y="3980"/>
                    <a:pt x="23493" y="3980"/>
                  </a:cubicBezTo>
                  <a:cubicBezTo>
                    <a:pt x="23437" y="3980"/>
                    <a:pt x="23379" y="3985"/>
                    <a:pt x="23317" y="3996"/>
                  </a:cubicBezTo>
                  <a:cubicBezTo>
                    <a:pt x="22416" y="4163"/>
                    <a:pt x="21616" y="5131"/>
                    <a:pt x="20715" y="5231"/>
                  </a:cubicBezTo>
                  <a:cubicBezTo>
                    <a:pt x="20715" y="4130"/>
                    <a:pt x="20682" y="2095"/>
                    <a:pt x="19314" y="1995"/>
                  </a:cubicBezTo>
                  <a:cubicBezTo>
                    <a:pt x="19300" y="1994"/>
                    <a:pt x="19286" y="1994"/>
                    <a:pt x="19272" y="1994"/>
                  </a:cubicBezTo>
                  <a:cubicBezTo>
                    <a:pt x="18786" y="1994"/>
                    <a:pt x="18306" y="2539"/>
                    <a:pt x="18047" y="2896"/>
                  </a:cubicBezTo>
                  <a:cubicBezTo>
                    <a:pt x="17813" y="3229"/>
                    <a:pt x="17613" y="3596"/>
                    <a:pt x="17379" y="3930"/>
                  </a:cubicBezTo>
                  <a:cubicBezTo>
                    <a:pt x="17221" y="4202"/>
                    <a:pt x="17170" y="4459"/>
                    <a:pt x="17049" y="4459"/>
                  </a:cubicBezTo>
                  <a:cubicBezTo>
                    <a:pt x="16992" y="4459"/>
                    <a:pt x="16919" y="4402"/>
                    <a:pt x="16812" y="4263"/>
                  </a:cubicBezTo>
                  <a:cubicBezTo>
                    <a:pt x="16479" y="3796"/>
                    <a:pt x="16512" y="3029"/>
                    <a:pt x="16479" y="2495"/>
                  </a:cubicBezTo>
                  <a:cubicBezTo>
                    <a:pt x="16445" y="1895"/>
                    <a:pt x="16379" y="1295"/>
                    <a:pt x="16145" y="761"/>
                  </a:cubicBezTo>
                  <a:cubicBezTo>
                    <a:pt x="15902" y="223"/>
                    <a:pt x="15416" y="1"/>
                    <a:pt x="14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45"/>
          <p:cNvSpPr txBox="1">
            <a:spLocks noGrp="1"/>
          </p:cNvSpPr>
          <p:nvPr>
            <p:ph type="body" idx="1"/>
          </p:nvPr>
        </p:nvSpPr>
        <p:spPr>
          <a:xfrm>
            <a:off x="440181" y="1558494"/>
            <a:ext cx="7210765" cy="3416400"/>
          </a:xfrm>
          <a:prstGeom prst="rect">
            <a:avLst/>
          </a:prstGeom>
        </p:spPr>
        <p:txBody>
          <a:bodyPr spcFirstLastPara="1" wrap="square" lIns="91425" tIns="91425" rIns="91425" bIns="91425" anchor="t" anchorCtr="0">
            <a:noAutofit/>
          </a:bodyPr>
          <a:lstStyle/>
          <a:p>
            <a:pPr marL="723900" indent="0" fontAlgn="base">
              <a:lnSpc>
                <a:spcPct val="107000"/>
              </a:lnSpc>
              <a:spcAft>
                <a:spcPts val="800"/>
              </a:spcAft>
              <a:buNone/>
            </a:pPr>
            <a:r>
              <a:rPr lang="en-US" sz="1100" dirty="0">
                <a:solidFill>
                  <a:srgbClr val="333333"/>
                </a:solidFill>
                <a:effectLst/>
                <a:latin typeface="Lato" panose="020F0502020204030203" pitchFamily="34" charset="0"/>
                <a:ea typeface="Lato" panose="020F0502020204030203" pitchFamily="34" charset="0"/>
                <a:cs typeface="Lato" panose="020F0502020204030203" pitchFamily="34" charset="0"/>
              </a:rPr>
              <a:t>In the course of their daily activities, many people frequently forget to water their plants, making it difficult for them to maintain the health and life of their plants. Farmers also face difficulties managing the watering of plants and maintaining their fields when there is a water shortage.</a:t>
            </a:r>
            <a:endParaRPr lang="en-IN" sz="1100" dirty="0">
              <a:effectLst/>
              <a:latin typeface="Lato" panose="020F0502020204030203" pitchFamily="34" charset="0"/>
              <a:ea typeface="Lato" panose="020F0502020204030203" pitchFamily="34" charset="0"/>
              <a:cs typeface="Lato" panose="020F0502020204030203" pitchFamily="34" charset="0"/>
            </a:endParaRPr>
          </a:p>
          <a:p>
            <a:pPr marL="723900" indent="0" fontAlgn="base">
              <a:lnSpc>
                <a:spcPct val="107000"/>
              </a:lnSpc>
              <a:spcAft>
                <a:spcPts val="800"/>
              </a:spcAft>
              <a:buNone/>
            </a:pPr>
            <a:r>
              <a:rPr lang="en-US" sz="1100" dirty="0">
                <a:solidFill>
                  <a:srgbClr val="333333"/>
                </a:solidFill>
                <a:effectLst/>
                <a:latin typeface="Lato" panose="020F0502020204030203" pitchFamily="34" charset="0"/>
                <a:ea typeface="Lato" panose="020F0502020204030203" pitchFamily="34" charset="0"/>
                <a:cs typeface="Lato" panose="020F0502020204030203" pitchFamily="34" charset="0"/>
              </a:rPr>
              <a:t>Many ignore soil erosion causing an exploitation of plants or trees. Most of the farmers use large portions of farming land and it becomes very difficult to reach and track each corner of large lands . Additionally, it might be difficult for farmers to keep their fields in good condition and control plant irrigation when there aren't enough rains or water supplies. This causes crops to be of poor quality, which further causes financial losses.</a:t>
            </a:r>
          </a:p>
          <a:p>
            <a:pPr marL="723900" indent="0" fontAlgn="base">
              <a:lnSpc>
                <a:spcPct val="107000"/>
              </a:lnSpc>
              <a:spcAft>
                <a:spcPts val="800"/>
              </a:spcAft>
              <a:buNone/>
            </a:pPr>
            <a:r>
              <a:rPr lang="en-US" sz="1100" dirty="0"/>
              <a:t>Therefore a system is required to use the water efficiently and save time required to water plants.</a:t>
            </a:r>
          </a:p>
          <a:p>
            <a:pPr marL="723900" indent="0" fontAlgn="base">
              <a:lnSpc>
                <a:spcPct val="107000"/>
              </a:lnSpc>
              <a:spcAft>
                <a:spcPts val="800"/>
              </a:spcAft>
              <a:buNone/>
            </a:pPr>
            <a:endParaRPr lang="en-IN" sz="1100" dirty="0">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Clr>
                <a:schemeClr val="dk1"/>
              </a:buClr>
              <a:buSzPts val="1100"/>
              <a:buFont typeface="Arial"/>
              <a:buNone/>
            </a:pPr>
            <a:endParaRPr lang="en-US" sz="11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Clr>
                <a:schemeClr val="dk1"/>
              </a:buClr>
              <a:buSzPts val="1100"/>
              <a:buFont typeface="Arial"/>
              <a:buNone/>
            </a:pPr>
            <a:endParaRPr lang="en-US" sz="1050" dirty="0"/>
          </a:p>
        </p:txBody>
      </p:sp>
      <p:sp>
        <p:nvSpPr>
          <p:cNvPr id="957" name="Google Shape;957;p45"/>
          <p:cNvSpPr txBox="1">
            <a:spLocks noGrp="1"/>
          </p:cNvSpPr>
          <p:nvPr>
            <p:ph type="title"/>
          </p:nvPr>
        </p:nvSpPr>
        <p:spPr>
          <a:xfrm>
            <a:off x="931344" y="34310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50"/>
          <p:cNvSpPr txBox="1">
            <a:spLocks noGrp="1"/>
          </p:cNvSpPr>
          <p:nvPr>
            <p:ph type="title"/>
          </p:nvPr>
        </p:nvSpPr>
        <p:spPr>
          <a:xfrm>
            <a:off x="2150225" y="258191"/>
            <a:ext cx="3384900" cy="7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sp>
        <p:nvSpPr>
          <p:cNvPr id="1153" name="Google Shape;1153;p50"/>
          <p:cNvSpPr txBox="1">
            <a:spLocks noGrp="1"/>
          </p:cNvSpPr>
          <p:nvPr>
            <p:ph type="subTitle" idx="1"/>
          </p:nvPr>
        </p:nvSpPr>
        <p:spPr>
          <a:xfrm>
            <a:off x="569434" y="1162191"/>
            <a:ext cx="8137193" cy="3327718"/>
          </a:xfrm>
          <a:prstGeom prst="rect">
            <a:avLst/>
          </a:prstGeom>
          <a:solidFill>
            <a:schemeClr val="bg1">
              <a:alpha val="69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The main objective of our work is to develop a smart and automated watering system for plants.</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We believe that technology can help people in cultivating plants, not just by automation but also through digital communications. We thought that it is necessary to put into place an automated system that will take care of plants while taking into account all the various elements of home gardening systems (for systems based on household purposes) as well as larger landscapes (for systems based on agricultural farms) and promotes their healthy growth.</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Automated systems are accurate, dependable, flexible, and need fewer manual procedures. The internet of things (IoT) industry saw a substantial transition as a result of the expansion of things from data provided by devices to actual physical items. So, we made the decision to use IoT to automate the garden job.</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With our new solution, gardeners can monitor some important factors like the health of their plants, the moisture content of the soil, the humidity in the air, and the local temperature at any time, from anywhere. An important aspect of this project is that: “when and how much to water”. Therefore, our project aims to implement a simple system, using automatic irrigation, watering a small potted plant or crop with minimal human Intervention . </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To reduce manual activities for the human to watering plant, an idea </a:t>
            </a:r>
            <a:r>
              <a:rPr lang="en-US" sz="1100" b="1" dirty="0"/>
              <a:t>Smart Plant Watering System using Latest IoT technology</a:t>
            </a:r>
            <a:r>
              <a:rPr lang="en-US" sz="1100" dirty="0"/>
              <a:t> is adopted. </a:t>
            </a:r>
          </a:p>
          <a:p>
            <a:pPr marL="0" lvl="0" indent="0" algn="l" rtl="0">
              <a:spcBef>
                <a:spcPts val="0"/>
              </a:spcBef>
              <a:spcAft>
                <a:spcPts val="0"/>
              </a:spcAft>
              <a:buNone/>
            </a:pPr>
            <a:endParaRPr lang="en-US" sz="1100" dirty="0"/>
          </a:p>
          <a:p>
            <a:pPr marL="0" lvl="0" indent="0" algn="l" rtl="0">
              <a:spcBef>
                <a:spcPts val="0"/>
              </a:spcBef>
              <a:spcAft>
                <a:spcPts val="0"/>
              </a:spcAft>
              <a:buNone/>
            </a:pPr>
            <a:endParaRPr sz="1100" dirty="0"/>
          </a:p>
        </p:txBody>
      </p:sp>
      <p:grpSp>
        <p:nvGrpSpPr>
          <p:cNvPr id="1210" name="Google Shape;1210;p50"/>
          <p:cNvGrpSpPr/>
          <p:nvPr/>
        </p:nvGrpSpPr>
        <p:grpSpPr>
          <a:xfrm flipH="1">
            <a:off x="8449590" y="433166"/>
            <a:ext cx="467000" cy="431100"/>
            <a:chOff x="1849650" y="1202325"/>
            <a:chExt cx="467000" cy="431100"/>
          </a:xfrm>
        </p:grpSpPr>
        <p:sp>
          <p:nvSpPr>
            <p:cNvPr id="1211" name="Google Shape;1211;p50"/>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0"/>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0"/>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0"/>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0"/>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0"/>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0"/>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0"/>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0"/>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0"/>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0"/>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0"/>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0"/>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51"/>
          <p:cNvSpPr txBox="1">
            <a:spLocks noGrp="1"/>
          </p:cNvSpPr>
          <p:nvPr>
            <p:ph type="title"/>
          </p:nvPr>
        </p:nvSpPr>
        <p:spPr>
          <a:xfrm>
            <a:off x="2635951" y="303960"/>
            <a:ext cx="5563512" cy="7466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Background and existing work </a:t>
            </a:r>
            <a:endParaRPr dirty="0"/>
          </a:p>
        </p:txBody>
      </p:sp>
      <p:sp>
        <p:nvSpPr>
          <p:cNvPr id="1230" name="Google Shape;1230;p51"/>
          <p:cNvSpPr txBox="1">
            <a:spLocks noGrp="1"/>
          </p:cNvSpPr>
          <p:nvPr>
            <p:ph type="subTitle" idx="1"/>
          </p:nvPr>
        </p:nvSpPr>
        <p:spPr>
          <a:xfrm>
            <a:off x="4021036" y="1503611"/>
            <a:ext cx="4387272" cy="251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400" dirty="0"/>
              <a:t>These are few works and research papers which have been done in this field</a:t>
            </a:r>
            <a:br>
              <a:rPr lang="en-IN" sz="1400" dirty="0"/>
            </a:br>
            <a:endParaRPr sz="1400" dirty="0"/>
          </a:p>
          <a:p>
            <a:pPr algn="l"/>
            <a:r>
              <a:rPr lang="en-US" sz="1200" b="1" dirty="0">
                <a:solidFill>
                  <a:srgbClr val="333333"/>
                </a:solidFill>
                <a:latin typeface="Arial" panose="020B0604020202020204" pitchFamily="34" charset="0"/>
              </a:rPr>
              <a:t>An overview of smart irrigation systems using IoT</a:t>
            </a:r>
          </a:p>
          <a:p>
            <a:pPr marL="114300" indent="0" algn="l">
              <a:buNone/>
            </a:pPr>
            <a:r>
              <a:rPr lang="en-US" sz="1050" b="0" i="0" dirty="0">
                <a:solidFill>
                  <a:srgbClr val="00B0F0"/>
                </a:solidFill>
                <a:effectLst/>
                <a:latin typeface="NexusSerif"/>
                <a:hlinkClick r:id="rId3">
                  <a:extLst>
                    <a:ext uri="{A12FA001-AC4F-418D-AE19-62706E023703}">
                      <ahyp:hlinkClr xmlns:ahyp="http://schemas.microsoft.com/office/drawing/2018/hyperlinkcolor" val="tx"/>
                    </a:ext>
                  </a:extLst>
                </a:hlinkClick>
              </a:rPr>
              <a:t>https://www.sciencedirect.com/science/article/pii/S2772427122000791</a:t>
            </a:r>
            <a:endParaRPr lang="en-US" sz="1050" b="0" i="0" dirty="0">
              <a:solidFill>
                <a:srgbClr val="00B0F0"/>
              </a:solidFill>
              <a:effectLst/>
              <a:latin typeface="NexusSerif"/>
            </a:endParaRPr>
          </a:p>
          <a:p>
            <a:pPr marL="114300" indent="0" algn="l">
              <a:buNone/>
            </a:pPr>
            <a:endParaRPr lang="en-US" sz="1050" b="0" i="0" dirty="0">
              <a:solidFill>
                <a:srgbClr val="505050"/>
              </a:solidFill>
              <a:effectLst/>
              <a:latin typeface="NexusSerif"/>
            </a:endParaRPr>
          </a:p>
          <a:p>
            <a:pPr algn="l"/>
            <a:r>
              <a:rPr lang="en-US" sz="1200" b="1" i="0" dirty="0">
                <a:solidFill>
                  <a:srgbClr val="333333"/>
                </a:solidFill>
                <a:effectLst/>
                <a:latin typeface="Arial" panose="020B0604020202020204" pitchFamily="34" charset="0"/>
              </a:rPr>
              <a:t>Overview of ESP8266 Wi-Fi module based Smart Irrigation System using IOT</a:t>
            </a:r>
          </a:p>
          <a:p>
            <a:pPr marL="114300" lvl="0" indent="0">
              <a:buNone/>
            </a:pPr>
            <a:r>
              <a:rPr lang="en-IN" sz="1050" dirty="0">
                <a:solidFill>
                  <a:srgbClr val="00B0F0"/>
                </a:solidFill>
                <a:latin typeface="NexusSerif"/>
                <a:hlinkClick r:id="rId4">
                  <a:extLst>
                    <a:ext uri="{A12FA001-AC4F-418D-AE19-62706E023703}">
                      <ahyp:hlinkClr xmlns:ahyp="http://schemas.microsoft.com/office/drawing/2018/hyperlinkcolor" val="tx"/>
                    </a:ext>
                  </a:extLst>
                </a:hlinkClick>
              </a:rPr>
              <a:t>https://ieeexplore.ieee.org/abstract/document/8480949?casa_token=tE2yx5uzQd4AAAAA:oj079gxkE1NF_bIfIgbkDeyGGoPeB7DJfzq2DWVwCJhtegD9HNkkzX75Yxiq1yrzelyVZQst</a:t>
            </a:r>
            <a:endParaRPr lang="en-IN" sz="1050" dirty="0">
              <a:solidFill>
                <a:srgbClr val="00B0F0"/>
              </a:solidFill>
              <a:latin typeface="NexusSerif"/>
            </a:endParaRPr>
          </a:p>
          <a:p>
            <a:pPr marL="114300" lvl="0" indent="0">
              <a:buNone/>
            </a:pPr>
            <a:endParaRPr lang="en-IN" sz="1050" dirty="0">
              <a:solidFill>
                <a:srgbClr val="505050"/>
              </a:solidFill>
              <a:latin typeface="NexusSerif"/>
            </a:endParaRPr>
          </a:p>
          <a:p>
            <a:r>
              <a:rPr lang="en-US" sz="1200" b="1" dirty="0">
                <a:solidFill>
                  <a:srgbClr val="333333"/>
                </a:solidFill>
                <a:latin typeface="Arial" panose="020B0604020202020204" pitchFamily="34" charset="0"/>
              </a:rPr>
              <a:t>Smart Plant Watering System with Cloud Analysis and Plant Health Prediction.</a:t>
            </a:r>
          </a:p>
          <a:p>
            <a:pPr marL="127000" indent="0">
              <a:buNone/>
            </a:pPr>
            <a:r>
              <a:rPr lang="en-IN" sz="1050" dirty="0">
                <a:solidFill>
                  <a:srgbClr val="00B0F0"/>
                </a:solidFill>
                <a:latin typeface="NexusSerif"/>
              </a:rPr>
              <a:t>https://www.sciencedirect.com/science/article/pii/S187705092030096X </a:t>
            </a:r>
          </a:p>
          <a:p>
            <a:pPr marL="0" lvl="0" indent="0" algn="l" rtl="0">
              <a:spcBef>
                <a:spcPts val="0"/>
              </a:spcBef>
              <a:spcAft>
                <a:spcPts val="0"/>
              </a:spcAft>
              <a:buClr>
                <a:srgbClr val="1A1A1A"/>
              </a:buClr>
              <a:buSzPts val="1100"/>
              <a:buFont typeface="Arial"/>
              <a:buNone/>
            </a:pPr>
            <a:endParaRPr sz="1200" dirty="0"/>
          </a:p>
        </p:txBody>
      </p:sp>
      <p:grpSp>
        <p:nvGrpSpPr>
          <p:cNvPr id="1231" name="Google Shape;1231;p51"/>
          <p:cNvGrpSpPr/>
          <p:nvPr/>
        </p:nvGrpSpPr>
        <p:grpSpPr>
          <a:xfrm>
            <a:off x="1085096" y="1091965"/>
            <a:ext cx="2340592" cy="3623538"/>
            <a:chOff x="780325" y="1286875"/>
            <a:chExt cx="2214792" cy="3428783"/>
          </a:xfrm>
        </p:grpSpPr>
        <p:sp>
          <p:nvSpPr>
            <p:cNvPr id="1232" name="Google Shape;1232;p51"/>
            <p:cNvSpPr/>
            <p:nvPr/>
          </p:nvSpPr>
          <p:spPr>
            <a:xfrm>
              <a:off x="1388089" y="4296946"/>
              <a:ext cx="209296" cy="161079"/>
            </a:xfrm>
            <a:custGeom>
              <a:avLst/>
              <a:gdLst/>
              <a:ahLst/>
              <a:cxnLst/>
              <a:rect l="l" t="t" r="r" b="b"/>
              <a:pathLst>
                <a:path w="4905" h="3775" extrusionOk="0">
                  <a:moveTo>
                    <a:pt x="1880" y="0"/>
                  </a:moveTo>
                  <a:cubicBezTo>
                    <a:pt x="1821" y="0"/>
                    <a:pt x="1761" y="2"/>
                    <a:pt x="1702" y="5"/>
                  </a:cubicBezTo>
                  <a:cubicBezTo>
                    <a:pt x="1102" y="39"/>
                    <a:pt x="501" y="272"/>
                    <a:pt x="1" y="806"/>
                  </a:cubicBezTo>
                  <a:cubicBezTo>
                    <a:pt x="501" y="1306"/>
                    <a:pt x="868" y="1640"/>
                    <a:pt x="1202" y="1940"/>
                  </a:cubicBezTo>
                  <a:cubicBezTo>
                    <a:pt x="1569" y="2207"/>
                    <a:pt x="1835" y="2407"/>
                    <a:pt x="2136" y="2607"/>
                  </a:cubicBezTo>
                  <a:cubicBezTo>
                    <a:pt x="2436" y="2774"/>
                    <a:pt x="2703" y="2907"/>
                    <a:pt x="3070" y="3074"/>
                  </a:cubicBezTo>
                  <a:cubicBezTo>
                    <a:pt x="3470" y="3241"/>
                    <a:pt x="3837" y="3474"/>
                    <a:pt x="4504" y="3775"/>
                  </a:cubicBezTo>
                  <a:cubicBezTo>
                    <a:pt x="4871" y="3174"/>
                    <a:pt x="4904" y="2507"/>
                    <a:pt x="4671" y="1907"/>
                  </a:cubicBezTo>
                  <a:cubicBezTo>
                    <a:pt x="4437" y="1273"/>
                    <a:pt x="4004" y="739"/>
                    <a:pt x="3470" y="439"/>
                  </a:cubicBezTo>
                  <a:cubicBezTo>
                    <a:pt x="2959" y="138"/>
                    <a:pt x="2421" y="0"/>
                    <a:pt x="1880" y="0"/>
                  </a:cubicBezTo>
                  <a:close/>
                </a:path>
              </a:pathLst>
            </a:custGeom>
            <a:solidFill>
              <a:srgbClr val="44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1"/>
            <p:cNvSpPr/>
            <p:nvPr/>
          </p:nvSpPr>
          <p:spPr>
            <a:xfrm>
              <a:off x="1772428" y="4224703"/>
              <a:ext cx="133813" cy="146486"/>
            </a:xfrm>
            <a:custGeom>
              <a:avLst/>
              <a:gdLst/>
              <a:ahLst/>
              <a:cxnLst/>
              <a:rect l="l" t="t" r="r" b="b"/>
              <a:pathLst>
                <a:path w="3136" h="3433" extrusionOk="0">
                  <a:moveTo>
                    <a:pt x="2376" y="0"/>
                  </a:moveTo>
                  <a:cubicBezTo>
                    <a:pt x="2069" y="0"/>
                    <a:pt x="1807" y="64"/>
                    <a:pt x="1568" y="164"/>
                  </a:cubicBezTo>
                  <a:cubicBezTo>
                    <a:pt x="1134" y="297"/>
                    <a:pt x="834" y="531"/>
                    <a:pt x="567" y="831"/>
                  </a:cubicBezTo>
                  <a:cubicBezTo>
                    <a:pt x="300" y="1131"/>
                    <a:pt x="134" y="1531"/>
                    <a:pt x="34" y="1932"/>
                  </a:cubicBezTo>
                  <a:cubicBezTo>
                    <a:pt x="0" y="2365"/>
                    <a:pt x="0" y="2832"/>
                    <a:pt x="234" y="3433"/>
                  </a:cubicBezTo>
                  <a:cubicBezTo>
                    <a:pt x="867" y="3399"/>
                    <a:pt x="1301" y="3266"/>
                    <a:pt x="1668" y="3099"/>
                  </a:cubicBezTo>
                  <a:cubicBezTo>
                    <a:pt x="2002" y="2932"/>
                    <a:pt x="2268" y="2732"/>
                    <a:pt x="2502" y="2465"/>
                  </a:cubicBezTo>
                  <a:cubicBezTo>
                    <a:pt x="2735" y="2232"/>
                    <a:pt x="2869" y="1932"/>
                    <a:pt x="2969" y="1531"/>
                  </a:cubicBezTo>
                  <a:cubicBezTo>
                    <a:pt x="3069" y="1164"/>
                    <a:pt x="3136" y="731"/>
                    <a:pt x="3069" y="97"/>
                  </a:cubicBezTo>
                  <a:cubicBezTo>
                    <a:pt x="2813" y="30"/>
                    <a:pt x="2584" y="0"/>
                    <a:pt x="2376" y="0"/>
                  </a:cubicBezTo>
                  <a:close/>
                </a:path>
              </a:pathLst>
            </a:custGeom>
            <a:solidFill>
              <a:srgbClr val="529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1"/>
            <p:cNvSpPr/>
            <p:nvPr/>
          </p:nvSpPr>
          <p:spPr>
            <a:xfrm>
              <a:off x="1856404" y="4385232"/>
              <a:ext cx="279019" cy="115508"/>
            </a:xfrm>
            <a:custGeom>
              <a:avLst/>
              <a:gdLst/>
              <a:ahLst/>
              <a:cxnLst/>
              <a:rect l="l" t="t" r="r" b="b"/>
              <a:pathLst>
                <a:path w="6539" h="2707" extrusionOk="0">
                  <a:moveTo>
                    <a:pt x="3499" y="0"/>
                  </a:moveTo>
                  <a:cubicBezTo>
                    <a:pt x="3321" y="0"/>
                    <a:pt x="3144" y="13"/>
                    <a:pt x="2969" y="38"/>
                  </a:cubicBezTo>
                  <a:cubicBezTo>
                    <a:pt x="2269" y="104"/>
                    <a:pt x="1601" y="405"/>
                    <a:pt x="1068" y="838"/>
                  </a:cubicBezTo>
                  <a:cubicBezTo>
                    <a:pt x="534" y="1305"/>
                    <a:pt x="100" y="1906"/>
                    <a:pt x="0" y="2706"/>
                  </a:cubicBezTo>
                  <a:cubicBezTo>
                    <a:pt x="801" y="2706"/>
                    <a:pt x="1335" y="2673"/>
                    <a:pt x="1868" y="2673"/>
                  </a:cubicBezTo>
                  <a:cubicBezTo>
                    <a:pt x="2369" y="2640"/>
                    <a:pt x="2836" y="2606"/>
                    <a:pt x="3303" y="2539"/>
                  </a:cubicBezTo>
                  <a:cubicBezTo>
                    <a:pt x="3770" y="2473"/>
                    <a:pt x="4203" y="2406"/>
                    <a:pt x="4704" y="2306"/>
                  </a:cubicBezTo>
                  <a:cubicBezTo>
                    <a:pt x="5237" y="2173"/>
                    <a:pt x="5771" y="2072"/>
                    <a:pt x="6538" y="1872"/>
                  </a:cubicBezTo>
                  <a:cubicBezTo>
                    <a:pt x="6238" y="1105"/>
                    <a:pt x="5671" y="638"/>
                    <a:pt x="5037" y="338"/>
                  </a:cubicBezTo>
                  <a:cubicBezTo>
                    <a:pt x="4562" y="113"/>
                    <a:pt x="4030" y="0"/>
                    <a:pt x="3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1"/>
            <p:cNvSpPr/>
            <p:nvPr/>
          </p:nvSpPr>
          <p:spPr>
            <a:xfrm>
              <a:off x="1642878" y="4225087"/>
              <a:ext cx="146657" cy="205883"/>
            </a:xfrm>
            <a:custGeom>
              <a:avLst/>
              <a:gdLst/>
              <a:ahLst/>
              <a:cxnLst/>
              <a:rect l="l" t="t" r="r" b="b"/>
              <a:pathLst>
                <a:path w="3437" h="4825" extrusionOk="0">
                  <a:moveTo>
                    <a:pt x="687" y="1"/>
                  </a:moveTo>
                  <a:cubicBezTo>
                    <a:pt x="460" y="1"/>
                    <a:pt x="228" y="38"/>
                    <a:pt x="1" y="121"/>
                  </a:cubicBezTo>
                  <a:cubicBezTo>
                    <a:pt x="167" y="822"/>
                    <a:pt x="268" y="1256"/>
                    <a:pt x="401" y="1656"/>
                  </a:cubicBezTo>
                  <a:cubicBezTo>
                    <a:pt x="534" y="2056"/>
                    <a:pt x="634" y="2390"/>
                    <a:pt x="801" y="2690"/>
                  </a:cubicBezTo>
                  <a:cubicBezTo>
                    <a:pt x="968" y="2990"/>
                    <a:pt x="1168" y="3290"/>
                    <a:pt x="1435" y="3624"/>
                  </a:cubicBezTo>
                  <a:cubicBezTo>
                    <a:pt x="1702" y="3924"/>
                    <a:pt x="2002" y="4291"/>
                    <a:pt x="2469" y="4825"/>
                  </a:cubicBezTo>
                  <a:cubicBezTo>
                    <a:pt x="3036" y="4424"/>
                    <a:pt x="3303" y="3824"/>
                    <a:pt x="3370" y="3224"/>
                  </a:cubicBezTo>
                  <a:cubicBezTo>
                    <a:pt x="3436" y="2623"/>
                    <a:pt x="3336" y="2023"/>
                    <a:pt x="3036" y="1522"/>
                  </a:cubicBezTo>
                  <a:cubicBezTo>
                    <a:pt x="2769" y="989"/>
                    <a:pt x="2336" y="555"/>
                    <a:pt x="1802" y="288"/>
                  </a:cubicBezTo>
                  <a:cubicBezTo>
                    <a:pt x="1481" y="117"/>
                    <a:pt x="1092"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1"/>
            <p:cNvSpPr/>
            <p:nvPr/>
          </p:nvSpPr>
          <p:spPr>
            <a:xfrm>
              <a:off x="1537566" y="4229440"/>
              <a:ext cx="172259" cy="178787"/>
            </a:xfrm>
            <a:custGeom>
              <a:avLst/>
              <a:gdLst/>
              <a:ahLst/>
              <a:cxnLst/>
              <a:rect l="l" t="t" r="r" b="b"/>
              <a:pathLst>
                <a:path w="4037" h="4190" extrusionOk="0">
                  <a:moveTo>
                    <a:pt x="1412" y="1"/>
                  </a:moveTo>
                  <a:cubicBezTo>
                    <a:pt x="913" y="1"/>
                    <a:pt x="412" y="142"/>
                    <a:pt x="0" y="553"/>
                  </a:cubicBezTo>
                  <a:lnTo>
                    <a:pt x="834" y="1821"/>
                  </a:lnTo>
                  <a:cubicBezTo>
                    <a:pt x="1068" y="2121"/>
                    <a:pt x="1234" y="2388"/>
                    <a:pt x="1435" y="2588"/>
                  </a:cubicBezTo>
                  <a:cubicBezTo>
                    <a:pt x="1635" y="2788"/>
                    <a:pt x="1868" y="2988"/>
                    <a:pt x="2168" y="3255"/>
                  </a:cubicBezTo>
                  <a:cubicBezTo>
                    <a:pt x="2469" y="3489"/>
                    <a:pt x="2836" y="3755"/>
                    <a:pt x="3369" y="4189"/>
                  </a:cubicBezTo>
                  <a:cubicBezTo>
                    <a:pt x="3870" y="3722"/>
                    <a:pt x="4036" y="3088"/>
                    <a:pt x="4003" y="2488"/>
                  </a:cubicBezTo>
                  <a:cubicBezTo>
                    <a:pt x="3970" y="1887"/>
                    <a:pt x="3703" y="1320"/>
                    <a:pt x="3303" y="853"/>
                  </a:cubicBezTo>
                  <a:cubicBezTo>
                    <a:pt x="2869" y="420"/>
                    <a:pt x="2335" y="119"/>
                    <a:pt x="1735" y="19"/>
                  </a:cubicBezTo>
                  <a:cubicBezTo>
                    <a:pt x="1628" y="8"/>
                    <a:pt x="152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1"/>
            <p:cNvSpPr/>
            <p:nvPr/>
          </p:nvSpPr>
          <p:spPr>
            <a:xfrm>
              <a:off x="1763894" y="4314228"/>
              <a:ext cx="162274" cy="138123"/>
            </a:xfrm>
            <a:custGeom>
              <a:avLst/>
              <a:gdLst/>
              <a:ahLst/>
              <a:cxnLst/>
              <a:rect l="l" t="t" r="r" b="b"/>
              <a:pathLst>
                <a:path w="3803" h="3237" extrusionOk="0">
                  <a:moveTo>
                    <a:pt x="2302" y="0"/>
                  </a:moveTo>
                  <a:cubicBezTo>
                    <a:pt x="1801" y="34"/>
                    <a:pt x="1368" y="201"/>
                    <a:pt x="967" y="501"/>
                  </a:cubicBezTo>
                  <a:cubicBezTo>
                    <a:pt x="600" y="768"/>
                    <a:pt x="334" y="1168"/>
                    <a:pt x="167" y="1635"/>
                  </a:cubicBezTo>
                  <a:cubicBezTo>
                    <a:pt x="33" y="2102"/>
                    <a:pt x="0" y="2636"/>
                    <a:pt x="300" y="3236"/>
                  </a:cubicBezTo>
                  <a:cubicBezTo>
                    <a:pt x="934" y="3136"/>
                    <a:pt x="1334" y="3036"/>
                    <a:pt x="1701" y="2903"/>
                  </a:cubicBezTo>
                  <a:cubicBezTo>
                    <a:pt x="2035" y="2802"/>
                    <a:pt x="2302" y="2669"/>
                    <a:pt x="2535" y="2502"/>
                  </a:cubicBezTo>
                  <a:cubicBezTo>
                    <a:pt x="2769" y="2335"/>
                    <a:pt x="2935" y="2102"/>
                    <a:pt x="3136" y="1802"/>
                  </a:cubicBezTo>
                  <a:cubicBezTo>
                    <a:pt x="3336" y="1502"/>
                    <a:pt x="3536" y="1135"/>
                    <a:pt x="3803" y="534"/>
                  </a:cubicBezTo>
                  <a:cubicBezTo>
                    <a:pt x="3302" y="101"/>
                    <a:pt x="2802" y="0"/>
                    <a:pt x="2302" y="0"/>
                  </a:cubicBezTo>
                  <a:close/>
                </a:path>
              </a:pathLst>
            </a:custGeom>
            <a:solidFill>
              <a:srgbClr val="44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1"/>
            <p:cNvSpPr/>
            <p:nvPr/>
          </p:nvSpPr>
          <p:spPr>
            <a:xfrm>
              <a:off x="1836477" y="4327413"/>
              <a:ext cx="212113" cy="136288"/>
            </a:xfrm>
            <a:custGeom>
              <a:avLst/>
              <a:gdLst/>
              <a:ahLst/>
              <a:cxnLst/>
              <a:rect l="l" t="t" r="r" b="b"/>
              <a:pathLst>
                <a:path w="4971" h="3194" extrusionOk="0">
                  <a:moveTo>
                    <a:pt x="2997" y="1"/>
                  </a:moveTo>
                  <a:cubicBezTo>
                    <a:pt x="2558" y="1"/>
                    <a:pt x="2117" y="88"/>
                    <a:pt x="1735" y="292"/>
                  </a:cubicBezTo>
                  <a:cubicBezTo>
                    <a:pt x="1201" y="525"/>
                    <a:pt x="767" y="892"/>
                    <a:pt x="467" y="1393"/>
                  </a:cubicBezTo>
                  <a:cubicBezTo>
                    <a:pt x="167" y="1893"/>
                    <a:pt x="0" y="2493"/>
                    <a:pt x="167" y="3194"/>
                  </a:cubicBezTo>
                  <a:cubicBezTo>
                    <a:pt x="834" y="3094"/>
                    <a:pt x="1301" y="3027"/>
                    <a:pt x="1735" y="2927"/>
                  </a:cubicBezTo>
                  <a:cubicBezTo>
                    <a:pt x="2135" y="2827"/>
                    <a:pt x="2469" y="2727"/>
                    <a:pt x="2802" y="2560"/>
                  </a:cubicBezTo>
                  <a:cubicBezTo>
                    <a:pt x="3102" y="2427"/>
                    <a:pt x="3403" y="2227"/>
                    <a:pt x="3736" y="1993"/>
                  </a:cubicBezTo>
                  <a:cubicBezTo>
                    <a:pt x="4070" y="1726"/>
                    <a:pt x="4437" y="1426"/>
                    <a:pt x="4970" y="959"/>
                  </a:cubicBezTo>
                  <a:cubicBezTo>
                    <a:pt x="4537" y="392"/>
                    <a:pt x="3970" y="125"/>
                    <a:pt x="3403" y="25"/>
                  </a:cubicBezTo>
                  <a:cubicBezTo>
                    <a:pt x="3269" y="9"/>
                    <a:pt x="3133" y="1"/>
                    <a:pt x="2997" y="1"/>
                  </a:cubicBezTo>
                  <a:close/>
                </a:path>
              </a:pathLst>
            </a:custGeom>
            <a:solidFill>
              <a:srgbClr val="44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1"/>
            <p:cNvSpPr/>
            <p:nvPr/>
          </p:nvSpPr>
          <p:spPr>
            <a:xfrm>
              <a:off x="1718321" y="4169060"/>
              <a:ext cx="108211" cy="180793"/>
            </a:xfrm>
            <a:custGeom>
              <a:avLst/>
              <a:gdLst/>
              <a:ahLst/>
              <a:cxnLst/>
              <a:rect l="l" t="t" r="r" b="b"/>
              <a:pathLst>
                <a:path w="2536" h="4237" extrusionOk="0">
                  <a:moveTo>
                    <a:pt x="1001" y="0"/>
                  </a:moveTo>
                  <a:cubicBezTo>
                    <a:pt x="601" y="467"/>
                    <a:pt x="401" y="801"/>
                    <a:pt x="234" y="1168"/>
                  </a:cubicBezTo>
                  <a:cubicBezTo>
                    <a:pt x="67" y="1501"/>
                    <a:pt x="1" y="1801"/>
                    <a:pt x="1" y="2135"/>
                  </a:cubicBezTo>
                  <a:cubicBezTo>
                    <a:pt x="34" y="2435"/>
                    <a:pt x="101" y="2769"/>
                    <a:pt x="234" y="3102"/>
                  </a:cubicBezTo>
                  <a:cubicBezTo>
                    <a:pt x="401" y="3436"/>
                    <a:pt x="634" y="3769"/>
                    <a:pt x="1068" y="4236"/>
                  </a:cubicBezTo>
                  <a:cubicBezTo>
                    <a:pt x="1668" y="4036"/>
                    <a:pt x="2002" y="3636"/>
                    <a:pt x="2236" y="3269"/>
                  </a:cubicBezTo>
                  <a:cubicBezTo>
                    <a:pt x="2436" y="2902"/>
                    <a:pt x="2536" y="2502"/>
                    <a:pt x="2536" y="2102"/>
                  </a:cubicBezTo>
                  <a:cubicBezTo>
                    <a:pt x="2536" y="1701"/>
                    <a:pt x="2436" y="1301"/>
                    <a:pt x="2202" y="934"/>
                  </a:cubicBezTo>
                  <a:cubicBezTo>
                    <a:pt x="1969" y="567"/>
                    <a:pt x="1635" y="20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1"/>
            <p:cNvSpPr/>
            <p:nvPr/>
          </p:nvSpPr>
          <p:spPr>
            <a:xfrm>
              <a:off x="1510513" y="4286193"/>
              <a:ext cx="142390" cy="140512"/>
            </a:xfrm>
            <a:custGeom>
              <a:avLst/>
              <a:gdLst/>
              <a:ahLst/>
              <a:cxnLst/>
              <a:rect l="l" t="t" r="r" b="b"/>
              <a:pathLst>
                <a:path w="3337" h="3293" extrusionOk="0">
                  <a:moveTo>
                    <a:pt x="1048" y="0"/>
                  </a:moveTo>
                  <a:cubicBezTo>
                    <a:pt x="716" y="0"/>
                    <a:pt x="351" y="83"/>
                    <a:pt x="0" y="324"/>
                  </a:cubicBezTo>
                  <a:cubicBezTo>
                    <a:pt x="134" y="958"/>
                    <a:pt x="234" y="1325"/>
                    <a:pt x="367" y="1658"/>
                  </a:cubicBezTo>
                  <a:cubicBezTo>
                    <a:pt x="467" y="1958"/>
                    <a:pt x="634" y="2225"/>
                    <a:pt x="834" y="2459"/>
                  </a:cubicBezTo>
                  <a:cubicBezTo>
                    <a:pt x="1035" y="2659"/>
                    <a:pt x="1301" y="2859"/>
                    <a:pt x="1668" y="2992"/>
                  </a:cubicBezTo>
                  <a:cubicBezTo>
                    <a:pt x="2035" y="3159"/>
                    <a:pt x="2436" y="3293"/>
                    <a:pt x="3103" y="3293"/>
                  </a:cubicBezTo>
                  <a:cubicBezTo>
                    <a:pt x="3303" y="2692"/>
                    <a:pt x="3336" y="2225"/>
                    <a:pt x="3236" y="1792"/>
                  </a:cubicBezTo>
                  <a:cubicBezTo>
                    <a:pt x="3169" y="1391"/>
                    <a:pt x="2969" y="1024"/>
                    <a:pt x="2669" y="724"/>
                  </a:cubicBezTo>
                  <a:cubicBezTo>
                    <a:pt x="2402" y="424"/>
                    <a:pt x="2002" y="157"/>
                    <a:pt x="1535" y="57"/>
                  </a:cubicBezTo>
                  <a:cubicBezTo>
                    <a:pt x="1386" y="23"/>
                    <a:pt x="1222" y="0"/>
                    <a:pt x="1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1"/>
            <p:cNvSpPr/>
            <p:nvPr/>
          </p:nvSpPr>
          <p:spPr>
            <a:xfrm>
              <a:off x="1420818" y="4375034"/>
              <a:ext cx="706060" cy="215355"/>
            </a:xfrm>
            <a:custGeom>
              <a:avLst/>
              <a:gdLst/>
              <a:ahLst/>
              <a:cxnLst/>
              <a:rect l="l" t="t" r="r" b="b"/>
              <a:pathLst>
                <a:path w="16547" h="5047" extrusionOk="0">
                  <a:moveTo>
                    <a:pt x="6352" y="0"/>
                  </a:moveTo>
                  <a:cubicBezTo>
                    <a:pt x="3768" y="0"/>
                    <a:pt x="3737" y="1945"/>
                    <a:pt x="3737" y="1945"/>
                  </a:cubicBezTo>
                  <a:cubicBezTo>
                    <a:pt x="3737" y="1945"/>
                    <a:pt x="3416" y="1338"/>
                    <a:pt x="2630" y="1338"/>
                  </a:cubicBezTo>
                  <a:cubicBezTo>
                    <a:pt x="2342" y="1338"/>
                    <a:pt x="1990" y="1420"/>
                    <a:pt x="1569" y="1644"/>
                  </a:cubicBezTo>
                  <a:cubicBezTo>
                    <a:pt x="1" y="2478"/>
                    <a:pt x="568" y="5047"/>
                    <a:pt x="568" y="5047"/>
                  </a:cubicBezTo>
                  <a:lnTo>
                    <a:pt x="16546" y="5047"/>
                  </a:lnTo>
                  <a:cubicBezTo>
                    <a:pt x="15946" y="2912"/>
                    <a:pt x="14720" y="2378"/>
                    <a:pt x="13644" y="2378"/>
                  </a:cubicBezTo>
                  <a:cubicBezTo>
                    <a:pt x="12568" y="2378"/>
                    <a:pt x="11643" y="2912"/>
                    <a:pt x="11643" y="2912"/>
                  </a:cubicBezTo>
                  <a:cubicBezTo>
                    <a:pt x="11643" y="2912"/>
                    <a:pt x="9608" y="143"/>
                    <a:pt x="6672" y="10"/>
                  </a:cubicBezTo>
                  <a:cubicBezTo>
                    <a:pt x="6562" y="3"/>
                    <a:pt x="6455" y="0"/>
                    <a:pt x="6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1"/>
            <p:cNvSpPr/>
            <p:nvPr/>
          </p:nvSpPr>
          <p:spPr>
            <a:xfrm>
              <a:off x="1445055" y="4444844"/>
              <a:ext cx="616325" cy="145547"/>
            </a:xfrm>
            <a:custGeom>
              <a:avLst/>
              <a:gdLst/>
              <a:ahLst/>
              <a:cxnLst/>
              <a:rect l="l" t="t" r="r" b="b"/>
              <a:pathLst>
                <a:path w="14444" h="3411" extrusionOk="0">
                  <a:moveTo>
                    <a:pt x="5832" y="0"/>
                  </a:moveTo>
                  <a:cubicBezTo>
                    <a:pt x="4164" y="0"/>
                    <a:pt x="3556" y="776"/>
                    <a:pt x="3336" y="1343"/>
                  </a:cubicBezTo>
                  <a:cubicBezTo>
                    <a:pt x="3266" y="1506"/>
                    <a:pt x="3114" y="1588"/>
                    <a:pt x="2960" y="1588"/>
                  </a:cubicBezTo>
                  <a:cubicBezTo>
                    <a:pt x="2895" y="1588"/>
                    <a:pt x="2829" y="1573"/>
                    <a:pt x="2769" y="1543"/>
                  </a:cubicBezTo>
                  <a:cubicBezTo>
                    <a:pt x="2585" y="1426"/>
                    <a:pt x="2352" y="1343"/>
                    <a:pt x="2060" y="1343"/>
                  </a:cubicBezTo>
                  <a:cubicBezTo>
                    <a:pt x="1768" y="1343"/>
                    <a:pt x="1418" y="1426"/>
                    <a:pt x="1001" y="1643"/>
                  </a:cubicBezTo>
                  <a:cubicBezTo>
                    <a:pt x="367" y="1976"/>
                    <a:pt x="100" y="2610"/>
                    <a:pt x="0" y="3211"/>
                  </a:cubicBezTo>
                  <a:cubicBezTo>
                    <a:pt x="0" y="3344"/>
                    <a:pt x="33" y="3411"/>
                    <a:pt x="33" y="3411"/>
                  </a:cubicBezTo>
                  <a:lnTo>
                    <a:pt x="13810" y="3411"/>
                  </a:lnTo>
                  <a:cubicBezTo>
                    <a:pt x="14344" y="3411"/>
                    <a:pt x="14444" y="2677"/>
                    <a:pt x="13977" y="2510"/>
                  </a:cubicBezTo>
                  <a:cubicBezTo>
                    <a:pt x="13668" y="2412"/>
                    <a:pt x="13353" y="2373"/>
                    <a:pt x="13050" y="2373"/>
                  </a:cubicBezTo>
                  <a:cubicBezTo>
                    <a:pt x="12632" y="2373"/>
                    <a:pt x="12237" y="2447"/>
                    <a:pt x="11909" y="2543"/>
                  </a:cubicBezTo>
                  <a:cubicBezTo>
                    <a:pt x="11758" y="2591"/>
                    <a:pt x="11605" y="2614"/>
                    <a:pt x="11453" y="2614"/>
                  </a:cubicBezTo>
                  <a:cubicBezTo>
                    <a:pt x="11068" y="2614"/>
                    <a:pt x="10695" y="2464"/>
                    <a:pt x="10407" y="2177"/>
                  </a:cubicBezTo>
                  <a:cubicBezTo>
                    <a:pt x="9607" y="1343"/>
                    <a:pt x="8039" y="108"/>
                    <a:pt x="6138" y="8"/>
                  </a:cubicBezTo>
                  <a:cubicBezTo>
                    <a:pt x="6032" y="3"/>
                    <a:pt x="5930" y="0"/>
                    <a:pt x="5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1"/>
            <p:cNvSpPr/>
            <p:nvPr/>
          </p:nvSpPr>
          <p:spPr>
            <a:xfrm>
              <a:off x="780325" y="3878682"/>
              <a:ext cx="805652" cy="183652"/>
            </a:xfrm>
            <a:custGeom>
              <a:avLst/>
              <a:gdLst/>
              <a:ahLst/>
              <a:cxnLst/>
              <a:rect l="l" t="t" r="r" b="b"/>
              <a:pathLst>
                <a:path w="18881" h="4304" extrusionOk="0">
                  <a:moveTo>
                    <a:pt x="9440" y="0"/>
                  </a:moveTo>
                  <a:cubicBezTo>
                    <a:pt x="4237" y="0"/>
                    <a:pt x="0" y="968"/>
                    <a:pt x="0" y="2135"/>
                  </a:cubicBezTo>
                  <a:cubicBezTo>
                    <a:pt x="0" y="3336"/>
                    <a:pt x="4237" y="4303"/>
                    <a:pt x="9440" y="4303"/>
                  </a:cubicBezTo>
                  <a:cubicBezTo>
                    <a:pt x="14644" y="4303"/>
                    <a:pt x="18880" y="3336"/>
                    <a:pt x="18880" y="2135"/>
                  </a:cubicBezTo>
                  <a:cubicBezTo>
                    <a:pt x="18880" y="968"/>
                    <a:pt x="14644" y="0"/>
                    <a:pt x="9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1"/>
            <p:cNvSpPr/>
            <p:nvPr/>
          </p:nvSpPr>
          <p:spPr>
            <a:xfrm>
              <a:off x="808787" y="3596028"/>
              <a:ext cx="851181" cy="502653"/>
            </a:xfrm>
            <a:custGeom>
              <a:avLst/>
              <a:gdLst/>
              <a:ahLst/>
              <a:cxnLst/>
              <a:rect l="l" t="t" r="r" b="b"/>
              <a:pathLst>
                <a:path w="19948" h="11780" extrusionOk="0">
                  <a:moveTo>
                    <a:pt x="12218" y="1"/>
                  </a:moveTo>
                  <a:cubicBezTo>
                    <a:pt x="11100" y="1"/>
                    <a:pt x="9914" y="136"/>
                    <a:pt x="8707" y="420"/>
                  </a:cubicBezTo>
                  <a:cubicBezTo>
                    <a:pt x="3570" y="1621"/>
                    <a:pt x="0" y="5056"/>
                    <a:pt x="701" y="8059"/>
                  </a:cubicBezTo>
                  <a:cubicBezTo>
                    <a:pt x="1261" y="10376"/>
                    <a:pt x="4135" y="11780"/>
                    <a:pt x="7749" y="11780"/>
                  </a:cubicBezTo>
                  <a:cubicBezTo>
                    <a:pt x="8869" y="11780"/>
                    <a:pt x="10060" y="11645"/>
                    <a:pt x="11275" y="11361"/>
                  </a:cubicBezTo>
                  <a:cubicBezTo>
                    <a:pt x="16379" y="10160"/>
                    <a:pt x="19948" y="6724"/>
                    <a:pt x="19247" y="3722"/>
                  </a:cubicBezTo>
                  <a:cubicBezTo>
                    <a:pt x="18713" y="1405"/>
                    <a:pt x="15825" y="1"/>
                    <a:pt x="12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1"/>
            <p:cNvSpPr/>
            <p:nvPr/>
          </p:nvSpPr>
          <p:spPr>
            <a:xfrm>
              <a:off x="969614" y="3692209"/>
              <a:ext cx="220689" cy="405706"/>
            </a:xfrm>
            <a:custGeom>
              <a:avLst/>
              <a:gdLst/>
              <a:ahLst/>
              <a:cxnLst/>
              <a:rect l="l" t="t" r="r" b="b"/>
              <a:pathLst>
                <a:path w="5172" h="9508" extrusionOk="0">
                  <a:moveTo>
                    <a:pt x="401" y="0"/>
                  </a:moveTo>
                  <a:cubicBezTo>
                    <a:pt x="268" y="100"/>
                    <a:pt x="134" y="201"/>
                    <a:pt x="1" y="267"/>
                  </a:cubicBezTo>
                  <a:cubicBezTo>
                    <a:pt x="1" y="301"/>
                    <a:pt x="34" y="301"/>
                    <a:pt x="34" y="334"/>
                  </a:cubicBezTo>
                  <a:cubicBezTo>
                    <a:pt x="134" y="401"/>
                    <a:pt x="334" y="367"/>
                    <a:pt x="434" y="434"/>
                  </a:cubicBezTo>
                  <a:cubicBezTo>
                    <a:pt x="534" y="534"/>
                    <a:pt x="568" y="701"/>
                    <a:pt x="668" y="801"/>
                  </a:cubicBezTo>
                  <a:cubicBezTo>
                    <a:pt x="768" y="868"/>
                    <a:pt x="901" y="934"/>
                    <a:pt x="1001" y="1001"/>
                  </a:cubicBezTo>
                  <a:cubicBezTo>
                    <a:pt x="1102" y="1101"/>
                    <a:pt x="1135" y="1268"/>
                    <a:pt x="1202" y="1368"/>
                  </a:cubicBezTo>
                  <a:cubicBezTo>
                    <a:pt x="1302" y="1435"/>
                    <a:pt x="1502" y="1435"/>
                    <a:pt x="1602" y="1535"/>
                  </a:cubicBezTo>
                  <a:cubicBezTo>
                    <a:pt x="1669" y="1635"/>
                    <a:pt x="1735" y="1768"/>
                    <a:pt x="1802" y="1868"/>
                  </a:cubicBezTo>
                  <a:cubicBezTo>
                    <a:pt x="1902" y="1968"/>
                    <a:pt x="1969" y="2102"/>
                    <a:pt x="2036" y="2202"/>
                  </a:cubicBezTo>
                  <a:cubicBezTo>
                    <a:pt x="2136" y="2302"/>
                    <a:pt x="2202" y="2402"/>
                    <a:pt x="2269" y="2502"/>
                  </a:cubicBezTo>
                  <a:cubicBezTo>
                    <a:pt x="2369" y="2602"/>
                    <a:pt x="2569" y="2602"/>
                    <a:pt x="2669" y="2736"/>
                  </a:cubicBezTo>
                  <a:cubicBezTo>
                    <a:pt x="2736" y="2836"/>
                    <a:pt x="2769" y="2969"/>
                    <a:pt x="2836" y="3069"/>
                  </a:cubicBezTo>
                  <a:cubicBezTo>
                    <a:pt x="2903" y="3203"/>
                    <a:pt x="3003" y="3303"/>
                    <a:pt x="3070" y="3403"/>
                  </a:cubicBezTo>
                  <a:cubicBezTo>
                    <a:pt x="3136" y="3536"/>
                    <a:pt x="3170" y="3670"/>
                    <a:pt x="3236" y="3770"/>
                  </a:cubicBezTo>
                  <a:cubicBezTo>
                    <a:pt x="3303" y="3870"/>
                    <a:pt x="3336" y="4037"/>
                    <a:pt x="3403" y="4137"/>
                  </a:cubicBezTo>
                  <a:cubicBezTo>
                    <a:pt x="3437" y="4270"/>
                    <a:pt x="3603" y="4337"/>
                    <a:pt x="3670" y="4437"/>
                  </a:cubicBezTo>
                  <a:cubicBezTo>
                    <a:pt x="3703" y="4570"/>
                    <a:pt x="3703" y="4704"/>
                    <a:pt x="3770" y="4837"/>
                  </a:cubicBezTo>
                  <a:cubicBezTo>
                    <a:pt x="3803" y="4971"/>
                    <a:pt x="3937" y="5071"/>
                    <a:pt x="3970" y="5171"/>
                  </a:cubicBezTo>
                  <a:cubicBezTo>
                    <a:pt x="4037" y="5304"/>
                    <a:pt x="3904" y="5471"/>
                    <a:pt x="3970" y="5604"/>
                  </a:cubicBezTo>
                  <a:cubicBezTo>
                    <a:pt x="4004" y="5738"/>
                    <a:pt x="4204" y="5805"/>
                    <a:pt x="4270" y="5938"/>
                  </a:cubicBezTo>
                  <a:cubicBezTo>
                    <a:pt x="4304" y="6071"/>
                    <a:pt x="4270" y="6205"/>
                    <a:pt x="4304" y="6338"/>
                  </a:cubicBezTo>
                  <a:cubicBezTo>
                    <a:pt x="4337" y="6472"/>
                    <a:pt x="4337" y="6605"/>
                    <a:pt x="4371" y="6705"/>
                  </a:cubicBezTo>
                  <a:cubicBezTo>
                    <a:pt x="4404" y="6839"/>
                    <a:pt x="4371" y="7005"/>
                    <a:pt x="4404" y="7105"/>
                  </a:cubicBezTo>
                  <a:cubicBezTo>
                    <a:pt x="4437" y="7239"/>
                    <a:pt x="4437" y="7372"/>
                    <a:pt x="4471" y="7506"/>
                  </a:cubicBezTo>
                  <a:cubicBezTo>
                    <a:pt x="4471" y="7639"/>
                    <a:pt x="4704" y="7739"/>
                    <a:pt x="4737" y="7873"/>
                  </a:cubicBezTo>
                  <a:cubicBezTo>
                    <a:pt x="4737" y="8006"/>
                    <a:pt x="4571" y="8173"/>
                    <a:pt x="4604" y="8273"/>
                  </a:cubicBezTo>
                  <a:cubicBezTo>
                    <a:pt x="4604" y="8406"/>
                    <a:pt x="4571" y="8540"/>
                    <a:pt x="4571" y="8673"/>
                  </a:cubicBezTo>
                  <a:cubicBezTo>
                    <a:pt x="4604" y="8807"/>
                    <a:pt x="4771" y="8940"/>
                    <a:pt x="4771" y="9074"/>
                  </a:cubicBezTo>
                  <a:cubicBezTo>
                    <a:pt x="4771" y="9207"/>
                    <a:pt x="4671" y="9340"/>
                    <a:pt x="4637" y="9474"/>
                  </a:cubicBezTo>
                  <a:lnTo>
                    <a:pt x="4637" y="9507"/>
                  </a:lnTo>
                  <a:cubicBezTo>
                    <a:pt x="4804" y="9507"/>
                    <a:pt x="5004" y="9474"/>
                    <a:pt x="5171" y="9474"/>
                  </a:cubicBezTo>
                  <a:cubicBezTo>
                    <a:pt x="5171" y="9374"/>
                    <a:pt x="5138" y="9274"/>
                    <a:pt x="5138" y="9140"/>
                  </a:cubicBezTo>
                  <a:cubicBezTo>
                    <a:pt x="5138" y="9040"/>
                    <a:pt x="5171" y="8907"/>
                    <a:pt x="5171" y="8740"/>
                  </a:cubicBezTo>
                  <a:cubicBezTo>
                    <a:pt x="5138" y="8640"/>
                    <a:pt x="5071" y="8506"/>
                    <a:pt x="5071" y="8373"/>
                  </a:cubicBezTo>
                  <a:cubicBezTo>
                    <a:pt x="5038" y="8240"/>
                    <a:pt x="5071" y="8106"/>
                    <a:pt x="5071" y="7973"/>
                  </a:cubicBezTo>
                  <a:cubicBezTo>
                    <a:pt x="5038" y="7873"/>
                    <a:pt x="5071" y="7739"/>
                    <a:pt x="5071" y="7606"/>
                  </a:cubicBezTo>
                  <a:cubicBezTo>
                    <a:pt x="5038" y="7472"/>
                    <a:pt x="5071" y="7339"/>
                    <a:pt x="5071" y="7206"/>
                  </a:cubicBezTo>
                  <a:cubicBezTo>
                    <a:pt x="5038" y="7072"/>
                    <a:pt x="4838" y="6972"/>
                    <a:pt x="4838" y="6839"/>
                  </a:cubicBezTo>
                  <a:cubicBezTo>
                    <a:pt x="4804" y="6739"/>
                    <a:pt x="4771" y="6605"/>
                    <a:pt x="4737" y="6472"/>
                  </a:cubicBezTo>
                  <a:cubicBezTo>
                    <a:pt x="4704" y="6338"/>
                    <a:pt x="4671" y="6238"/>
                    <a:pt x="4637" y="6105"/>
                  </a:cubicBezTo>
                  <a:cubicBezTo>
                    <a:pt x="4604" y="5971"/>
                    <a:pt x="4704" y="5805"/>
                    <a:pt x="4671" y="5671"/>
                  </a:cubicBezTo>
                  <a:cubicBezTo>
                    <a:pt x="4637" y="5571"/>
                    <a:pt x="4471" y="5471"/>
                    <a:pt x="4437" y="5371"/>
                  </a:cubicBezTo>
                  <a:cubicBezTo>
                    <a:pt x="4371" y="5237"/>
                    <a:pt x="4404" y="5104"/>
                    <a:pt x="4337" y="4971"/>
                  </a:cubicBezTo>
                  <a:cubicBezTo>
                    <a:pt x="4304" y="4837"/>
                    <a:pt x="4270" y="4737"/>
                    <a:pt x="4204" y="4604"/>
                  </a:cubicBezTo>
                  <a:cubicBezTo>
                    <a:pt x="4137" y="4504"/>
                    <a:pt x="4070" y="4370"/>
                    <a:pt x="4004" y="4270"/>
                  </a:cubicBezTo>
                  <a:cubicBezTo>
                    <a:pt x="3970" y="4137"/>
                    <a:pt x="3870" y="4070"/>
                    <a:pt x="3803" y="3937"/>
                  </a:cubicBezTo>
                  <a:cubicBezTo>
                    <a:pt x="3737" y="3836"/>
                    <a:pt x="3737" y="3670"/>
                    <a:pt x="3670" y="3570"/>
                  </a:cubicBezTo>
                  <a:cubicBezTo>
                    <a:pt x="3603" y="3470"/>
                    <a:pt x="3470" y="3369"/>
                    <a:pt x="3403" y="3269"/>
                  </a:cubicBezTo>
                  <a:cubicBezTo>
                    <a:pt x="3336" y="3169"/>
                    <a:pt x="3336" y="3003"/>
                    <a:pt x="3270" y="2902"/>
                  </a:cubicBezTo>
                  <a:cubicBezTo>
                    <a:pt x="3203" y="2802"/>
                    <a:pt x="3136" y="2669"/>
                    <a:pt x="3070" y="2569"/>
                  </a:cubicBezTo>
                  <a:cubicBezTo>
                    <a:pt x="2970" y="2469"/>
                    <a:pt x="2869" y="2369"/>
                    <a:pt x="2803" y="2269"/>
                  </a:cubicBezTo>
                  <a:cubicBezTo>
                    <a:pt x="2736" y="2169"/>
                    <a:pt x="2569" y="2135"/>
                    <a:pt x="2503" y="2035"/>
                  </a:cubicBezTo>
                  <a:cubicBezTo>
                    <a:pt x="2402" y="1935"/>
                    <a:pt x="2369" y="1802"/>
                    <a:pt x="2269" y="1702"/>
                  </a:cubicBezTo>
                  <a:cubicBezTo>
                    <a:pt x="2202" y="1602"/>
                    <a:pt x="2136" y="1468"/>
                    <a:pt x="2069" y="1368"/>
                  </a:cubicBezTo>
                  <a:cubicBezTo>
                    <a:pt x="1969" y="1268"/>
                    <a:pt x="1935" y="1135"/>
                    <a:pt x="1835" y="1034"/>
                  </a:cubicBezTo>
                  <a:cubicBezTo>
                    <a:pt x="1769" y="934"/>
                    <a:pt x="1669" y="868"/>
                    <a:pt x="1569" y="768"/>
                  </a:cubicBezTo>
                  <a:cubicBezTo>
                    <a:pt x="1468" y="668"/>
                    <a:pt x="1268" y="701"/>
                    <a:pt x="1168" y="634"/>
                  </a:cubicBezTo>
                  <a:cubicBezTo>
                    <a:pt x="1068" y="534"/>
                    <a:pt x="968" y="467"/>
                    <a:pt x="868" y="401"/>
                  </a:cubicBezTo>
                  <a:cubicBezTo>
                    <a:pt x="768" y="301"/>
                    <a:pt x="668" y="234"/>
                    <a:pt x="568" y="167"/>
                  </a:cubicBezTo>
                  <a:cubicBezTo>
                    <a:pt x="501" y="100"/>
                    <a:pt x="434" y="67"/>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1"/>
            <p:cNvSpPr/>
            <p:nvPr/>
          </p:nvSpPr>
          <p:spPr>
            <a:xfrm>
              <a:off x="1553226" y="3652354"/>
              <a:ext cx="65498" cy="247699"/>
            </a:xfrm>
            <a:custGeom>
              <a:avLst/>
              <a:gdLst/>
              <a:ahLst/>
              <a:cxnLst/>
              <a:rect l="l" t="t" r="r" b="b"/>
              <a:pathLst>
                <a:path w="1535" h="5805" extrusionOk="0">
                  <a:moveTo>
                    <a:pt x="0" y="0"/>
                  </a:moveTo>
                  <a:cubicBezTo>
                    <a:pt x="34" y="34"/>
                    <a:pt x="34" y="100"/>
                    <a:pt x="67" y="167"/>
                  </a:cubicBezTo>
                  <a:cubicBezTo>
                    <a:pt x="134" y="267"/>
                    <a:pt x="167" y="401"/>
                    <a:pt x="200" y="534"/>
                  </a:cubicBezTo>
                  <a:cubicBezTo>
                    <a:pt x="267" y="634"/>
                    <a:pt x="300" y="768"/>
                    <a:pt x="334" y="901"/>
                  </a:cubicBezTo>
                  <a:cubicBezTo>
                    <a:pt x="400" y="1034"/>
                    <a:pt x="367" y="1168"/>
                    <a:pt x="400" y="1301"/>
                  </a:cubicBezTo>
                  <a:cubicBezTo>
                    <a:pt x="434" y="1435"/>
                    <a:pt x="467" y="1568"/>
                    <a:pt x="501" y="1702"/>
                  </a:cubicBezTo>
                  <a:cubicBezTo>
                    <a:pt x="567" y="1835"/>
                    <a:pt x="634" y="1935"/>
                    <a:pt x="667" y="2069"/>
                  </a:cubicBezTo>
                  <a:cubicBezTo>
                    <a:pt x="701" y="2202"/>
                    <a:pt x="801" y="2302"/>
                    <a:pt x="801" y="2435"/>
                  </a:cubicBezTo>
                  <a:cubicBezTo>
                    <a:pt x="834" y="2569"/>
                    <a:pt x="767" y="2736"/>
                    <a:pt x="801" y="2869"/>
                  </a:cubicBezTo>
                  <a:cubicBezTo>
                    <a:pt x="834" y="3003"/>
                    <a:pt x="867" y="3136"/>
                    <a:pt x="867" y="3236"/>
                  </a:cubicBezTo>
                  <a:cubicBezTo>
                    <a:pt x="901" y="3403"/>
                    <a:pt x="934" y="3503"/>
                    <a:pt x="934" y="3636"/>
                  </a:cubicBezTo>
                  <a:cubicBezTo>
                    <a:pt x="934" y="3803"/>
                    <a:pt x="1001" y="3903"/>
                    <a:pt x="1001" y="4037"/>
                  </a:cubicBezTo>
                  <a:cubicBezTo>
                    <a:pt x="1034" y="4170"/>
                    <a:pt x="1068" y="4303"/>
                    <a:pt x="1068" y="4437"/>
                  </a:cubicBezTo>
                  <a:cubicBezTo>
                    <a:pt x="1068" y="4570"/>
                    <a:pt x="1068" y="4737"/>
                    <a:pt x="1068" y="4837"/>
                  </a:cubicBezTo>
                  <a:cubicBezTo>
                    <a:pt x="1034" y="4971"/>
                    <a:pt x="934" y="5104"/>
                    <a:pt x="901" y="5237"/>
                  </a:cubicBezTo>
                  <a:cubicBezTo>
                    <a:pt x="901" y="5371"/>
                    <a:pt x="1001" y="5538"/>
                    <a:pt x="968" y="5671"/>
                  </a:cubicBezTo>
                  <a:cubicBezTo>
                    <a:pt x="968" y="5704"/>
                    <a:pt x="968" y="5738"/>
                    <a:pt x="968" y="5805"/>
                  </a:cubicBezTo>
                  <a:cubicBezTo>
                    <a:pt x="1134" y="5538"/>
                    <a:pt x="1301" y="5271"/>
                    <a:pt x="1435" y="5004"/>
                  </a:cubicBezTo>
                  <a:cubicBezTo>
                    <a:pt x="1435" y="4937"/>
                    <a:pt x="1435" y="4837"/>
                    <a:pt x="1468" y="4770"/>
                  </a:cubicBezTo>
                  <a:cubicBezTo>
                    <a:pt x="1468" y="4637"/>
                    <a:pt x="1468" y="4504"/>
                    <a:pt x="1468" y="4370"/>
                  </a:cubicBezTo>
                  <a:cubicBezTo>
                    <a:pt x="1468" y="4237"/>
                    <a:pt x="1535" y="4137"/>
                    <a:pt x="1501" y="4003"/>
                  </a:cubicBezTo>
                  <a:cubicBezTo>
                    <a:pt x="1501" y="3870"/>
                    <a:pt x="1535" y="3736"/>
                    <a:pt x="1535" y="3603"/>
                  </a:cubicBezTo>
                  <a:cubicBezTo>
                    <a:pt x="1535" y="3470"/>
                    <a:pt x="1401" y="3336"/>
                    <a:pt x="1401" y="3236"/>
                  </a:cubicBezTo>
                  <a:cubicBezTo>
                    <a:pt x="1368" y="3103"/>
                    <a:pt x="1401" y="2969"/>
                    <a:pt x="1401" y="2836"/>
                  </a:cubicBezTo>
                  <a:cubicBezTo>
                    <a:pt x="1368" y="2702"/>
                    <a:pt x="1301" y="2569"/>
                    <a:pt x="1301" y="2469"/>
                  </a:cubicBezTo>
                  <a:cubicBezTo>
                    <a:pt x="1268" y="2335"/>
                    <a:pt x="1268" y="2202"/>
                    <a:pt x="1234" y="2069"/>
                  </a:cubicBezTo>
                  <a:cubicBezTo>
                    <a:pt x="1201" y="1935"/>
                    <a:pt x="1134" y="1835"/>
                    <a:pt x="1101" y="1702"/>
                  </a:cubicBezTo>
                  <a:cubicBezTo>
                    <a:pt x="1068" y="1602"/>
                    <a:pt x="1001" y="1468"/>
                    <a:pt x="968" y="1335"/>
                  </a:cubicBezTo>
                  <a:cubicBezTo>
                    <a:pt x="934" y="1235"/>
                    <a:pt x="934" y="1068"/>
                    <a:pt x="901" y="934"/>
                  </a:cubicBezTo>
                  <a:cubicBezTo>
                    <a:pt x="867" y="868"/>
                    <a:pt x="867" y="768"/>
                    <a:pt x="834" y="668"/>
                  </a:cubicBezTo>
                  <a:cubicBezTo>
                    <a:pt x="601" y="434"/>
                    <a:pt x="334" y="20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1"/>
            <p:cNvSpPr/>
            <p:nvPr/>
          </p:nvSpPr>
          <p:spPr>
            <a:xfrm>
              <a:off x="1343967" y="3595431"/>
              <a:ext cx="143798" cy="421324"/>
            </a:xfrm>
            <a:custGeom>
              <a:avLst/>
              <a:gdLst/>
              <a:ahLst/>
              <a:cxnLst/>
              <a:rect l="l" t="t" r="r" b="b"/>
              <a:pathLst>
                <a:path w="3370" h="9874" extrusionOk="0">
                  <a:moveTo>
                    <a:pt x="1" y="0"/>
                  </a:moveTo>
                  <a:cubicBezTo>
                    <a:pt x="1" y="0"/>
                    <a:pt x="34" y="33"/>
                    <a:pt x="34" y="67"/>
                  </a:cubicBezTo>
                  <a:cubicBezTo>
                    <a:pt x="134" y="167"/>
                    <a:pt x="167" y="300"/>
                    <a:pt x="268" y="400"/>
                  </a:cubicBezTo>
                  <a:cubicBezTo>
                    <a:pt x="334" y="500"/>
                    <a:pt x="368" y="634"/>
                    <a:pt x="434" y="734"/>
                  </a:cubicBezTo>
                  <a:cubicBezTo>
                    <a:pt x="501" y="867"/>
                    <a:pt x="534" y="1001"/>
                    <a:pt x="601" y="1101"/>
                  </a:cubicBezTo>
                  <a:cubicBezTo>
                    <a:pt x="668" y="1234"/>
                    <a:pt x="835" y="1268"/>
                    <a:pt x="901" y="1368"/>
                  </a:cubicBezTo>
                  <a:cubicBezTo>
                    <a:pt x="968" y="1501"/>
                    <a:pt x="1001" y="1635"/>
                    <a:pt x="1035" y="1735"/>
                  </a:cubicBezTo>
                  <a:cubicBezTo>
                    <a:pt x="1101" y="1868"/>
                    <a:pt x="1202" y="1968"/>
                    <a:pt x="1268" y="2068"/>
                  </a:cubicBezTo>
                  <a:cubicBezTo>
                    <a:pt x="1335" y="2202"/>
                    <a:pt x="1368" y="2302"/>
                    <a:pt x="1435" y="2435"/>
                  </a:cubicBezTo>
                  <a:cubicBezTo>
                    <a:pt x="1468" y="2535"/>
                    <a:pt x="1602" y="2635"/>
                    <a:pt x="1635" y="2769"/>
                  </a:cubicBezTo>
                  <a:cubicBezTo>
                    <a:pt x="1702" y="2869"/>
                    <a:pt x="1769" y="3002"/>
                    <a:pt x="1835" y="3102"/>
                  </a:cubicBezTo>
                  <a:cubicBezTo>
                    <a:pt x="1869" y="3236"/>
                    <a:pt x="1835" y="3403"/>
                    <a:pt x="1902" y="3503"/>
                  </a:cubicBezTo>
                  <a:cubicBezTo>
                    <a:pt x="1935" y="3636"/>
                    <a:pt x="1935" y="3769"/>
                    <a:pt x="1969" y="3903"/>
                  </a:cubicBezTo>
                  <a:cubicBezTo>
                    <a:pt x="2002" y="4036"/>
                    <a:pt x="2169" y="4103"/>
                    <a:pt x="2202" y="4236"/>
                  </a:cubicBezTo>
                  <a:cubicBezTo>
                    <a:pt x="2236" y="4370"/>
                    <a:pt x="2136" y="4537"/>
                    <a:pt x="2169" y="4637"/>
                  </a:cubicBezTo>
                  <a:cubicBezTo>
                    <a:pt x="2236" y="4770"/>
                    <a:pt x="2302" y="4870"/>
                    <a:pt x="2336" y="5004"/>
                  </a:cubicBezTo>
                  <a:cubicBezTo>
                    <a:pt x="2369" y="5137"/>
                    <a:pt x="2536" y="5237"/>
                    <a:pt x="2569" y="5371"/>
                  </a:cubicBezTo>
                  <a:cubicBezTo>
                    <a:pt x="2603" y="5471"/>
                    <a:pt x="2636" y="5604"/>
                    <a:pt x="2636" y="5738"/>
                  </a:cubicBezTo>
                  <a:cubicBezTo>
                    <a:pt x="2669" y="5871"/>
                    <a:pt x="2703" y="6004"/>
                    <a:pt x="2736" y="6138"/>
                  </a:cubicBezTo>
                  <a:cubicBezTo>
                    <a:pt x="2736" y="6271"/>
                    <a:pt x="2703" y="6405"/>
                    <a:pt x="2736" y="6538"/>
                  </a:cubicBezTo>
                  <a:cubicBezTo>
                    <a:pt x="2736" y="6672"/>
                    <a:pt x="2803" y="6772"/>
                    <a:pt x="2836" y="6905"/>
                  </a:cubicBezTo>
                  <a:cubicBezTo>
                    <a:pt x="2836" y="7072"/>
                    <a:pt x="2769" y="7205"/>
                    <a:pt x="2803" y="7339"/>
                  </a:cubicBezTo>
                  <a:cubicBezTo>
                    <a:pt x="2803" y="7472"/>
                    <a:pt x="2803" y="7606"/>
                    <a:pt x="2803" y="7706"/>
                  </a:cubicBezTo>
                  <a:cubicBezTo>
                    <a:pt x="2803" y="7839"/>
                    <a:pt x="2769" y="7972"/>
                    <a:pt x="2769" y="8106"/>
                  </a:cubicBezTo>
                  <a:cubicBezTo>
                    <a:pt x="2769" y="8239"/>
                    <a:pt x="2669" y="8373"/>
                    <a:pt x="2669" y="8506"/>
                  </a:cubicBezTo>
                  <a:cubicBezTo>
                    <a:pt x="2669" y="8640"/>
                    <a:pt x="2636" y="8773"/>
                    <a:pt x="2636" y="8873"/>
                  </a:cubicBezTo>
                  <a:cubicBezTo>
                    <a:pt x="2636" y="9040"/>
                    <a:pt x="2669" y="9173"/>
                    <a:pt x="2669" y="9273"/>
                  </a:cubicBezTo>
                  <a:cubicBezTo>
                    <a:pt x="2636" y="9440"/>
                    <a:pt x="2703" y="9574"/>
                    <a:pt x="2703" y="9674"/>
                  </a:cubicBezTo>
                  <a:cubicBezTo>
                    <a:pt x="2669" y="9740"/>
                    <a:pt x="2669" y="9807"/>
                    <a:pt x="2636" y="9874"/>
                  </a:cubicBezTo>
                  <a:cubicBezTo>
                    <a:pt x="2869" y="9740"/>
                    <a:pt x="3070" y="9607"/>
                    <a:pt x="3270" y="9507"/>
                  </a:cubicBezTo>
                  <a:cubicBezTo>
                    <a:pt x="3270" y="9474"/>
                    <a:pt x="3270" y="9474"/>
                    <a:pt x="3303" y="9474"/>
                  </a:cubicBezTo>
                  <a:cubicBezTo>
                    <a:pt x="3303" y="9340"/>
                    <a:pt x="3203" y="9207"/>
                    <a:pt x="3203" y="9073"/>
                  </a:cubicBezTo>
                  <a:cubicBezTo>
                    <a:pt x="3203" y="8973"/>
                    <a:pt x="3270" y="8840"/>
                    <a:pt x="3303" y="8706"/>
                  </a:cubicBezTo>
                  <a:cubicBezTo>
                    <a:pt x="3303" y="8606"/>
                    <a:pt x="3336" y="8473"/>
                    <a:pt x="3336" y="8339"/>
                  </a:cubicBezTo>
                  <a:cubicBezTo>
                    <a:pt x="3336" y="8206"/>
                    <a:pt x="3370" y="8073"/>
                    <a:pt x="3370" y="7972"/>
                  </a:cubicBezTo>
                  <a:cubicBezTo>
                    <a:pt x="3370" y="7839"/>
                    <a:pt x="3203" y="7706"/>
                    <a:pt x="3203" y="7572"/>
                  </a:cubicBezTo>
                  <a:cubicBezTo>
                    <a:pt x="3170" y="7472"/>
                    <a:pt x="3236" y="7339"/>
                    <a:pt x="3236" y="7205"/>
                  </a:cubicBezTo>
                  <a:cubicBezTo>
                    <a:pt x="3203" y="7105"/>
                    <a:pt x="3203" y="6972"/>
                    <a:pt x="3170" y="6838"/>
                  </a:cubicBezTo>
                  <a:cubicBezTo>
                    <a:pt x="3170" y="6705"/>
                    <a:pt x="3203" y="6571"/>
                    <a:pt x="3170" y="6471"/>
                  </a:cubicBezTo>
                  <a:cubicBezTo>
                    <a:pt x="3170" y="6338"/>
                    <a:pt x="3203" y="6205"/>
                    <a:pt x="3170" y="6071"/>
                  </a:cubicBezTo>
                  <a:cubicBezTo>
                    <a:pt x="3136" y="5938"/>
                    <a:pt x="3036" y="5838"/>
                    <a:pt x="3003" y="5704"/>
                  </a:cubicBezTo>
                  <a:cubicBezTo>
                    <a:pt x="2969" y="5571"/>
                    <a:pt x="3036" y="5437"/>
                    <a:pt x="3003" y="5304"/>
                  </a:cubicBezTo>
                  <a:cubicBezTo>
                    <a:pt x="2969" y="5204"/>
                    <a:pt x="2869" y="5070"/>
                    <a:pt x="2836" y="4970"/>
                  </a:cubicBezTo>
                  <a:cubicBezTo>
                    <a:pt x="2803" y="4837"/>
                    <a:pt x="2936" y="4670"/>
                    <a:pt x="2903" y="4537"/>
                  </a:cubicBezTo>
                  <a:cubicBezTo>
                    <a:pt x="2869" y="4437"/>
                    <a:pt x="2669" y="4337"/>
                    <a:pt x="2603" y="4236"/>
                  </a:cubicBezTo>
                  <a:cubicBezTo>
                    <a:pt x="2569" y="4103"/>
                    <a:pt x="2603" y="3970"/>
                    <a:pt x="2536" y="3836"/>
                  </a:cubicBezTo>
                  <a:cubicBezTo>
                    <a:pt x="2502" y="3703"/>
                    <a:pt x="2502" y="3569"/>
                    <a:pt x="2436" y="3469"/>
                  </a:cubicBezTo>
                  <a:cubicBezTo>
                    <a:pt x="2402" y="3336"/>
                    <a:pt x="2402" y="3202"/>
                    <a:pt x="2369" y="3069"/>
                  </a:cubicBezTo>
                  <a:cubicBezTo>
                    <a:pt x="2302" y="2969"/>
                    <a:pt x="2269" y="2835"/>
                    <a:pt x="2202" y="2735"/>
                  </a:cubicBezTo>
                  <a:cubicBezTo>
                    <a:pt x="2169" y="2602"/>
                    <a:pt x="1935" y="2569"/>
                    <a:pt x="1869" y="2469"/>
                  </a:cubicBezTo>
                  <a:cubicBezTo>
                    <a:pt x="1835" y="2335"/>
                    <a:pt x="1935" y="2168"/>
                    <a:pt x="1869" y="2035"/>
                  </a:cubicBezTo>
                  <a:cubicBezTo>
                    <a:pt x="1802" y="1935"/>
                    <a:pt x="1769" y="1801"/>
                    <a:pt x="1702" y="1668"/>
                  </a:cubicBezTo>
                  <a:cubicBezTo>
                    <a:pt x="1635" y="1568"/>
                    <a:pt x="1468" y="1535"/>
                    <a:pt x="1402" y="1401"/>
                  </a:cubicBezTo>
                  <a:cubicBezTo>
                    <a:pt x="1335" y="1301"/>
                    <a:pt x="1335" y="1134"/>
                    <a:pt x="1268" y="1034"/>
                  </a:cubicBezTo>
                  <a:cubicBezTo>
                    <a:pt x="1202" y="934"/>
                    <a:pt x="1202" y="767"/>
                    <a:pt x="1101" y="667"/>
                  </a:cubicBezTo>
                  <a:cubicBezTo>
                    <a:pt x="1035" y="567"/>
                    <a:pt x="901" y="500"/>
                    <a:pt x="835" y="400"/>
                  </a:cubicBezTo>
                  <a:cubicBezTo>
                    <a:pt x="768" y="300"/>
                    <a:pt x="735" y="134"/>
                    <a:pt x="668" y="33"/>
                  </a:cubicBezTo>
                  <a:cubicBezTo>
                    <a:pt x="434" y="33"/>
                    <a:pt x="23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1"/>
            <p:cNvSpPr/>
            <p:nvPr/>
          </p:nvSpPr>
          <p:spPr>
            <a:xfrm>
              <a:off x="845782" y="3828842"/>
              <a:ext cx="180835" cy="256233"/>
            </a:xfrm>
            <a:custGeom>
              <a:avLst/>
              <a:gdLst/>
              <a:ahLst/>
              <a:cxnLst/>
              <a:rect l="l" t="t" r="r" b="b"/>
              <a:pathLst>
                <a:path w="4238" h="6005" extrusionOk="0">
                  <a:moveTo>
                    <a:pt x="234" y="1"/>
                  </a:moveTo>
                  <a:cubicBezTo>
                    <a:pt x="134" y="167"/>
                    <a:pt x="67" y="334"/>
                    <a:pt x="1" y="501"/>
                  </a:cubicBezTo>
                  <a:cubicBezTo>
                    <a:pt x="134" y="568"/>
                    <a:pt x="301" y="534"/>
                    <a:pt x="401" y="601"/>
                  </a:cubicBezTo>
                  <a:cubicBezTo>
                    <a:pt x="501" y="668"/>
                    <a:pt x="634" y="735"/>
                    <a:pt x="735" y="801"/>
                  </a:cubicBezTo>
                  <a:cubicBezTo>
                    <a:pt x="835" y="868"/>
                    <a:pt x="968" y="968"/>
                    <a:pt x="1068" y="1035"/>
                  </a:cubicBezTo>
                  <a:cubicBezTo>
                    <a:pt x="1168" y="1101"/>
                    <a:pt x="1235" y="1235"/>
                    <a:pt x="1335" y="1302"/>
                  </a:cubicBezTo>
                  <a:cubicBezTo>
                    <a:pt x="1435" y="1402"/>
                    <a:pt x="1468" y="1535"/>
                    <a:pt x="1568" y="1635"/>
                  </a:cubicBezTo>
                  <a:cubicBezTo>
                    <a:pt x="1669" y="1735"/>
                    <a:pt x="1802" y="1769"/>
                    <a:pt x="1902" y="1869"/>
                  </a:cubicBezTo>
                  <a:cubicBezTo>
                    <a:pt x="1969" y="1969"/>
                    <a:pt x="1969" y="2136"/>
                    <a:pt x="2069" y="2236"/>
                  </a:cubicBezTo>
                  <a:cubicBezTo>
                    <a:pt x="2136" y="2336"/>
                    <a:pt x="2236" y="2436"/>
                    <a:pt x="2302" y="2536"/>
                  </a:cubicBezTo>
                  <a:cubicBezTo>
                    <a:pt x="2369" y="2636"/>
                    <a:pt x="2436" y="2736"/>
                    <a:pt x="2536" y="2836"/>
                  </a:cubicBezTo>
                  <a:cubicBezTo>
                    <a:pt x="2603" y="2969"/>
                    <a:pt x="2769" y="3003"/>
                    <a:pt x="2836" y="3103"/>
                  </a:cubicBezTo>
                  <a:cubicBezTo>
                    <a:pt x="2869" y="3236"/>
                    <a:pt x="2836" y="3403"/>
                    <a:pt x="2903" y="3503"/>
                  </a:cubicBezTo>
                  <a:cubicBezTo>
                    <a:pt x="2969" y="3637"/>
                    <a:pt x="3070" y="3737"/>
                    <a:pt x="3103" y="3837"/>
                  </a:cubicBezTo>
                  <a:cubicBezTo>
                    <a:pt x="3170" y="3970"/>
                    <a:pt x="3136" y="4137"/>
                    <a:pt x="3170" y="4237"/>
                  </a:cubicBezTo>
                  <a:cubicBezTo>
                    <a:pt x="3203" y="4370"/>
                    <a:pt x="3370" y="4437"/>
                    <a:pt x="3403" y="4571"/>
                  </a:cubicBezTo>
                  <a:cubicBezTo>
                    <a:pt x="3436" y="4704"/>
                    <a:pt x="3436" y="4837"/>
                    <a:pt x="3470" y="4971"/>
                  </a:cubicBezTo>
                  <a:cubicBezTo>
                    <a:pt x="3503" y="5071"/>
                    <a:pt x="3503" y="5204"/>
                    <a:pt x="3537" y="5338"/>
                  </a:cubicBezTo>
                  <a:cubicBezTo>
                    <a:pt x="3570" y="5471"/>
                    <a:pt x="3570" y="5605"/>
                    <a:pt x="3570" y="5705"/>
                  </a:cubicBezTo>
                  <a:cubicBezTo>
                    <a:pt x="3603" y="5771"/>
                    <a:pt x="3637" y="5838"/>
                    <a:pt x="3670" y="5905"/>
                  </a:cubicBezTo>
                  <a:cubicBezTo>
                    <a:pt x="3837" y="5938"/>
                    <a:pt x="4004" y="5972"/>
                    <a:pt x="4170" y="6005"/>
                  </a:cubicBezTo>
                  <a:cubicBezTo>
                    <a:pt x="4170" y="5905"/>
                    <a:pt x="4237" y="5805"/>
                    <a:pt x="4204" y="5671"/>
                  </a:cubicBezTo>
                  <a:cubicBezTo>
                    <a:pt x="4170" y="5571"/>
                    <a:pt x="4170" y="5438"/>
                    <a:pt x="4137" y="5304"/>
                  </a:cubicBezTo>
                  <a:cubicBezTo>
                    <a:pt x="4104" y="5171"/>
                    <a:pt x="4070" y="5038"/>
                    <a:pt x="4037" y="4904"/>
                  </a:cubicBezTo>
                  <a:cubicBezTo>
                    <a:pt x="4004" y="4771"/>
                    <a:pt x="3937" y="4671"/>
                    <a:pt x="3903" y="4537"/>
                  </a:cubicBezTo>
                  <a:cubicBezTo>
                    <a:pt x="3870" y="4404"/>
                    <a:pt x="3737" y="4304"/>
                    <a:pt x="3703" y="4170"/>
                  </a:cubicBezTo>
                  <a:cubicBezTo>
                    <a:pt x="3637" y="4070"/>
                    <a:pt x="3703" y="3903"/>
                    <a:pt x="3637" y="3770"/>
                  </a:cubicBezTo>
                  <a:cubicBezTo>
                    <a:pt x="3603" y="3637"/>
                    <a:pt x="3436" y="3570"/>
                    <a:pt x="3403" y="3436"/>
                  </a:cubicBezTo>
                  <a:cubicBezTo>
                    <a:pt x="3336" y="3336"/>
                    <a:pt x="3236" y="3236"/>
                    <a:pt x="3170" y="3103"/>
                  </a:cubicBezTo>
                  <a:cubicBezTo>
                    <a:pt x="3136" y="3003"/>
                    <a:pt x="3070" y="2869"/>
                    <a:pt x="3003" y="2736"/>
                  </a:cubicBezTo>
                  <a:cubicBezTo>
                    <a:pt x="2936" y="2636"/>
                    <a:pt x="2836" y="2536"/>
                    <a:pt x="2769" y="2436"/>
                  </a:cubicBezTo>
                  <a:cubicBezTo>
                    <a:pt x="2669" y="2336"/>
                    <a:pt x="2636" y="2202"/>
                    <a:pt x="2569" y="2102"/>
                  </a:cubicBezTo>
                  <a:cubicBezTo>
                    <a:pt x="2469" y="2002"/>
                    <a:pt x="2436" y="1869"/>
                    <a:pt x="2336" y="1769"/>
                  </a:cubicBezTo>
                  <a:cubicBezTo>
                    <a:pt x="2269" y="1669"/>
                    <a:pt x="2202" y="1535"/>
                    <a:pt x="2136" y="1435"/>
                  </a:cubicBezTo>
                  <a:cubicBezTo>
                    <a:pt x="2035" y="1335"/>
                    <a:pt x="1835" y="1335"/>
                    <a:pt x="1735" y="1235"/>
                  </a:cubicBezTo>
                  <a:cubicBezTo>
                    <a:pt x="1669" y="1135"/>
                    <a:pt x="1568" y="1068"/>
                    <a:pt x="1468" y="968"/>
                  </a:cubicBezTo>
                  <a:cubicBezTo>
                    <a:pt x="1368" y="868"/>
                    <a:pt x="1268" y="801"/>
                    <a:pt x="1168" y="701"/>
                  </a:cubicBezTo>
                  <a:cubicBezTo>
                    <a:pt x="1068" y="634"/>
                    <a:pt x="1035" y="468"/>
                    <a:pt x="901" y="368"/>
                  </a:cubicBezTo>
                  <a:cubicBezTo>
                    <a:pt x="801" y="301"/>
                    <a:pt x="634" y="301"/>
                    <a:pt x="534" y="234"/>
                  </a:cubicBezTo>
                  <a:cubicBezTo>
                    <a:pt x="434" y="167"/>
                    <a:pt x="334" y="67"/>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1"/>
            <p:cNvSpPr/>
            <p:nvPr/>
          </p:nvSpPr>
          <p:spPr>
            <a:xfrm>
              <a:off x="1181689" y="3609640"/>
              <a:ext cx="176568" cy="459812"/>
            </a:xfrm>
            <a:custGeom>
              <a:avLst/>
              <a:gdLst/>
              <a:ahLst/>
              <a:cxnLst/>
              <a:rect l="l" t="t" r="r" b="b"/>
              <a:pathLst>
                <a:path w="4138" h="10776" extrusionOk="0">
                  <a:moveTo>
                    <a:pt x="501" y="1"/>
                  </a:moveTo>
                  <a:cubicBezTo>
                    <a:pt x="335" y="34"/>
                    <a:pt x="168" y="67"/>
                    <a:pt x="1" y="101"/>
                  </a:cubicBezTo>
                  <a:cubicBezTo>
                    <a:pt x="101" y="134"/>
                    <a:pt x="168" y="167"/>
                    <a:pt x="234" y="268"/>
                  </a:cubicBezTo>
                  <a:cubicBezTo>
                    <a:pt x="301" y="368"/>
                    <a:pt x="234" y="568"/>
                    <a:pt x="301" y="668"/>
                  </a:cubicBezTo>
                  <a:cubicBezTo>
                    <a:pt x="401" y="801"/>
                    <a:pt x="635" y="768"/>
                    <a:pt x="701" y="868"/>
                  </a:cubicBezTo>
                  <a:cubicBezTo>
                    <a:pt x="802" y="968"/>
                    <a:pt x="802" y="1135"/>
                    <a:pt x="868" y="1235"/>
                  </a:cubicBezTo>
                  <a:cubicBezTo>
                    <a:pt x="968" y="1335"/>
                    <a:pt x="1002" y="1468"/>
                    <a:pt x="1068" y="1602"/>
                  </a:cubicBezTo>
                  <a:cubicBezTo>
                    <a:pt x="1135" y="1702"/>
                    <a:pt x="1135" y="1835"/>
                    <a:pt x="1202" y="1969"/>
                  </a:cubicBezTo>
                  <a:cubicBezTo>
                    <a:pt x="1269" y="2069"/>
                    <a:pt x="1335" y="2169"/>
                    <a:pt x="1402" y="2302"/>
                  </a:cubicBezTo>
                  <a:cubicBezTo>
                    <a:pt x="1469" y="2402"/>
                    <a:pt x="1736" y="2402"/>
                    <a:pt x="1802" y="2502"/>
                  </a:cubicBezTo>
                  <a:cubicBezTo>
                    <a:pt x="1869" y="2636"/>
                    <a:pt x="1736" y="2836"/>
                    <a:pt x="1802" y="2969"/>
                  </a:cubicBezTo>
                  <a:cubicBezTo>
                    <a:pt x="1869" y="3070"/>
                    <a:pt x="1869" y="3203"/>
                    <a:pt x="1936" y="3336"/>
                  </a:cubicBezTo>
                  <a:cubicBezTo>
                    <a:pt x="2002" y="3436"/>
                    <a:pt x="2203" y="3470"/>
                    <a:pt x="2269" y="3603"/>
                  </a:cubicBezTo>
                  <a:cubicBezTo>
                    <a:pt x="2336" y="3737"/>
                    <a:pt x="2236" y="3903"/>
                    <a:pt x="2303" y="4004"/>
                  </a:cubicBezTo>
                  <a:cubicBezTo>
                    <a:pt x="2336" y="4137"/>
                    <a:pt x="2336" y="4270"/>
                    <a:pt x="2403" y="4404"/>
                  </a:cubicBezTo>
                  <a:cubicBezTo>
                    <a:pt x="2436" y="4504"/>
                    <a:pt x="2603" y="4604"/>
                    <a:pt x="2636" y="4704"/>
                  </a:cubicBezTo>
                  <a:cubicBezTo>
                    <a:pt x="2670" y="4837"/>
                    <a:pt x="2636" y="5004"/>
                    <a:pt x="2670" y="5138"/>
                  </a:cubicBezTo>
                  <a:cubicBezTo>
                    <a:pt x="2703" y="5238"/>
                    <a:pt x="2770" y="5371"/>
                    <a:pt x="2803" y="5471"/>
                  </a:cubicBezTo>
                  <a:cubicBezTo>
                    <a:pt x="2836" y="5605"/>
                    <a:pt x="3070" y="5671"/>
                    <a:pt x="3103" y="5805"/>
                  </a:cubicBezTo>
                  <a:cubicBezTo>
                    <a:pt x="3170" y="5938"/>
                    <a:pt x="3203" y="6038"/>
                    <a:pt x="3237" y="6172"/>
                  </a:cubicBezTo>
                  <a:cubicBezTo>
                    <a:pt x="3270" y="6305"/>
                    <a:pt x="3237" y="6439"/>
                    <a:pt x="3270" y="6572"/>
                  </a:cubicBezTo>
                  <a:cubicBezTo>
                    <a:pt x="3303" y="6705"/>
                    <a:pt x="3303" y="6839"/>
                    <a:pt x="3337" y="6972"/>
                  </a:cubicBezTo>
                  <a:cubicBezTo>
                    <a:pt x="3370" y="7106"/>
                    <a:pt x="3303" y="7239"/>
                    <a:pt x="3337" y="7373"/>
                  </a:cubicBezTo>
                  <a:cubicBezTo>
                    <a:pt x="3370" y="7473"/>
                    <a:pt x="3303" y="7639"/>
                    <a:pt x="3303" y="7740"/>
                  </a:cubicBezTo>
                  <a:cubicBezTo>
                    <a:pt x="3337" y="7873"/>
                    <a:pt x="3503" y="8006"/>
                    <a:pt x="3537" y="8106"/>
                  </a:cubicBezTo>
                  <a:cubicBezTo>
                    <a:pt x="3537" y="8240"/>
                    <a:pt x="3470" y="8373"/>
                    <a:pt x="3503" y="8507"/>
                  </a:cubicBezTo>
                  <a:cubicBezTo>
                    <a:pt x="3503" y="8640"/>
                    <a:pt x="3570" y="8774"/>
                    <a:pt x="3570" y="8907"/>
                  </a:cubicBezTo>
                  <a:cubicBezTo>
                    <a:pt x="3570" y="9040"/>
                    <a:pt x="3537" y="9174"/>
                    <a:pt x="3570" y="9274"/>
                  </a:cubicBezTo>
                  <a:cubicBezTo>
                    <a:pt x="3570" y="9441"/>
                    <a:pt x="3637" y="9541"/>
                    <a:pt x="3637" y="9674"/>
                  </a:cubicBezTo>
                  <a:cubicBezTo>
                    <a:pt x="3670" y="9808"/>
                    <a:pt x="3704" y="9941"/>
                    <a:pt x="3704" y="10041"/>
                  </a:cubicBezTo>
                  <a:cubicBezTo>
                    <a:pt x="3704" y="10208"/>
                    <a:pt x="3570" y="10308"/>
                    <a:pt x="3570" y="10441"/>
                  </a:cubicBezTo>
                  <a:cubicBezTo>
                    <a:pt x="3570" y="10575"/>
                    <a:pt x="3470" y="10675"/>
                    <a:pt x="3470" y="10775"/>
                  </a:cubicBezTo>
                  <a:cubicBezTo>
                    <a:pt x="3670" y="10708"/>
                    <a:pt x="3904" y="10642"/>
                    <a:pt x="4137" y="10575"/>
                  </a:cubicBezTo>
                  <a:cubicBezTo>
                    <a:pt x="4137" y="10542"/>
                    <a:pt x="4137" y="10542"/>
                    <a:pt x="4137" y="10508"/>
                  </a:cubicBezTo>
                  <a:cubicBezTo>
                    <a:pt x="4137" y="10408"/>
                    <a:pt x="4004" y="10275"/>
                    <a:pt x="4004" y="10141"/>
                  </a:cubicBezTo>
                  <a:cubicBezTo>
                    <a:pt x="4004" y="10008"/>
                    <a:pt x="4071" y="9874"/>
                    <a:pt x="4071" y="9741"/>
                  </a:cubicBezTo>
                  <a:cubicBezTo>
                    <a:pt x="4071" y="9608"/>
                    <a:pt x="4071" y="9474"/>
                    <a:pt x="4071" y="9341"/>
                  </a:cubicBezTo>
                  <a:cubicBezTo>
                    <a:pt x="4071" y="9207"/>
                    <a:pt x="4037" y="9074"/>
                    <a:pt x="4037" y="8940"/>
                  </a:cubicBezTo>
                  <a:cubicBezTo>
                    <a:pt x="4037" y="8840"/>
                    <a:pt x="3937" y="8707"/>
                    <a:pt x="3937" y="8573"/>
                  </a:cubicBezTo>
                  <a:cubicBezTo>
                    <a:pt x="3937" y="8440"/>
                    <a:pt x="3970" y="8307"/>
                    <a:pt x="3970" y="8173"/>
                  </a:cubicBezTo>
                  <a:cubicBezTo>
                    <a:pt x="3937" y="8040"/>
                    <a:pt x="3837" y="7940"/>
                    <a:pt x="3837" y="7806"/>
                  </a:cubicBezTo>
                  <a:cubicBezTo>
                    <a:pt x="3804" y="7673"/>
                    <a:pt x="3870" y="7539"/>
                    <a:pt x="3870" y="7406"/>
                  </a:cubicBezTo>
                  <a:cubicBezTo>
                    <a:pt x="3837" y="7273"/>
                    <a:pt x="3837" y="7139"/>
                    <a:pt x="3804" y="7006"/>
                  </a:cubicBezTo>
                  <a:cubicBezTo>
                    <a:pt x="3770" y="6872"/>
                    <a:pt x="3704" y="6772"/>
                    <a:pt x="3704" y="6639"/>
                  </a:cubicBezTo>
                  <a:cubicBezTo>
                    <a:pt x="3670" y="6505"/>
                    <a:pt x="3537" y="6405"/>
                    <a:pt x="3503" y="6272"/>
                  </a:cubicBezTo>
                  <a:cubicBezTo>
                    <a:pt x="3470" y="6138"/>
                    <a:pt x="3503" y="6005"/>
                    <a:pt x="3470" y="5872"/>
                  </a:cubicBezTo>
                  <a:cubicBezTo>
                    <a:pt x="3437" y="5738"/>
                    <a:pt x="3470" y="5605"/>
                    <a:pt x="3437" y="5471"/>
                  </a:cubicBezTo>
                  <a:cubicBezTo>
                    <a:pt x="3370" y="5371"/>
                    <a:pt x="3437" y="5204"/>
                    <a:pt x="3403" y="5071"/>
                  </a:cubicBezTo>
                  <a:cubicBezTo>
                    <a:pt x="3337" y="4971"/>
                    <a:pt x="3303" y="4837"/>
                    <a:pt x="3270" y="4704"/>
                  </a:cubicBezTo>
                  <a:cubicBezTo>
                    <a:pt x="3237" y="4571"/>
                    <a:pt x="3003" y="4537"/>
                    <a:pt x="2970" y="4404"/>
                  </a:cubicBezTo>
                  <a:cubicBezTo>
                    <a:pt x="2936" y="4270"/>
                    <a:pt x="2836" y="4170"/>
                    <a:pt x="2803" y="4037"/>
                  </a:cubicBezTo>
                  <a:cubicBezTo>
                    <a:pt x="2736" y="3937"/>
                    <a:pt x="2703" y="3803"/>
                    <a:pt x="2636" y="3703"/>
                  </a:cubicBezTo>
                  <a:cubicBezTo>
                    <a:pt x="2603" y="3570"/>
                    <a:pt x="2569" y="3436"/>
                    <a:pt x="2536" y="3303"/>
                  </a:cubicBezTo>
                  <a:cubicBezTo>
                    <a:pt x="2469" y="3203"/>
                    <a:pt x="2503" y="3036"/>
                    <a:pt x="2469" y="2903"/>
                  </a:cubicBezTo>
                  <a:cubicBezTo>
                    <a:pt x="2403" y="2803"/>
                    <a:pt x="2236" y="2736"/>
                    <a:pt x="2169" y="2603"/>
                  </a:cubicBezTo>
                  <a:cubicBezTo>
                    <a:pt x="2102" y="2502"/>
                    <a:pt x="2169" y="2302"/>
                    <a:pt x="2102" y="2202"/>
                  </a:cubicBezTo>
                  <a:cubicBezTo>
                    <a:pt x="2036" y="2102"/>
                    <a:pt x="1969" y="1969"/>
                    <a:pt x="1902" y="1869"/>
                  </a:cubicBezTo>
                  <a:cubicBezTo>
                    <a:pt x="1836" y="1735"/>
                    <a:pt x="1769" y="1635"/>
                    <a:pt x="1702" y="1535"/>
                  </a:cubicBezTo>
                  <a:cubicBezTo>
                    <a:pt x="1635" y="1435"/>
                    <a:pt x="1402" y="1402"/>
                    <a:pt x="1335" y="1302"/>
                  </a:cubicBezTo>
                  <a:cubicBezTo>
                    <a:pt x="1269" y="1202"/>
                    <a:pt x="1335" y="968"/>
                    <a:pt x="1269" y="868"/>
                  </a:cubicBezTo>
                  <a:cubicBezTo>
                    <a:pt x="1202" y="768"/>
                    <a:pt x="1068" y="701"/>
                    <a:pt x="968" y="601"/>
                  </a:cubicBezTo>
                  <a:cubicBezTo>
                    <a:pt x="902" y="501"/>
                    <a:pt x="935" y="301"/>
                    <a:pt x="868" y="201"/>
                  </a:cubicBezTo>
                  <a:cubicBezTo>
                    <a:pt x="768" y="101"/>
                    <a:pt x="568" y="101"/>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1"/>
            <p:cNvSpPr/>
            <p:nvPr/>
          </p:nvSpPr>
          <p:spPr>
            <a:xfrm>
              <a:off x="780325" y="3969785"/>
              <a:ext cx="805652" cy="745530"/>
            </a:xfrm>
            <a:custGeom>
              <a:avLst/>
              <a:gdLst/>
              <a:ahLst/>
              <a:cxnLst/>
              <a:rect l="l" t="t" r="r" b="b"/>
              <a:pathLst>
                <a:path w="18881" h="17472" extrusionOk="0">
                  <a:moveTo>
                    <a:pt x="18880" y="0"/>
                  </a:moveTo>
                  <a:lnTo>
                    <a:pt x="18880" y="9"/>
                  </a:lnTo>
                  <a:lnTo>
                    <a:pt x="18880" y="9"/>
                  </a:lnTo>
                  <a:cubicBezTo>
                    <a:pt x="18880" y="6"/>
                    <a:pt x="18880" y="3"/>
                    <a:pt x="18880" y="0"/>
                  </a:cubicBezTo>
                  <a:close/>
                  <a:moveTo>
                    <a:pt x="0" y="0"/>
                  </a:moveTo>
                  <a:lnTo>
                    <a:pt x="0" y="15378"/>
                  </a:lnTo>
                  <a:cubicBezTo>
                    <a:pt x="0" y="16145"/>
                    <a:pt x="567" y="16812"/>
                    <a:pt x="1301" y="16912"/>
                  </a:cubicBezTo>
                  <a:cubicBezTo>
                    <a:pt x="3711" y="17295"/>
                    <a:pt x="6204" y="17472"/>
                    <a:pt x="8767" y="17472"/>
                  </a:cubicBezTo>
                  <a:cubicBezTo>
                    <a:pt x="11561" y="17472"/>
                    <a:pt x="14439" y="17262"/>
                    <a:pt x="17379" y="16879"/>
                  </a:cubicBezTo>
                  <a:cubicBezTo>
                    <a:pt x="18147" y="16779"/>
                    <a:pt x="18747" y="16112"/>
                    <a:pt x="18747" y="15344"/>
                  </a:cubicBezTo>
                  <a:lnTo>
                    <a:pt x="18880" y="9"/>
                  </a:lnTo>
                  <a:lnTo>
                    <a:pt x="18880" y="9"/>
                  </a:lnTo>
                  <a:cubicBezTo>
                    <a:pt x="18859" y="1206"/>
                    <a:pt x="14631" y="2168"/>
                    <a:pt x="9440" y="2168"/>
                  </a:cubicBezTo>
                  <a:cubicBezTo>
                    <a:pt x="4237" y="2168"/>
                    <a:pt x="0" y="120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1"/>
            <p:cNvSpPr/>
            <p:nvPr/>
          </p:nvSpPr>
          <p:spPr>
            <a:xfrm>
              <a:off x="780325" y="4029568"/>
              <a:ext cx="804244" cy="686091"/>
            </a:xfrm>
            <a:custGeom>
              <a:avLst/>
              <a:gdLst/>
              <a:ahLst/>
              <a:cxnLst/>
              <a:rect l="l" t="t" r="r" b="b"/>
              <a:pathLst>
                <a:path w="18848" h="16079" extrusionOk="0">
                  <a:moveTo>
                    <a:pt x="2936" y="1301"/>
                  </a:moveTo>
                  <a:cubicBezTo>
                    <a:pt x="3703" y="1368"/>
                    <a:pt x="4437" y="1401"/>
                    <a:pt x="5171" y="1434"/>
                  </a:cubicBezTo>
                  <a:cubicBezTo>
                    <a:pt x="5437" y="1434"/>
                    <a:pt x="5638" y="1668"/>
                    <a:pt x="5638" y="1935"/>
                  </a:cubicBezTo>
                  <a:lnTo>
                    <a:pt x="5638" y="4003"/>
                  </a:lnTo>
                  <a:cubicBezTo>
                    <a:pt x="5606" y="4284"/>
                    <a:pt x="5400" y="4506"/>
                    <a:pt x="5127" y="4506"/>
                  </a:cubicBezTo>
                  <a:cubicBezTo>
                    <a:pt x="5109" y="4506"/>
                    <a:pt x="5090" y="4505"/>
                    <a:pt x="5071" y="4503"/>
                  </a:cubicBezTo>
                  <a:cubicBezTo>
                    <a:pt x="4337" y="4470"/>
                    <a:pt x="3569" y="4370"/>
                    <a:pt x="2836" y="4270"/>
                  </a:cubicBezTo>
                  <a:cubicBezTo>
                    <a:pt x="2569" y="4236"/>
                    <a:pt x="2369" y="4003"/>
                    <a:pt x="2369" y="3769"/>
                  </a:cubicBezTo>
                  <a:lnTo>
                    <a:pt x="2402" y="1801"/>
                  </a:lnTo>
                  <a:cubicBezTo>
                    <a:pt x="2402" y="1534"/>
                    <a:pt x="2669" y="1301"/>
                    <a:pt x="2936" y="1301"/>
                  </a:cubicBezTo>
                  <a:close/>
                  <a:moveTo>
                    <a:pt x="15611" y="1301"/>
                  </a:moveTo>
                  <a:cubicBezTo>
                    <a:pt x="15878" y="1301"/>
                    <a:pt x="16145" y="1534"/>
                    <a:pt x="16145" y="1801"/>
                  </a:cubicBezTo>
                  <a:lnTo>
                    <a:pt x="16178" y="3769"/>
                  </a:lnTo>
                  <a:cubicBezTo>
                    <a:pt x="16178" y="4036"/>
                    <a:pt x="15978" y="4236"/>
                    <a:pt x="15745" y="4270"/>
                  </a:cubicBezTo>
                  <a:cubicBezTo>
                    <a:pt x="14978" y="4370"/>
                    <a:pt x="14244" y="4470"/>
                    <a:pt x="13477" y="4503"/>
                  </a:cubicBezTo>
                  <a:cubicBezTo>
                    <a:pt x="13457" y="4505"/>
                    <a:pt x="13438" y="4506"/>
                    <a:pt x="13420" y="4506"/>
                  </a:cubicBezTo>
                  <a:cubicBezTo>
                    <a:pt x="13147" y="4506"/>
                    <a:pt x="12943" y="4284"/>
                    <a:pt x="12943" y="4003"/>
                  </a:cubicBezTo>
                  <a:lnTo>
                    <a:pt x="12909" y="1935"/>
                  </a:lnTo>
                  <a:cubicBezTo>
                    <a:pt x="12909" y="1668"/>
                    <a:pt x="13110" y="1434"/>
                    <a:pt x="13410" y="1434"/>
                  </a:cubicBezTo>
                  <a:cubicBezTo>
                    <a:pt x="14144" y="1401"/>
                    <a:pt x="14878" y="1368"/>
                    <a:pt x="15611" y="1301"/>
                  </a:cubicBezTo>
                  <a:close/>
                  <a:moveTo>
                    <a:pt x="6405" y="1468"/>
                  </a:moveTo>
                  <a:cubicBezTo>
                    <a:pt x="7172" y="1501"/>
                    <a:pt x="7906" y="1501"/>
                    <a:pt x="8673" y="1501"/>
                  </a:cubicBezTo>
                  <a:cubicBezTo>
                    <a:pt x="8940" y="1501"/>
                    <a:pt x="9173" y="1735"/>
                    <a:pt x="9173" y="2035"/>
                  </a:cubicBezTo>
                  <a:lnTo>
                    <a:pt x="9173" y="4203"/>
                  </a:lnTo>
                  <a:cubicBezTo>
                    <a:pt x="9173" y="4470"/>
                    <a:pt x="8940" y="4703"/>
                    <a:pt x="8640" y="4703"/>
                  </a:cubicBezTo>
                  <a:cubicBezTo>
                    <a:pt x="7873" y="4703"/>
                    <a:pt x="7105" y="4670"/>
                    <a:pt x="6338" y="4603"/>
                  </a:cubicBezTo>
                  <a:cubicBezTo>
                    <a:pt x="6071" y="4603"/>
                    <a:pt x="5871" y="4370"/>
                    <a:pt x="5871" y="4103"/>
                  </a:cubicBezTo>
                  <a:lnTo>
                    <a:pt x="5904" y="1968"/>
                  </a:lnTo>
                  <a:cubicBezTo>
                    <a:pt x="5904" y="1701"/>
                    <a:pt x="6138" y="1468"/>
                    <a:pt x="6405" y="1468"/>
                  </a:cubicBezTo>
                  <a:close/>
                  <a:moveTo>
                    <a:pt x="12142" y="1468"/>
                  </a:moveTo>
                  <a:cubicBezTo>
                    <a:pt x="12442" y="1468"/>
                    <a:pt x="12676" y="1701"/>
                    <a:pt x="12676" y="1968"/>
                  </a:cubicBezTo>
                  <a:lnTo>
                    <a:pt x="12709" y="4103"/>
                  </a:lnTo>
                  <a:cubicBezTo>
                    <a:pt x="12709" y="4370"/>
                    <a:pt x="12509" y="4603"/>
                    <a:pt x="12209" y="4603"/>
                  </a:cubicBezTo>
                  <a:cubicBezTo>
                    <a:pt x="11442" y="4637"/>
                    <a:pt x="10675" y="4670"/>
                    <a:pt x="9907" y="4703"/>
                  </a:cubicBezTo>
                  <a:cubicBezTo>
                    <a:pt x="9640" y="4703"/>
                    <a:pt x="9407" y="4470"/>
                    <a:pt x="9407" y="4170"/>
                  </a:cubicBezTo>
                  <a:lnTo>
                    <a:pt x="9407" y="2001"/>
                  </a:lnTo>
                  <a:cubicBezTo>
                    <a:pt x="9407" y="1735"/>
                    <a:pt x="9640" y="1501"/>
                    <a:pt x="9907" y="1501"/>
                  </a:cubicBezTo>
                  <a:cubicBezTo>
                    <a:pt x="10641" y="1501"/>
                    <a:pt x="11408" y="1501"/>
                    <a:pt x="12142" y="1468"/>
                  </a:cubicBezTo>
                  <a:close/>
                  <a:moveTo>
                    <a:pt x="2878" y="4533"/>
                  </a:moveTo>
                  <a:cubicBezTo>
                    <a:pt x="2897" y="4533"/>
                    <a:pt x="2916" y="4534"/>
                    <a:pt x="2936" y="4537"/>
                  </a:cubicBezTo>
                  <a:cubicBezTo>
                    <a:pt x="3670" y="4637"/>
                    <a:pt x="4403" y="4703"/>
                    <a:pt x="5137" y="4770"/>
                  </a:cubicBezTo>
                  <a:cubicBezTo>
                    <a:pt x="5404" y="4770"/>
                    <a:pt x="5604" y="5004"/>
                    <a:pt x="5604" y="5270"/>
                  </a:cubicBezTo>
                  <a:lnTo>
                    <a:pt x="5571" y="7372"/>
                  </a:lnTo>
                  <a:cubicBezTo>
                    <a:pt x="5571" y="7653"/>
                    <a:pt x="5337" y="7876"/>
                    <a:pt x="5061" y="7876"/>
                  </a:cubicBezTo>
                  <a:cubicBezTo>
                    <a:pt x="5042" y="7876"/>
                    <a:pt x="5023" y="7874"/>
                    <a:pt x="5004" y="7872"/>
                  </a:cubicBezTo>
                  <a:cubicBezTo>
                    <a:pt x="4270" y="7739"/>
                    <a:pt x="3503" y="7639"/>
                    <a:pt x="2736" y="7472"/>
                  </a:cubicBezTo>
                  <a:cubicBezTo>
                    <a:pt x="2502" y="7439"/>
                    <a:pt x="2335" y="7205"/>
                    <a:pt x="2335" y="6972"/>
                  </a:cubicBezTo>
                  <a:lnTo>
                    <a:pt x="2369" y="5037"/>
                  </a:lnTo>
                  <a:cubicBezTo>
                    <a:pt x="2369" y="4756"/>
                    <a:pt x="2602" y="4533"/>
                    <a:pt x="2878" y="4533"/>
                  </a:cubicBezTo>
                  <a:close/>
                  <a:moveTo>
                    <a:pt x="15702" y="4533"/>
                  </a:moveTo>
                  <a:cubicBezTo>
                    <a:pt x="15978" y="4533"/>
                    <a:pt x="16212" y="4756"/>
                    <a:pt x="16212" y="5037"/>
                  </a:cubicBezTo>
                  <a:lnTo>
                    <a:pt x="16245" y="6972"/>
                  </a:lnTo>
                  <a:cubicBezTo>
                    <a:pt x="16245" y="7205"/>
                    <a:pt x="16078" y="7439"/>
                    <a:pt x="15812" y="7472"/>
                  </a:cubicBezTo>
                  <a:cubicBezTo>
                    <a:pt x="15044" y="7639"/>
                    <a:pt x="14310" y="7772"/>
                    <a:pt x="13543" y="7872"/>
                  </a:cubicBezTo>
                  <a:cubicBezTo>
                    <a:pt x="13524" y="7874"/>
                    <a:pt x="13505" y="7876"/>
                    <a:pt x="13486" y="7876"/>
                  </a:cubicBezTo>
                  <a:cubicBezTo>
                    <a:pt x="13210" y="7876"/>
                    <a:pt x="12976" y="7653"/>
                    <a:pt x="12976" y="7372"/>
                  </a:cubicBezTo>
                  <a:lnTo>
                    <a:pt x="12943" y="5270"/>
                  </a:lnTo>
                  <a:cubicBezTo>
                    <a:pt x="12943" y="5004"/>
                    <a:pt x="13143" y="4803"/>
                    <a:pt x="13410" y="4770"/>
                  </a:cubicBezTo>
                  <a:cubicBezTo>
                    <a:pt x="14144" y="4703"/>
                    <a:pt x="14878" y="4637"/>
                    <a:pt x="15645" y="4537"/>
                  </a:cubicBezTo>
                  <a:cubicBezTo>
                    <a:pt x="15664" y="4534"/>
                    <a:pt x="15683" y="4533"/>
                    <a:pt x="15702" y="4533"/>
                  </a:cubicBezTo>
                  <a:close/>
                  <a:moveTo>
                    <a:pt x="6371" y="4837"/>
                  </a:moveTo>
                  <a:cubicBezTo>
                    <a:pt x="7139" y="4904"/>
                    <a:pt x="7906" y="4937"/>
                    <a:pt x="8673" y="4937"/>
                  </a:cubicBezTo>
                  <a:cubicBezTo>
                    <a:pt x="8940" y="4937"/>
                    <a:pt x="9173" y="5170"/>
                    <a:pt x="9173" y="5437"/>
                  </a:cubicBezTo>
                  <a:lnTo>
                    <a:pt x="9173" y="7639"/>
                  </a:lnTo>
                  <a:cubicBezTo>
                    <a:pt x="9173" y="7906"/>
                    <a:pt x="8940" y="8139"/>
                    <a:pt x="8640" y="8139"/>
                  </a:cubicBezTo>
                  <a:cubicBezTo>
                    <a:pt x="7873" y="8139"/>
                    <a:pt x="7072" y="8072"/>
                    <a:pt x="6271" y="8006"/>
                  </a:cubicBezTo>
                  <a:cubicBezTo>
                    <a:pt x="6005" y="7972"/>
                    <a:pt x="5804" y="7739"/>
                    <a:pt x="5838" y="7505"/>
                  </a:cubicBezTo>
                  <a:lnTo>
                    <a:pt x="5838" y="5337"/>
                  </a:lnTo>
                  <a:cubicBezTo>
                    <a:pt x="5838" y="5070"/>
                    <a:pt x="6105" y="4837"/>
                    <a:pt x="6371" y="4837"/>
                  </a:cubicBezTo>
                  <a:close/>
                  <a:moveTo>
                    <a:pt x="12176" y="4837"/>
                  </a:moveTo>
                  <a:cubicBezTo>
                    <a:pt x="12476" y="4837"/>
                    <a:pt x="12709" y="5070"/>
                    <a:pt x="12709" y="5337"/>
                  </a:cubicBezTo>
                  <a:lnTo>
                    <a:pt x="12743" y="7472"/>
                  </a:lnTo>
                  <a:cubicBezTo>
                    <a:pt x="12743" y="7739"/>
                    <a:pt x="12543" y="7972"/>
                    <a:pt x="12276" y="8006"/>
                  </a:cubicBezTo>
                  <a:cubicBezTo>
                    <a:pt x="11508" y="8072"/>
                    <a:pt x="10708" y="8106"/>
                    <a:pt x="9907" y="8139"/>
                  </a:cubicBezTo>
                  <a:cubicBezTo>
                    <a:pt x="9640" y="8139"/>
                    <a:pt x="9407" y="7906"/>
                    <a:pt x="9407" y="7639"/>
                  </a:cubicBezTo>
                  <a:lnTo>
                    <a:pt x="9407" y="5437"/>
                  </a:lnTo>
                  <a:cubicBezTo>
                    <a:pt x="9407" y="5170"/>
                    <a:pt x="9607" y="4937"/>
                    <a:pt x="9907" y="4937"/>
                  </a:cubicBezTo>
                  <a:cubicBezTo>
                    <a:pt x="10675" y="4937"/>
                    <a:pt x="11408" y="4904"/>
                    <a:pt x="12176" y="4837"/>
                  </a:cubicBezTo>
                  <a:close/>
                  <a:moveTo>
                    <a:pt x="15702" y="7736"/>
                  </a:moveTo>
                  <a:cubicBezTo>
                    <a:pt x="15982" y="7736"/>
                    <a:pt x="16245" y="7958"/>
                    <a:pt x="16245" y="8239"/>
                  </a:cubicBezTo>
                  <a:lnTo>
                    <a:pt x="16279" y="10174"/>
                  </a:lnTo>
                  <a:cubicBezTo>
                    <a:pt x="16312" y="10407"/>
                    <a:pt x="16145" y="10608"/>
                    <a:pt x="15912" y="10674"/>
                  </a:cubicBezTo>
                  <a:cubicBezTo>
                    <a:pt x="15144" y="10908"/>
                    <a:pt x="14377" y="11075"/>
                    <a:pt x="13610" y="11208"/>
                  </a:cubicBezTo>
                  <a:cubicBezTo>
                    <a:pt x="13591" y="11210"/>
                    <a:pt x="13572" y="11211"/>
                    <a:pt x="13553" y="11211"/>
                  </a:cubicBezTo>
                  <a:cubicBezTo>
                    <a:pt x="13277" y="11211"/>
                    <a:pt x="13041" y="10989"/>
                    <a:pt x="13010" y="10708"/>
                  </a:cubicBezTo>
                  <a:lnTo>
                    <a:pt x="13010" y="8606"/>
                  </a:lnTo>
                  <a:cubicBezTo>
                    <a:pt x="12976" y="8373"/>
                    <a:pt x="13176" y="8139"/>
                    <a:pt x="13443" y="8106"/>
                  </a:cubicBezTo>
                  <a:cubicBezTo>
                    <a:pt x="14177" y="8006"/>
                    <a:pt x="14911" y="7906"/>
                    <a:pt x="15645" y="7739"/>
                  </a:cubicBezTo>
                  <a:cubicBezTo>
                    <a:pt x="15664" y="7737"/>
                    <a:pt x="15683" y="7736"/>
                    <a:pt x="15702" y="7736"/>
                  </a:cubicBezTo>
                  <a:close/>
                  <a:moveTo>
                    <a:pt x="2798" y="7761"/>
                  </a:moveTo>
                  <a:cubicBezTo>
                    <a:pt x="2832" y="7761"/>
                    <a:pt x="2867" y="7764"/>
                    <a:pt x="2902" y="7772"/>
                  </a:cubicBezTo>
                  <a:cubicBezTo>
                    <a:pt x="3670" y="7906"/>
                    <a:pt x="4403" y="8039"/>
                    <a:pt x="5137" y="8106"/>
                  </a:cubicBezTo>
                  <a:cubicBezTo>
                    <a:pt x="5371" y="8139"/>
                    <a:pt x="5571" y="8373"/>
                    <a:pt x="5571" y="8640"/>
                  </a:cubicBezTo>
                  <a:lnTo>
                    <a:pt x="5538" y="10708"/>
                  </a:lnTo>
                  <a:cubicBezTo>
                    <a:pt x="5538" y="11003"/>
                    <a:pt x="5329" y="11219"/>
                    <a:pt x="5050" y="11219"/>
                  </a:cubicBezTo>
                  <a:cubicBezTo>
                    <a:pt x="5013" y="11219"/>
                    <a:pt x="4976" y="11216"/>
                    <a:pt x="4937" y="11208"/>
                  </a:cubicBezTo>
                  <a:cubicBezTo>
                    <a:pt x="4170" y="11075"/>
                    <a:pt x="3403" y="10908"/>
                    <a:pt x="2635" y="10674"/>
                  </a:cubicBezTo>
                  <a:cubicBezTo>
                    <a:pt x="2435" y="10641"/>
                    <a:pt x="2269" y="10407"/>
                    <a:pt x="2269" y="10174"/>
                  </a:cubicBezTo>
                  <a:lnTo>
                    <a:pt x="2302" y="8239"/>
                  </a:lnTo>
                  <a:cubicBezTo>
                    <a:pt x="2302" y="7974"/>
                    <a:pt x="2536" y="7761"/>
                    <a:pt x="2798" y="7761"/>
                  </a:cubicBezTo>
                  <a:close/>
                  <a:moveTo>
                    <a:pt x="12209" y="8239"/>
                  </a:moveTo>
                  <a:cubicBezTo>
                    <a:pt x="12476" y="8239"/>
                    <a:pt x="12743" y="8439"/>
                    <a:pt x="12743" y="8740"/>
                  </a:cubicBezTo>
                  <a:lnTo>
                    <a:pt x="12776" y="10908"/>
                  </a:lnTo>
                  <a:cubicBezTo>
                    <a:pt x="12776" y="11141"/>
                    <a:pt x="12609" y="11375"/>
                    <a:pt x="12342" y="11408"/>
                  </a:cubicBezTo>
                  <a:cubicBezTo>
                    <a:pt x="11542" y="11508"/>
                    <a:pt x="10708" y="11575"/>
                    <a:pt x="9907" y="11575"/>
                  </a:cubicBezTo>
                  <a:cubicBezTo>
                    <a:pt x="9890" y="11577"/>
                    <a:pt x="9873" y="11578"/>
                    <a:pt x="9856" y="11578"/>
                  </a:cubicBezTo>
                  <a:cubicBezTo>
                    <a:pt x="9611" y="11578"/>
                    <a:pt x="9407" y="11356"/>
                    <a:pt x="9407" y="11075"/>
                  </a:cubicBezTo>
                  <a:lnTo>
                    <a:pt x="9407" y="8873"/>
                  </a:lnTo>
                  <a:cubicBezTo>
                    <a:pt x="9407" y="8606"/>
                    <a:pt x="9607" y="8373"/>
                    <a:pt x="9907" y="8373"/>
                  </a:cubicBezTo>
                  <a:cubicBezTo>
                    <a:pt x="10675" y="8373"/>
                    <a:pt x="11442" y="8339"/>
                    <a:pt x="12209" y="8239"/>
                  </a:cubicBezTo>
                  <a:close/>
                  <a:moveTo>
                    <a:pt x="6371" y="8239"/>
                  </a:moveTo>
                  <a:cubicBezTo>
                    <a:pt x="7139" y="8339"/>
                    <a:pt x="7906" y="8373"/>
                    <a:pt x="8673" y="8373"/>
                  </a:cubicBezTo>
                  <a:cubicBezTo>
                    <a:pt x="8940" y="8373"/>
                    <a:pt x="9173" y="8606"/>
                    <a:pt x="9173" y="8873"/>
                  </a:cubicBezTo>
                  <a:lnTo>
                    <a:pt x="9173" y="11075"/>
                  </a:lnTo>
                  <a:cubicBezTo>
                    <a:pt x="9173" y="11375"/>
                    <a:pt x="8940" y="11608"/>
                    <a:pt x="8640" y="11608"/>
                  </a:cubicBezTo>
                  <a:cubicBezTo>
                    <a:pt x="7839" y="11575"/>
                    <a:pt x="7039" y="11508"/>
                    <a:pt x="6205" y="11408"/>
                  </a:cubicBezTo>
                  <a:cubicBezTo>
                    <a:pt x="5971" y="11375"/>
                    <a:pt x="5771" y="11141"/>
                    <a:pt x="5771" y="10908"/>
                  </a:cubicBezTo>
                  <a:lnTo>
                    <a:pt x="5804" y="8740"/>
                  </a:lnTo>
                  <a:cubicBezTo>
                    <a:pt x="5804" y="8439"/>
                    <a:pt x="6071" y="8239"/>
                    <a:pt x="6371" y="8239"/>
                  </a:cubicBezTo>
                  <a:close/>
                  <a:moveTo>
                    <a:pt x="2725" y="10985"/>
                  </a:moveTo>
                  <a:cubicBezTo>
                    <a:pt x="2773" y="10985"/>
                    <a:pt x="2821" y="10992"/>
                    <a:pt x="2869" y="11008"/>
                  </a:cubicBezTo>
                  <a:cubicBezTo>
                    <a:pt x="3636" y="11208"/>
                    <a:pt x="4370" y="11341"/>
                    <a:pt x="5104" y="11475"/>
                  </a:cubicBezTo>
                  <a:cubicBezTo>
                    <a:pt x="5337" y="11508"/>
                    <a:pt x="5504" y="11742"/>
                    <a:pt x="5504" y="11975"/>
                  </a:cubicBezTo>
                  <a:lnTo>
                    <a:pt x="5504" y="14043"/>
                  </a:lnTo>
                  <a:cubicBezTo>
                    <a:pt x="5504" y="14338"/>
                    <a:pt x="5269" y="14555"/>
                    <a:pt x="4984" y="14555"/>
                  </a:cubicBezTo>
                  <a:cubicBezTo>
                    <a:pt x="4947" y="14555"/>
                    <a:pt x="4909" y="14551"/>
                    <a:pt x="4870" y="14544"/>
                  </a:cubicBezTo>
                  <a:cubicBezTo>
                    <a:pt x="4103" y="14377"/>
                    <a:pt x="3336" y="14143"/>
                    <a:pt x="2569" y="13877"/>
                  </a:cubicBezTo>
                  <a:cubicBezTo>
                    <a:pt x="2335" y="13810"/>
                    <a:pt x="2202" y="13610"/>
                    <a:pt x="2202" y="13376"/>
                  </a:cubicBezTo>
                  <a:lnTo>
                    <a:pt x="2235" y="11475"/>
                  </a:lnTo>
                  <a:cubicBezTo>
                    <a:pt x="2235" y="11194"/>
                    <a:pt x="2471" y="10985"/>
                    <a:pt x="2725" y="10985"/>
                  </a:cubicBezTo>
                  <a:close/>
                  <a:moveTo>
                    <a:pt x="15822" y="10985"/>
                  </a:moveTo>
                  <a:cubicBezTo>
                    <a:pt x="16076" y="10985"/>
                    <a:pt x="16312" y="11194"/>
                    <a:pt x="16312" y="11475"/>
                  </a:cubicBezTo>
                  <a:lnTo>
                    <a:pt x="16345" y="13376"/>
                  </a:lnTo>
                  <a:cubicBezTo>
                    <a:pt x="16345" y="13610"/>
                    <a:pt x="16212" y="13810"/>
                    <a:pt x="16012" y="13877"/>
                  </a:cubicBezTo>
                  <a:cubicBezTo>
                    <a:pt x="15244" y="14143"/>
                    <a:pt x="14444" y="14377"/>
                    <a:pt x="13677" y="14544"/>
                  </a:cubicBezTo>
                  <a:cubicBezTo>
                    <a:pt x="13642" y="14551"/>
                    <a:pt x="13607" y="14555"/>
                    <a:pt x="13573" y="14555"/>
                  </a:cubicBezTo>
                  <a:cubicBezTo>
                    <a:pt x="13311" y="14555"/>
                    <a:pt x="13076" y="14338"/>
                    <a:pt x="13076" y="14043"/>
                  </a:cubicBezTo>
                  <a:lnTo>
                    <a:pt x="13043" y="11975"/>
                  </a:lnTo>
                  <a:cubicBezTo>
                    <a:pt x="13043" y="11742"/>
                    <a:pt x="13210" y="11508"/>
                    <a:pt x="13477" y="11475"/>
                  </a:cubicBezTo>
                  <a:cubicBezTo>
                    <a:pt x="14210" y="11341"/>
                    <a:pt x="14944" y="11208"/>
                    <a:pt x="15678" y="11008"/>
                  </a:cubicBezTo>
                  <a:cubicBezTo>
                    <a:pt x="15726" y="10992"/>
                    <a:pt x="15774" y="10985"/>
                    <a:pt x="15822" y="10985"/>
                  </a:cubicBezTo>
                  <a:close/>
                  <a:moveTo>
                    <a:pt x="6281" y="11639"/>
                  </a:moveTo>
                  <a:cubicBezTo>
                    <a:pt x="6300" y="11639"/>
                    <a:pt x="6319" y="11640"/>
                    <a:pt x="6338" y="11642"/>
                  </a:cubicBezTo>
                  <a:cubicBezTo>
                    <a:pt x="7272" y="11775"/>
                    <a:pt x="8239" y="11842"/>
                    <a:pt x="9173" y="11842"/>
                  </a:cubicBezTo>
                  <a:lnTo>
                    <a:pt x="9173" y="14510"/>
                  </a:lnTo>
                  <a:cubicBezTo>
                    <a:pt x="9173" y="14791"/>
                    <a:pt x="8969" y="15014"/>
                    <a:pt x="8697" y="15014"/>
                  </a:cubicBezTo>
                  <a:cubicBezTo>
                    <a:pt x="8678" y="15014"/>
                    <a:pt x="8659" y="15013"/>
                    <a:pt x="8640" y="15011"/>
                  </a:cubicBezTo>
                  <a:cubicBezTo>
                    <a:pt x="7806" y="15011"/>
                    <a:pt x="6972" y="14911"/>
                    <a:pt x="6171" y="14777"/>
                  </a:cubicBezTo>
                  <a:cubicBezTo>
                    <a:pt x="5904" y="14744"/>
                    <a:pt x="5738" y="14510"/>
                    <a:pt x="5738" y="14277"/>
                  </a:cubicBezTo>
                  <a:lnTo>
                    <a:pt x="5771" y="12142"/>
                  </a:lnTo>
                  <a:cubicBezTo>
                    <a:pt x="5771" y="11861"/>
                    <a:pt x="6005" y="11639"/>
                    <a:pt x="6281" y="11639"/>
                  </a:cubicBezTo>
                  <a:close/>
                  <a:moveTo>
                    <a:pt x="12345" y="11664"/>
                  </a:moveTo>
                  <a:cubicBezTo>
                    <a:pt x="12601" y="11664"/>
                    <a:pt x="12809" y="11877"/>
                    <a:pt x="12809" y="12142"/>
                  </a:cubicBezTo>
                  <a:lnTo>
                    <a:pt x="12843" y="14277"/>
                  </a:lnTo>
                  <a:cubicBezTo>
                    <a:pt x="12843" y="14544"/>
                    <a:pt x="12643" y="14744"/>
                    <a:pt x="12409" y="14777"/>
                  </a:cubicBezTo>
                  <a:cubicBezTo>
                    <a:pt x="11575" y="14911"/>
                    <a:pt x="10741" y="15011"/>
                    <a:pt x="9907" y="15011"/>
                  </a:cubicBezTo>
                  <a:cubicBezTo>
                    <a:pt x="9890" y="15013"/>
                    <a:pt x="9873" y="15014"/>
                    <a:pt x="9856" y="15014"/>
                  </a:cubicBezTo>
                  <a:cubicBezTo>
                    <a:pt x="9611" y="15014"/>
                    <a:pt x="9407" y="14791"/>
                    <a:pt x="9407" y="14510"/>
                  </a:cubicBezTo>
                  <a:lnTo>
                    <a:pt x="9407" y="12342"/>
                  </a:lnTo>
                  <a:cubicBezTo>
                    <a:pt x="9407" y="12075"/>
                    <a:pt x="9607" y="11842"/>
                    <a:pt x="9907" y="11842"/>
                  </a:cubicBezTo>
                  <a:cubicBezTo>
                    <a:pt x="10675" y="11808"/>
                    <a:pt x="11442" y="11742"/>
                    <a:pt x="12242" y="11675"/>
                  </a:cubicBezTo>
                  <a:cubicBezTo>
                    <a:pt x="12277" y="11667"/>
                    <a:pt x="12312" y="11664"/>
                    <a:pt x="12345" y="11664"/>
                  </a:cubicBezTo>
                  <a:close/>
                  <a:moveTo>
                    <a:pt x="2202" y="0"/>
                  </a:moveTo>
                  <a:lnTo>
                    <a:pt x="2202" y="500"/>
                  </a:lnTo>
                  <a:cubicBezTo>
                    <a:pt x="2202" y="801"/>
                    <a:pt x="1935" y="1001"/>
                    <a:pt x="1668" y="1001"/>
                  </a:cubicBezTo>
                  <a:cubicBezTo>
                    <a:pt x="1101" y="934"/>
                    <a:pt x="567" y="901"/>
                    <a:pt x="0" y="834"/>
                  </a:cubicBezTo>
                  <a:lnTo>
                    <a:pt x="0" y="1101"/>
                  </a:lnTo>
                  <a:cubicBezTo>
                    <a:pt x="567" y="1134"/>
                    <a:pt x="1134" y="1201"/>
                    <a:pt x="1701" y="1234"/>
                  </a:cubicBezTo>
                  <a:cubicBezTo>
                    <a:pt x="1968" y="1268"/>
                    <a:pt x="2202" y="1468"/>
                    <a:pt x="2168" y="1735"/>
                  </a:cubicBezTo>
                  <a:lnTo>
                    <a:pt x="2135" y="3603"/>
                  </a:lnTo>
                  <a:cubicBezTo>
                    <a:pt x="2135" y="3884"/>
                    <a:pt x="1901" y="4106"/>
                    <a:pt x="1625" y="4106"/>
                  </a:cubicBezTo>
                  <a:cubicBezTo>
                    <a:pt x="1606" y="4106"/>
                    <a:pt x="1587" y="4105"/>
                    <a:pt x="1568" y="4103"/>
                  </a:cubicBezTo>
                  <a:cubicBezTo>
                    <a:pt x="1034" y="4036"/>
                    <a:pt x="534" y="3936"/>
                    <a:pt x="0" y="3836"/>
                  </a:cubicBezTo>
                  <a:lnTo>
                    <a:pt x="0" y="4070"/>
                  </a:lnTo>
                  <a:cubicBezTo>
                    <a:pt x="567" y="4170"/>
                    <a:pt x="1134" y="4270"/>
                    <a:pt x="1701" y="4370"/>
                  </a:cubicBezTo>
                  <a:cubicBezTo>
                    <a:pt x="1935" y="4403"/>
                    <a:pt x="2135" y="4637"/>
                    <a:pt x="2135" y="4870"/>
                  </a:cubicBezTo>
                  <a:lnTo>
                    <a:pt x="2102" y="6705"/>
                  </a:lnTo>
                  <a:cubicBezTo>
                    <a:pt x="2102" y="7000"/>
                    <a:pt x="1867" y="7217"/>
                    <a:pt x="1582" y="7217"/>
                  </a:cubicBezTo>
                  <a:cubicBezTo>
                    <a:pt x="1545" y="7217"/>
                    <a:pt x="1506" y="7213"/>
                    <a:pt x="1468" y="7205"/>
                  </a:cubicBezTo>
                  <a:cubicBezTo>
                    <a:pt x="1001" y="7105"/>
                    <a:pt x="501" y="6972"/>
                    <a:pt x="0" y="6838"/>
                  </a:cubicBezTo>
                  <a:lnTo>
                    <a:pt x="0" y="7072"/>
                  </a:lnTo>
                  <a:cubicBezTo>
                    <a:pt x="567" y="7239"/>
                    <a:pt x="1134" y="7372"/>
                    <a:pt x="1668" y="7505"/>
                  </a:cubicBezTo>
                  <a:cubicBezTo>
                    <a:pt x="1902" y="7539"/>
                    <a:pt x="2068" y="7772"/>
                    <a:pt x="2068" y="8006"/>
                  </a:cubicBezTo>
                  <a:lnTo>
                    <a:pt x="2035" y="9840"/>
                  </a:lnTo>
                  <a:cubicBezTo>
                    <a:pt x="2035" y="10121"/>
                    <a:pt x="1799" y="10331"/>
                    <a:pt x="1525" y="10331"/>
                  </a:cubicBezTo>
                  <a:cubicBezTo>
                    <a:pt x="1474" y="10331"/>
                    <a:pt x="1421" y="10323"/>
                    <a:pt x="1368" y="10307"/>
                  </a:cubicBezTo>
                  <a:cubicBezTo>
                    <a:pt x="901" y="10174"/>
                    <a:pt x="467" y="10007"/>
                    <a:pt x="0" y="9840"/>
                  </a:cubicBezTo>
                  <a:lnTo>
                    <a:pt x="0" y="10074"/>
                  </a:lnTo>
                  <a:cubicBezTo>
                    <a:pt x="567" y="10307"/>
                    <a:pt x="1101" y="10474"/>
                    <a:pt x="1668" y="10641"/>
                  </a:cubicBezTo>
                  <a:cubicBezTo>
                    <a:pt x="1868" y="10708"/>
                    <a:pt x="2035" y="10908"/>
                    <a:pt x="2035" y="11141"/>
                  </a:cubicBezTo>
                  <a:lnTo>
                    <a:pt x="2002" y="12943"/>
                  </a:lnTo>
                  <a:cubicBezTo>
                    <a:pt x="2002" y="13238"/>
                    <a:pt x="1763" y="13448"/>
                    <a:pt x="1496" y="13448"/>
                  </a:cubicBezTo>
                  <a:cubicBezTo>
                    <a:pt x="1432" y="13448"/>
                    <a:pt x="1366" y="13435"/>
                    <a:pt x="1301" y="13410"/>
                  </a:cubicBezTo>
                  <a:cubicBezTo>
                    <a:pt x="868" y="13209"/>
                    <a:pt x="434" y="13009"/>
                    <a:pt x="0" y="12809"/>
                  </a:cubicBezTo>
                  <a:lnTo>
                    <a:pt x="0" y="13076"/>
                  </a:lnTo>
                  <a:cubicBezTo>
                    <a:pt x="534" y="13343"/>
                    <a:pt x="1101" y="13576"/>
                    <a:pt x="1635" y="13810"/>
                  </a:cubicBezTo>
                  <a:cubicBezTo>
                    <a:pt x="1835" y="13877"/>
                    <a:pt x="1968" y="14077"/>
                    <a:pt x="1968" y="14277"/>
                  </a:cubicBezTo>
                  <a:lnTo>
                    <a:pt x="1935" y="15611"/>
                  </a:lnTo>
                  <a:cubicBezTo>
                    <a:pt x="2035" y="15645"/>
                    <a:pt x="2102" y="15645"/>
                    <a:pt x="2168" y="15645"/>
                  </a:cubicBezTo>
                  <a:lnTo>
                    <a:pt x="2202" y="14711"/>
                  </a:lnTo>
                  <a:cubicBezTo>
                    <a:pt x="2202" y="14430"/>
                    <a:pt x="2438" y="14220"/>
                    <a:pt x="2711" y="14220"/>
                  </a:cubicBezTo>
                  <a:cubicBezTo>
                    <a:pt x="2763" y="14220"/>
                    <a:pt x="2816" y="14228"/>
                    <a:pt x="2869" y="14244"/>
                  </a:cubicBezTo>
                  <a:cubicBezTo>
                    <a:pt x="3603" y="14477"/>
                    <a:pt x="4337" y="14677"/>
                    <a:pt x="5071" y="14844"/>
                  </a:cubicBezTo>
                  <a:cubicBezTo>
                    <a:pt x="5304" y="14877"/>
                    <a:pt x="5471" y="15111"/>
                    <a:pt x="5471" y="15344"/>
                  </a:cubicBezTo>
                  <a:lnTo>
                    <a:pt x="5471" y="15978"/>
                  </a:lnTo>
                  <a:cubicBezTo>
                    <a:pt x="5538" y="15978"/>
                    <a:pt x="5638" y="15978"/>
                    <a:pt x="5704" y="16011"/>
                  </a:cubicBezTo>
                  <a:lnTo>
                    <a:pt x="5704" y="15544"/>
                  </a:lnTo>
                  <a:cubicBezTo>
                    <a:pt x="5736" y="15263"/>
                    <a:pt x="5971" y="15041"/>
                    <a:pt x="6248" y="15041"/>
                  </a:cubicBezTo>
                  <a:cubicBezTo>
                    <a:pt x="6266" y="15041"/>
                    <a:pt x="6286" y="15042"/>
                    <a:pt x="6305" y="15044"/>
                  </a:cubicBezTo>
                  <a:cubicBezTo>
                    <a:pt x="7072" y="15178"/>
                    <a:pt x="7873" y="15244"/>
                    <a:pt x="8673" y="15278"/>
                  </a:cubicBezTo>
                  <a:cubicBezTo>
                    <a:pt x="8940" y="15278"/>
                    <a:pt x="9173" y="15511"/>
                    <a:pt x="9173" y="15778"/>
                  </a:cubicBezTo>
                  <a:lnTo>
                    <a:pt x="9173" y="16078"/>
                  </a:lnTo>
                  <a:lnTo>
                    <a:pt x="9407" y="16078"/>
                  </a:lnTo>
                  <a:lnTo>
                    <a:pt x="9407" y="15778"/>
                  </a:lnTo>
                  <a:cubicBezTo>
                    <a:pt x="9407" y="15511"/>
                    <a:pt x="9640" y="15278"/>
                    <a:pt x="9907" y="15278"/>
                  </a:cubicBezTo>
                  <a:cubicBezTo>
                    <a:pt x="10675" y="15244"/>
                    <a:pt x="11475" y="15178"/>
                    <a:pt x="12276" y="15044"/>
                  </a:cubicBezTo>
                  <a:cubicBezTo>
                    <a:pt x="12295" y="15042"/>
                    <a:pt x="12314" y="15041"/>
                    <a:pt x="12333" y="15041"/>
                  </a:cubicBezTo>
                  <a:cubicBezTo>
                    <a:pt x="12609" y="15041"/>
                    <a:pt x="12843" y="15263"/>
                    <a:pt x="12843" y="15544"/>
                  </a:cubicBezTo>
                  <a:lnTo>
                    <a:pt x="12843" y="15945"/>
                  </a:lnTo>
                  <a:cubicBezTo>
                    <a:pt x="12943" y="15945"/>
                    <a:pt x="13010" y="15945"/>
                    <a:pt x="13110" y="15911"/>
                  </a:cubicBezTo>
                  <a:lnTo>
                    <a:pt x="13076" y="15344"/>
                  </a:lnTo>
                  <a:cubicBezTo>
                    <a:pt x="13076" y="15077"/>
                    <a:pt x="13243" y="14877"/>
                    <a:pt x="13477" y="14844"/>
                  </a:cubicBezTo>
                  <a:cubicBezTo>
                    <a:pt x="14210" y="14677"/>
                    <a:pt x="14978" y="14477"/>
                    <a:pt x="15711" y="14244"/>
                  </a:cubicBezTo>
                  <a:cubicBezTo>
                    <a:pt x="15759" y="14228"/>
                    <a:pt x="15808" y="14220"/>
                    <a:pt x="15858" y="14220"/>
                  </a:cubicBezTo>
                  <a:cubicBezTo>
                    <a:pt x="16119" y="14220"/>
                    <a:pt x="16379" y="14430"/>
                    <a:pt x="16379" y="14711"/>
                  </a:cubicBezTo>
                  <a:lnTo>
                    <a:pt x="16379" y="15611"/>
                  </a:lnTo>
                  <a:cubicBezTo>
                    <a:pt x="16479" y="15611"/>
                    <a:pt x="16545" y="15578"/>
                    <a:pt x="16612" y="15578"/>
                  </a:cubicBezTo>
                  <a:lnTo>
                    <a:pt x="16612" y="14277"/>
                  </a:lnTo>
                  <a:cubicBezTo>
                    <a:pt x="16612" y="14077"/>
                    <a:pt x="16746" y="13877"/>
                    <a:pt x="16912" y="13777"/>
                  </a:cubicBezTo>
                  <a:cubicBezTo>
                    <a:pt x="17546" y="13543"/>
                    <a:pt x="18147" y="13310"/>
                    <a:pt x="18747" y="13009"/>
                  </a:cubicBezTo>
                  <a:lnTo>
                    <a:pt x="18747" y="12742"/>
                  </a:lnTo>
                  <a:cubicBezTo>
                    <a:pt x="18247" y="12976"/>
                    <a:pt x="17780" y="13176"/>
                    <a:pt x="17279" y="13376"/>
                  </a:cubicBezTo>
                  <a:cubicBezTo>
                    <a:pt x="17209" y="13411"/>
                    <a:pt x="17137" y="13427"/>
                    <a:pt x="17067" y="13427"/>
                  </a:cubicBezTo>
                  <a:cubicBezTo>
                    <a:pt x="16807" y="13427"/>
                    <a:pt x="16579" y="13206"/>
                    <a:pt x="16579" y="12943"/>
                  </a:cubicBezTo>
                  <a:lnTo>
                    <a:pt x="16545" y="11141"/>
                  </a:lnTo>
                  <a:cubicBezTo>
                    <a:pt x="16545" y="10908"/>
                    <a:pt x="16679" y="10708"/>
                    <a:pt x="16912" y="10641"/>
                  </a:cubicBezTo>
                  <a:cubicBezTo>
                    <a:pt x="17513" y="10474"/>
                    <a:pt x="18147" y="10241"/>
                    <a:pt x="18780" y="10007"/>
                  </a:cubicBezTo>
                  <a:lnTo>
                    <a:pt x="18780" y="9740"/>
                  </a:lnTo>
                  <a:cubicBezTo>
                    <a:pt x="18247" y="9940"/>
                    <a:pt x="17713" y="10141"/>
                    <a:pt x="17179" y="10307"/>
                  </a:cubicBezTo>
                  <a:cubicBezTo>
                    <a:pt x="17131" y="10323"/>
                    <a:pt x="17083" y="10331"/>
                    <a:pt x="17035" y="10331"/>
                  </a:cubicBezTo>
                  <a:cubicBezTo>
                    <a:pt x="16781" y="10331"/>
                    <a:pt x="16540" y="10121"/>
                    <a:pt x="16512" y="9840"/>
                  </a:cubicBezTo>
                  <a:lnTo>
                    <a:pt x="16479" y="8006"/>
                  </a:lnTo>
                  <a:cubicBezTo>
                    <a:pt x="16479" y="7772"/>
                    <a:pt x="16645" y="7539"/>
                    <a:pt x="16879" y="7505"/>
                  </a:cubicBezTo>
                  <a:cubicBezTo>
                    <a:pt x="17513" y="7339"/>
                    <a:pt x="18147" y="7205"/>
                    <a:pt x="18780" y="7005"/>
                  </a:cubicBezTo>
                  <a:lnTo>
                    <a:pt x="18780" y="6772"/>
                  </a:lnTo>
                  <a:cubicBezTo>
                    <a:pt x="18213" y="6905"/>
                    <a:pt x="17646" y="7072"/>
                    <a:pt x="17079" y="7205"/>
                  </a:cubicBezTo>
                  <a:cubicBezTo>
                    <a:pt x="17044" y="7213"/>
                    <a:pt x="17010" y="7217"/>
                    <a:pt x="16975" y="7217"/>
                  </a:cubicBezTo>
                  <a:cubicBezTo>
                    <a:pt x="16713" y="7217"/>
                    <a:pt x="16479" y="7000"/>
                    <a:pt x="16479" y="6705"/>
                  </a:cubicBezTo>
                  <a:lnTo>
                    <a:pt x="16445" y="4870"/>
                  </a:lnTo>
                  <a:cubicBezTo>
                    <a:pt x="16445" y="4603"/>
                    <a:pt x="16612" y="4403"/>
                    <a:pt x="16879" y="4370"/>
                  </a:cubicBezTo>
                  <a:cubicBezTo>
                    <a:pt x="17513" y="4270"/>
                    <a:pt x="18180" y="4136"/>
                    <a:pt x="18814" y="4036"/>
                  </a:cubicBezTo>
                  <a:lnTo>
                    <a:pt x="18814" y="3803"/>
                  </a:lnTo>
                  <a:cubicBezTo>
                    <a:pt x="18213" y="3903"/>
                    <a:pt x="17613" y="4003"/>
                    <a:pt x="17012" y="4103"/>
                  </a:cubicBezTo>
                  <a:cubicBezTo>
                    <a:pt x="16993" y="4105"/>
                    <a:pt x="16974" y="4106"/>
                    <a:pt x="16955" y="4106"/>
                  </a:cubicBezTo>
                  <a:cubicBezTo>
                    <a:pt x="16675" y="4106"/>
                    <a:pt x="16412" y="3884"/>
                    <a:pt x="16412" y="3603"/>
                  </a:cubicBezTo>
                  <a:lnTo>
                    <a:pt x="16379" y="1735"/>
                  </a:lnTo>
                  <a:cubicBezTo>
                    <a:pt x="16379" y="1468"/>
                    <a:pt x="16579" y="1268"/>
                    <a:pt x="16846" y="1234"/>
                  </a:cubicBezTo>
                  <a:cubicBezTo>
                    <a:pt x="17513" y="1201"/>
                    <a:pt x="18180" y="1134"/>
                    <a:pt x="18847" y="1067"/>
                  </a:cubicBezTo>
                  <a:lnTo>
                    <a:pt x="18847" y="834"/>
                  </a:lnTo>
                  <a:cubicBezTo>
                    <a:pt x="18213" y="901"/>
                    <a:pt x="17546" y="934"/>
                    <a:pt x="16912" y="1001"/>
                  </a:cubicBezTo>
                  <a:cubicBezTo>
                    <a:pt x="16612" y="1001"/>
                    <a:pt x="16379" y="767"/>
                    <a:pt x="16379" y="500"/>
                  </a:cubicBezTo>
                  <a:lnTo>
                    <a:pt x="16345" y="67"/>
                  </a:lnTo>
                  <a:cubicBezTo>
                    <a:pt x="16345" y="67"/>
                    <a:pt x="16345" y="67"/>
                    <a:pt x="16345" y="100"/>
                  </a:cubicBezTo>
                  <a:cubicBezTo>
                    <a:pt x="16245" y="100"/>
                    <a:pt x="16178" y="133"/>
                    <a:pt x="16112" y="133"/>
                  </a:cubicBezTo>
                  <a:lnTo>
                    <a:pt x="16145" y="567"/>
                  </a:lnTo>
                  <a:cubicBezTo>
                    <a:pt x="16145" y="834"/>
                    <a:pt x="15912" y="1067"/>
                    <a:pt x="15645" y="1067"/>
                  </a:cubicBezTo>
                  <a:cubicBezTo>
                    <a:pt x="14911" y="1134"/>
                    <a:pt x="14177" y="1168"/>
                    <a:pt x="13443" y="1201"/>
                  </a:cubicBezTo>
                  <a:cubicBezTo>
                    <a:pt x="13143" y="1201"/>
                    <a:pt x="12909" y="967"/>
                    <a:pt x="12909" y="701"/>
                  </a:cubicBezTo>
                  <a:lnTo>
                    <a:pt x="12909" y="634"/>
                  </a:lnTo>
                  <a:lnTo>
                    <a:pt x="12676" y="634"/>
                  </a:lnTo>
                  <a:lnTo>
                    <a:pt x="12676" y="701"/>
                  </a:lnTo>
                  <a:cubicBezTo>
                    <a:pt x="12676" y="1001"/>
                    <a:pt x="12442" y="1234"/>
                    <a:pt x="12176" y="1234"/>
                  </a:cubicBezTo>
                  <a:cubicBezTo>
                    <a:pt x="11408" y="1234"/>
                    <a:pt x="10675" y="1268"/>
                    <a:pt x="9907" y="1268"/>
                  </a:cubicBezTo>
                  <a:cubicBezTo>
                    <a:pt x="9640" y="1268"/>
                    <a:pt x="9407" y="1034"/>
                    <a:pt x="9407" y="767"/>
                  </a:cubicBezTo>
                  <a:lnTo>
                    <a:pt x="9173" y="767"/>
                  </a:lnTo>
                  <a:cubicBezTo>
                    <a:pt x="9173" y="1034"/>
                    <a:pt x="8940" y="1268"/>
                    <a:pt x="8673" y="1268"/>
                  </a:cubicBezTo>
                  <a:cubicBezTo>
                    <a:pt x="7906" y="1268"/>
                    <a:pt x="7172" y="1234"/>
                    <a:pt x="6405" y="1234"/>
                  </a:cubicBezTo>
                  <a:cubicBezTo>
                    <a:pt x="6138" y="1234"/>
                    <a:pt x="5904" y="1001"/>
                    <a:pt x="5904" y="701"/>
                  </a:cubicBezTo>
                  <a:lnTo>
                    <a:pt x="5904" y="600"/>
                  </a:lnTo>
                  <a:lnTo>
                    <a:pt x="5671" y="600"/>
                  </a:lnTo>
                  <a:lnTo>
                    <a:pt x="5671" y="701"/>
                  </a:lnTo>
                  <a:cubicBezTo>
                    <a:pt x="5671" y="967"/>
                    <a:pt x="5437" y="1201"/>
                    <a:pt x="5137" y="1201"/>
                  </a:cubicBezTo>
                  <a:cubicBezTo>
                    <a:pt x="4403" y="1168"/>
                    <a:pt x="3670" y="1134"/>
                    <a:pt x="2936" y="1067"/>
                  </a:cubicBezTo>
                  <a:cubicBezTo>
                    <a:pt x="2635" y="1067"/>
                    <a:pt x="2435" y="834"/>
                    <a:pt x="2435" y="567"/>
                  </a:cubicBezTo>
                  <a:lnTo>
                    <a:pt x="2469" y="67"/>
                  </a:lnTo>
                  <a:cubicBezTo>
                    <a:pt x="2435" y="67"/>
                    <a:pt x="2402" y="67"/>
                    <a:pt x="2369" y="33"/>
                  </a:cubicBezTo>
                  <a:cubicBezTo>
                    <a:pt x="2335" y="33"/>
                    <a:pt x="2269" y="33"/>
                    <a:pt x="2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1"/>
            <p:cNvSpPr/>
            <p:nvPr/>
          </p:nvSpPr>
          <p:spPr>
            <a:xfrm>
              <a:off x="2482688" y="1904413"/>
              <a:ext cx="232039" cy="603567"/>
            </a:xfrm>
            <a:custGeom>
              <a:avLst/>
              <a:gdLst/>
              <a:ahLst/>
              <a:cxnLst/>
              <a:rect l="l" t="t" r="r" b="b"/>
              <a:pathLst>
                <a:path w="5438" h="14145" extrusionOk="0">
                  <a:moveTo>
                    <a:pt x="34" y="1"/>
                  </a:moveTo>
                  <a:lnTo>
                    <a:pt x="0" y="14144"/>
                  </a:lnTo>
                  <a:lnTo>
                    <a:pt x="5438" y="14144"/>
                  </a:lnTo>
                  <a:cubicBezTo>
                    <a:pt x="5438" y="14144"/>
                    <a:pt x="4537" y="2036"/>
                    <a:pt x="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1"/>
            <p:cNvSpPr/>
            <p:nvPr/>
          </p:nvSpPr>
          <p:spPr>
            <a:xfrm>
              <a:off x="2482688" y="2433920"/>
              <a:ext cx="276160" cy="276160"/>
            </a:xfrm>
            <a:custGeom>
              <a:avLst/>
              <a:gdLst/>
              <a:ahLst/>
              <a:cxnLst/>
              <a:rect l="l" t="t" r="r" b="b"/>
              <a:pathLst>
                <a:path w="6472" h="6472" extrusionOk="0">
                  <a:moveTo>
                    <a:pt x="3236" y="1"/>
                  </a:moveTo>
                  <a:cubicBezTo>
                    <a:pt x="1468" y="1"/>
                    <a:pt x="0" y="1435"/>
                    <a:pt x="0" y="3236"/>
                  </a:cubicBezTo>
                  <a:cubicBezTo>
                    <a:pt x="0" y="5038"/>
                    <a:pt x="1468" y="6472"/>
                    <a:pt x="3236" y="6472"/>
                  </a:cubicBezTo>
                  <a:cubicBezTo>
                    <a:pt x="5037" y="6472"/>
                    <a:pt x="6472" y="5038"/>
                    <a:pt x="6472" y="3236"/>
                  </a:cubicBezTo>
                  <a:cubicBezTo>
                    <a:pt x="6472" y="1435"/>
                    <a:pt x="5037" y="1"/>
                    <a:pt x="3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1"/>
            <p:cNvSpPr/>
            <p:nvPr/>
          </p:nvSpPr>
          <p:spPr>
            <a:xfrm>
              <a:off x="2512558" y="2507955"/>
              <a:ext cx="202170" cy="202128"/>
            </a:xfrm>
            <a:custGeom>
              <a:avLst/>
              <a:gdLst/>
              <a:ahLst/>
              <a:cxnLst/>
              <a:rect l="l" t="t" r="r" b="b"/>
              <a:pathLst>
                <a:path w="4738" h="4737" extrusionOk="0">
                  <a:moveTo>
                    <a:pt x="2369" y="0"/>
                  </a:moveTo>
                  <a:cubicBezTo>
                    <a:pt x="1068" y="0"/>
                    <a:pt x="1" y="1034"/>
                    <a:pt x="1" y="2369"/>
                  </a:cubicBezTo>
                  <a:cubicBezTo>
                    <a:pt x="1" y="3669"/>
                    <a:pt x="1068" y="4737"/>
                    <a:pt x="2369" y="4737"/>
                  </a:cubicBezTo>
                  <a:cubicBezTo>
                    <a:pt x="3670" y="4737"/>
                    <a:pt x="4738" y="3669"/>
                    <a:pt x="4738" y="2369"/>
                  </a:cubicBezTo>
                  <a:cubicBezTo>
                    <a:pt x="4738" y="1034"/>
                    <a:pt x="3670" y="0"/>
                    <a:pt x="2369" y="0"/>
                  </a:cubicBezTo>
                  <a:close/>
                </a:path>
              </a:pathLst>
            </a:custGeom>
            <a:solidFill>
              <a:srgbClr val="D36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1"/>
            <p:cNvSpPr/>
            <p:nvPr/>
          </p:nvSpPr>
          <p:spPr>
            <a:xfrm>
              <a:off x="2145330" y="1286875"/>
              <a:ext cx="368711" cy="297325"/>
            </a:xfrm>
            <a:custGeom>
              <a:avLst/>
              <a:gdLst/>
              <a:ahLst/>
              <a:cxnLst/>
              <a:rect l="l" t="t" r="r" b="b"/>
              <a:pathLst>
                <a:path w="8641" h="6968" extrusionOk="0">
                  <a:moveTo>
                    <a:pt x="4124" y="1"/>
                  </a:moveTo>
                  <a:cubicBezTo>
                    <a:pt x="3798" y="1"/>
                    <a:pt x="3467" y="42"/>
                    <a:pt x="3136" y="129"/>
                  </a:cubicBezTo>
                  <a:cubicBezTo>
                    <a:pt x="1235" y="629"/>
                    <a:pt x="1" y="2497"/>
                    <a:pt x="268" y="4432"/>
                  </a:cubicBezTo>
                  <a:lnTo>
                    <a:pt x="635" y="6967"/>
                  </a:lnTo>
                  <a:lnTo>
                    <a:pt x="8640" y="4732"/>
                  </a:lnTo>
                  <a:lnTo>
                    <a:pt x="7706" y="2431"/>
                  </a:lnTo>
                  <a:cubicBezTo>
                    <a:pt x="7100" y="942"/>
                    <a:pt x="5674" y="1"/>
                    <a:pt x="4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1"/>
            <p:cNvSpPr/>
            <p:nvPr/>
          </p:nvSpPr>
          <p:spPr>
            <a:xfrm>
              <a:off x="2156724" y="1382886"/>
              <a:ext cx="357319" cy="201317"/>
            </a:xfrm>
            <a:custGeom>
              <a:avLst/>
              <a:gdLst/>
              <a:ahLst/>
              <a:cxnLst/>
              <a:rect l="l" t="t" r="r" b="b"/>
              <a:pathLst>
                <a:path w="8374" h="4718" extrusionOk="0">
                  <a:moveTo>
                    <a:pt x="6007" y="1"/>
                  </a:moveTo>
                  <a:cubicBezTo>
                    <a:pt x="5183" y="1"/>
                    <a:pt x="4238" y="145"/>
                    <a:pt x="3270" y="448"/>
                  </a:cubicBezTo>
                  <a:cubicBezTo>
                    <a:pt x="1902" y="848"/>
                    <a:pt x="734" y="1515"/>
                    <a:pt x="1" y="2216"/>
                  </a:cubicBezTo>
                  <a:lnTo>
                    <a:pt x="368" y="4717"/>
                  </a:lnTo>
                  <a:lnTo>
                    <a:pt x="8373" y="2482"/>
                  </a:lnTo>
                  <a:cubicBezTo>
                    <a:pt x="8373" y="2482"/>
                    <a:pt x="8373" y="2482"/>
                    <a:pt x="8373" y="2449"/>
                  </a:cubicBezTo>
                  <a:lnTo>
                    <a:pt x="7439" y="181"/>
                  </a:lnTo>
                  <a:cubicBezTo>
                    <a:pt x="7031" y="62"/>
                    <a:pt x="6544" y="1"/>
                    <a:pt x="6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1"/>
            <p:cNvSpPr/>
            <p:nvPr/>
          </p:nvSpPr>
          <p:spPr>
            <a:xfrm>
              <a:off x="1960309" y="1424063"/>
              <a:ext cx="768657" cy="294594"/>
            </a:xfrm>
            <a:custGeom>
              <a:avLst/>
              <a:gdLst/>
              <a:ahLst/>
              <a:cxnLst/>
              <a:rect l="l" t="t" r="r" b="b"/>
              <a:pathLst>
                <a:path w="18014" h="6904" extrusionOk="0">
                  <a:moveTo>
                    <a:pt x="15247" y="1"/>
                  </a:moveTo>
                  <a:cubicBezTo>
                    <a:pt x="13514" y="1"/>
                    <a:pt x="11022" y="425"/>
                    <a:pt x="8340" y="1251"/>
                  </a:cubicBezTo>
                  <a:cubicBezTo>
                    <a:pt x="3570" y="2718"/>
                    <a:pt x="0" y="4886"/>
                    <a:pt x="367" y="6121"/>
                  </a:cubicBezTo>
                  <a:cubicBezTo>
                    <a:pt x="528" y="6646"/>
                    <a:pt x="1417" y="6904"/>
                    <a:pt x="2766" y="6904"/>
                  </a:cubicBezTo>
                  <a:cubicBezTo>
                    <a:pt x="4499" y="6904"/>
                    <a:pt x="6992" y="6479"/>
                    <a:pt x="9674" y="5654"/>
                  </a:cubicBezTo>
                  <a:cubicBezTo>
                    <a:pt x="14444" y="4186"/>
                    <a:pt x="18013" y="2018"/>
                    <a:pt x="17646" y="784"/>
                  </a:cubicBezTo>
                  <a:cubicBezTo>
                    <a:pt x="17486" y="258"/>
                    <a:pt x="16597" y="1"/>
                    <a:pt x="15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1"/>
            <p:cNvSpPr/>
            <p:nvPr/>
          </p:nvSpPr>
          <p:spPr>
            <a:xfrm>
              <a:off x="1960309" y="1424063"/>
              <a:ext cx="754406" cy="272576"/>
            </a:xfrm>
            <a:custGeom>
              <a:avLst/>
              <a:gdLst/>
              <a:ahLst/>
              <a:cxnLst/>
              <a:rect l="l" t="t" r="r" b="b"/>
              <a:pathLst>
                <a:path w="17680" h="6388" extrusionOk="0">
                  <a:moveTo>
                    <a:pt x="15247" y="1"/>
                  </a:moveTo>
                  <a:cubicBezTo>
                    <a:pt x="13514" y="1"/>
                    <a:pt x="11022" y="425"/>
                    <a:pt x="8340" y="1251"/>
                  </a:cubicBezTo>
                  <a:cubicBezTo>
                    <a:pt x="3570" y="2718"/>
                    <a:pt x="0" y="4886"/>
                    <a:pt x="367" y="6121"/>
                  </a:cubicBezTo>
                  <a:cubicBezTo>
                    <a:pt x="401" y="6221"/>
                    <a:pt x="467" y="6287"/>
                    <a:pt x="534" y="6388"/>
                  </a:cubicBezTo>
                  <a:cubicBezTo>
                    <a:pt x="768" y="5120"/>
                    <a:pt x="4137" y="3185"/>
                    <a:pt x="8506" y="1851"/>
                  </a:cubicBezTo>
                  <a:cubicBezTo>
                    <a:pt x="11213" y="1031"/>
                    <a:pt x="13718" y="601"/>
                    <a:pt x="15456" y="601"/>
                  </a:cubicBezTo>
                  <a:cubicBezTo>
                    <a:pt x="16545" y="601"/>
                    <a:pt x="17333" y="770"/>
                    <a:pt x="17680" y="1117"/>
                  </a:cubicBezTo>
                  <a:cubicBezTo>
                    <a:pt x="17680" y="1017"/>
                    <a:pt x="17680" y="884"/>
                    <a:pt x="17646" y="784"/>
                  </a:cubicBezTo>
                  <a:cubicBezTo>
                    <a:pt x="17486" y="258"/>
                    <a:pt x="16597" y="1"/>
                    <a:pt x="15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1"/>
            <p:cNvSpPr/>
            <p:nvPr/>
          </p:nvSpPr>
          <p:spPr>
            <a:xfrm>
              <a:off x="1968843" y="1544482"/>
              <a:ext cx="513875" cy="479483"/>
            </a:xfrm>
            <a:custGeom>
              <a:avLst/>
              <a:gdLst/>
              <a:ahLst/>
              <a:cxnLst/>
              <a:rect l="l" t="t" r="r" b="b"/>
              <a:pathLst>
                <a:path w="12043" h="11237" extrusionOk="0">
                  <a:moveTo>
                    <a:pt x="9555" y="0"/>
                  </a:moveTo>
                  <a:cubicBezTo>
                    <a:pt x="9440" y="0"/>
                    <a:pt x="9324" y="10"/>
                    <a:pt x="9207" y="30"/>
                  </a:cubicBezTo>
                  <a:cubicBezTo>
                    <a:pt x="8440" y="163"/>
                    <a:pt x="7539" y="397"/>
                    <a:pt x="6705" y="797"/>
                  </a:cubicBezTo>
                  <a:cubicBezTo>
                    <a:pt x="5604" y="1264"/>
                    <a:pt x="5504" y="1731"/>
                    <a:pt x="5504" y="1731"/>
                  </a:cubicBezTo>
                  <a:cubicBezTo>
                    <a:pt x="5504" y="1731"/>
                    <a:pt x="5771" y="3732"/>
                    <a:pt x="2903" y="5400"/>
                  </a:cubicBezTo>
                  <a:cubicBezTo>
                    <a:pt x="0" y="7101"/>
                    <a:pt x="0" y="9903"/>
                    <a:pt x="3636" y="10938"/>
                  </a:cubicBezTo>
                  <a:cubicBezTo>
                    <a:pt x="4397" y="11151"/>
                    <a:pt x="5195" y="11236"/>
                    <a:pt x="5985" y="11236"/>
                  </a:cubicBezTo>
                  <a:cubicBezTo>
                    <a:pt x="7171" y="11236"/>
                    <a:pt x="8340" y="11044"/>
                    <a:pt x="9340" y="10804"/>
                  </a:cubicBezTo>
                  <a:cubicBezTo>
                    <a:pt x="10942" y="10437"/>
                    <a:pt x="12042" y="9003"/>
                    <a:pt x="12042" y="7402"/>
                  </a:cubicBezTo>
                  <a:cubicBezTo>
                    <a:pt x="12042" y="5734"/>
                    <a:pt x="11942" y="3599"/>
                    <a:pt x="11675" y="1864"/>
                  </a:cubicBezTo>
                  <a:cubicBezTo>
                    <a:pt x="11525" y="784"/>
                    <a:pt x="10592" y="0"/>
                    <a:pt x="9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1"/>
            <p:cNvSpPr/>
            <p:nvPr/>
          </p:nvSpPr>
          <p:spPr>
            <a:xfrm>
              <a:off x="2166709" y="2879451"/>
              <a:ext cx="502482" cy="1308092"/>
            </a:xfrm>
            <a:custGeom>
              <a:avLst/>
              <a:gdLst/>
              <a:ahLst/>
              <a:cxnLst/>
              <a:rect l="l" t="t" r="r" b="b"/>
              <a:pathLst>
                <a:path w="11776" h="30656" extrusionOk="0">
                  <a:moveTo>
                    <a:pt x="1601" y="0"/>
                  </a:moveTo>
                  <a:cubicBezTo>
                    <a:pt x="1601" y="0"/>
                    <a:pt x="0" y="4537"/>
                    <a:pt x="1001" y="10341"/>
                  </a:cubicBezTo>
                  <a:cubicBezTo>
                    <a:pt x="3436" y="16045"/>
                    <a:pt x="3970" y="22350"/>
                    <a:pt x="3970" y="22350"/>
                  </a:cubicBezTo>
                  <a:cubicBezTo>
                    <a:pt x="3970" y="22350"/>
                    <a:pt x="4170" y="27687"/>
                    <a:pt x="4437" y="30656"/>
                  </a:cubicBezTo>
                  <a:lnTo>
                    <a:pt x="10508" y="30656"/>
                  </a:lnTo>
                  <a:cubicBezTo>
                    <a:pt x="10508" y="30656"/>
                    <a:pt x="11775" y="19948"/>
                    <a:pt x="11675" y="15745"/>
                  </a:cubicBezTo>
                  <a:cubicBezTo>
                    <a:pt x="11575" y="11542"/>
                    <a:pt x="11508" y="201"/>
                    <a:pt x="11508" y="201"/>
                  </a:cubicBez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1"/>
            <p:cNvSpPr/>
            <p:nvPr/>
          </p:nvSpPr>
          <p:spPr>
            <a:xfrm>
              <a:off x="2337478" y="4143244"/>
              <a:ext cx="525268" cy="512637"/>
            </a:xfrm>
            <a:custGeom>
              <a:avLst/>
              <a:gdLst/>
              <a:ahLst/>
              <a:cxnLst/>
              <a:rect l="l" t="t" r="r" b="b"/>
              <a:pathLst>
                <a:path w="12310" h="12014" extrusionOk="0">
                  <a:moveTo>
                    <a:pt x="3405" y="1"/>
                  </a:moveTo>
                  <a:cubicBezTo>
                    <a:pt x="2392" y="1"/>
                    <a:pt x="1224" y="94"/>
                    <a:pt x="1" y="372"/>
                  </a:cubicBezTo>
                  <a:lnTo>
                    <a:pt x="1068" y="8744"/>
                  </a:lnTo>
                  <a:lnTo>
                    <a:pt x="968" y="12013"/>
                  </a:lnTo>
                  <a:lnTo>
                    <a:pt x="11576" y="12013"/>
                  </a:lnTo>
                  <a:cubicBezTo>
                    <a:pt x="11976" y="12013"/>
                    <a:pt x="12310" y="11680"/>
                    <a:pt x="12310" y="11279"/>
                  </a:cubicBezTo>
                  <a:cubicBezTo>
                    <a:pt x="12310" y="11012"/>
                    <a:pt x="12143" y="10746"/>
                    <a:pt x="11876" y="10646"/>
                  </a:cubicBezTo>
                  <a:cubicBezTo>
                    <a:pt x="10609" y="10045"/>
                    <a:pt x="6772" y="8244"/>
                    <a:pt x="6539" y="7377"/>
                  </a:cubicBezTo>
                  <a:cubicBezTo>
                    <a:pt x="6305" y="6376"/>
                    <a:pt x="6839" y="372"/>
                    <a:pt x="6839" y="372"/>
                  </a:cubicBezTo>
                  <a:cubicBezTo>
                    <a:pt x="6839" y="372"/>
                    <a:pt x="5431" y="1"/>
                    <a:pt x="3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1"/>
            <p:cNvSpPr/>
            <p:nvPr/>
          </p:nvSpPr>
          <p:spPr>
            <a:xfrm>
              <a:off x="1884866" y="1879963"/>
              <a:ext cx="775783" cy="916936"/>
            </a:xfrm>
            <a:custGeom>
              <a:avLst/>
              <a:gdLst/>
              <a:ahLst/>
              <a:cxnLst/>
              <a:rect l="l" t="t" r="r" b="b"/>
              <a:pathLst>
                <a:path w="18181" h="21489" extrusionOk="0">
                  <a:moveTo>
                    <a:pt x="10364" y="0"/>
                  </a:moveTo>
                  <a:cubicBezTo>
                    <a:pt x="9846" y="0"/>
                    <a:pt x="9273" y="22"/>
                    <a:pt x="8640" y="73"/>
                  </a:cubicBezTo>
                  <a:lnTo>
                    <a:pt x="5104" y="707"/>
                  </a:lnTo>
                  <a:cubicBezTo>
                    <a:pt x="3803" y="974"/>
                    <a:pt x="2769" y="2008"/>
                    <a:pt x="2569" y="3309"/>
                  </a:cubicBezTo>
                  <a:cubicBezTo>
                    <a:pt x="1835" y="7879"/>
                    <a:pt x="201" y="18153"/>
                    <a:pt x="0" y="21489"/>
                  </a:cubicBezTo>
                  <a:lnTo>
                    <a:pt x="15878" y="21489"/>
                  </a:lnTo>
                  <a:cubicBezTo>
                    <a:pt x="15878" y="21489"/>
                    <a:pt x="14878" y="13917"/>
                    <a:pt x="15378" y="11148"/>
                  </a:cubicBezTo>
                  <a:cubicBezTo>
                    <a:pt x="15878" y="8413"/>
                    <a:pt x="18180" y="8079"/>
                    <a:pt x="16445" y="5310"/>
                  </a:cubicBezTo>
                  <a:cubicBezTo>
                    <a:pt x="15445" y="3676"/>
                    <a:pt x="15111" y="2542"/>
                    <a:pt x="15044" y="1875"/>
                  </a:cubicBezTo>
                  <a:cubicBezTo>
                    <a:pt x="14944" y="1308"/>
                    <a:pt x="14611" y="807"/>
                    <a:pt x="14044" y="574"/>
                  </a:cubicBezTo>
                  <a:cubicBezTo>
                    <a:pt x="13366" y="287"/>
                    <a:pt x="12219" y="0"/>
                    <a:pt x="10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1"/>
            <p:cNvSpPr/>
            <p:nvPr/>
          </p:nvSpPr>
          <p:spPr>
            <a:xfrm>
              <a:off x="1884866" y="2261699"/>
              <a:ext cx="259092" cy="535210"/>
            </a:xfrm>
            <a:custGeom>
              <a:avLst/>
              <a:gdLst/>
              <a:ahLst/>
              <a:cxnLst/>
              <a:rect l="l" t="t" r="r" b="b"/>
              <a:pathLst>
                <a:path w="6072" h="12543" extrusionOk="0">
                  <a:moveTo>
                    <a:pt x="3269" y="0"/>
                  </a:moveTo>
                  <a:lnTo>
                    <a:pt x="2235" y="567"/>
                  </a:lnTo>
                  <a:lnTo>
                    <a:pt x="701" y="6605"/>
                  </a:lnTo>
                  <a:cubicBezTo>
                    <a:pt x="334" y="9107"/>
                    <a:pt x="67" y="11308"/>
                    <a:pt x="0" y="12543"/>
                  </a:cubicBezTo>
                  <a:lnTo>
                    <a:pt x="6071" y="12543"/>
                  </a:lnTo>
                  <a:lnTo>
                    <a:pt x="5604" y="7639"/>
                  </a:lnTo>
                  <a:cubicBezTo>
                    <a:pt x="3369" y="4270"/>
                    <a:pt x="3269" y="0"/>
                    <a:pt x="3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1"/>
            <p:cNvSpPr/>
            <p:nvPr/>
          </p:nvSpPr>
          <p:spPr>
            <a:xfrm>
              <a:off x="2163850" y="1879877"/>
              <a:ext cx="298946" cy="158391"/>
            </a:xfrm>
            <a:custGeom>
              <a:avLst/>
              <a:gdLst/>
              <a:ahLst/>
              <a:cxnLst/>
              <a:rect l="l" t="t" r="r" b="b"/>
              <a:pathLst>
                <a:path w="7006" h="3712" extrusionOk="0">
                  <a:moveTo>
                    <a:pt x="3814" y="1"/>
                  </a:moveTo>
                  <a:cubicBezTo>
                    <a:pt x="3301" y="1"/>
                    <a:pt x="2733" y="23"/>
                    <a:pt x="2102" y="75"/>
                  </a:cubicBezTo>
                  <a:lnTo>
                    <a:pt x="0" y="442"/>
                  </a:lnTo>
                  <a:cubicBezTo>
                    <a:pt x="34" y="1109"/>
                    <a:pt x="301" y="1777"/>
                    <a:pt x="701" y="2310"/>
                  </a:cubicBezTo>
                  <a:cubicBezTo>
                    <a:pt x="1268" y="3078"/>
                    <a:pt x="2135" y="3545"/>
                    <a:pt x="3069" y="3678"/>
                  </a:cubicBezTo>
                  <a:cubicBezTo>
                    <a:pt x="3236" y="3678"/>
                    <a:pt x="3369" y="3711"/>
                    <a:pt x="3503" y="3711"/>
                  </a:cubicBezTo>
                  <a:cubicBezTo>
                    <a:pt x="5371" y="3711"/>
                    <a:pt x="6905" y="2244"/>
                    <a:pt x="7005" y="409"/>
                  </a:cubicBezTo>
                  <a:cubicBezTo>
                    <a:pt x="6289" y="187"/>
                    <a:pt x="5279" y="1"/>
                    <a:pt x="3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1"/>
            <p:cNvSpPr/>
            <p:nvPr/>
          </p:nvSpPr>
          <p:spPr>
            <a:xfrm>
              <a:off x="1756768" y="2751352"/>
              <a:ext cx="550870" cy="1436187"/>
            </a:xfrm>
            <a:custGeom>
              <a:avLst/>
              <a:gdLst/>
              <a:ahLst/>
              <a:cxnLst/>
              <a:rect l="l" t="t" r="r" b="b"/>
              <a:pathLst>
                <a:path w="12910" h="33658" extrusionOk="0">
                  <a:moveTo>
                    <a:pt x="3002" y="0"/>
                  </a:moveTo>
                  <a:cubicBezTo>
                    <a:pt x="0" y="7672"/>
                    <a:pt x="1902" y="11642"/>
                    <a:pt x="1435" y="16445"/>
                  </a:cubicBezTo>
                  <a:cubicBezTo>
                    <a:pt x="968" y="21282"/>
                    <a:pt x="667" y="32390"/>
                    <a:pt x="667" y="32390"/>
                  </a:cubicBezTo>
                  <a:lnTo>
                    <a:pt x="7205" y="33658"/>
                  </a:lnTo>
                  <a:cubicBezTo>
                    <a:pt x="7205" y="33658"/>
                    <a:pt x="11208" y="19147"/>
                    <a:pt x="12109" y="14044"/>
                  </a:cubicBezTo>
                  <a:cubicBezTo>
                    <a:pt x="12609" y="11075"/>
                    <a:pt x="12809" y="7539"/>
                    <a:pt x="12843" y="5137"/>
                  </a:cubicBezTo>
                  <a:cubicBezTo>
                    <a:pt x="12909" y="3469"/>
                    <a:pt x="11909" y="1601"/>
                    <a:pt x="10274" y="1234"/>
                  </a:cubicBezTo>
                  <a:lnTo>
                    <a:pt x="30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1"/>
            <p:cNvSpPr/>
            <p:nvPr/>
          </p:nvSpPr>
          <p:spPr>
            <a:xfrm>
              <a:off x="1708378" y="4093617"/>
              <a:ext cx="506749" cy="590723"/>
            </a:xfrm>
            <a:custGeom>
              <a:avLst/>
              <a:gdLst/>
              <a:ahLst/>
              <a:cxnLst/>
              <a:rect l="l" t="t" r="r" b="b"/>
              <a:pathLst>
                <a:path w="11876" h="13844" extrusionOk="0">
                  <a:moveTo>
                    <a:pt x="1434" y="0"/>
                  </a:moveTo>
                  <a:lnTo>
                    <a:pt x="634" y="9340"/>
                  </a:lnTo>
                  <a:lnTo>
                    <a:pt x="0" y="13843"/>
                  </a:lnTo>
                  <a:lnTo>
                    <a:pt x="11442" y="13843"/>
                  </a:lnTo>
                  <a:cubicBezTo>
                    <a:pt x="11675" y="13843"/>
                    <a:pt x="11875" y="13677"/>
                    <a:pt x="11875" y="13410"/>
                  </a:cubicBezTo>
                  <a:cubicBezTo>
                    <a:pt x="11875" y="13043"/>
                    <a:pt x="11675" y="12676"/>
                    <a:pt x="11342" y="12476"/>
                  </a:cubicBezTo>
                  <a:lnTo>
                    <a:pt x="8006" y="10541"/>
                  </a:lnTo>
                  <a:cubicBezTo>
                    <a:pt x="7372" y="10174"/>
                    <a:pt x="7072" y="9440"/>
                    <a:pt x="7239" y="8740"/>
                  </a:cubicBezTo>
                  <a:lnTo>
                    <a:pt x="9173" y="1635"/>
                  </a:lnTo>
                  <a:cubicBezTo>
                    <a:pt x="9173" y="1635"/>
                    <a:pt x="7139" y="167"/>
                    <a:pt x="1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1"/>
            <p:cNvSpPr/>
            <p:nvPr/>
          </p:nvSpPr>
          <p:spPr>
            <a:xfrm>
              <a:off x="2195170" y="1878725"/>
              <a:ext cx="236306" cy="126815"/>
            </a:xfrm>
            <a:custGeom>
              <a:avLst/>
              <a:gdLst/>
              <a:ahLst/>
              <a:cxnLst/>
              <a:rect l="l" t="t" r="r" b="b"/>
              <a:pathLst>
                <a:path w="5538" h="2972" extrusionOk="0">
                  <a:moveTo>
                    <a:pt x="3397" y="0"/>
                  </a:moveTo>
                  <a:cubicBezTo>
                    <a:pt x="2798" y="0"/>
                    <a:pt x="2121" y="35"/>
                    <a:pt x="1368" y="102"/>
                  </a:cubicBezTo>
                  <a:lnTo>
                    <a:pt x="0" y="336"/>
                  </a:lnTo>
                  <a:cubicBezTo>
                    <a:pt x="34" y="903"/>
                    <a:pt x="234" y="1437"/>
                    <a:pt x="567" y="1870"/>
                  </a:cubicBezTo>
                  <a:cubicBezTo>
                    <a:pt x="1034" y="2471"/>
                    <a:pt x="1701" y="2838"/>
                    <a:pt x="2435" y="2938"/>
                  </a:cubicBezTo>
                  <a:cubicBezTo>
                    <a:pt x="2535" y="2938"/>
                    <a:pt x="2669" y="2971"/>
                    <a:pt x="2769" y="2971"/>
                  </a:cubicBezTo>
                  <a:cubicBezTo>
                    <a:pt x="4237" y="2971"/>
                    <a:pt x="5471" y="1804"/>
                    <a:pt x="5504" y="302"/>
                  </a:cubicBezTo>
                  <a:lnTo>
                    <a:pt x="5538" y="236"/>
                  </a:lnTo>
                  <a:cubicBezTo>
                    <a:pt x="5000" y="77"/>
                    <a:pt x="4284" y="0"/>
                    <a:pt x="3397" y="0"/>
                  </a:cubicBez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1"/>
            <p:cNvSpPr/>
            <p:nvPr/>
          </p:nvSpPr>
          <p:spPr>
            <a:xfrm>
              <a:off x="2222224" y="1669551"/>
              <a:ext cx="180793" cy="302402"/>
            </a:xfrm>
            <a:custGeom>
              <a:avLst/>
              <a:gdLst/>
              <a:ahLst/>
              <a:cxnLst/>
              <a:rect l="l" t="t" r="r" b="b"/>
              <a:pathLst>
                <a:path w="4237" h="7087" extrusionOk="0">
                  <a:moveTo>
                    <a:pt x="901" y="1"/>
                  </a:moveTo>
                  <a:lnTo>
                    <a:pt x="167" y="4804"/>
                  </a:lnTo>
                  <a:cubicBezTo>
                    <a:pt x="0" y="5905"/>
                    <a:pt x="767" y="6939"/>
                    <a:pt x="1901" y="7072"/>
                  </a:cubicBezTo>
                  <a:cubicBezTo>
                    <a:pt x="1979" y="7082"/>
                    <a:pt x="2056" y="7086"/>
                    <a:pt x="2132" y="7086"/>
                  </a:cubicBezTo>
                  <a:cubicBezTo>
                    <a:pt x="3172" y="7086"/>
                    <a:pt x="4074" y="6261"/>
                    <a:pt x="4136" y="5204"/>
                  </a:cubicBezTo>
                  <a:lnTo>
                    <a:pt x="4236" y="2102"/>
                  </a:lnTo>
                  <a:lnTo>
                    <a:pt x="901" y="1"/>
                  </a:lnTo>
                  <a:close/>
                </a:path>
              </a:pathLst>
            </a:custGeom>
            <a:solidFill>
              <a:srgbClr val="D25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1"/>
            <p:cNvSpPr/>
            <p:nvPr/>
          </p:nvSpPr>
          <p:spPr>
            <a:xfrm>
              <a:off x="2247826" y="1538209"/>
              <a:ext cx="277611" cy="276374"/>
            </a:xfrm>
            <a:custGeom>
              <a:avLst/>
              <a:gdLst/>
              <a:ahLst/>
              <a:cxnLst/>
              <a:rect l="l" t="t" r="r" b="b"/>
              <a:pathLst>
                <a:path w="6506" h="6477" extrusionOk="0">
                  <a:moveTo>
                    <a:pt x="4288" y="1"/>
                  </a:moveTo>
                  <a:cubicBezTo>
                    <a:pt x="2798" y="1"/>
                    <a:pt x="1441" y="307"/>
                    <a:pt x="167" y="944"/>
                  </a:cubicBezTo>
                  <a:cubicBezTo>
                    <a:pt x="167" y="944"/>
                    <a:pt x="0" y="3312"/>
                    <a:pt x="768" y="4647"/>
                  </a:cubicBezTo>
                  <a:cubicBezTo>
                    <a:pt x="1346" y="5628"/>
                    <a:pt x="2532" y="6476"/>
                    <a:pt x="3724" y="6476"/>
                  </a:cubicBezTo>
                  <a:cubicBezTo>
                    <a:pt x="4113" y="6476"/>
                    <a:pt x="4502" y="6386"/>
                    <a:pt x="4871" y="6181"/>
                  </a:cubicBezTo>
                  <a:cubicBezTo>
                    <a:pt x="6205" y="5447"/>
                    <a:pt x="6505" y="3446"/>
                    <a:pt x="6071" y="1144"/>
                  </a:cubicBezTo>
                  <a:cubicBezTo>
                    <a:pt x="5938" y="510"/>
                    <a:pt x="5371" y="43"/>
                    <a:pt x="4737" y="10"/>
                  </a:cubicBezTo>
                  <a:cubicBezTo>
                    <a:pt x="4586" y="4"/>
                    <a:pt x="4437" y="1"/>
                    <a:pt x="4288" y="1"/>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1"/>
            <p:cNvSpPr/>
            <p:nvPr/>
          </p:nvSpPr>
          <p:spPr>
            <a:xfrm>
              <a:off x="2197987" y="1538593"/>
              <a:ext cx="222097" cy="261951"/>
            </a:xfrm>
            <a:custGeom>
              <a:avLst/>
              <a:gdLst/>
              <a:ahLst/>
              <a:cxnLst/>
              <a:rect l="l" t="t" r="r" b="b"/>
              <a:pathLst>
                <a:path w="5205" h="6139" extrusionOk="0">
                  <a:moveTo>
                    <a:pt x="5205" y="1"/>
                  </a:moveTo>
                  <a:lnTo>
                    <a:pt x="5205" y="1"/>
                  </a:lnTo>
                  <a:cubicBezTo>
                    <a:pt x="3804" y="34"/>
                    <a:pt x="2536" y="334"/>
                    <a:pt x="1335" y="935"/>
                  </a:cubicBezTo>
                  <a:lnTo>
                    <a:pt x="1" y="6139"/>
                  </a:lnTo>
                  <a:cubicBezTo>
                    <a:pt x="1" y="6139"/>
                    <a:pt x="1035" y="5772"/>
                    <a:pt x="2169" y="4971"/>
                  </a:cubicBezTo>
                  <a:cubicBezTo>
                    <a:pt x="3537" y="4004"/>
                    <a:pt x="5038" y="2403"/>
                    <a:pt x="5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1"/>
            <p:cNvSpPr/>
            <p:nvPr/>
          </p:nvSpPr>
          <p:spPr>
            <a:xfrm>
              <a:off x="2123995" y="2540684"/>
              <a:ext cx="834113" cy="411381"/>
            </a:xfrm>
            <a:custGeom>
              <a:avLst/>
              <a:gdLst/>
              <a:ahLst/>
              <a:cxnLst/>
              <a:rect l="l" t="t" r="r" b="b"/>
              <a:pathLst>
                <a:path w="19548" h="9641" extrusionOk="0">
                  <a:moveTo>
                    <a:pt x="9707" y="0"/>
                  </a:moveTo>
                  <a:lnTo>
                    <a:pt x="0" y="1101"/>
                  </a:lnTo>
                  <a:lnTo>
                    <a:pt x="10274" y="9641"/>
                  </a:lnTo>
                  <a:lnTo>
                    <a:pt x="19548" y="3403"/>
                  </a:lnTo>
                  <a:lnTo>
                    <a:pt x="97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1"/>
            <p:cNvSpPr/>
            <p:nvPr/>
          </p:nvSpPr>
          <p:spPr>
            <a:xfrm>
              <a:off x="2660626" y="2022570"/>
              <a:ext cx="334490" cy="384841"/>
            </a:xfrm>
            <a:custGeom>
              <a:avLst/>
              <a:gdLst/>
              <a:ahLst/>
              <a:cxnLst/>
              <a:rect l="l" t="t" r="r" b="b"/>
              <a:pathLst>
                <a:path w="7839" h="9019" extrusionOk="0">
                  <a:moveTo>
                    <a:pt x="4628" y="7418"/>
                  </a:moveTo>
                  <a:cubicBezTo>
                    <a:pt x="4664" y="7418"/>
                    <a:pt x="4700" y="7424"/>
                    <a:pt x="4737" y="7439"/>
                  </a:cubicBezTo>
                  <a:cubicBezTo>
                    <a:pt x="4970" y="7533"/>
                    <a:pt x="5384" y="7642"/>
                    <a:pt x="5864" y="7642"/>
                  </a:cubicBezTo>
                  <a:cubicBezTo>
                    <a:pt x="6068" y="7642"/>
                    <a:pt x="6285" y="7622"/>
                    <a:pt x="6505" y="7572"/>
                  </a:cubicBezTo>
                  <a:lnTo>
                    <a:pt x="6505" y="7572"/>
                  </a:lnTo>
                  <a:cubicBezTo>
                    <a:pt x="6011" y="7967"/>
                    <a:pt x="5541" y="8082"/>
                    <a:pt x="5163" y="8082"/>
                  </a:cubicBezTo>
                  <a:cubicBezTo>
                    <a:pt x="4903" y="8082"/>
                    <a:pt x="4686" y="8027"/>
                    <a:pt x="4537" y="7973"/>
                  </a:cubicBezTo>
                  <a:cubicBezTo>
                    <a:pt x="4403" y="7906"/>
                    <a:pt x="4303" y="7773"/>
                    <a:pt x="4370" y="7606"/>
                  </a:cubicBezTo>
                  <a:cubicBezTo>
                    <a:pt x="4396" y="7502"/>
                    <a:pt x="4503" y="7418"/>
                    <a:pt x="4628" y="7418"/>
                  </a:cubicBezTo>
                  <a:close/>
                  <a:moveTo>
                    <a:pt x="5471" y="0"/>
                  </a:moveTo>
                  <a:cubicBezTo>
                    <a:pt x="5471" y="0"/>
                    <a:pt x="4603" y="267"/>
                    <a:pt x="5004" y="1235"/>
                  </a:cubicBezTo>
                  <a:cubicBezTo>
                    <a:pt x="4951" y="1254"/>
                    <a:pt x="4896" y="1264"/>
                    <a:pt x="4840" y="1264"/>
                  </a:cubicBezTo>
                  <a:cubicBezTo>
                    <a:pt x="4616" y="1264"/>
                    <a:pt x="4390" y="1109"/>
                    <a:pt x="4336" y="868"/>
                  </a:cubicBezTo>
                  <a:cubicBezTo>
                    <a:pt x="4303" y="701"/>
                    <a:pt x="4336" y="501"/>
                    <a:pt x="4503" y="334"/>
                  </a:cubicBezTo>
                  <a:lnTo>
                    <a:pt x="4503" y="334"/>
                  </a:lnTo>
                  <a:cubicBezTo>
                    <a:pt x="4503" y="334"/>
                    <a:pt x="3736" y="501"/>
                    <a:pt x="3569" y="1068"/>
                  </a:cubicBezTo>
                  <a:cubicBezTo>
                    <a:pt x="3402" y="1668"/>
                    <a:pt x="4437" y="2469"/>
                    <a:pt x="4437" y="2469"/>
                  </a:cubicBezTo>
                  <a:cubicBezTo>
                    <a:pt x="4336" y="2552"/>
                    <a:pt x="4220" y="2594"/>
                    <a:pt x="4103" y="2594"/>
                  </a:cubicBezTo>
                  <a:cubicBezTo>
                    <a:pt x="3986" y="2594"/>
                    <a:pt x="3869" y="2552"/>
                    <a:pt x="3769" y="2469"/>
                  </a:cubicBezTo>
                  <a:cubicBezTo>
                    <a:pt x="3503" y="2235"/>
                    <a:pt x="3236" y="1835"/>
                    <a:pt x="3269" y="1435"/>
                  </a:cubicBezTo>
                  <a:lnTo>
                    <a:pt x="3269" y="1435"/>
                  </a:lnTo>
                  <a:cubicBezTo>
                    <a:pt x="3269" y="1435"/>
                    <a:pt x="2669" y="1568"/>
                    <a:pt x="2468" y="2202"/>
                  </a:cubicBezTo>
                  <a:cubicBezTo>
                    <a:pt x="2268" y="2836"/>
                    <a:pt x="3569" y="3703"/>
                    <a:pt x="3569" y="3703"/>
                  </a:cubicBezTo>
                  <a:cubicBezTo>
                    <a:pt x="3569" y="3703"/>
                    <a:pt x="3467" y="3836"/>
                    <a:pt x="3274" y="3836"/>
                  </a:cubicBezTo>
                  <a:cubicBezTo>
                    <a:pt x="3119" y="3836"/>
                    <a:pt x="2904" y="3749"/>
                    <a:pt x="2635" y="3436"/>
                  </a:cubicBezTo>
                  <a:cubicBezTo>
                    <a:pt x="2002" y="2736"/>
                    <a:pt x="2235" y="2435"/>
                    <a:pt x="2235" y="2435"/>
                  </a:cubicBezTo>
                  <a:lnTo>
                    <a:pt x="2235" y="2435"/>
                  </a:lnTo>
                  <a:cubicBezTo>
                    <a:pt x="2235" y="2435"/>
                    <a:pt x="1334" y="2736"/>
                    <a:pt x="1534" y="3703"/>
                  </a:cubicBezTo>
                  <a:cubicBezTo>
                    <a:pt x="1735" y="4637"/>
                    <a:pt x="2902" y="5304"/>
                    <a:pt x="2902" y="5304"/>
                  </a:cubicBezTo>
                  <a:cubicBezTo>
                    <a:pt x="2902" y="5304"/>
                    <a:pt x="3012" y="5856"/>
                    <a:pt x="2581" y="5856"/>
                  </a:cubicBezTo>
                  <a:cubicBezTo>
                    <a:pt x="2538" y="5856"/>
                    <a:pt x="2490" y="5850"/>
                    <a:pt x="2435" y="5838"/>
                  </a:cubicBezTo>
                  <a:cubicBezTo>
                    <a:pt x="1868" y="5704"/>
                    <a:pt x="1334" y="4003"/>
                    <a:pt x="1334" y="4003"/>
                  </a:cubicBezTo>
                  <a:cubicBezTo>
                    <a:pt x="1334" y="4003"/>
                    <a:pt x="0" y="4337"/>
                    <a:pt x="1101" y="6138"/>
                  </a:cubicBezTo>
                  <a:cubicBezTo>
                    <a:pt x="1883" y="7418"/>
                    <a:pt x="2648" y="7603"/>
                    <a:pt x="3026" y="7603"/>
                  </a:cubicBezTo>
                  <a:cubicBezTo>
                    <a:pt x="3180" y="7603"/>
                    <a:pt x="3269" y="7572"/>
                    <a:pt x="3269" y="7572"/>
                  </a:cubicBezTo>
                  <a:cubicBezTo>
                    <a:pt x="3998" y="8646"/>
                    <a:pt x="4703" y="9018"/>
                    <a:pt x="5383" y="9018"/>
                  </a:cubicBezTo>
                  <a:cubicBezTo>
                    <a:pt x="5823" y="9018"/>
                    <a:pt x="6252" y="8863"/>
                    <a:pt x="6671" y="8640"/>
                  </a:cubicBezTo>
                  <a:cubicBezTo>
                    <a:pt x="7706" y="8106"/>
                    <a:pt x="6972" y="7239"/>
                    <a:pt x="6972" y="7239"/>
                  </a:cubicBezTo>
                  <a:cubicBezTo>
                    <a:pt x="6972" y="7239"/>
                    <a:pt x="7839" y="6739"/>
                    <a:pt x="6972" y="6005"/>
                  </a:cubicBezTo>
                  <a:cubicBezTo>
                    <a:pt x="6972" y="6005"/>
                    <a:pt x="7806" y="5504"/>
                    <a:pt x="7739" y="4837"/>
                  </a:cubicBezTo>
                  <a:cubicBezTo>
                    <a:pt x="7709" y="4540"/>
                    <a:pt x="7613" y="4402"/>
                    <a:pt x="7424" y="4402"/>
                  </a:cubicBezTo>
                  <a:cubicBezTo>
                    <a:pt x="7190" y="4402"/>
                    <a:pt x="6811" y="4616"/>
                    <a:pt x="6238" y="5004"/>
                  </a:cubicBezTo>
                  <a:cubicBezTo>
                    <a:pt x="6004" y="5137"/>
                    <a:pt x="5838" y="5237"/>
                    <a:pt x="5671" y="5271"/>
                  </a:cubicBezTo>
                  <a:cubicBezTo>
                    <a:pt x="5606" y="5298"/>
                    <a:pt x="5543" y="5310"/>
                    <a:pt x="5482" y="5310"/>
                  </a:cubicBezTo>
                  <a:cubicBezTo>
                    <a:pt x="5166" y="5310"/>
                    <a:pt x="4930" y="4978"/>
                    <a:pt x="5070" y="4670"/>
                  </a:cubicBezTo>
                  <a:cubicBezTo>
                    <a:pt x="5070" y="4670"/>
                    <a:pt x="7839" y="4070"/>
                    <a:pt x="7405" y="3136"/>
                  </a:cubicBezTo>
                  <a:cubicBezTo>
                    <a:pt x="7314" y="2909"/>
                    <a:pt x="7211" y="2825"/>
                    <a:pt x="7095" y="2825"/>
                  </a:cubicBezTo>
                  <a:cubicBezTo>
                    <a:pt x="6787" y="2825"/>
                    <a:pt x="6390" y="3421"/>
                    <a:pt x="5904" y="3470"/>
                  </a:cubicBezTo>
                  <a:cubicBezTo>
                    <a:pt x="5891" y="3470"/>
                    <a:pt x="5878" y="3470"/>
                    <a:pt x="5865" y="3470"/>
                  </a:cubicBezTo>
                  <a:cubicBezTo>
                    <a:pt x="5212" y="3470"/>
                    <a:pt x="5092" y="2668"/>
                    <a:pt x="5953" y="2668"/>
                  </a:cubicBezTo>
                  <a:cubicBezTo>
                    <a:pt x="5969" y="2668"/>
                    <a:pt x="5987" y="2668"/>
                    <a:pt x="6004" y="2669"/>
                  </a:cubicBezTo>
                  <a:cubicBezTo>
                    <a:pt x="6021" y="2670"/>
                    <a:pt x="6037" y="2670"/>
                    <a:pt x="6053" y="2670"/>
                  </a:cubicBezTo>
                  <a:cubicBezTo>
                    <a:pt x="6949" y="2670"/>
                    <a:pt x="7227" y="1760"/>
                    <a:pt x="6571" y="1268"/>
                  </a:cubicBezTo>
                  <a:lnTo>
                    <a:pt x="6571" y="1268"/>
                  </a:lnTo>
                  <a:cubicBezTo>
                    <a:pt x="6571" y="1268"/>
                    <a:pt x="6204" y="1783"/>
                    <a:pt x="5847" y="1783"/>
                  </a:cubicBezTo>
                  <a:cubicBezTo>
                    <a:pt x="5787" y="1783"/>
                    <a:pt x="5728" y="1768"/>
                    <a:pt x="5671" y="1735"/>
                  </a:cubicBezTo>
                  <a:cubicBezTo>
                    <a:pt x="5671" y="1735"/>
                    <a:pt x="6238" y="1535"/>
                    <a:pt x="6171" y="868"/>
                  </a:cubicBezTo>
                  <a:cubicBezTo>
                    <a:pt x="6071" y="201"/>
                    <a:pt x="5471" y="0"/>
                    <a:pt x="5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1"/>
            <p:cNvSpPr/>
            <p:nvPr/>
          </p:nvSpPr>
          <p:spPr>
            <a:xfrm>
              <a:off x="2660626" y="2022570"/>
              <a:ext cx="232082" cy="324463"/>
            </a:xfrm>
            <a:custGeom>
              <a:avLst/>
              <a:gdLst/>
              <a:ahLst/>
              <a:cxnLst/>
              <a:rect l="l" t="t" r="r" b="b"/>
              <a:pathLst>
                <a:path w="5439" h="7604" extrusionOk="0">
                  <a:moveTo>
                    <a:pt x="5437" y="0"/>
                  </a:moveTo>
                  <a:cubicBezTo>
                    <a:pt x="5437" y="1"/>
                    <a:pt x="5437" y="1"/>
                    <a:pt x="5437" y="2"/>
                  </a:cubicBezTo>
                  <a:lnTo>
                    <a:pt x="5437" y="2"/>
                  </a:lnTo>
                  <a:cubicBezTo>
                    <a:pt x="5438" y="1"/>
                    <a:pt x="5439" y="0"/>
                    <a:pt x="5437" y="0"/>
                  </a:cubicBezTo>
                  <a:close/>
                  <a:moveTo>
                    <a:pt x="5437" y="2"/>
                  </a:moveTo>
                  <a:cubicBezTo>
                    <a:pt x="5404" y="22"/>
                    <a:pt x="4619" y="305"/>
                    <a:pt x="5004" y="1235"/>
                  </a:cubicBezTo>
                  <a:cubicBezTo>
                    <a:pt x="4951" y="1254"/>
                    <a:pt x="4896" y="1264"/>
                    <a:pt x="4840" y="1264"/>
                  </a:cubicBezTo>
                  <a:cubicBezTo>
                    <a:pt x="4616" y="1264"/>
                    <a:pt x="4390" y="1109"/>
                    <a:pt x="4336" y="868"/>
                  </a:cubicBezTo>
                  <a:cubicBezTo>
                    <a:pt x="4303" y="701"/>
                    <a:pt x="4336" y="501"/>
                    <a:pt x="4503" y="334"/>
                  </a:cubicBezTo>
                  <a:lnTo>
                    <a:pt x="4503" y="334"/>
                  </a:lnTo>
                  <a:cubicBezTo>
                    <a:pt x="4503" y="334"/>
                    <a:pt x="3736" y="501"/>
                    <a:pt x="3569" y="1068"/>
                  </a:cubicBezTo>
                  <a:cubicBezTo>
                    <a:pt x="3402" y="1668"/>
                    <a:pt x="4437" y="2469"/>
                    <a:pt x="4437" y="2469"/>
                  </a:cubicBezTo>
                  <a:cubicBezTo>
                    <a:pt x="4336" y="2552"/>
                    <a:pt x="4220" y="2594"/>
                    <a:pt x="4103" y="2594"/>
                  </a:cubicBezTo>
                  <a:cubicBezTo>
                    <a:pt x="3986" y="2594"/>
                    <a:pt x="3869" y="2552"/>
                    <a:pt x="3769" y="2469"/>
                  </a:cubicBezTo>
                  <a:cubicBezTo>
                    <a:pt x="3503" y="2235"/>
                    <a:pt x="3202" y="1868"/>
                    <a:pt x="3269" y="1435"/>
                  </a:cubicBezTo>
                  <a:lnTo>
                    <a:pt x="3269" y="1435"/>
                  </a:lnTo>
                  <a:cubicBezTo>
                    <a:pt x="3269" y="1435"/>
                    <a:pt x="2669" y="1568"/>
                    <a:pt x="2468" y="2202"/>
                  </a:cubicBezTo>
                  <a:cubicBezTo>
                    <a:pt x="2268" y="2836"/>
                    <a:pt x="3569" y="3703"/>
                    <a:pt x="3569" y="3703"/>
                  </a:cubicBezTo>
                  <a:cubicBezTo>
                    <a:pt x="3569" y="3703"/>
                    <a:pt x="3467" y="3836"/>
                    <a:pt x="3269" y="3836"/>
                  </a:cubicBezTo>
                  <a:cubicBezTo>
                    <a:pt x="3108" y="3836"/>
                    <a:pt x="2885" y="3749"/>
                    <a:pt x="2602" y="3436"/>
                  </a:cubicBezTo>
                  <a:cubicBezTo>
                    <a:pt x="2002" y="2736"/>
                    <a:pt x="2202" y="2435"/>
                    <a:pt x="2202" y="2435"/>
                  </a:cubicBezTo>
                  <a:lnTo>
                    <a:pt x="2202" y="2435"/>
                  </a:lnTo>
                  <a:cubicBezTo>
                    <a:pt x="2201" y="2435"/>
                    <a:pt x="1334" y="2769"/>
                    <a:pt x="1534" y="3703"/>
                  </a:cubicBezTo>
                  <a:cubicBezTo>
                    <a:pt x="1735" y="4637"/>
                    <a:pt x="2902" y="5304"/>
                    <a:pt x="2902" y="5304"/>
                  </a:cubicBezTo>
                  <a:cubicBezTo>
                    <a:pt x="2902" y="5304"/>
                    <a:pt x="3012" y="5856"/>
                    <a:pt x="2581" y="5856"/>
                  </a:cubicBezTo>
                  <a:cubicBezTo>
                    <a:pt x="2538" y="5856"/>
                    <a:pt x="2490" y="5850"/>
                    <a:pt x="2435" y="5838"/>
                  </a:cubicBezTo>
                  <a:cubicBezTo>
                    <a:pt x="1868" y="5704"/>
                    <a:pt x="1334" y="4003"/>
                    <a:pt x="1334" y="4003"/>
                  </a:cubicBezTo>
                  <a:cubicBezTo>
                    <a:pt x="1334" y="4003"/>
                    <a:pt x="0" y="4337"/>
                    <a:pt x="1101" y="6138"/>
                  </a:cubicBezTo>
                  <a:cubicBezTo>
                    <a:pt x="1883" y="7418"/>
                    <a:pt x="2648" y="7603"/>
                    <a:pt x="3026" y="7603"/>
                  </a:cubicBezTo>
                  <a:cubicBezTo>
                    <a:pt x="3180" y="7603"/>
                    <a:pt x="3269" y="7572"/>
                    <a:pt x="3269" y="7572"/>
                  </a:cubicBezTo>
                  <a:cubicBezTo>
                    <a:pt x="3269" y="7572"/>
                    <a:pt x="5037" y="4971"/>
                    <a:pt x="5437"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1"/>
            <p:cNvSpPr/>
            <p:nvPr/>
          </p:nvSpPr>
          <p:spPr>
            <a:xfrm>
              <a:off x="2663443" y="2022570"/>
              <a:ext cx="230631" cy="514302"/>
            </a:xfrm>
            <a:custGeom>
              <a:avLst/>
              <a:gdLst/>
              <a:ahLst/>
              <a:cxnLst/>
              <a:rect l="l" t="t" r="r" b="b"/>
              <a:pathLst>
                <a:path w="5405" h="12053" extrusionOk="0">
                  <a:moveTo>
                    <a:pt x="5405" y="0"/>
                  </a:moveTo>
                  <a:cubicBezTo>
                    <a:pt x="5171" y="1068"/>
                    <a:pt x="4971" y="2135"/>
                    <a:pt x="4704" y="3203"/>
                  </a:cubicBezTo>
                  <a:cubicBezTo>
                    <a:pt x="4437" y="4237"/>
                    <a:pt x="4137" y="5304"/>
                    <a:pt x="3670" y="6272"/>
                  </a:cubicBezTo>
                  <a:cubicBezTo>
                    <a:pt x="3203" y="7239"/>
                    <a:pt x="2636" y="8140"/>
                    <a:pt x="2036" y="9040"/>
                  </a:cubicBezTo>
                  <a:cubicBezTo>
                    <a:pt x="1402" y="9941"/>
                    <a:pt x="735" y="10808"/>
                    <a:pt x="101" y="11675"/>
                  </a:cubicBezTo>
                  <a:cubicBezTo>
                    <a:pt x="1" y="11775"/>
                    <a:pt x="34" y="11942"/>
                    <a:pt x="134" y="12009"/>
                  </a:cubicBezTo>
                  <a:cubicBezTo>
                    <a:pt x="189" y="12037"/>
                    <a:pt x="245" y="12053"/>
                    <a:pt x="295" y="12053"/>
                  </a:cubicBezTo>
                  <a:cubicBezTo>
                    <a:pt x="367" y="12053"/>
                    <a:pt x="429" y="12020"/>
                    <a:pt x="468" y="11942"/>
                  </a:cubicBezTo>
                  <a:cubicBezTo>
                    <a:pt x="1135" y="11075"/>
                    <a:pt x="1769" y="10174"/>
                    <a:pt x="2369" y="9274"/>
                  </a:cubicBezTo>
                  <a:cubicBezTo>
                    <a:pt x="2669" y="8807"/>
                    <a:pt x="2970" y="8373"/>
                    <a:pt x="3236" y="7873"/>
                  </a:cubicBezTo>
                  <a:cubicBezTo>
                    <a:pt x="3537" y="7406"/>
                    <a:pt x="3770" y="6905"/>
                    <a:pt x="3970" y="6405"/>
                  </a:cubicBezTo>
                  <a:cubicBezTo>
                    <a:pt x="4404" y="5371"/>
                    <a:pt x="4737" y="4337"/>
                    <a:pt x="5004" y="3269"/>
                  </a:cubicBezTo>
                  <a:cubicBezTo>
                    <a:pt x="5271" y="2202"/>
                    <a:pt x="5405" y="1101"/>
                    <a:pt x="5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1"/>
            <p:cNvSpPr/>
            <p:nvPr/>
          </p:nvSpPr>
          <p:spPr>
            <a:xfrm>
              <a:off x="2488363" y="2495111"/>
              <a:ext cx="118196" cy="79750"/>
            </a:xfrm>
            <a:custGeom>
              <a:avLst/>
              <a:gdLst/>
              <a:ahLst/>
              <a:cxnLst/>
              <a:rect l="l" t="t" r="r" b="b"/>
              <a:pathLst>
                <a:path w="2770" h="1869" extrusionOk="0">
                  <a:moveTo>
                    <a:pt x="1603" y="1"/>
                  </a:moveTo>
                  <a:cubicBezTo>
                    <a:pt x="1383" y="1"/>
                    <a:pt x="1168" y="45"/>
                    <a:pt x="968" y="134"/>
                  </a:cubicBezTo>
                  <a:cubicBezTo>
                    <a:pt x="635" y="268"/>
                    <a:pt x="368" y="535"/>
                    <a:pt x="201" y="835"/>
                  </a:cubicBezTo>
                  <a:cubicBezTo>
                    <a:pt x="34" y="1135"/>
                    <a:pt x="1" y="1502"/>
                    <a:pt x="168" y="1869"/>
                  </a:cubicBezTo>
                  <a:cubicBezTo>
                    <a:pt x="535" y="1736"/>
                    <a:pt x="768" y="1635"/>
                    <a:pt x="968" y="1569"/>
                  </a:cubicBezTo>
                  <a:cubicBezTo>
                    <a:pt x="1168" y="1502"/>
                    <a:pt x="1335" y="1469"/>
                    <a:pt x="1502" y="1369"/>
                  </a:cubicBezTo>
                  <a:cubicBezTo>
                    <a:pt x="1669" y="1302"/>
                    <a:pt x="1835" y="1235"/>
                    <a:pt x="2036" y="1102"/>
                  </a:cubicBezTo>
                  <a:cubicBezTo>
                    <a:pt x="2236" y="968"/>
                    <a:pt x="2469" y="802"/>
                    <a:pt x="2769" y="568"/>
                  </a:cubicBezTo>
                  <a:cubicBezTo>
                    <a:pt x="2536" y="268"/>
                    <a:pt x="2236" y="101"/>
                    <a:pt x="1936" y="34"/>
                  </a:cubicBezTo>
                  <a:cubicBezTo>
                    <a:pt x="1824" y="12"/>
                    <a:pt x="1713" y="1"/>
                    <a:pt x="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1"/>
            <p:cNvSpPr/>
            <p:nvPr/>
          </p:nvSpPr>
          <p:spPr>
            <a:xfrm>
              <a:off x="2336070" y="2429269"/>
              <a:ext cx="66949" cy="84401"/>
            </a:xfrm>
            <a:custGeom>
              <a:avLst/>
              <a:gdLst/>
              <a:ahLst/>
              <a:cxnLst/>
              <a:rect l="l" t="t" r="r" b="b"/>
              <a:pathLst>
                <a:path w="1569" h="1978" extrusionOk="0">
                  <a:moveTo>
                    <a:pt x="269" y="1"/>
                  </a:moveTo>
                  <a:cubicBezTo>
                    <a:pt x="216" y="1"/>
                    <a:pt x="160" y="4"/>
                    <a:pt x="101" y="10"/>
                  </a:cubicBezTo>
                  <a:cubicBezTo>
                    <a:pt x="1" y="343"/>
                    <a:pt x="1" y="577"/>
                    <a:pt x="34" y="777"/>
                  </a:cubicBezTo>
                  <a:cubicBezTo>
                    <a:pt x="67" y="977"/>
                    <a:pt x="134" y="1144"/>
                    <a:pt x="234" y="1310"/>
                  </a:cubicBezTo>
                  <a:cubicBezTo>
                    <a:pt x="301" y="1477"/>
                    <a:pt x="434" y="1611"/>
                    <a:pt x="634" y="1711"/>
                  </a:cubicBezTo>
                  <a:cubicBezTo>
                    <a:pt x="801" y="1811"/>
                    <a:pt x="1001" y="1911"/>
                    <a:pt x="1368" y="1978"/>
                  </a:cubicBezTo>
                  <a:cubicBezTo>
                    <a:pt x="1535" y="1677"/>
                    <a:pt x="1568" y="1444"/>
                    <a:pt x="1568" y="1177"/>
                  </a:cubicBezTo>
                  <a:cubicBezTo>
                    <a:pt x="1535" y="977"/>
                    <a:pt x="1468" y="743"/>
                    <a:pt x="1368" y="577"/>
                  </a:cubicBezTo>
                  <a:cubicBezTo>
                    <a:pt x="1235" y="410"/>
                    <a:pt x="1101" y="243"/>
                    <a:pt x="868" y="143"/>
                  </a:cubicBezTo>
                  <a:cubicBezTo>
                    <a:pt x="703" y="61"/>
                    <a:pt x="516"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1"/>
            <p:cNvSpPr/>
            <p:nvPr/>
          </p:nvSpPr>
          <p:spPr>
            <a:xfrm>
              <a:off x="2199437" y="2504755"/>
              <a:ext cx="146657" cy="72966"/>
            </a:xfrm>
            <a:custGeom>
              <a:avLst/>
              <a:gdLst/>
              <a:ahLst/>
              <a:cxnLst/>
              <a:rect l="l" t="t" r="r" b="b"/>
              <a:pathLst>
                <a:path w="3437" h="1710" extrusionOk="0">
                  <a:moveTo>
                    <a:pt x="1468" y="0"/>
                  </a:moveTo>
                  <a:cubicBezTo>
                    <a:pt x="1276" y="0"/>
                    <a:pt x="1084" y="25"/>
                    <a:pt x="901" y="75"/>
                  </a:cubicBezTo>
                  <a:cubicBezTo>
                    <a:pt x="534" y="209"/>
                    <a:pt x="200" y="409"/>
                    <a:pt x="0" y="809"/>
                  </a:cubicBezTo>
                  <a:cubicBezTo>
                    <a:pt x="401" y="976"/>
                    <a:pt x="667" y="1076"/>
                    <a:pt x="934" y="1143"/>
                  </a:cubicBezTo>
                  <a:cubicBezTo>
                    <a:pt x="1201" y="1243"/>
                    <a:pt x="1435" y="1309"/>
                    <a:pt x="1668" y="1376"/>
                  </a:cubicBezTo>
                  <a:cubicBezTo>
                    <a:pt x="1935" y="1443"/>
                    <a:pt x="2169" y="1510"/>
                    <a:pt x="2435" y="1543"/>
                  </a:cubicBezTo>
                  <a:cubicBezTo>
                    <a:pt x="2702" y="1610"/>
                    <a:pt x="3002" y="1643"/>
                    <a:pt x="3436" y="1710"/>
                  </a:cubicBezTo>
                  <a:cubicBezTo>
                    <a:pt x="3436" y="1276"/>
                    <a:pt x="3236" y="909"/>
                    <a:pt x="2969" y="642"/>
                  </a:cubicBezTo>
                  <a:cubicBezTo>
                    <a:pt x="2736" y="375"/>
                    <a:pt x="2369" y="175"/>
                    <a:pt x="2035" y="75"/>
                  </a:cubicBezTo>
                  <a:cubicBezTo>
                    <a:pt x="1852" y="25"/>
                    <a:pt x="1660" y="0"/>
                    <a:pt x="1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1"/>
            <p:cNvSpPr/>
            <p:nvPr/>
          </p:nvSpPr>
          <p:spPr>
            <a:xfrm>
              <a:off x="2392993" y="2443351"/>
              <a:ext cx="85468" cy="104499"/>
            </a:xfrm>
            <a:custGeom>
              <a:avLst/>
              <a:gdLst/>
              <a:ahLst/>
              <a:cxnLst/>
              <a:rect l="l" t="t" r="r" b="b"/>
              <a:pathLst>
                <a:path w="2003" h="2449" extrusionOk="0">
                  <a:moveTo>
                    <a:pt x="1465" y="0"/>
                  </a:moveTo>
                  <a:cubicBezTo>
                    <a:pt x="1309" y="0"/>
                    <a:pt x="1161" y="33"/>
                    <a:pt x="1035" y="80"/>
                  </a:cubicBezTo>
                  <a:cubicBezTo>
                    <a:pt x="701" y="180"/>
                    <a:pt x="468" y="380"/>
                    <a:pt x="268" y="647"/>
                  </a:cubicBezTo>
                  <a:cubicBezTo>
                    <a:pt x="101" y="914"/>
                    <a:pt x="1" y="1214"/>
                    <a:pt x="1" y="1548"/>
                  </a:cubicBezTo>
                  <a:cubicBezTo>
                    <a:pt x="1" y="1848"/>
                    <a:pt x="68" y="2181"/>
                    <a:pt x="368" y="2448"/>
                  </a:cubicBezTo>
                  <a:cubicBezTo>
                    <a:pt x="635" y="2215"/>
                    <a:pt x="835" y="2048"/>
                    <a:pt x="1002" y="1881"/>
                  </a:cubicBezTo>
                  <a:cubicBezTo>
                    <a:pt x="1168" y="1714"/>
                    <a:pt x="1268" y="1581"/>
                    <a:pt x="1402" y="1447"/>
                  </a:cubicBezTo>
                  <a:cubicBezTo>
                    <a:pt x="1502" y="1281"/>
                    <a:pt x="1602" y="1114"/>
                    <a:pt x="1669" y="914"/>
                  </a:cubicBezTo>
                  <a:cubicBezTo>
                    <a:pt x="1769" y="714"/>
                    <a:pt x="1869" y="480"/>
                    <a:pt x="2002" y="147"/>
                  </a:cubicBezTo>
                  <a:cubicBezTo>
                    <a:pt x="1826" y="41"/>
                    <a:pt x="1641" y="0"/>
                    <a:pt x="1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1"/>
            <p:cNvSpPr/>
            <p:nvPr/>
          </p:nvSpPr>
          <p:spPr>
            <a:xfrm>
              <a:off x="2432848" y="2450989"/>
              <a:ext cx="99677" cy="89735"/>
            </a:xfrm>
            <a:custGeom>
              <a:avLst/>
              <a:gdLst/>
              <a:ahLst/>
              <a:cxnLst/>
              <a:rect l="l" t="t" r="r" b="b"/>
              <a:pathLst>
                <a:path w="2336" h="2103" extrusionOk="0">
                  <a:moveTo>
                    <a:pt x="1435" y="1"/>
                  </a:moveTo>
                  <a:cubicBezTo>
                    <a:pt x="1135" y="1"/>
                    <a:pt x="801" y="134"/>
                    <a:pt x="568" y="334"/>
                  </a:cubicBezTo>
                  <a:cubicBezTo>
                    <a:pt x="301" y="535"/>
                    <a:pt x="134" y="835"/>
                    <a:pt x="68" y="1168"/>
                  </a:cubicBezTo>
                  <a:cubicBezTo>
                    <a:pt x="1" y="1469"/>
                    <a:pt x="34" y="1802"/>
                    <a:pt x="301" y="2102"/>
                  </a:cubicBezTo>
                  <a:cubicBezTo>
                    <a:pt x="601" y="1902"/>
                    <a:pt x="801" y="1769"/>
                    <a:pt x="1002" y="1669"/>
                  </a:cubicBezTo>
                  <a:cubicBezTo>
                    <a:pt x="1168" y="1569"/>
                    <a:pt x="1302" y="1469"/>
                    <a:pt x="1435" y="1369"/>
                  </a:cubicBezTo>
                  <a:cubicBezTo>
                    <a:pt x="1535" y="1268"/>
                    <a:pt x="1635" y="1168"/>
                    <a:pt x="1802" y="1002"/>
                  </a:cubicBezTo>
                  <a:lnTo>
                    <a:pt x="2336" y="401"/>
                  </a:lnTo>
                  <a:cubicBezTo>
                    <a:pt x="2102" y="101"/>
                    <a:pt x="1769" y="1"/>
                    <a:pt x="1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1"/>
            <p:cNvSpPr/>
            <p:nvPr/>
          </p:nvSpPr>
          <p:spPr>
            <a:xfrm>
              <a:off x="2319002" y="2477573"/>
              <a:ext cx="81158" cy="80220"/>
            </a:xfrm>
            <a:custGeom>
              <a:avLst/>
              <a:gdLst/>
              <a:ahLst/>
              <a:cxnLst/>
              <a:rect l="l" t="t" r="r" b="b"/>
              <a:pathLst>
                <a:path w="1902" h="1880" extrusionOk="0">
                  <a:moveTo>
                    <a:pt x="667" y="0"/>
                  </a:moveTo>
                  <a:cubicBezTo>
                    <a:pt x="466" y="0"/>
                    <a:pt x="233" y="49"/>
                    <a:pt x="0" y="178"/>
                  </a:cubicBezTo>
                  <a:cubicBezTo>
                    <a:pt x="100" y="512"/>
                    <a:pt x="200" y="712"/>
                    <a:pt x="267" y="912"/>
                  </a:cubicBezTo>
                  <a:cubicBezTo>
                    <a:pt x="367" y="1079"/>
                    <a:pt x="434" y="1213"/>
                    <a:pt x="567" y="1313"/>
                  </a:cubicBezTo>
                  <a:cubicBezTo>
                    <a:pt x="667" y="1446"/>
                    <a:pt x="801" y="1513"/>
                    <a:pt x="968" y="1613"/>
                  </a:cubicBezTo>
                  <a:cubicBezTo>
                    <a:pt x="1168" y="1680"/>
                    <a:pt x="1368" y="1780"/>
                    <a:pt x="1702" y="1880"/>
                  </a:cubicBezTo>
                  <a:cubicBezTo>
                    <a:pt x="1902" y="1579"/>
                    <a:pt x="1902" y="1279"/>
                    <a:pt x="1868" y="1012"/>
                  </a:cubicBezTo>
                  <a:cubicBezTo>
                    <a:pt x="1835" y="779"/>
                    <a:pt x="1702" y="545"/>
                    <a:pt x="1501" y="345"/>
                  </a:cubicBezTo>
                  <a:cubicBezTo>
                    <a:pt x="1335" y="178"/>
                    <a:pt x="1101" y="45"/>
                    <a:pt x="834" y="12"/>
                  </a:cubicBezTo>
                  <a:cubicBezTo>
                    <a:pt x="782" y="4"/>
                    <a:pt x="726" y="0"/>
                    <a:pt x="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1"/>
            <p:cNvSpPr/>
            <p:nvPr/>
          </p:nvSpPr>
          <p:spPr>
            <a:xfrm>
              <a:off x="2253502" y="2477786"/>
              <a:ext cx="108254" cy="81457"/>
            </a:xfrm>
            <a:custGeom>
              <a:avLst/>
              <a:gdLst/>
              <a:ahLst/>
              <a:cxnLst/>
              <a:rect l="l" t="t" r="r" b="b"/>
              <a:pathLst>
                <a:path w="2537" h="1909" extrusionOk="0">
                  <a:moveTo>
                    <a:pt x="996" y="0"/>
                  </a:moveTo>
                  <a:cubicBezTo>
                    <a:pt x="954" y="0"/>
                    <a:pt x="911" y="2"/>
                    <a:pt x="868" y="7"/>
                  </a:cubicBezTo>
                  <a:cubicBezTo>
                    <a:pt x="568" y="7"/>
                    <a:pt x="234" y="107"/>
                    <a:pt x="1" y="374"/>
                  </a:cubicBezTo>
                  <a:cubicBezTo>
                    <a:pt x="234" y="674"/>
                    <a:pt x="401" y="841"/>
                    <a:pt x="568" y="1007"/>
                  </a:cubicBezTo>
                  <a:cubicBezTo>
                    <a:pt x="735" y="1174"/>
                    <a:pt x="868" y="1274"/>
                    <a:pt x="1035" y="1374"/>
                  </a:cubicBezTo>
                  <a:cubicBezTo>
                    <a:pt x="1202" y="1508"/>
                    <a:pt x="1369" y="1574"/>
                    <a:pt x="1569" y="1641"/>
                  </a:cubicBezTo>
                  <a:cubicBezTo>
                    <a:pt x="1802" y="1708"/>
                    <a:pt x="2036" y="1808"/>
                    <a:pt x="2403" y="1908"/>
                  </a:cubicBezTo>
                  <a:cubicBezTo>
                    <a:pt x="2536" y="1541"/>
                    <a:pt x="2469" y="1208"/>
                    <a:pt x="2336" y="941"/>
                  </a:cubicBezTo>
                  <a:cubicBezTo>
                    <a:pt x="2236" y="640"/>
                    <a:pt x="2002" y="407"/>
                    <a:pt x="1735" y="240"/>
                  </a:cubicBezTo>
                  <a:cubicBezTo>
                    <a:pt x="1532" y="95"/>
                    <a:pt x="1278" y="0"/>
                    <a:pt x="9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1"/>
            <p:cNvSpPr/>
            <p:nvPr/>
          </p:nvSpPr>
          <p:spPr>
            <a:xfrm>
              <a:off x="2377333" y="2408318"/>
              <a:ext cx="58415" cy="95410"/>
            </a:xfrm>
            <a:custGeom>
              <a:avLst/>
              <a:gdLst/>
              <a:ahLst/>
              <a:cxnLst/>
              <a:rect l="l" t="t" r="r" b="b"/>
              <a:pathLst>
                <a:path w="1369" h="2236" extrusionOk="0">
                  <a:moveTo>
                    <a:pt x="968" y="0"/>
                  </a:moveTo>
                  <a:cubicBezTo>
                    <a:pt x="635" y="34"/>
                    <a:pt x="435" y="234"/>
                    <a:pt x="268" y="400"/>
                  </a:cubicBezTo>
                  <a:cubicBezTo>
                    <a:pt x="134" y="567"/>
                    <a:pt x="34" y="801"/>
                    <a:pt x="1" y="1001"/>
                  </a:cubicBezTo>
                  <a:cubicBezTo>
                    <a:pt x="1" y="1201"/>
                    <a:pt x="1" y="1435"/>
                    <a:pt x="101" y="1635"/>
                  </a:cubicBezTo>
                  <a:cubicBezTo>
                    <a:pt x="201" y="1868"/>
                    <a:pt x="368" y="2102"/>
                    <a:pt x="668" y="2235"/>
                  </a:cubicBezTo>
                  <a:cubicBezTo>
                    <a:pt x="902" y="2002"/>
                    <a:pt x="1068" y="1868"/>
                    <a:pt x="1168" y="1668"/>
                  </a:cubicBezTo>
                  <a:cubicBezTo>
                    <a:pt x="1269" y="1535"/>
                    <a:pt x="1335" y="1368"/>
                    <a:pt x="1369" y="1201"/>
                  </a:cubicBezTo>
                  <a:cubicBezTo>
                    <a:pt x="1369" y="1034"/>
                    <a:pt x="1369" y="834"/>
                    <a:pt x="1302" y="667"/>
                  </a:cubicBezTo>
                  <a:cubicBezTo>
                    <a:pt x="1269" y="467"/>
                    <a:pt x="1168" y="267"/>
                    <a:pt x="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1"/>
            <p:cNvSpPr/>
            <p:nvPr/>
          </p:nvSpPr>
          <p:spPr>
            <a:xfrm>
              <a:off x="2461353" y="2483760"/>
              <a:ext cx="81158" cy="70320"/>
            </a:xfrm>
            <a:custGeom>
              <a:avLst/>
              <a:gdLst/>
              <a:ahLst/>
              <a:cxnLst/>
              <a:rect l="l" t="t" r="r" b="b"/>
              <a:pathLst>
                <a:path w="1902" h="1648" extrusionOk="0">
                  <a:moveTo>
                    <a:pt x="1134" y="0"/>
                  </a:moveTo>
                  <a:cubicBezTo>
                    <a:pt x="867" y="33"/>
                    <a:pt x="634" y="134"/>
                    <a:pt x="467" y="267"/>
                  </a:cubicBezTo>
                  <a:cubicBezTo>
                    <a:pt x="300" y="434"/>
                    <a:pt x="167" y="601"/>
                    <a:pt x="100" y="834"/>
                  </a:cubicBezTo>
                  <a:cubicBezTo>
                    <a:pt x="33" y="1034"/>
                    <a:pt x="0" y="1301"/>
                    <a:pt x="67" y="1635"/>
                  </a:cubicBezTo>
                  <a:cubicBezTo>
                    <a:pt x="156" y="1644"/>
                    <a:pt x="241" y="1648"/>
                    <a:pt x="321" y="1648"/>
                  </a:cubicBezTo>
                  <a:cubicBezTo>
                    <a:pt x="539" y="1648"/>
                    <a:pt x="721" y="1617"/>
                    <a:pt x="867" y="1568"/>
                  </a:cubicBezTo>
                  <a:cubicBezTo>
                    <a:pt x="1034" y="1501"/>
                    <a:pt x="1201" y="1434"/>
                    <a:pt x="1334" y="1334"/>
                  </a:cubicBezTo>
                  <a:cubicBezTo>
                    <a:pt x="1468" y="1234"/>
                    <a:pt x="1568" y="1101"/>
                    <a:pt x="1635" y="934"/>
                  </a:cubicBezTo>
                  <a:cubicBezTo>
                    <a:pt x="1735" y="767"/>
                    <a:pt x="1801" y="567"/>
                    <a:pt x="1901" y="267"/>
                  </a:cubicBezTo>
                  <a:cubicBezTo>
                    <a:pt x="1668" y="33"/>
                    <a:pt x="1368" y="0"/>
                    <a:pt x="1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1"/>
            <p:cNvSpPr/>
            <p:nvPr/>
          </p:nvSpPr>
          <p:spPr>
            <a:xfrm>
              <a:off x="2203704" y="2520500"/>
              <a:ext cx="374387" cy="132661"/>
            </a:xfrm>
            <a:custGeom>
              <a:avLst/>
              <a:gdLst/>
              <a:ahLst/>
              <a:cxnLst/>
              <a:rect l="l" t="t" r="r" b="b"/>
              <a:pathLst>
                <a:path w="8774" h="3109" extrusionOk="0">
                  <a:moveTo>
                    <a:pt x="5231" y="1"/>
                  </a:moveTo>
                  <a:cubicBezTo>
                    <a:pt x="3744" y="1"/>
                    <a:pt x="2569" y="1207"/>
                    <a:pt x="2569" y="1207"/>
                  </a:cubicBezTo>
                  <a:cubicBezTo>
                    <a:pt x="2569" y="1207"/>
                    <a:pt x="2003" y="772"/>
                    <a:pt x="1331" y="772"/>
                  </a:cubicBezTo>
                  <a:cubicBezTo>
                    <a:pt x="984" y="772"/>
                    <a:pt x="608" y="888"/>
                    <a:pt x="267" y="1241"/>
                  </a:cubicBezTo>
                  <a:cubicBezTo>
                    <a:pt x="0" y="1574"/>
                    <a:pt x="167" y="2075"/>
                    <a:pt x="567" y="2108"/>
                  </a:cubicBezTo>
                  <a:lnTo>
                    <a:pt x="8306" y="3109"/>
                  </a:lnTo>
                  <a:cubicBezTo>
                    <a:pt x="8306" y="3109"/>
                    <a:pt x="8773" y="1808"/>
                    <a:pt x="8006" y="1241"/>
                  </a:cubicBezTo>
                  <a:cubicBezTo>
                    <a:pt x="7750" y="1052"/>
                    <a:pt x="7535" y="989"/>
                    <a:pt x="7362" y="989"/>
                  </a:cubicBezTo>
                  <a:cubicBezTo>
                    <a:pt x="7016" y="989"/>
                    <a:pt x="6839" y="1241"/>
                    <a:pt x="6839" y="1241"/>
                  </a:cubicBezTo>
                  <a:cubicBezTo>
                    <a:pt x="6839" y="1241"/>
                    <a:pt x="6972" y="140"/>
                    <a:pt x="5404" y="6"/>
                  </a:cubicBezTo>
                  <a:cubicBezTo>
                    <a:pt x="5346" y="3"/>
                    <a:pt x="5289" y="1"/>
                    <a:pt x="5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1"/>
            <p:cNvSpPr/>
            <p:nvPr/>
          </p:nvSpPr>
          <p:spPr>
            <a:xfrm>
              <a:off x="2232166" y="2558691"/>
              <a:ext cx="327407" cy="116532"/>
            </a:xfrm>
            <a:custGeom>
              <a:avLst/>
              <a:gdLst/>
              <a:ahLst/>
              <a:cxnLst/>
              <a:rect l="l" t="t" r="r" b="b"/>
              <a:pathLst>
                <a:path w="7673" h="2731" extrusionOk="0">
                  <a:moveTo>
                    <a:pt x="4394" y="0"/>
                  </a:moveTo>
                  <a:cubicBezTo>
                    <a:pt x="3458" y="0"/>
                    <a:pt x="2632" y="508"/>
                    <a:pt x="2202" y="846"/>
                  </a:cubicBezTo>
                  <a:cubicBezTo>
                    <a:pt x="2062" y="966"/>
                    <a:pt x="1886" y="1026"/>
                    <a:pt x="1710" y="1026"/>
                  </a:cubicBezTo>
                  <a:cubicBezTo>
                    <a:pt x="1592" y="1026"/>
                    <a:pt x="1475" y="999"/>
                    <a:pt x="1368" y="946"/>
                  </a:cubicBezTo>
                  <a:cubicBezTo>
                    <a:pt x="1160" y="842"/>
                    <a:pt x="870" y="758"/>
                    <a:pt x="547" y="758"/>
                  </a:cubicBezTo>
                  <a:cubicBezTo>
                    <a:pt x="456" y="758"/>
                    <a:pt x="362" y="765"/>
                    <a:pt x="267" y="779"/>
                  </a:cubicBezTo>
                  <a:cubicBezTo>
                    <a:pt x="1" y="846"/>
                    <a:pt x="34" y="1246"/>
                    <a:pt x="301" y="1280"/>
                  </a:cubicBezTo>
                  <a:cubicBezTo>
                    <a:pt x="1896" y="2215"/>
                    <a:pt x="3477" y="2731"/>
                    <a:pt x="5028" y="2731"/>
                  </a:cubicBezTo>
                  <a:cubicBezTo>
                    <a:pt x="5909" y="2731"/>
                    <a:pt x="6781" y="2564"/>
                    <a:pt x="7639" y="2214"/>
                  </a:cubicBezTo>
                  <a:cubicBezTo>
                    <a:pt x="7639" y="2214"/>
                    <a:pt x="7639" y="2180"/>
                    <a:pt x="7673" y="2147"/>
                  </a:cubicBezTo>
                  <a:cubicBezTo>
                    <a:pt x="7639" y="1780"/>
                    <a:pt x="7539" y="1446"/>
                    <a:pt x="7239" y="1213"/>
                  </a:cubicBezTo>
                  <a:cubicBezTo>
                    <a:pt x="6984" y="1036"/>
                    <a:pt x="6775" y="975"/>
                    <a:pt x="6605" y="975"/>
                  </a:cubicBezTo>
                  <a:cubicBezTo>
                    <a:pt x="6487" y="975"/>
                    <a:pt x="6387" y="1005"/>
                    <a:pt x="6305" y="1046"/>
                  </a:cubicBezTo>
                  <a:cubicBezTo>
                    <a:pt x="6278" y="1064"/>
                    <a:pt x="6247" y="1072"/>
                    <a:pt x="6214" y="1072"/>
                  </a:cubicBezTo>
                  <a:cubicBezTo>
                    <a:pt x="6125" y="1072"/>
                    <a:pt x="6029" y="1010"/>
                    <a:pt x="6005" y="913"/>
                  </a:cubicBezTo>
                  <a:cubicBezTo>
                    <a:pt x="5938" y="579"/>
                    <a:pt x="5638" y="79"/>
                    <a:pt x="4637" y="12"/>
                  </a:cubicBezTo>
                  <a:cubicBezTo>
                    <a:pt x="4555" y="4"/>
                    <a:pt x="4474" y="0"/>
                    <a:pt x="4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1"/>
            <p:cNvSpPr/>
            <p:nvPr/>
          </p:nvSpPr>
          <p:spPr>
            <a:xfrm>
              <a:off x="2461353" y="2475183"/>
              <a:ext cx="113886" cy="102536"/>
            </a:xfrm>
            <a:custGeom>
              <a:avLst/>
              <a:gdLst/>
              <a:ahLst/>
              <a:cxnLst/>
              <a:rect l="l" t="t" r="r" b="b"/>
              <a:pathLst>
                <a:path w="2669" h="2403" extrusionOk="0">
                  <a:moveTo>
                    <a:pt x="1034" y="1"/>
                  </a:moveTo>
                  <a:cubicBezTo>
                    <a:pt x="667" y="1"/>
                    <a:pt x="334" y="68"/>
                    <a:pt x="0" y="335"/>
                  </a:cubicBezTo>
                  <a:cubicBezTo>
                    <a:pt x="234" y="668"/>
                    <a:pt x="434" y="902"/>
                    <a:pt x="600" y="1068"/>
                  </a:cubicBezTo>
                  <a:cubicBezTo>
                    <a:pt x="801" y="1269"/>
                    <a:pt x="934" y="1402"/>
                    <a:pt x="1101" y="1535"/>
                  </a:cubicBezTo>
                  <a:cubicBezTo>
                    <a:pt x="1268" y="1635"/>
                    <a:pt x="1401" y="1736"/>
                    <a:pt x="1601" y="1869"/>
                  </a:cubicBezTo>
                  <a:cubicBezTo>
                    <a:pt x="1801" y="2002"/>
                    <a:pt x="2001" y="2169"/>
                    <a:pt x="2368" y="2403"/>
                  </a:cubicBezTo>
                  <a:cubicBezTo>
                    <a:pt x="2602" y="2069"/>
                    <a:pt x="2669" y="1669"/>
                    <a:pt x="2602" y="1302"/>
                  </a:cubicBezTo>
                  <a:cubicBezTo>
                    <a:pt x="2502" y="968"/>
                    <a:pt x="2302" y="601"/>
                    <a:pt x="2001" y="401"/>
                  </a:cubicBezTo>
                  <a:cubicBezTo>
                    <a:pt x="1735" y="168"/>
                    <a:pt x="1368" y="34"/>
                    <a:pt x="1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1"/>
            <p:cNvSpPr/>
            <p:nvPr/>
          </p:nvSpPr>
          <p:spPr>
            <a:xfrm>
              <a:off x="2680554" y="2464772"/>
              <a:ext cx="84017" cy="77915"/>
            </a:xfrm>
            <a:custGeom>
              <a:avLst/>
              <a:gdLst/>
              <a:ahLst/>
              <a:cxnLst/>
              <a:rect l="l" t="t" r="r" b="b"/>
              <a:pathLst>
                <a:path w="1969" h="1826" extrusionOk="0">
                  <a:moveTo>
                    <a:pt x="1423" y="1"/>
                  </a:moveTo>
                  <a:cubicBezTo>
                    <a:pt x="1306" y="1"/>
                    <a:pt x="1198" y="17"/>
                    <a:pt x="1101" y="45"/>
                  </a:cubicBezTo>
                  <a:cubicBezTo>
                    <a:pt x="867" y="78"/>
                    <a:pt x="634" y="212"/>
                    <a:pt x="467" y="345"/>
                  </a:cubicBezTo>
                  <a:cubicBezTo>
                    <a:pt x="300" y="512"/>
                    <a:pt x="167" y="712"/>
                    <a:pt x="100" y="945"/>
                  </a:cubicBezTo>
                  <a:cubicBezTo>
                    <a:pt x="33" y="1179"/>
                    <a:pt x="0" y="1446"/>
                    <a:pt x="100" y="1813"/>
                  </a:cubicBezTo>
                  <a:cubicBezTo>
                    <a:pt x="198" y="1822"/>
                    <a:pt x="287" y="1826"/>
                    <a:pt x="369" y="1826"/>
                  </a:cubicBezTo>
                  <a:cubicBezTo>
                    <a:pt x="592" y="1826"/>
                    <a:pt x="763" y="1795"/>
                    <a:pt x="934" y="1746"/>
                  </a:cubicBezTo>
                  <a:cubicBezTo>
                    <a:pt x="1134" y="1679"/>
                    <a:pt x="1334" y="1579"/>
                    <a:pt x="1468" y="1446"/>
                  </a:cubicBezTo>
                  <a:cubicBezTo>
                    <a:pt x="1601" y="1312"/>
                    <a:pt x="1735" y="1146"/>
                    <a:pt x="1801" y="945"/>
                  </a:cubicBezTo>
                  <a:cubicBezTo>
                    <a:pt x="1901" y="712"/>
                    <a:pt x="1968" y="478"/>
                    <a:pt x="1968" y="112"/>
                  </a:cubicBezTo>
                  <a:cubicBezTo>
                    <a:pt x="1773" y="33"/>
                    <a:pt x="1589" y="1"/>
                    <a:pt x="1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1"/>
            <p:cNvSpPr/>
            <p:nvPr/>
          </p:nvSpPr>
          <p:spPr>
            <a:xfrm>
              <a:off x="2717550" y="2566286"/>
              <a:ext cx="162317" cy="62682"/>
            </a:xfrm>
            <a:custGeom>
              <a:avLst/>
              <a:gdLst/>
              <a:ahLst/>
              <a:cxnLst/>
              <a:rect l="l" t="t" r="r" b="b"/>
              <a:pathLst>
                <a:path w="3804" h="1469" extrusionOk="0">
                  <a:moveTo>
                    <a:pt x="1902" y="1"/>
                  </a:moveTo>
                  <a:cubicBezTo>
                    <a:pt x="1501" y="1"/>
                    <a:pt x="1101" y="101"/>
                    <a:pt x="734" y="334"/>
                  </a:cubicBezTo>
                  <a:cubicBezTo>
                    <a:pt x="401" y="535"/>
                    <a:pt x="100" y="868"/>
                    <a:pt x="0" y="1302"/>
                  </a:cubicBezTo>
                  <a:cubicBezTo>
                    <a:pt x="434" y="1368"/>
                    <a:pt x="768" y="1402"/>
                    <a:pt x="1068" y="1435"/>
                  </a:cubicBezTo>
                  <a:cubicBezTo>
                    <a:pt x="1368" y="1435"/>
                    <a:pt x="1635" y="1469"/>
                    <a:pt x="1902" y="1469"/>
                  </a:cubicBezTo>
                  <a:cubicBezTo>
                    <a:pt x="2169" y="1469"/>
                    <a:pt x="2435" y="1469"/>
                    <a:pt x="2736" y="1435"/>
                  </a:cubicBezTo>
                  <a:cubicBezTo>
                    <a:pt x="3036" y="1402"/>
                    <a:pt x="3369" y="1368"/>
                    <a:pt x="3803" y="1302"/>
                  </a:cubicBezTo>
                  <a:cubicBezTo>
                    <a:pt x="3703" y="868"/>
                    <a:pt x="3403" y="535"/>
                    <a:pt x="3069" y="334"/>
                  </a:cubicBezTo>
                  <a:cubicBezTo>
                    <a:pt x="2702" y="101"/>
                    <a:pt x="2302"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1"/>
            <p:cNvSpPr/>
            <p:nvPr/>
          </p:nvSpPr>
          <p:spPr>
            <a:xfrm>
              <a:off x="2615054" y="2449538"/>
              <a:ext cx="76891" cy="123914"/>
            </a:xfrm>
            <a:custGeom>
              <a:avLst/>
              <a:gdLst/>
              <a:ahLst/>
              <a:cxnLst/>
              <a:rect l="l" t="t" r="r" b="b"/>
              <a:pathLst>
                <a:path w="1802" h="2904" extrusionOk="0">
                  <a:moveTo>
                    <a:pt x="276" y="0"/>
                  </a:moveTo>
                  <a:cubicBezTo>
                    <a:pt x="188" y="0"/>
                    <a:pt x="96" y="11"/>
                    <a:pt x="1" y="35"/>
                  </a:cubicBezTo>
                  <a:cubicBezTo>
                    <a:pt x="34" y="435"/>
                    <a:pt x="67" y="702"/>
                    <a:pt x="101" y="936"/>
                  </a:cubicBezTo>
                  <a:cubicBezTo>
                    <a:pt x="167" y="1169"/>
                    <a:pt x="201" y="1369"/>
                    <a:pt x="267" y="1569"/>
                  </a:cubicBezTo>
                  <a:cubicBezTo>
                    <a:pt x="334" y="1736"/>
                    <a:pt x="434" y="1936"/>
                    <a:pt x="568" y="2136"/>
                  </a:cubicBezTo>
                  <a:cubicBezTo>
                    <a:pt x="668" y="2337"/>
                    <a:pt x="835" y="2570"/>
                    <a:pt x="1068" y="2904"/>
                  </a:cubicBezTo>
                  <a:cubicBezTo>
                    <a:pt x="1435" y="2737"/>
                    <a:pt x="1602" y="2403"/>
                    <a:pt x="1702" y="2070"/>
                  </a:cubicBezTo>
                  <a:cubicBezTo>
                    <a:pt x="1802" y="1736"/>
                    <a:pt x="1769" y="1369"/>
                    <a:pt x="1635" y="1069"/>
                  </a:cubicBezTo>
                  <a:cubicBezTo>
                    <a:pt x="1535" y="735"/>
                    <a:pt x="1302" y="435"/>
                    <a:pt x="1035" y="235"/>
                  </a:cubicBezTo>
                  <a:cubicBezTo>
                    <a:pt x="806" y="108"/>
                    <a:pt x="558" y="0"/>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1"/>
            <p:cNvSpPr/>
            <p:nvPr/>
          </p:nvSpPr>
          <p:spPr>
            <a:xfrm>
              <a:off x="2552413" y="2446508"/>
              <a:ext cx="94002" cy="109875"/>
            </a:xfrm>
            <a:custGeom>
              <a:avLst/>
              <a:gdLst/>
              <a:ahLst/>
              <a:cxnLst/>
              <a:rect l="l" t="t" r="r" b="b"/>
              <a:pathLst>
                <a:path w="2203" h="2575" extrusionOk="0">
                  <a:moveTo>
                    <a:pt x="677" y="1"/>
                  </a:moveTo>
                  <a:cubicBezTo>
                    <a:pt x="450" y="1"/>
                    <a:pt x="218" y="54"/>
                    <a:pt x="1" y="206"/>
                  </a:cubicBezTo>
                  <a:lnTo>
                    <a:pt x="401" y="1007"/>
                  </a:lnTo>
                  <a:cubicBezTo>
                    <a:pt x="501" y="1207"/>
                    <a:pt x="601" y="1373"/>
                    <a:pt x="668" y="1507"/>
                  </a:cubicBezTo>
                  <a:cubicBezTo>
                    <a:pt x="768" y="1640"/>
                    <a:pt x="902" y="1774"/>
                    <a:pt x="1068" y="1941"/>
                  </a:cubicBezTo>
                  <a:cubicBezTo>
                    <a:pt x="1202" y="2107"/>
                    <a:pt x="1402" y="2274"/>
                    <a:pt x="1669" y="2574"/>
                  </a:cubicBezTo>
                  <a:cubicBezTo>
                    <a:pt x="2002" y="2341"/>
                    <a:pt x="2136" y="1974"/>
                    <a:pt x="2169" y="1640"/>
                  </a:cubicBezTo>
                  <a:cubicBezTo>
                    <a:pt x="2202" y="1307"/>
                    <a:pt x="2102" y="940"/>
                    <a:pt x="1869" y="640"/>
                  </a:cubicBezTo>
                  <a:cubicBezTo>
                    <a:pt x="1669" y="373"/>
                    <a:pt x="1369" y="139"/>
                    <a:pt x="1035" y="39"/>
                  </a:cubicBezTo>
                  <a:cubicBezTo>
                    <a:pt x="919" y="16"/>
                    <a:pt x="799" y="1"/>
                    <a:pt x="6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1"/>
            <p:cNvSpPr/>
            <p:nvPr/>
          </p:nvSpPr>
          <p:spPr>
            <a:xfrm>
              <a:off x="2670569" y="2515038"/>
              <a:ext cx="99677" cy="72667"/>
            </a:xfrm>
            <a:custGeom>
              <a:avLst/>
              <a:gdLst/>
              <a:ahLst/>
              <a:cxnLst/>
              <a:rect l="l" t="t" r="r" b="b"/>
              <a:pathLst>
                <a:path w="2336" h="1703" extrusionOk="0">
                  <a:moveTo>
                    <a:pt x="1502" y="1"/>
                  </a:moveTo>
                  <a:cubicBezTo>
                    <a:pt x="1201" y="1"/>
                    <a:pt x="935" y="68"/>
                    <a:pt x="701" y="201"/>
                  </a:cubicBezTo>
                  <a:cubicBezTo>
                    <a:pt x="468" y="335"/>
                    <a:pt x="267" y="535"/>
                    <a:pt x="167" y="802"/>
                  </a:cubicBezTo>
                  <a:cubicBezTo>
                    <a:pt x="34" y="1068"/>
                    <a:pt x="1" y="1369"/>
                    <a:pt x="101" y="1702"/>
                  </a:cubicBezTo>
                  <a:cubicBezTo>
                    <a:pt x="501" y="1702"/>
                    <a:pt x="734" y="1669"/>
                    <a:pt x="935" y="1635"/>
                  </a:cubicBezTo>
                  <a:cubicBezTo>
                    <a:pt x="1135" y="1602"/>
                    <a:pt x="1301" y="1535"/>
                    <a:pt x="1435" y="1469"/>
                  </a:cubicBezTo>
                  <a:cubicBezTo>
                    <a:pt x="1602" y="1369"/>
                    <a:pt x="1735" y="1269"/>
                    <a:pt x="1835" y="1102"/>
                  </a:cubicBezTo>
                  <a:cubicBezTo>
                    <a:pt x="2002" y="935"/>
                    <a:pt x="2135" y="768"/>
                    <a:pt x="2336" y="435"/>
                  </a:cubicBezTo>
                  <a:cubicBezTo>
                    <a:pt x="2069" y="134"/>
                    <a:pt x="1768" y="34"/>
                    <a:pt x="1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1"/>
            <p:cNvSpPr/>
            <p:nvPr/>
          </p:nvSpPr>
          <p:spPr>
            <a:xfrm>
              <a:off x="2710424" y="2530357"/>
              <a:ext cx="126730" cy="70149"/>
            </a:xfrm>
            <a:custGeom>
              <a:avLst/>
              <a:gdLst/>
              <a:ahLst/>
              <a:cxnLst/>
              <a:rect l="l" t="t" r="r" b="b"/>
              <a:pathLst>
                <a:path w="2970" h="1644" extrusionOk="0">
                  <a:moveTo>
                    <a:pt x="1668" y="1"/>
                  </a:moveTo>
                  <a:cubicBezTo>
                    <a:pt x="1502" y="1"/>
                    <a:pt x="1335" y="26"/>
                    <a:pt x="1168" y="76"/>
                  </a:cubicBezTo>
                  <a:cubicBezTo>
                    <a:pt x="868" y="176"/>
                    <a:pt x="568" y="376"/>
                    <a:pt x="367" y="643"/>
                  </a:cubicBezTo>
                  <a:cubicBezTo>
                    <a:pt x="134" y="876"/>
                    <a:pt x="1" y="1210"/>
                    <a:pt x="34" y="1643"/>
                  </a:cubicBezTo>
                  <a:cubicBezTo>
                    <a:pt x="468" y="1643"/>
                    <a:pt x="734" y="1610"/>
                    <a:pt x="968" y="1610"/>
                  </a:cubicBezTo>
                  <a:cubicBezTo>
                    <a:pt x="1201" y="1577"/>
                    <a:pt x="1402" y="1543"/>
                    <a:pt x="1602" y="1477"/>
                  </a:cubicBezTo>
                  <a:cubicBezTo>
                    <a:pt x="1802" y="1410"/>
                    <a:pt x="2002" y="1343"/>
                    <a:pt x="2202" y="1210"/>
                  </a:cubicBezTo>
                  <a:cubicBezTo>
                    <a:pt x="2402" y="1110"/>
                    <a:pt x="2636" y="943"/>
                    <a:pt x="2969" y="709"/>
                  </a:cubicBezTo>
                  <a:cubicBezTo>
                    <a:pt x="2769" y="342"/>
                    <a:pt x="2469" y="176"/>
                    <a:pt x="2169" y="76"/>
                  </a:cubicBezTo>
                  <a:cubicBezTo>
                    <a:pt x="2002" y="26"/>
                    <a:pt x="1835" y="1"/>
                    <a:pt x="16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1"/>
            <p:cNvSpPr/>
            <p:nvPr/>
          </p:nvSpPr>
          <p:spPr>
            <a:xfrm>
              <a:off x="2656317" y="2425386"/>
              <a:ext cx="64133" cy="103944"/>
            </a:xfrm>
            <a:custGeom>
              <a:avLst/>
              <a:gdLst/>
              <a:ahLst/>
              <a:cxnLst/>
              <a:rect l="l" t="t" r="r" b="b"/>
              <a:pathLst>
                <a:path w="1503" h="2436" extrusionOk="0">
                  <a:moveTo>
                    <a:pt x="735" y="0"/>
                  </a:moveTo>
                  <a:cubicBezTo>
                    <a:pt x="468" y="234"/>
                    <a:pt x="335" y="401"/>
                    <a:pt x="201" y="601"/>
                  </a:cubicBezTo>
                  <a:cubicBezTo>
                    <a:pt x="101" y="768"/>
                    <a:pt x="34" y="968"/>
                    <a:pt x="1" y="1135"/>
                  </a:cubicBezTo>
                  <a:cubicBezTo>
                    <a:pt x="1" y="1301"/>
                    <a:pt x="1" y="1502"/>
                    <a:pt x="68" y="1702"/>
                  </a:cubicBezTo>
                  <a:cubicBezTo>
                    <a:pt x="134" y="1902"/>
                    <a:pt x="234" y="2102"/>
                    <a:pt x="435" y="2436"/>
                  </a:cubicBezTo>
                  <a:cubicBezTo>
                    <a:pt x="802" y="2335"/>
                    <a:pt x="1035" y="2169"/>
                    <a:pt x="1202" y="1969"/>
                  </a:cubicBezTo>
                  <a:cubicBezTo>
                    <a:pt x="1335" y="1768"/>
                    <a:pt x="1435" y="1535"/>
                    <a:pt x="1469" y="1301"/>
                  </a:cubicBezTo>
                  <a:cubicBezTo>
                    <a:pt x="1502" y="1068"/>
                    <a:pt x="1469" y="834"/>
                    <a:pt x="1369" y="601"/>
                  </a:cubicBezTo>
                  <a:cubicBezTo>
                    <a:pt x="1235" y="367"/>
                    <a:pt x="1068" y="134"/>
                    <a:pt x="7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1"/>
            <p:cNvSpPr/>
            <p:nvPr/>
          </p:nvSpPr>
          <p:spPr>
            <a:xfrm>
              <a:off x="2533936" y="2475909"/>
              <a:ext cx="75483" cy="87602"/>
            </a:xfrm>
            <a:custGeom>
              <a:avLst/>
              <a:gdLst/>
              <a:ahLst/>
              <a:cxnLst/>
              <a:rect l="l" t="t" r="r" b="b"/>
              <a:pathLst>
                <a:path w="1769" h="2053" extrusionOk="0">
                  <a:moveTo>
                    <a:pt x="476" y="1"/>
                  </a:moveTo>
                  <a:cubicBezTo>
                    <a:pt x="325" y="1"/>
                    <a:pt x="167" y="34"/>
                    <a:pt x="0" y="117"/>
                  </a:cubicBezTo>
                  <a:cubicBezTo>
                    <a:pt x="34" y="484"/>
                    <a:pt x="67" y="718"/>
                    <a:pt x="100" y="918"/>
                  </a:cubicBezTo>
                  <a:cubicBezTo>
                    <a:pt x="134" y="1118"/>
                    <a:pt x="200" y="1252"/>
                    <a:pt x="300" y="1418"/>
                  </a:cubicBezTo>
                  <a:cubicBezTo>
                    <a:pt x="434" y="1552"/>
                    <a:pt x="567" y="1685"/>
                    <a:pt x="734" y="1785"/>
                  </a:cubicBezTo>
                  <a:cubicBezTo>
                    <a:pt x="934" y="1885"/>
                    <a:pt x="1168" y="2019"/>
                    <a:pt x="1535" y="2052"/>
                  </a:cubicBezTo>
                  <a:cubicBezTo>
                    <a:pt x="1735" y="1719"/>
                    <a:pt x="1768" y="1452"/>
                    <a:pt x="1735" y="1218"/>
                  </a:cubicBezTo>
                  <a:cubicBezTo>
                    <a:pt x="1735" y="951"/>
                    <a:pt x="1635" y="751"/>
                    <a:pt x="1501" y="551"/>
                  </a:cubicBezTo>
                  <a:cubicBezTo>
                    <a:pt x="1368" y="351"/>
                    <a:pt x="1168" y="184"/>
                    <a:pt x="901" y="84"/>
                  </a:cubicBezTo>
                  <a:cubicBezTo>
                    <a:pt x="767" y="34"/>
                    <a:pt x="626" y="1"/>
                    <a:pt x="4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1"/>
            <p:cNvSpPr/>
            <p:nvPr/>
          </p:nvSpPr>
          <p:spPr>
            <a:xfrm>
              <a:off x="2468436" y="2537185"/>
              <a:ext cx="393631" cy="151777"/>
            </a:xfrm>
            <a:custGeom>
              <a:avLst/>
              <a:gdLst/>
              <a:ahLst/>
              <a:cxnLst/>
              <a:rect l="l" t="t" r="r" b="b"/>
              <a:pathLst>
                <a:path w="9225" h="3557" extrusionOk="0">
                  <a:moveTo>
                    <a:pt x="3535" y="1"/>
                  </a:moveTo>
                  <a:cubicBezTo>
                    <a:pt x="2334" y="1"/>
                    <a:pt x="2202" y="950"/>
                    <a:pt x="2202" y="950"/>
                  </a:cubicBezTo>
                  <a:cubicBezTo>
                    <a:pt x="2202" y="950"/>
                    <a:pt x="2035" y="510"/>
                    <a:pt x="1484" y="510"/>
                  </a:cubicBezTo>
                  <a:cubicBezTo>
                    <a:pt x="1340" y="510"/>
                    <a:pt x="1169" y="540"/>
                    <a:pt x="968" y="616"/>
                  </a:cubicBezTo>
                  <a:cubicBezTo>
                    <a:pt x="1" y="950"/>
                    <a:pt x="134" y="2484"/>
                    <a:pt x="134" y="2484"/>
                  </a:cubicBezTo>
                  <a:lnTo>
                    <a:pt x="8340" y="3552"/>
                  </a:lnTo>
                  <a:cubicBezTo>
                    <a:pt x="8369" y="3555"/>
                    <a:pt x="8398" y="3557"/>
                    <a:pt x="8426" y="3557"/>
                  </a:cubicBezTo>
                  <a:cubicBezTo>
                    <a:pt x="8912" y="3557"/>
                    <a:pt x="9224" y="3028"/>
                    <a:pt x="8941" y="2618"/>
                  </a:cubicBezTo>
                  <a:cubicBezTo>
                    <a:pt x="8573" y="2058"/>
                    <a:pt x="8028" y="1912"/>
                    <a:pt x="7562" y="1912"/>
                  </a:cubicBezTo>
                  <a:cubicBezTo>
                    <a:pt x="7055" y="1912"/>
                    <a:pt x="6639" y="2084"/>
                    <a:pt x="6639" y="2084"/>
                  </a:cubicBezTo>
                  <a:cubicBezTo>
                    <a:pt x="6639" y="2084"/>
                    <a:pt x="5672" y="349"/>
                    <a:pt x="4037" y="49"/>
                  </a:cubicBezTo>
                  <a:cubicBezTo>
                    <a:pt x="3852" y="16"/>
                    <a:pt x="3685" y="1"/>
                    <a:pt x="3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2474154" y="2576954"/>
              <a:ext cx="355484" cy="130015"/>
            </a:xfrm>
            <a:custGeom>
              <a:avLst/>
              <a:gdLst/>
              <a:ahLst/>
              <a:cxnLst/>
              <a:rect l="l" t="t" r="r" b="b"/>
              <a:pathLst>
                <a:path w="8331" h="3047" extrusionOk="0">
                  <a:moveTo>
                    <a:pt x="3263" y="0"/>
                  </a:moveTo>
                  <a:cubicBezTo>
                    <a:pt x="2557" y="0"/>
                    <a:pt x="2233" y="343"/>
                    <a:pt x="2068" y="618"/>
                  </a:cubicBezTo>
                  <a:cubicBezTo>
                    <a:pt x="2025" y="683"/>
                    <a:pt x="1940" y="720"/>
                    <a:pt x="1859" y="720"/>
                  </a:cubicBezTo>
                  <a:cubicBezTo>
                    <a:pt x="1814" y="720"/>
                    <a:pt x="1770" y="708"/>
                    <a:pt x="1735" y="685"/>
                  </a:cubicBezTo>
                  <a:cubicBezTo>
                    <a:pt x="1613" y="584"/>
                    <a:pt x="1455" y="507"/>
                    <a:pt x="1231" y="507"/>
                  </a:cubicBezTo>
                  <a:cubicBezTo>
                    <a:pt x="1085" y="507"/>
                    <a:pt x="911" y="539"/>
                    <a:pt x="701" y="618"/>
                  </a:cubicBezTo>
                  <a:cubicBezTo>
                    <a:pt x="334" y="752"/>
                    <a:pt x="134" y="1085"/>
                    <a:pt x="0" y="1452"/>
                  </a:cubicBezTo>
                  <a:cubicBezTo>
                    <a:pt x="0" y="1519"/>
                    <a:pt x="0" y="1552"/>
                    <a:pt x="0" y="1552"/>
                  </a:cubicBezTo>
                  <a:cubicBezTo>
                    <a:pt x="1593" y="2542"/>
                    <a:pt x="3311" y="3046"/>
                    <a:pt x="5055" y="3046"/>
                  </a:cubicBezTo>
                  <a:cubicBezTo>
                    <a:pt x="6014" y="3046"/>
                    <a:pt x="6981" y="2894"/>
                    <a:pt x="7939" y="2586"/>
                  </a:cubicBezTo>
                  <a:cubicBezTo>
                    <a:pt x="7951" y="2588"/>
                    <a:pt x="7963" y="2588"/>
                    <a:pt x="7974" y="2588"/>
                  </a:cubicBezTo>
                  <a:cubicBezTo>
                    <a:pt x="8247" y="2588"/>
                    <a:pt x="8330" y="2214"/>
                    <a:pt x="8106" y="2086"/>
                  </a:cubicBezTo>
                  <a:cubicBezTo>
                    <a:pt x="7831" y="1959"/>
                    <a:pt x="7556" y="1912"/>
                    <a:pt x="7307" y="1912"/>
                  </a:cubicBezTo>
                  <a:cubicBezTo>
                    <a:pt x="7163" y="1912"/>
                    <a:pt x="7027" y="1928"/>
                    <a:pt x="6905" y="1952"/>
                  </a:cubicBezTo>
                  <a:cubicBezTo>
                    <a:pt x="6854" y="1964"/>
                    <a:pt x="6801" y="1969"/>
                    <a:pt x="6749" y="1969"/>
                  </a:cubicBezTo>
                  <a:cubicBezTo>
                    <a:pt x="6494" y="1969"/>
                    <a:pt x="6237" y="1840"/>
                    <a:pt x="6071" y="1619"/>
                  </a:cubicBezTo>
                  <a:cubicBezTo>
                    <a:pt x="5671" y="1085"/>
                    <a:pt x="4870" y="251"/>
                    <a:pt x="3770" y="51"/>
                  </a:cubicBezTo>
                  <a:cubicBezTo>
                    <a:pt x="3582" y="16"/>
                    <a:pt x="3414" y="0"/>
                    <a:pt x="3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2123995" y="2587665"/>
              <a:ext cx="462628" cy="583598"/>
            </a:xfrm>
            <a:custGeom>
              <a:avLst/>
              <a:gdLst/>
              <a:ahLst/>
              <a:cxnLst/>
              <a:rect l="l" t="t" r="r" b="b"/>
              <a:pathLst>
                <a:path w="10842" h="13677" extrusionOk="0">
                  <a:moveTo>
                    <a:pt x="0" y="0"/>
                  </a:moveTo>
                  <a:lnTo>
                    <a:pt x="0" y="10074"/>
                  </a:lnTo>
                  <a:lnTo>
                    <a:pt x="6538" y="12709"/>
                  </a:lnTo>
                  <a:lnTo>
                    <a:pt x="9774" y="13677"/>
                  </a:lnTo>
                  <a:lnTo>
                    <a:pt x="10841" y="383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2541062" y="2685851"/>
              <a:ext cx="417057" cy="485414"/>
            </a:xfrm>
            <a:custGeom>
              <a:avLst/>
              <a:gdLst/>
              <a:ahLst/>
              <a:cxnLst/>
              <a:rect l="l" t="t" r="r" b="b"/>
              <a:pathLst>
                <a:path w="9774" h="11376" extrusionOk="0">
                  <a:moveTo>
                    <a:pt x="9774" y="1"/>
                  </a:moveTo>
                  <a:lnTo>
                    <a:pt x="1067" y="1535"/>
                  </a:lnTo>
                  <a:lnTo>
                    <a:pt x="0" y="11376"/>
                  </a:lnTo>
                  <a:lnTo>
                    <a:pt x="8373" y="9274"/>
                  </a:lnTo>
                  <a:lnTo>
                    <a:pt x="97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2563806" y="2859523"/>
              <a:ext cx="105395" cy="106803"/>
            </a:xfrm>
            <a:custGeom>
              <a:avLst/>
              <a:gdLst/>
              <a:ahLst/>
              <a:cxnLst/>
              <a:rect l="l" t="t" r="r" b="b"/>
              <a:pathLst>
                <a:path w="2470" h="2503" extrusionOk="0">
                  <a:moveTo>
                    <a:pt x="1769" y="0"/>
                  </a:moveTo>
                  <a:cubicBezTo>
                    <a:pt x="1502" y="34"/>
                    <a:pt x="1335" y="201"/>
                    <a:pt x="1202" y="367"/>
                  </a:cubicBezTo>
                  <a:lnTo>
                    <a:pt x="1135" y="467"/>
                  </a:lnTo>
                  <a:cubicBezTo>
                    <a:pt x="868" y="734"/>
                    <a:pt x="534" y="901"/>
                    <a:pt x="168" y="968"/>
                  </a:cubicBezTo>
                  <a:lnTo>
                    <a:pt x="134" y="1235"/>
                  </a:lnTo>
                  <a:cubicBezTo>
                    <a:pt x="568" y="1168"/>
                    <a:pt x="1001" y="968"/>
                    <a:pt x="1302" y="634"/>
                  </a:cubicBezTo>
                  <a:cubicBezTo>
                    <a:pt x="1335" y="601"/>
                    <a:pt x="1368" y="567"/>
                    <a:pt x="1402" y="534"/>
                  </a:cubicBezTo>
                  <a:cubicBezTo>
                    <a:pt x="1502" y="401"/>
                    <a:pt x="1635" y="267"/>
                    <a:pt x="1802" y="267"/>
                  </a:cubicBezTo>
                  <a:cubicBezTo>
                    <a:pt x="1821" y="261"/>
                    <a:pt x="1839" y="258"/>
                    <a:pt x="1856" y="258"/>
                  </a:cubicBezTo>
                  <a:cubicBezTo>
                    <a:pt x="1928" y="258"/>
                    <a:pt x="1982" y="307"/>
                    <a:pt x="2036" y="334"/>
                  </a:cubicBezTo>
                  <a:cubicBezTo>
                    <a:pt x="2102" y="401"/>
                    <a:pt x="2169" y="534"/>
                    <a:pt x="2202" y="634"/>
                  </a:cubicBezTo>
                  <a:cubicBezTo>
                    <a:pt x="2202" y="834"/>
                    <a:pt x="2136" y="1068"/>
                    <a:pt x="1935" y="1301"/>
                  </a:cubicBezTo>
                  <a:cubicBezTo>
                    <a:pt x="1569" y="1768"/>
                    <a:pt x="1102" y="2069"/>
                    <a:pt x="534" y="2202"/>
                  </a:cubicBezTo>
                  <a:cubicBezTo>
                    <a:pt x="368" y="2235"/>
                    <a:pt x="201" y="2269"/>
                    <a:pt x="1" y="2269"/>
                  </a:cubicBezTo>
                  <a:lnTo>
                    <a:pt x="1" y="2502"/>
                  </a:lnTo>
                  <a:cubicBezTo>
                    <a:pt x="201" y="2502"/>
                    <a:pt x="401" y="2502"/>
                    <a:pt x="601" y="2435"/>
                  </a:cubicBezTo>
                  <a:cubicBezTo>
                    <a:pt x="1202" y="2302"/>
                    <a:pt x="1735" y="1968"/>
                    <a:pt x="2136" y="1468"/>
                  </a:cubicBezTo>
                  <a:cubicBezTo>
                    <a:pt x="2369" y="1168"/>
                    <a:pt x="2469" y="901"/>
                    <a:pt x="2436" y="634"/>
                  </a:cubicBezTo>
                  <a:cubicBezTo>
                    <a:pt x="2436" y="434"/>
                    <a:pt x="2336" y="267"/>
                    <a:pt x="2169" y="134"/>
                  </a:cubicBezTo>
                  <a:cubicBezTo>
                    <a:pt x="2069" y="34"/>
                    <a:pt x="1902" y="0"/>
                    <a:pt x="1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2543878" y="3099506"/>
              <a:ext cx="190778" cy="39043"/>
            </a:xfrm>
            <a:custGeom>
              <a:avLst/>
              <a:gdLst/>
              <a:ahLst/>
              <a:cxnLst/>
              <a:rect l="l" t="t" r="r" b="b"/>
              <a:pathLst>
                <a:path w="4471" h="915" extrusionOk="0">
                  <a:moveTo>
                    <a:pt x="2852" y="1"/>
                  </a:moveTo>
                  <a:cubicBezTo>
                    <a:pt x="2317" y="1"/>
                    <a:pt x="1822" y="174"/>
                    <a:pt x="1302" y="347"/>
                  </a:cubicBezTo>
                  <a:cubicBezTo>
                    <a:pt x="1168" y="381"/>
                    <a:pt x="1068" y="414"/>
                    <a:pt x="935" y="481"/>
                  </a:cubicBezTo>
                  <a:cubicBezTo>
                    <a:pt x="601" y="581"/>
                    <a:pt x="301" y="648"/>
                    <a:pt x="34" y="648"/>
                  </a:cubicBezTo>
                  <a:lnTo>
                    <a:pt x="1" y="914"/>
                  </a:lnTo>
                  <a:cubicBezTo>
                    <a:pt x="301" y="881"/>
                    <a:pt x="635" y="814"/>
                    <a:pt x="1001" y="714"/>
                  </a:cubicBezTo>
                  <a:lnTo>
                    <a:pt x="1402" y="581"/>
                  </a:lnTo>
                  <a:cubicBezTo>
                    <a:pt x="1896" y="427"/>
                    <a:pt x="2418" y="244"/>
                    <a:pt x="2943" y="244"/>
                  </a:cubicBezTo>
                  <a:cubicBezTo>
                    <a:pt x="2985" y="244"/>
                    <a:pt x="3027" y="245"/>
                    <a:pt x="3070" y="247"/>
                  </a:cubicBezTo>
                  <a:cubicBezTo>
                    <a:pt x="3470" y="281"/>
                    <a:pt x="3803" y="447"/>
                    <a:pt x="4137" y="648"/>
                  </a:cubicBezTo>
                  <a:lnTo>
                    <a:pt x="4471" y="547"/>
                  </a:lnTo>
                  <a:cubicBezTo>
                    <a:pt x="4070" y="247"/>
                    <a:pt x="3603" y="47"/>
                    <a:pt x="3103" y="14"/>
                  </a:cubicBezTo>
                  <a:cubicBezTo>
                    <a:pt x="3018" y="5"/>
                    <a:pt x="2934" y="1"/>
                    <a:pt x="28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2575199" y="2817748"/>
              <a:ext cx="355868" cy="61743"/>
            </a:xfrm>
            <a:custGeom>
              <a:avLst/>
              <a:gdLst/>
              <a:ahLst/>
              <a:cxnLst/>
              <a:rect l="l" t="t" r="r" b="b"/>
              <a:pathLst>
                <a:path w="8340" h="1447" extrusionOk="0">
                  <a:moveTo>
                    <a:pt x="2511" y="1"/>
                  </a:moveTo>
                  <a:cubicBezTo>
                    <a:pt x="1647" y="1"/>
                    <a:pt x="775" y="235"/>
                    <a:pt x="34" y="679"/>
                  </a:cubicBezTo>
                  <a:lnTo>
                    <a:pt x="1" y="979"/>
                  </a:lnTo>
                  <a:cubicBezTo>
                    <a:pt x="788" y="507"/>
                    <a:pt x="1724" y="243"/>
                    <a:pt x="2668" y="243"/>
                  </a:cubicBezTo>
                  <a:cubicBezTo>
                    <a:pt x="2724" y="243"/>
                    <a:pt x="2780" y="244"/>
                    <a:pt x="2836" y="246"/>
                  </a:cubicBezTo>
                  <a:cubicBezTo>
                    <a:pt x="3670" y="312"/>
                    <a:pt x="4504" y="579"/>
                    <a:pt x="5304" y="846"/>
                  </a:cubicBezTo>
                  <a:lnTo>
                    <a:pt x="5404" y="879"/>
                  </a:lnTo>
                  <a:cubicBezTo>
                    <a:pt x="6338" y="1180"/>
                    <a:pt x="7172" y="1446"/>
                    <a:pt x="8073" y="1446"/>
                  </a:cubicBezTo>
                  <a:cubicBezTo>
                    <a:pt x="8173" y="1446"/>
                    <a:pt x="8240" y="1413"/>
                    <a:pt x="8307" y="1413"/>
                  </a:cubicBezTo>
                  <a:lnTo>
                    <a:pt x="8340" y="1180"/>
                  </a:lnTo>
                  <a:lnTo>
                    <a:pt x="8073" y="1180"/>
                  </a:lnTo>
                  <a:cubicBezTo>
                    <a:pt x="7206" y="1180"/>
                    <a:pt x="6405" y="946"/>
                    <a:pt x="5505" y="646"/>
                  </a:cubicBezTo>
                  <a:lnTo>
                    <a:pt x="5371" y="579"/>
                  </a:lnTo>
                  <a:cubicBezTo>
                    <a:pt x="4571" y="346"/>
                    <a:pt x="3737" y="45"/>
                    <a:pt x="2836" y="12"/>
                  </a:cubicBezTo>
                  <a:cubicBezTo>
                    <a:pt x="2728" y="5"/>
                    <a:pt x="2619" y="1"/>
                    <a:pt x="25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2580917" y="2745634"/>
              <a:ext cx="368669" cy="58415"/>
            </a:xfrm>
            <a:custGeom>
              <a:avLst/>
              <a:gdLst/>
              <a:ahLst/>
              <a:cxnLst/>
              <a:rect l="l" t="t" r="r" b="b"/>
              <a:pathLst>
                <a:path w="8640" h="1369" extrusionOk="0">
                  <a:moveTo>
                    <a:pt x="8640" y="1"/>
                  </a:moveTo>
                  <a:cubicBezTo>
                    <a:pt x="7806" y="401"/>
                    <a:pt x="6705" y="801"/>
                    <a:pt x="5704" y="835"/>
                  </a:cubicBezTo>
                  <a:cubicBezTo>
                    <a:pt x="5640" y="838"/>
                    <a:pt x="5579" y="840"/>
                    <a:pt x="5522" y="840"/>
                  </a:cubicBezTo>
                  <a:cubicBezTo>
                    <a:pt x="5039" y="840"/>
                    <a:pt x="4768" y="724"/>
                    <a:pt x="4470" y="635"/>
                  </a:cubicBezTo>
                  <a:cubicBezTo>
                    <a:pt x="4154" y="508"/>
                    <a:pt x="3824" y="375"/>
                    <a:pt x="3242" y="375"/>
                  </a:cubicBezTo>
                  <a:cubicBezTo>
                    <a:pt x="2594" y="375"/>
                    <a:pt x="1633" y="541"/>
                    <a:pt x="33" y="1068"/>
                  </a:cubicBezTo>
                  <a:lnTo>
                    <a:pt x="0" y="1368"/>
                  </a:lnTo>
                  <a:cubicBezTo>
                    <a:pt x="1679" y="803"/>
                    <a:pt x="2639" y="626"/>
                    <a:pt x="3268" y="626"/>
                  </a:cubicBezTo>
                  <a:cubicBezTo>
                    <a:pt x="3789" y="626"/>
                    <a:pt x="4083" y="747"/>
                    <a:pt x="4370" y="868"/>
                  </a:cubicBezTo>
                  <a:cubicBezTo>
                    <a:pt x="4698" y="987"/>
                    <a:pt x="5000" y="1107"/>
                    <a:pt x="5513" y="1107"/>
                  </a:cubicBezTo>
                  <a:cubicBezTo>
                    <a:pt x="5574" y="1107"/>
                    <a:pt x="5637" y="1105"/>
                    <a:pt x="5704" y="1102"/>
                  </a:cubicBezTo>
                  <a:cubicBezTo>
                    <a:pt x="6705" y="1068"/>
                    <a:pt x="7772" y="668"/>
                    <a:pt x="8606" y="301"/>
                  </a:cubicBezTo>
                  <a:lnTo>
                    <a:pt x="8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2549596" y="2971450"/>
              <a:ext cx="357276" cy="120415"/>
            </a:xfrm>
            <a:custGeom>
              <a:avLst/>
              <a:gdLst/>
              <a:ahLst/>
              <a:cxnLst/>
              <a:rect l="l" t="t" r="r" b="b"/>
              <a:pathLst>
                <a:path w="8373" h="2822" extrusionOk="0">
                  <a:moveTo>
                    <a:pt x="4843" y="1"/>
                  </a:moveTo>
                  <a:cubicBezTo>
                    <a:pt x="4465" y="1"/>
                    <a:pt x="4071" y="171"/>
                    <a:pt x="3736" y="480"/>
                  </a:cubicBezTo>
                  <a:cubicBezTo>
                    <a:pt x="3503" y="646"/>
                    <a:pt x="3336" y="880"/>
                    <a:pt x="3169" y="1080"/>
                  </a:cubicBezTo>
                  <a:cubicBezTo>
                    <a:pt x="3036" y="1247"/>
                    <a:pt x="2902" y="1380"/>
                    <a:pt x="2769" y="1547"/>
                  </a:cubicBezTo>
                  <a:cubicBezTo>
                    <a:pt x="2123" y="2193"/>
                    <a:pt x="1193" y="2556"/>
                    <a:pt x="267" y="2556"/>
                  </a:cubicBezTo>
                  <a:cubicBezTo>
                    <a:pt x="189" y="2556"/>
                    <a:pt x="111" y="2553"/>
                    <a:pt x="34" y="2548"/>
                  </a:cubicBezTo>
                  <a:lnTo>
                    <a:pt x="0" y="2815"/>
                  </a:lnTo>
                  <a:cubicBezTo>
                    <a:pt x="77" y="2819"/>
                    <a:pt x="154" y="2822"/>
                    <a:pt x="231" y="2822"/>
                  </a:cubicBezTo>
                  <a:cubicBezTo>
                    <a:pt x="1224" y="2822"/>
                    <a:pt x="2224" y="2426"/>
                    <a:pt x="2936" y="1714"/>
                  </a:cubicBezTo>
                  <a:cubicBezTo>
                    <a:pt x="3102" y="1580"/>
                    <a:pt x="3202" y="1414"/>
                    <a:pt x="3336" y="1247"/>
                  </a:cubicBezTo>
                  <a:cubicBezTo>
                    <a:pt x="3536" y="1047"/>
                    <a:pt x="3703" y="847"/>
                    <a:pt x="3903" y="646"/>
                  </a:cubicBezTo>
                  <a:cubicBezTo>
                    <a:pt x="4190" y="385"/>
                    <a:pt x="4538" y="247"/>
                    <a:pt x="4836" y="247"/>
                  </a:cubicBezTo>
                  <a:cubicBezTo>
                    <a:pt x="4919" y="247"/>
                    <a:pt x="4998" y="258"/>
                    <a:pt x="5070" y="279"/>
                  </a:cubicBezTo>
                  <a:cubicBezTo>
                    <a:pt x="5271" y="346"/>
                    <a:pt x="5471" y="546"/>
                    <a:pt x="5537" y="780"/>
                  </a:cubicBezTo>
                  <a:cubicBezTo>
                    <a:pt x="5571" y="880"/>
                    <a:pt x="5604" y="1080"/>
                    <a:pt x="5471" y="1213"/>
                  </a:cubicBezTo>
                  <a:cubicBezTo>
                    <a:pt x="5304" y="1380"/>
                    <a:pt x="5070" y="1447"/>
                    <a:pt x="4804" y="1480"/>
                  </a:cubicBezTo>
                  <a:cubicBezTo>
                    <a:pt x="4704" y="1514"/>
                    <a:pt x="4603" y="1514"/>
                    <a:pt x="4503" y="1547"/>
                  </a:cubicBezTo>
                  <a:cubicBezTo>
                    <a:pt x="4237" y="1614"/>
                    <a:pt x="3970" y="1847"/>
                    <a:pt x="3870" y="2081"/>
                  </a:cubicBezTo>
                  <a:cubicBezTo>
                    <a:pt x="3836" y="2248"/>
                    <a:pt x="3836" y="2414"/>
                    <a:pt x="3936" y="2514"/>
                  </a:cubicBezTo>
                  <a:cubicBezTo>
                    <a:pt x="4070" y="2715"/>
                    <a:pt x="4303" y="2781"/>
                    <a:pt x="4503" y="2815"/>
                  </a:cubicBezTo>
                  <a:lnTo>
                    <a:pt x="4937" y="2815"/>
                  </a:lnTo>
                  <a:cubicBezTo>
                    <a:pt x="6138" y="2815"/>
                    <a:pt x="7272" y="2214"/>
                    <a:pt x="8339" y="1580"/>
                  </a:cubicBezTo>
                  <a:lnTo>
                    <a:pt x="8373" y="1247"/>
                  </a:lnTo>
                  <a:lnTo>
                    <a:pt x="8373" y="1247"/>
                  </a:lnTo>
                  <a:cubicBezTo>
                    <a:pt x="7259" y="1909"/>
                    <a:pt x="6117" y="2572"/>
                    <a:pt x="4900" y="2572"/>
                  </a:cubicBezTo>
                  <a:cubicBezTo>
                    <a:pt x="4769" y="2572"/>
                    <a:pt x="4636" y="2564"/>
                    <a:pt x="4503" y="2548"/>
                  </a:cubicBezTo>
                  <a:cubicBezTo>
                    <a:pt x="4303" y="2514"/>
                    <a:pt x="4203" y="2481"/>
                    <a:pt x="4136" y="2381"/>
                  </a:cubicBezTo>
                  <a:cubicBezTo>
                    <a:pt x="4103" y="2314"/>
                    <a:pt x="4070" y="2248"/>
                    <a:pt x="4103" y="2181"/>
                  </a:cubicBezTo>
                  <a:cubicBezTo>
                    <a:pt x="4170" y="2014"/>
                    <a:pt x="4370" y="1847"/>
                    <a:pt x="4570" y="1781"/>
                  </a:cubicBezTo>
                  <a:cubicBezTo>
                    <a:pt x="4670" y="1781"/>
                    <a:pt x="4770" y="1747"/>
                    <a:pt x="4837" y="1747"/>
                  </a:cubicBezTo>
                  <a:cubicBezTo>
                    <a:pt x="5137" y="1680"/>
                    <a:pt x="5437" y="1614"/>
                    <a:pt x="5638" y="1380"/>
                  </a:cubicBezTo>
                  <a:cubicBezTo>
                    <a:pt x="5804" y="1213"/>
                    <a:pt x="5838" y="947"/>
                    <a:pt x="5771" y="713"/>
                  </a:cubicBezTo>
                  <a:cubicBezTo>
                    <a:pt x="5671" y="413"/>
                    <a:pt x="5437" y="146"/>
                    <a:pt x="5171" y="46"/>
                  </a:cubicBezTo>
                  <a:cubicBezTo>
                    <a:pt x="5064" y="16"/>
                    <a:pt x="4954" y="1"/>
                    <a:pt x="48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1"/>
            <p:cNvSpPr/>
            <p:nvPr/>
          </p:nvSpPr>
          <p:spPr>
            <a:xfrm>
              <a:off x="2558131" y="2892764"/>
              <a:ext cx="364402" cy="124810"/>
            </a:xfrm>
            <a:custGeom>
              <a:avLst/>
              <a:gdLst/>
              <a:ahLst/>
              <a:cxnLst/>
              <a:rect l="l" t="t" r="r" b="b"/>
              <a:pathLst>
                <a:path w="8540" h="2925" extrusionOk="0">
                  <a:moveTo>
                    <a:pt x="4190" y="1"/>
                  </a:moveTo>
                  <a:cubicBezTo>
                    <a:pt x="3940" y="1"/>
                    <a:pt x="3712" y="51"/>
                    <a:pt x="3503" y="155"/>
                  </a:cubicBezTo>
                  <a:cubicBezTo>
                    <a:pt x="3036" y="356"/>
                    <a:pt x="2769" y="789"/>
                    <a:pt x="2502" y="1223"/>
                  </a:cubicBezTo>
                  <a:cubicBezTo>
                    <a:pt x="2369" y="1390"/>
                    <a:pt x="2235" y="1590"/>
                    <a:pt x="2102" y="1757"/>
                  </a:cubicBezTo>
                  <a:cubicBezTo>
                    <a:pt x="1702" y="2257"/>
                    <a:pt x="1068" y="2590"/>
                    <a:pt x="367" y="2624"/>
                  </a:cubicBezTo>
                  <a:cubicBezTo>
                    <a:pt x="267" y="2657"/>
                    <a:pt x="134" y="2657"/>
                    <a:pt x="34" y="2657"/>
                  </a:cubicBezTo>
                  <a:lnTo>
                    <a:pt x="0" y="2891"/>
                  </a:lnTo>
                  <a:cubicBezTo>
                    <a:pt x="34" y="2891"/>
                    <a:pt x="67" y="2924"/>
                    <a:pt x="100" y="2924"/>
                  </a:cubicBezTo>
                  <a:cubicBezTo>
                    <a:pt x="200" y="2924"/>
                    <a:pt x="301" y="2891"/>
                    <a:pt x="401" y="2891"/>
                  </a:cubicBezTo>
                  <a:cubicBezTo>
                    <a:pt x="1168" y="2824"/>
                    <a:pt x="1835" y="2490"/>
                    <a:pt x="2302" y="1923"/>
                  </a:cubicBezTo>
                  <a:cubicBezTo>
                    <a:pt x="2435" y="1757"/>
                    <a:pt x="2569" y="1556"/>
                    <a:pt x="2702" y="1356"/>
                  </a:cubicBezTo>
                  <a:cubicBezTo>
                    <a:pt x="2969" y="956"/>
                    <a:pt x="3203" y="556"/>
                    <a:pt x="3603" y="389"/>
                  </a:cubicBezTo>
                  <a:cubicBezTo>
                    <a:pt x="3808" y="294"/>
                    <a:pt x="4020" y="259"/>
                    <a:pt x="4223" y="259"/>
                  </a:cubicBezTo>
                  <a:cubicBezTo>
                    <a:pt x="4448" y="259"/>
                    <a:pt x="4661" y="303"/>
                    <a:pt x="4837" y="356"/>
                  </a:cubicBezTo>
                  <a:cubicBezTo>
                    <a:pt x="5071" y="456"/>
                    <a:pt x="5304" y="522"/>
                    <a:pt x="5538" y="622"/>
                  </a:cubicBezTo>
                  <a:cubicBezTo>
                    <a:pt x="5704" y="722"/>
                    <a:pt x="5905" y="789"/>
                    <a:pt x="6105" y="856"/>
                  </a:cubicBezTo>
                  <a:cubicBezTo>
                    <a:pt x="6563" y="1015"/>
                    <a:pt x="7044" y="1091"/>
                    <a:pt x="7528" y="1091"/>
                  </a:cubicBezTo>
                  <a:cubicBezTo>
                    <a:pt x="7856" y="1091"/>
                    <a:pt x="8184" y="1057"/>
                    <a:pt x="8506" y="989"/>
                  </a:cubicBezTo>
                  <a:lnTo>
                    <a:pt x="8540" y="722"/>
                  </a:lnTo>
                  <a:lnTo>
                    <a:pt x="8540" y="722"/>
                  </a:lnTo>
                  <a:cubicBezTo>
                    <a:pt x="8201" y="796"/>
                    <a:pt x="7849" y="837"/>
                    <a:pt x="7499" y="837"/>
                  </a:cubicBezTo>
                  <a:cubicBezTo>
                    <a:pt x="7056" y="837"/>
                    <a:pt x="6615" y="771"/>
                    <a:pt x="6205" y="622"/>
                  </a:cubicBezTo>
                  <a:cubicBezTo>
                    <a:pt x="6005" y="556"/>
                    <a:pt x="5804" y="489"/>
                    <a:pt x="5638" y="389"/>
                  </a:cubicBezTo>
                  <a:cubicBezTo>
                    <a:pt x="5404" y="289"/>
                    <a:pt x="5171" y="189"/>
                    <a:pt x="4937" y="122"/>
                  </a:cubicBezTo>
                  <a:cubicBezTo>
                    <a:pt x="4667" y="42"/>
                    <a:pt x="4419" y="1"/>
                    <a:pt x="4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1735389" y="1910131"/>
              <a:ext cx="415691" cy="630577"/>
            </a:xfrm>
            <a:custGeom>
              <a:avLst/>
              <a:gdLst/>
              <a:ahLst/>
              <a:cxnLst/>
              <a:rect l="l" t="t" r="r" b="b"/>
              <a:pathLst>
                <a:path w="9742" h="14778" extrusionOk="0">
                  <a:moveTo>
                    <a:pt x="8607" y="0"/>
                  </a:moveTo>
                  <a:cubicBezTo>
                    <a:pt x="3737" y="734"/>
                    <a:pt x="1" y="14777"/>
                    <a:pt x="1" y="14777"/>
                  </a:cubicBezTo>
                  <a:lnTo>
                    <a:pt x="5772" y="14644"/>
                  </a:lnTo>
                  <a:lnTo>
                    <a:pt x="9741" y="6705"/>
                  </a:lnTo>
                  <a:lnTo>
                    <a:pt x="86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a:off x="1705520" y="2392657"/>
              <a:ext cx="358727" cy="358727"/>
            </a:xfrm>
            <a:custGeom>
              <a:avLst/>
              <a:gdLst/>
              <a:ahLst/>
              <a:cxnLst/>
              <a:rect l="l" t="t" r="r" b="b"/>
              <a:pathLst>
                <a:path w="8407" h="8407" extrusionOk="0">
                  <a:moveTo>
                    <a:pt x="4203" y="0"/>
                  </a:moveTo>
                  <a:cubicBezTo>
                    <a:pt x="1868" y="0"/>
                    <a:pt x="0" y="1902"/>
                    <a:pt x="0" y="4203"/>
                  </a:cubicBezTo>
                  <a:cubicBezTo>
                    <a:pt x="0" y="6538"/>
                    <a:pt x="1868" y="8406"/>
                    <a:pt x="4203" y="8406"/>
                  </a:cubicBezTo>
                  <a:cubicBezTo>
                    <a:pt x="6505" y="8406"/>
                    <a:pt x="8406" y="6538"/>
                    <a:pt x="8406" y="4203"/>
                  </a:cubicBezTo>
                  <a:cubicBezTo>
                    <a:pt x="8406" y="1902"/>
                    <a:pt x="6505" y="0"/>
                    <a:pt x="4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1"/>
            <p:cNvSpPr/>
            <p:nvPr/>
          </p:nvSpPr>
          <p:spPr>
            <a:xfrm>
              <a:off x="1800804" y="2507358"/>
              <a:ext cx="381598" cy="547200"/>
            </a:xfrm>
            <a:custGeom>
              <a:avLst/>
              <a:gdLst/>
              <a:ahLst/>
              <a:cxnLst/>
              <a:rect l="l" t="t" r="r" b="b"/>
              <a:pathLst>
                <a:path w="8943" h="12824" extrusionOk="0">
                  <a:moveTo>
                    <a:pt x="3149" y="0"/>
                  </a:moveTo>
                  <a:cubicBezTo>
                    <a:pt x="1673" y="0"/>
                    <a:pt x="0" y="1319"/>
                    <a:pt x="469" y="2983"/>
                  </a:cubicBezTo>
                  <a:cubicBezTo>
                    <a:pt x="1170" y="5351"/>
                    <a:pt x="7374" y="12823"/>
                    <a:pt x="7374" y="12823"/>
                  </a:cubicBezTo>
                  <a:lnTo>
                    <a:pt x="8942" y="10388"/>
                  </a:lnTo>
                  <a:cubicBezTo>
                    <a:pt x="8942" y="10388"/>
                    <a:pt x="6640" y="3150"/>
                    <a:pt x="4739" y="781"/>
                  </a:cubicBezTo>
                  <a:cubicBezTo>
                    <a:pt x="4362" y="236"/>
                    <a:pt x="3773" y="0"/>
                    <a:pt x="3149"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1"/>
            <p:cNvSpPr/>
            <p:nvPr/>
          </p:nvSpPr>
          <p:spPr>
            <a:xfrm>
              <a:off x="2055678" y="2935222"/>
              <a:ext cx="347334" cy="208955"/>
            </a:xfrm>
            <a:custGeom>
              <a:avLst/>
              <a:gdLst/>
              <a:ahLst/>
              <a:cxnLst/>
              <a:rect l="l" t="t" r="r" b="b"/>
              <a:pathLst>
                <a:path w="8140" h="4897" extrusionOk="0">
                  <a:moveTo>
                    <a:pt x="1787" y="0"/>
                  </a:moveTo>
                  <a:cubicBezTo>
                    <a:pt x="660" y="0"/>
                    <a:pt x="0" y="1028"/>
                    <a:pt x="0" y="1028"/>
                  </a:cubicBezTo>
                  <a:cubicBezTo>
                    <a:pt x="0" y="1028"/>
                    <a:pt x="1968" y="3930"/>
                    <a:pt x="3002" y="4131"/>
                  </a:cubicBezTo>
                  <a:cubicBezTo>
                    <a:pt x="3239" y="4186"/>
                    <a:pt x="3410" y="4204"/>
                    <a:pt x="3542" y="4204"/>
                  </a:cubicBezTo>
                  <a:cubicBezTo>
                    <a:pt x="3784" y="4204"/>
                    <a:pt x="3889" y="4143"/>
                    <a:pt x="4016" y="4143"/>
                  </a:cubicBezTo>
                  <a:cubicBezTo>
                    <a:pt x="4111" y="4143"/>
                    <a:pt x="4218" y="4177"/>
                    <a:pt x="4403" y="4297"/>
                  </a:cubicBezTo>
                  <a:cubicBezTo>
                    <a:pt x="4593" y="4440"/>
                    <a:pt x="4799" y="4481"/>
                    <a:pt x="4975" y="4481"/>
                  </a:cubicBezTo>
                  <a:cubicBezTo>
                    <a:pt x="5046" y="4481"/>
                    <a:pt x="5113" y="4474"/>
                    <a:pt x="5171" y="4464"/>
                  </a:cubicBezTo>
                  <a:cubicBezTo>
                    <a:pt x="5236" y="4450"/>
                    <a:pt x="5301" y="4443"/>
                    <a:pt x="5364" y="4443"/>
                  </a:cubicBezTo>
                  <a:cubicBezTo>
                    <a:pt x="5588" y="4443"/>
                    <a:pt x="5796" y="4527"/>
                    <a:pt x="6005" y="4631"/>
                  </a:cubicBezTo>
                  <a:cubicBezTo>
                    <a:pt x="6358" y="4828"/>
                    <a:pt x="6698" y="4896"/>
                    <a:pt x="6999" y="4896"/>
                  </a:cubicBezTo>
                  <a:cubicBezTo>
                    <a:pt x="7665" y="4896"/>
                    <a:pt x="8139" y="4564"/>
                    <a:pt x="8139" y="4564"/>
                  </a:cubicBezTo>
                  <a:cubicBezTo>
                    <a:pt x="7039" y="3964"/>
                    <a:pt x="5738" y="3030"/>
                    <a:pt x="5104" y="2196"/>
                  </a:cubicBezTo>
                  <a:cubicBezTo>
                    <a:pt x="4880" y="1940"/>
                    <a:pt x="5086" y="1560"/>
                    <a:pt x="5398" y="1560"/>
                  </a:cubicBezTo>
                  <a:cubicBezTo>
                    <a:pt x="5411" y="1560"/>
                    <a:pt x="5424" y="1561"/>
                    <a:pt x="5437" y="1562"/>
                  </a:cubicBezTo>
                  <a:cubicBezTo>
                    <a:pt x="5838" y="1595"/>
                    <a:pt x="6271" y="1729"/>
                    <a:pt x="6572" y="1729"/>
                  </a:cubicBezTo>
                  <a:cubicBezTo>
                    <a:pt x="6838" y="1729"/>
                    <a:pt x="7105" y="1595"/>
                    <a:pt x="7305" y="1429"/>
                  </a:cubicBezTo>
                  <a:cubicBezTo>
                    <a:pt x="7472" y="1329"/>
                    <a:pt x="7439" y="1062"/>
                    <a:pt x="7239" y="995"/>
                  </a:cubicBezTo>
                  <a:cubicBezTo>
                    <a:pt x="6638" y="795"/>
                    <a:pt x="6105" y="361"/>
                    <a:pt x="6105" y="361"/>
                  </a:cubicBezTo>
                  <a:cubicBezTo>
                    <a:pt x="6105" y="361"/>
                    <a:pt x="5734" y="198"/>
                    <a:pt x="4805" y="198"/>
                  </a:cubicBezTo>
                  <a:cubicBezTo>
                    <a:pt x="4340" y="198"/>
                    <a:pt x="3736" y="239"/>
                    <a:pt x="2969" y="361"/>
                  </a:cubicBezTo>
                  <a:cubicBezTo>
                    <a:pt x="2533" y="100"/>
                    <a:pt x="2137" y="0"/>
                    <a:pt x="1787" y="0"/>
                  </a:cubicBezTo>
                  <a:close/>
                </a:path>
              </a:pathLst>
            </a:custGeom>
            <a:solidFill>
              <a:srgbClr val="DC8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2"/>
        <p:cNvGrpSpPr/>
        <p:nvPr/>
      </p:nvGrpSpPr>
      <p:grpSpPr>
        <a:xfrm>
          <a:off x="0" y="0"/>
          <a:ext cx="0" cy="0"/>
          <a:chOff x="0" y="0"/>
          <a:chExt cx="0" cy="0"/>
        </a:xfrm>
      </p:grpSpPr>
      <p:sp>
        <p:nvSpPr>
          <p:cNvPr id="2467" name="Google Shape;2467;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Will the idea deliver business value ? </a:t>
            </a:r>
            <a:endParaRPr dirty="0"/>
          </a:p>
        </p:txBody>
      </p:sp>
      <p:sp>
        <p:nvSpPr>
          <p:cNvPr id="2473" name="Google Shape;2473;p72"/>
          <p:cNvSpPr txBox="1">
            <a:spLocks noGrp="1"/>
          </p:cNvSpPr>
          <p:nvPr>
            <p:ph type="subTitle" idx="6"/>
          </p:nvPr>
        </p:nvSpPr>
        <p:spPr>
          <a:xfrm>
            <a:off x="713225" y="1150684"/>
            <a:ext cx="6147388" cy="636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Arial" panose="020B0604020202020204" pitchFamily="34" charset="0"/>
              <a:buChar char="•"/>
            </a:pPr>
            <a:r>
              <a:rPr lang="en-US" sz="1200" dirty="0"/>
              <a:t>Smart plant watering system uses only the amount of water that is necessary and involves no or little human intervention. The components used are cheap and easily available.</a:t>
            </a:r>
          </a:p>
          <a:p>
            <a:pPr marL="171450" lvl="0" indent="-171450" algn="l" rtl="0">
              <a:spcBef>
                <a:spcPts val="0"/>
              </a:spcBef>
              <a:spcAft>
                <a:spcPts val="0"/>
              </a:spcAft>
              <a:buClr>
                <a:schemeClr val="dk1"/>
              </a:buClr>
              <a:buSzPts val="1100"/>
              <a:buFont typeface="Arial" panose="020B0604020202020204" pitchFamily="34" charset="0"/>
              <a:buChar char="•"/>
            </a:pPr>
            <a:endParaRPr lang="en-US" sz="1200" dirty="0"/>
          </a:p>
          <a:p>
            <a:pPr marL="171450" lvl="0" indent="-171450" algn="l" rtl="0">
              <a:spcBef>
                <a:spcPts val="0"/>
              </a:spcBef>
              <a:spcAft>
                <a:spcPts val="0"/>
              </a:spcAft>
              <a:buClr>
                <a:schemeClr val="dk1"/>
              </a:buClr>
              <a:buSzPts val="1100"/>
              <a:buFont typeface="Arial" panose="020B0604020202020204" pitchFamily="34" charset="0"/>
              <a:buChar char="•"/>
            </a:pPr>
            <a:r>
              <a:rPr lang="en-US" sz="1200" dirty="0"/>
              <a:t>One of the additional advantages is high cost-efficiency since it reduces prices and total expenditures because it uses less water and is more precise in its operation. </a:t>
            </a:r>
          </a:p>
          <a:p>
            <a:pPr marL="171450" lvl="0" indent="-171450" algn="l" rtl="0">
              <a:spcBef>
                <a:spcPts val="0"/>
              </a:spcBef>
              <a:spcAft>
                <a:spcPts val="0"/>
              </a:spcAft>
              <a:buClr>
                <a:schemeClr val="dk1"/>
              </a:buClr>
              <a:buSzPts val="1100"/>
              <a:buFont typeface="Arial" panose="020B0604020202020204" pitchFamily="34" charset="0"/>
              <a:buChar char="•"/>
            </a:pPr>
            <a:endParaRPr lang="en-US" sz="1200" dirty="0"/>
          </a:p>
          <a:p>
            <a:pPr marL="171450" lvl="0" indent="-171450" algn="l" rtl="0">
              <a:spcBef>
                <a:spcPts val="0"/>
              </a:spcBef>
              <a:spcAft>
                <a:spcPts val="0"/>
              </a:spcAft>
              <a:buClr>
                <a:schemeClr val="dk1"/>
              </a:buClr>
              <a:buSzPts val="1100"/>
              <a:buFont typeface="Arial" panose="020B0604020202020204" pitchFamily="34" charset="0"/>
              <a:buChar char="•"/>
            </a:pPr>
            <a:r>
              <a:rPr lang="en-US" sz="1200" dirty="0"/>
              <a:t>As a result of the method's planned breaks and shorter operating times for equipment, which use less energy generally overall, energy consumption is also greatly decreased.</a:t>
            </a:r>
          </a:p>
          <a:p>
            <a:pPr marL="171450" lvl="0" indent="-171450" algn="l" rtl="0">
              <a:spcBef>
                <a:spcPts val="0"/>
              </a:spcBef>
              <a:spcAft>
                <a:spcPts val="0"/>
              </a:spcAft>
              <a:buClr>
                <a:schemeClr val="dk1"/>
              </a:buClr>
              <a:buSzPts val="1100"/>
              <a:buFont typeface="Arial" panose="020B0604020202020204" pitchFamily="34" charset="0"/>
              <a:buChar char="•"/>
            </a:pPr>
            <a:endParaRPr lang="en-US" sz="1200" dirty="0"/>
          </a:p>
          <a:p>
            <a:pPr marL="171450" lvl="0" indent="-171450" algn="l" rtl="0">
              <a:spcBef>
                <a:spcPts val="0"/>
              </a:spcBef>
              <a:spcAft>
                <a:spcPts val="0"/>
              </a:spcAft>
              <a:buClr>
                <a:schemeClr val="dk1"/>
              </a:buClr>
              <a:buSzPts val="1100"/>
              <a:buFont typeface="Arial" panose="020B0604020202020204" pitchFamily="34" charset="0"/>
              <a:buChar char="•"/>
            </a:pPr>
            <a:r>
              <a:rPr lang="en-US" sz="1200" dirty="0"/>
              <a:t>Additionally, because resources are few and companies must manage costs to some level, it is critical to reduce expenses and save resources. With Smart plant watering system, the cost aspect is taken into account, making it possible to carry out associated tasks successfully while spending less money. </a:t>
            </a:r>
          </a:p>
          <a:p>
            <a:pPr marL="171450" lvl="0" indent="-171450" algn="l" rtl="0">
              <a:spcBef>
                <a:spcPts val="0"/>
              </a:spcBef>
              <a:spcAft>
                <a:spcPts val="0"/>
              </a:spcAft>
              <a:buClr>
                <a:schemeClr val="dk1"/>
              </a:buClr>
              <a:buSzPts val="1100"/>
              <a:buFont typeface="Arial" panose="020B0604020202020204" pitchFamily="34" charset="0"/>
              <a:buChar char="•"/>
            </a:pPr>
            <a:endParaRPr lang="en-US" sz="1200" dirty="0"/>
          </a:p>
          <a:p>
            <a:pPr marL="171450" lvl="0" indent="-171450" algn="l" rtl="0">
              <a:spcBef>
                <a:spcPts val="0"/>
              </a:spcBef>
              <a:spcAft>
                <a:spcPts val="0"/>
              </a:spcAft>
              <a:buClr>
                <a:schemeClr val="dk1"/>
              </a:buClr>
              <a:buSzPts val="1100"/>
              <a:buFont typeface="Arial" panose="020B0604020202020204" pitchFamily="34" charset="0"/>
              <a:buChar char="•"/>
            </a:pPr>
            <a:r>
              <a:rPr lang="en-US" sz="1200" dirty="0"/>
              <a:t>Last but not least, one of the additional benefits is that with improved irrigation efficiency and water management, Labor expenses can be reduced.</a:t>
            </a:r>
            <a:endParaRPr sz="1200" dirty="0"/>
          </a:p>
        </p:txBody>
      </p:sp>
      <p:grpSp>
        <p:nvGrpSpPr>
          <p:cNvPr id="2476" name="Google Shape;2476;p72"/>
          <p:cNvGrpSpPr/>
          <p:nvPr/>
        </p:nvGrpSpPr>
        <p:grpSpPr>
          <a:xfrm>
            <a:off x="7863840" y="741970"/>
            <a:ext cx="2018324" cy="3333495"/>
            <a:chOff x="5830116" y="1228343"/>
            <a:chExt cx="2088547" cy="3538815"/>
          </a:xfrm>
        </p:grpSpPr>
        <p:sp>
          <p:nvSpPr>
            <p:cNvPr id="2477" name="Google Shape;2477;p72"/>
            <p:cNvSpPr/>
            <p:nvPr/>
          </p:nvSpPr>
          <p:spPr>
            <a:xfrm>
              <a:off x="5924850" y="2621900"/>
              <a:ext cx="190632" cy="430583"/>
            </a:xfrm>
            <a:custGeom>
              <a:avLst/>
              <a:gdLst/>
              <a:ahLst/>
              <a:cxnLst/>
              <a:rect l="l" t="t" r="r" b="b"/>
              <a:pathLst>
                <a:path w="5508" h="12441" extrusionOk="0">
                  <a:moveTo>
                    <a:pt x="1" y="1"/>
                  </a:moveTo>
                  <a:lnTo>
                    <a:pt x="1" y="6563"/>
                  </a:lnTo>
                  <a:lnTo>
                    <a:pt x="5507" y="12441"/>
                  </a:lnTo>
                  <a:lnTo>
                    <a:pt x="5507" y="5850"/>
                  </a:lnTo>
                  <a:lnTo>
                    <a:pt x="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8" name="Google Shape;2478;p72"/>
            <p:cNvGrpSpPr/>
            <p:nvPr/>
          </p:nvGrpSpPr>
          <p:grpSpPr>
            <a:xfrm>
              <a:off x="5830116" y="1228343"/>
              <a:ext cx="2088547" cy="3538815"/>
              <a:chOff x="5163475" y="1826225"/>
              <a:chExt cx="1517950" cy="2572000"/>
            </a:xfrm>
          </p:grpSpPr>
          <p:sp>
            <p:nvSpPr>
              <p:cNvPr id="2479" name="Google Shape;2479;p72"/>
              <p:cNvSpPr/>
              <p:nvPr/>
            </p:nvSpPr>
            <p:spPr>
              <a:xfrm>
                <a:off x="6204900" y="2281850"/>
                <a:ext cx="189775" cy="425850"/>
              </a:xfrm>
              <a:custGeom>
                <a:avLst/>
                <a:gdLst/>
                <a:ahLst/>
                <a:cxnLst/>
                <a:rect l="l" t="t" r="r" b="b"/>
                <a:pathLst>
                  <a:path w="7591" h="17034" extrusionOk="0">
                    <a:moveTo>
                      <a:pt x="2569" y="0"/>
                    </a:moveTo>
                    <a:lnTo>
                      <a:pt x="1" y="10158"/>
                    </a:lnTo>
                    <a:cubicBezTo>
                      <a:pt x="1" y="10158"/>
                      <a:pt x="1085" y="12897"/>
                      <a:pt x="1256" y="14038"/>
                    </a:cubicBezTo>
                    <a:cubicBezTo>
                      <a:pt x="1427" y="15179"/>
                      <a:pt x="3510" y="17034"/>
                      <a:pt x="3510" y="17034"/>
                    </a:cubicBezTo>
                    <a:lnTo>
                      <a:pt x="7590" y="12668"/>
                    </a:lnTo>
                    <a:cubicBezTo>
                      <a:pt x="6991" y="11869"/>
                      <a:pt x="5650" y="9615"/>
                      <a:pt x="5308" y="7875"/>
                    </a:cubicBezTo>
                    <a:cubicBezTo>
                      <a:pt x="4994" y="6134"/>
                      <a:pt x="4509" y="1255"/>
                      <a:pt x="2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2"/>
              <p:cNvSpPr/>
              <p:nvPr/>
            </p:nvSpPr>
            <p:spPr>
              <a:xfrm>
                <a:off x="6292650" y="2591425"/>
                <a:ext cx="310300" cy="235400"/>
              </a:xfrm>
              <a:custGeom>
                <a:avLst/>
                <a:gdLst/>
                <a:ahLst/>
                <a:cxnLst/>
                <a:rect l="l" t="t" r="r" b="b"/>
                <a:pathLst>
                  <a:path w="12412" h="9416" extrusionOk="0">
                    <a:moveTo>
                      <a:pt x="4080" y="0"/>
                    </a:moveTo>
                    <a:lnTo>
                      <a:pt x="0" y="4651"/>
                    </a:lnTo>
                    <a:cubicBezTo>
                      <a:pt x="1170" y="5706"/>
                      <a:pt x="1598" y="7162"/>
                      <a:pt x="4080" y="7704"/>
                    </a:cubicBezTo>
                    <a:cubicBezTo>
                      <a:pt x="6591" y="8217"/>
                      <a:pt x="7618" y="8274"/>
                      <a:pt x="7989" y="8560"/>
                    </a:cubicBezTo>
                    <a:cubicBezTo>
                      <a:pt x="8332" y="8845"/>
                      <a:pt x="8902" y="9016"/>
                      <a:pt x="9502" y="9187"/>
                    </a:cubicBezTo>
                    <a:cubicBezTo>
                      <a:pt x="10129" y="9359"/>
                      <a:pt x="11499" y="9416"/>
                      <a:pt x="11499" y="9416"/>
                    </a:cubicBezTo>
                    <a:lnTo>
                      <a:pt x="12412" y="8274"/>
                    </a:lnTo>
                    <a:lnTo>
                      <a:pt x="12412" y="6134"/>
                    </a:lnTo>
                    <a:lnTo>
                      <a:pt x="9102" y="5564"/>
                    </a:lnTo>
                    <a:cubicBezTo>
                      <a:pt x="9102" y="5564"/>
                      <a:pt x="8446" y="5478"/>
                      <a:pt x="8132" y="5307"/>
                    </a:cubicBezTo>
                    <a:cubicBezTo>
                      <a:pt x="7790" y="5136"/>
                      <a:pt x="6334" y="4223"/>
                      <a:pt x="5792" y="2739"/>
                    </a:cubicBezTo>
                    <a:cubicBezTo>
                      <a:pt x="5193" y="1056"/>
                      <a:pt x="4080" y="0"/>
                      <a:pt x="4080" y="0"/>
                    </a:cubicBez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2"/>
              <p:cNvSpPr/>
              <p:nvPr/>
            </p:nvSpPr>
            <p:spPr>
              <a:xfrm>
                <a:off x="6292650" y="2590700"/>
                <a:ext cx="310300" cy="234700"/>
              </a:xfrm>
              <a:custGeom>
                <a:avLst/>
                <a:gdLst/>
                <a:ahLst/>
                <a:cxnLst/>
                <a:rect l="l" t="t" r="r" b="b"/>
                <a:pathLst>
                  <a:path w="12412" h="9388" extrusionOk="0">
                    <a:moveTo>
                      <a:pt x="4080" y="0"/>
                    </a:moveTo>
                    <a:lnTo>
                      <a:pt x="0" y="4680"/>
                    </a:lnTo>
                    <a:cubicBezTo>
                      <a:pt x="1170" y="5735"/>
                      <a:pt x="1598" y="7191"/>
                      <a:pt x="4080" y="7733"/>
                    </a:cubicBezTo>
                    <a:cubicBezTo>
                      <a:pt x="6591" y="8246"/>
                      <a:pt x="7618" y="8303"/>
                      <a:pt x="7989" y="8589"/>
                    </a:cubicBezTo>
                    <a:cubicBezTo>
                      <a:pt x="8332" y="8874"/>
                      <a:pt x="8902" y="9045"/>
                      <a:pt x="9502" y="9216"/>
                    </a:cubicBezTo>
                    <a:cubicBezTo>
                      <a:pt x="10129" y="9388"/>
                      <a:pt x="11499" y="9388"/>
                      <a:pt x="11499" y="9388"/>
                    </a:cubicBezTo>
                    <a:lnTo>
                      <a:pt x="12412" y="8246"/>
                    </a:lnTo>
                    <a:lnTo>
                      <a:pt x="12412" y="6363"/>
                    </a:lnTo>
                    <a:cubicBezTo>
                      <a:pt x="12269" y="6306"/>
                      <a:pt x="12069" y="6220"/>
                      <a:pt x="11898" y="6192"/>
                    </a:cubicBezTo>
                    <a:cubicBezTo>
                      <a:pt x="11750" y="6160"/>
                      <a:pt x="11612" y="6145"/>
                      <a:pt x="11481" y="6145"/>
                    </a:cubicBezTo>
                    <a:cubicBezTo>
                      <a:pt x="9825" y="6145"/>
                      <a:pt x="9450" y="8509"/>
                      <a:pt x="8132" y="8509"/>
                    </a:cubicBezTo>
                    <a:cubicBezTo>
                      <a:pt x="7967" y="8509"/>
                      <a:pt x="7788" y="8472"/>
                      <a:pt x="7590" y="8389"/>
                    </a:cubicBezTo>
                    <a:cubicBezTo>
                      <a:pt x="5650" y="7561"/>
                      <a:pt x="1341" y="6192"/>
                      <a:pt x="1341" y="4680"/>
                    </a:cubicBezTo>
                    <a:cubicBezTo>
                      <a:pt x="1341" y="3420"/>
                      <a:pt x="3767" y="1421"/>
                      <a:pt x="4850" y="1421"/>
                    </a:cubicBezTo>
                    <a:cubicBezTo>
                      <a:pt x="5042" y="1421"/>
                      <a:pt x="5193" y="1484"/>
                      <a:pt x="5279" y="1627"/>
                    </a:cubicBezTo>
                    <a:cubicBezTo>
                      <a:pt x="4708" y="628"/>
                      <a:pt x="4080" y="0"/>
                      <a:pt x="408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2"/>
              <p:cNvSpPr/>
              <p:nvPr/>
            </p:nvSpPr>
            <p:spPr>
              <a:xfrm>
                <a:off x="6234875" y="2544800"/>
                <a:ext cx="173350" cy="166100"/>
              </a:xfrm>
              <a:custGeom>
                <a:avLst/>
                <a:gdLst/>
                <a:ahLst/>
                <a:cxnLst/>
                <a:rect l="l" t="t" r="r" b="b"/>
                <a:pathLst>
                  <a:path w="6934" h="6644" extrusionOk="0">
                    <a:moveTo>
                      <a:pt x="5683" y="1"/>
                    </a:moveTo>
                    <a:cubicBezTo>
                      <a:pt x="4993" y="1"/>
                      <a:pt x="1443" y="3150"/>
                      <a:pt x="257" y="4205"/>
                    </a:cubicBezTo>
                    <a:cubicBezTo>
                      <a:pt x="57" y="4433"/>
                      <a:pt x="0" y="4747"/>
                      <a:pt x="200" y="5004"/>
                    </a:cubicBezTo>
                    <a:cubicBezTo>
                      <a:pt x="696" y="5736"/>
                      <a:pt x="1465" y="6644"/>
                      <a:pt x="2007" y="6644"/>
                    </a:cubicBezTo>
                    <a:cubicBezTo>
                      <a:pt x="2120" y="6644"/>
                      <a:pt x="2223" y="6604"/>
                      <a:pt x="2311" y="6516"/>
                    </a:cubicBezTo>
                    <a:lnTo>
                      <a:pt x="6934" y="1808"/>
                    </a:lnTo>
                    <a:cubicBezTo>
                      <a:pt x="6934" y="1808"/>
                      <a:pt x="6078" y="809"/>
                      <a:pt x="5792" y="67"/>
                    </a:cubicBezTo>
                    <a:cubicBezTo>
                      <a:pt x="5777" y="22"/>
                      <a:pt x="5740" y="1"/>
                      <a:pt x="56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2"/>
              <p:cNvSpPr/>
              <p:nvPr/>
            </p:nvSpPr>
            <p:spPr>
              <a:xfrm>
                <a:off x="6525175" y="2530775"/>
                <a:ext cx="156250" cy="68500"/>
              </a:xfrm>
              <a:custGeom>
                <a:avLst/>
                <a:gdLst/>
                <a:ahLst/>
                <a:cxnLst/>
                <a:rect l="l" t="t" r="r" b="b"/>
                <a:pathLst>
                  <a:path w="6250" h="2740" extrusionOk="0">
                    <a:moveTo>
                      <a:pt x="315" y="1"/>
                    </a:moveTo>
                    <a:lnTo>
                      <a:pt x="1" y="1627"/>
                    </a:lnTo>
                    <a:cubicBezTo>
                      <a:pt x="1" y="1627"/>
                      <a:pt x="1456" y="2226"/>
                      <a:pt x="2883" y="2483"/>
                    </a:cubicBezTo>
                    <a:cubicBezTo>
                      <a:pt x="4309" y="2740"/>
                      <a:pt x="5907" y="2740"/>
                      <a:pt x="5907" y="2740"/>
                    </a:cubicBezTo>
                    <a:lnTo>
                      <a:pt x="6249" y="1085"/>
                    </a:lnTo>
                    <a:cubicBezTo>
                      <a:pt x="6249" y="1085"/>
                      <a:pt x="4766" y="486"/>
                      <a:pt x="3339" y="229"/>
                    </a:cubicBezTo>
                    <a:cubicBezTo>
                      <a:pt x="1912" y="1"/>
                      <a:pt x="315"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2"/>
              <p:cNvSpPr/>
              <p:nvPr/>
            </p:nvSpPr>
            <p:spPr>
              <a:xfrm>
                <a:off x="6358975" y="2585250"/>
                <a:ext cx="258950" cy="1177425"/>
              </a:xfrm>
              <a:custGeom>
                <a:avLst/>
                <a:gdLst/>
                <a:ahLst/>
                <a:cxnLst/>
                <a:rect l="l" t="t" r="r" b="b"/>
                <a:pathLst>
                  <a:path w="10358" h="47097" extrusionOk="0">
                    <a:moveTo>
                      <a:pt x="9198" y="0"/>
                    </a:moveTo>
                    <a:cubicBezTo>
                      <a:pt x="8843" y="0"/>
                      <a:pt x="8760" y="133"/>
                      <a:pt x="8760" y="133"/>
                    </a:cubicBezTo>
                    <a:lnTo>
                      <a:pt x="1" y="46811"/>
                    </a:lnTo>
                    <a:lnTo>
                      <a:pt x="1627" y="47097"/>
                    </a:lnTo>
                    <a:lnTo>
                      <a:pt x="10358" y="447"/>
                    </a:lnTo>
                    <a:cubicBezTo>
                      <a:pt x="10358" y="447"/>
                      <a:pt x="10329" y="190"/>
                      <a:pt x="9616" y="47"/>
                    </a:cubicBezTo>
                    <a:cubicBezTo>
                      <a:pt x="9446" y="13"/>
                      <a:pt x="9309" y="0"/>
                      <a:pt x="9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2"/>
              <p:cNvSpPr/>
              <p:nvPr/>
            </p:nvSpPr>
            <p:spPr>
              <a:xfrm>
                <a:off x="6209200" y="3637025"/>
                <a:ext cx="317425" cy="463050"/>
              </a:xfrm>
              <a:custGeom>
                <a:avLst/>
                <a:gdLst/>
                <a:ahLst/>
                <a:cxnLst/>
                <a:rect l="l" t="t" r="r" b="b"/>
                <a:pathLst>
                  <a:path w="12697" h="18522" extrusionOk="0">
                    <a:moveTo>
                      <a:pt x="6875" y="1"/>
                    </a:moveTo>
                    <a:cubicBezTo>
                      <a:pt x="6672" y="1"/>
                      <a:pt x="6505" y="135"/>
                      <a:pt x="6505" y="318"/>
                    </a:cubicBezTo>
                    <a:lnTo>
                      <a:pt x="6220" y="2857"/>
                    </a:lnTo>
                    <a:cubicBezTo>
                      <a:pt x="6197" y="3064"/>
                      <a:pt x="6046" y="3196"/>
                      <a:pt x="5854" y="3196"/>
                    </a:cubicBezTo>
                    <a:cubicBezTo>
                      <a:pt x="5807" y="3196"/>
                      <a:pt x="5757" y="3188"/>
                      <a:pt x="5707" y="3171"/>
                    </a:cubicBezTo>
                    <a:lnTo>
                      <a:pt x="1569" y="2001"/>
                    </a:lnTo>
                    <a:cubicBezTo>
                      <a:pt x="1541" y="2058"/>
                      <a:pt x="0" y="10190"/>
                      <a:pt x="799" y="13015"/>
                    </a:cubicBezTo>
                    <a:cubicBezTo>
                      <a:pt x="1569" y="15839"/>
                      <a:pt x="4251" y="18522"/>
                      <a:pt x="4251" y="18522"/>
                    </a:cubicBezTo>
                    <a:cubicBezTo>
                      <a:pt x="4251" y="18522"/>
                      <a:pt x="7704" y="17009"/>
                      <a:pt x="9473" y="14641"/>
                    </a:cubicBezTo>
                    <a:cubicBezTo>
                      <a:pt x="11213" y="12302"/>
                      <a:pt x="12697" y="4141"/>
                      <a:pt x="12697" y="4141"/>
                    </a:cubicBezTo>
                    <a:cubicBezTo>
                      <a:pt x="12697" y="4141"/>
                      <a:pt x="9929" y="3856"/>
                      <a:pt x="8417" y="3713"/>
                    </a:cubicBezTo>
                    <a:cubicBezTo>
                      <a:pt x="8189" y="3656"/>
                      <a:pt x="8046" y="3457"/>
                      <a:pt x="8103" y="3200"/>
                    </a:cubicBezTo>
                    <a:lnTo>
                      <a:pt x="8788" y="746"/>
                    </a:lnTo>
                    <a:cubicBezTo>
                      <a:pt x="8845" y="546"/>
                      <a:pt x="8702" y="318"/>
                      <a:pt x="8503" y="289"/>
                    </a:cubicBezTo>
                    <a:lnTo>
                      <a:pt x="6933" y="4"/>
                    </a:lnTo>
                    <a:cubicBezTo>
                      <a:pt x="6914" y="2"/>
                      <a:pt x="6894" y="1"/>
                      <a:pt x="6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2"/>
              <p:cNvSpPr/>
              <p:nvPr/>
            </p:nvSpPr>
            <p:spPr>
              <a:xfrm>
                <a:off x="6016600" y="3031525"/>
                <a:ext cx="379500" cy="903075"/>
              </a:xfrm>
              <a:custGeom>
                <a:avLst/>
                <a:gdLst/>
                <a:ahLst/>
                <a:cxnLst/>
                <a:rect l="l" t="t" r="r" b="b"/>
                <a:pathLst>
                  <a:path w="15180" h="36123" extrusionOk="0">
                    <a:moveTo>
                      <a:pt x="0" y="0"/>
                    </a:moveTo>
                    <a:lnTo>
                      <a:pt x="0" y="9273"/>
                    </a:lnTo>
                    <a:cubicBezTo>
                      <a:pt x="0" y="9273"/>
                      <a:pt x="5507" y="21371"/>
                      <a:pt x="5564" y="26906"/>
                    </a:cubicBezTo>
                    <a:cubicBezTo>
                      <a:pt x="5621" y="30045"/>
                      <a:pt x="5079" y="36122"/>
                      <a:pt x="7048" y="36122"/>
                    </a:cubicBezTo>
                    <a:lnTo>
                      <a:pt x="11613" y="36122"/>
                    </a:lnTo>
                    <a:cubicBezTo>
                      <a:pt x="15180" y="36122"/>
                      <a:pt x="11613" y="28675"/>
                      <a:pt x="12127" y="24852"/>
                    </a:cubicBezTo>
                    <a:cubicBezTo>
                      <a:pt x="12669" y="21057"/>
                      <a:pt x="10900" y="7847"/>
                      <a:pt x="9644" y="2026"/>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2"/>
              <p:cNvSpPr/>
              <p:nvPr/>
            </p:nvSpPr>
            <p:spPr>
              <a:xfrm>
                <a:off x="6163550" y="4372525"/>
                <a:ext cx="249675" cy="25700"/>
              </a:xfrm>
              <a:custGeom>
                <a:avLst/>
                <a:gdLst/>
                <a:ahLst/>
                <a:cxnLst/>
                <a:rect l="l" t="t" r="r" b="b"/>
                <a:pathLst>
                  <a:path w="9987" h="1028" extrusionOk="0">
                    <a:moveTo>
                      <a:pt x="0" y="1"/>
                    </a:moveTo>
                    <a:lnTo>
                      <a:pt x="0" y="1028"/>
                    </a:lnTo>
                    <a:lnTo>
                      <a:pt x="9986" y="1028"/>
                    </a:lnTo>
                    <a:lnTo>
                      <a:pt x="998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2"/>
              <p:cNvSpPr/>
              <p:nvPr/>
            </p:nvSpPr>
            <p:spPr>
              <a:xfrm>
                <a:off x="6174950" y="3934575"/>
                <a:ext cx="168375" cy="415875"/>
              </a:xfrm>
              <a:custGeom>
                <a:avLst/>
                <a:gdLst/>
                <a:ahLst/>
                <a:cxnLst/>
                <a:rect l="l" t="t" r="r" b="b"/>
                <a:pathLst>
                  <a:path w="6735" h="16635" extrusionOk="0">
                    <a:moveTo>
                      <a:pt x="1" y="0"/>
                    </a:moveTo>
                    <a:cubicBezTo>
                      <a:pt x="1" y="5535"/>
                      <a:pt x="856" y="12269"/>
                      <a:pt x="514" y="13667"/>
                    </a:cubicBezTo>
                    <a:cubicBezTo>
                      <a:pt x="457" y="13981"/>
                      <a:pt x="343" y="14238"/>
                      <a:pt x="286" y="14494"/>
                    </a:cubicBezTo>
                    <a:cubicBezTo>
                      <a:pt x="942" y="15493"/>
                      <a:pt x="1313" y="16634"/>
                      <a:pt x="1741" y="16634"/>
                    </a:cubicBezTo>
                    <a:cubicBezTo>
                      <a:pt x="2768" y="16634"/>
                      <a:pt x="2711" y="9615"/>
                      <a:pt x="5793" y="9130"/>
                    </a:cubicBezTo>
                    <a:lnTo>
                      <a:pt x="67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2"/>
              <p:cNvSpPr/>
              <p:nvPr/>
            </p:nvSpPr>
            <p:spPr>
              <a:xfrm>
                <a:off x="5746250" y="3033650"/>
                <a:ext cx="326725" cy="902375"/>
              </a:xfrm>
              <a:custGeom>
                <a:avLst/>
                <a:gdLst/>
                <a:ahLst/>
                <a:cxnLst/>
                <a:rect l="l" t="t" r="r" b="b"/>
                <a:pathLst>
                  <a:path w="13069" h="36095" extrusionOk="0">
                    <a:moveTo>
                      <a:pt x="11214" y="1"/>
                    </a:moveTo>
                    <a:lnTo>
                      <a:pt x="1" y="1713"/>
                    </a:lnTo>
                    <a:cubicBezTo>
                      <a:pt x="86" y="8190"/>
                      <a:pt x="2512" y="22285"/>
                      <a:pt x="2569" y="23540"/>
                    </a:cubicBezTo>
                    <a:cubicBezTo>
                      <a:pt x="2654" y="24767"/>
                      <a:pt x="2226" y="26707"/>
                      <a:pt x="1399" y="30616"/>
                    </a:cubicBezTo>
                    <a:cubicBezTo>
                      <a:pt x="628" y="34525"/>
                      <a:pt x="1541" y="36094"/>
                      <a:pt x="3139" y="36094"/>
                    </a:cubicBezTo>
                    <a:lnTo>
                      <a:pt x="8104" y="36094"/>
                    </a:lnTo>
                    <a:cubicBezTo>
                      <a:pt x="11100" y="36094"/>
                      <a:pt x="7704" y="29617"/>
                      <a:pt x="8960" y="26108"/>
                    </a:cubicBezTo>
                    <a:cubicBezTo>
                      <a:pt x="10215" y="22570"/>
                      <a:pt x="11471" y="10501"/>
                      <a:pt x="11699" y="8618"/>
                    </a:cubicBezTo>
                    <a:cubicBezTo>
                      <a:pt x="11956" y="6735"/>
                      <a:pt x="13068" y="3482"/>
                      <a:pt x="12669" y="229"/>
                    </a:cubicBezTo>
                    <a:lnTo>
                      <a:pt x="1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2"/>
              <p:cNvSpPr/>
              <p:nvPr/>
            </p:nvSpPr>
            <p:spPr>
              <a:xfrm>
                <a:off x="5801900" y="4372525"/>
                <a:ext cx="196900" cy="25700"/>
              </a:xfrm>
              <a:custGeom>
                <a:avLst/>
                <a:gdLst/>
                <a:ahLst/>
                <a:cxnLst/>
                <a:rect l="l" t="t" r="r" b="b"/>
                <a:pathLst>
                  <a:path w="7876" h="1028" extrusionOk="0">
                    <a:moveTo>
                      <a:pt x="0" y="1"/>
                    </a:moveTo>
                    <a:lnTo>
                      <a:pt x="0" y="1028"/>
                    </a:lnTo>
                    <a:lnTo>
                      <a:pt x="7875" y="1028"/>
                    </a:lnTo>
                    <a:lnTo>
                      <a:pt x="7875"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2"/>
              <p:cNvSpPr/>
              <p:nvPr/>
            </p:nvSpPr>
            <p:spPr>
              <a:xfrm>
                <a:off x="5801175" y="3934575"/>
                <a:ext cx="196900" cy="437975"/>
              </a:xfrm>
              <a:custGeom>
                <a:avLst/>
                <a:gdLst/>
                <a:ahLst/>
                <a:cxnLst/>
                <a:rect l="l" t="t" r="r" b="b"/>
                <a:pathLst>
                  <a:path w="7876" h="17519" extrusionOk="0">
                    <a:moveTo>
                      <a:pt x="3099" y="9809"/>
                    </a:moveTo>
                    <a:cubicBezTo>
                      <a:pt x="3084" y="9839"/>
                      <a:pt x="3069" y="9869"/>
                      <a:pt x="3054" y="9898"/>
                    </a:cubicBezTo>
                    <a:lnTo>
                      <a:pt x="3054" y="9898"/>
                    </a:lnTo>
                    <a:cubicBezTo>
                      <a:pt x="3069" y="9869"/>
                      <a:pt x="3084" y="9839"/>
                      <a:pt x="3099" y="9809"/>
                    </a:cubicBezTo>
                    <a:close/>
                    <a:moveTo>
                      <a:pt x="5313" y="9501"/>
                    </a:moveTo>
                    <a:cubicBezTo>
                      <a:pt x="5648" y="9973"/>
                      <a:pt x="5949" y="10727"/>
                      <a:pt x="6164" y="11841"/>
                    </a:cubicBezTo>
                    <a:cubicBezTo>
                      <a:pt x="5944" y="10732"/>
                      <a:pt x="5643" y="9978"/>
                      <a:pt x="5313" y="9501"/>
                    </a:cubicBezTo>
                    <a:close/>
                    <a:moveTo>
                      <a:pt x="115" y="0"/>
                    </a:moveTo>
                    <a:cubicBezTo>
                      <a:pt x="115" y="0"/>
                      <a:pt x="1113" y="11413"/>
                      <a:pt x="1113" y="13382"/>
                    </a:cubicBezTo>
                    <a:lnTo>
                      <a:pt x="1113" y="13610"/>
                    </a:lnTo>
                    <a:cubicBezTo>
                      <a:pt x="1406" y="13317"/>
                      <a:pt x="1641" y="12938"/>
                      <a:pt x="1867" y="12487"/>
                    </a:cubicBezTo>
                    <a:lnTo>
                      <a:pt x="1867" y="12487"/>
                    </a:lnTo>
                    <a:cubicBezTo>
                      <a:pt x="1636" y="12951"/>
                      <a:pt x="1401" y="13334"/>
                      <a:pt x="1113" y="13610"/>
                    </a:cubicBezTo>
                    <a:cubicBezTo>
                      <a:pt x="1028" y="15322"/>
                      <a:pt x="1" y="15094"/>
                      <a:pt x="1" y="17519"/>
                    </a:cubicBezTo>
                    <a:lnTo>
                      <a:pt x="7876" y="17519"/>
                    </a:lnTo>
                    <a:cubicBezTo>
                      <a:pt x="7876" y="17519"/>
                      <a:pt x="7790" y="15807"/>
                      <a:pt x="6677" y="14922"/>
                    </a:cubicBezTo>
                    <a:cubicBezTo>
                      <a:pt x="6249" y="14609"/>
                      <a:pt x="6192" y="13981"/>
                      <a:pt x="6192" y="12554"/>
                    </a:cubicBezTo>
                    <a:cubicBezTo>
                      <a:pt x="6192" y="8274"/>
                      <a:pt x="6249" y="0"/>
                      <a:pt x="62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2"/>
              <p:cNvSpPr/>
              <p:nvPr/>
            </p:nvSpPr>
            <p:spPr>
              <a:xfrm>
                <a:off x="6513775" y="2696575"/>
                <a:ext cx="59250" cy="48400"/>
              </a:xfrm>
              <a:custGeom>
                <a:avLst/>
                <a:gdLst/>
                <a:ahLst/>
                <a:cxnLst/>
                <a:rect l="l" t="t" r="r" b="b"/>
                <a:pathLst>
                  <a:path w="2370" h="1936" extrusionOk="0">
                    <a:moveTo>
                      <a:pt x="1100" y="0"/>
                    </a:moveTo>
                    <a:cubicBezTo>
                      <a:pt x="1057" y="0"/>
                      <a:pt x="1014" y="5"/>
                      <a:pt x="970" y="17"/>
                    </a:cubicBezTo>
                    <a:cubicBezTo>
                      <a:pt x="200" y="245"/>
                      <a:pt x="371" y="1015"/>
                      <a:pt x="0" y="1386"/>
                    </a:cubicBezTo>
                    <a:lnTo>
                      <a:pt x="885" y="1386"/>
                    </a:lnTo>
                    <a:cubicBezTo>
                      <a:pt x="928" y="1621"/>
                      <a:pt x="1210" y="1936"/>
                      <a:pt x="1553" y="1936"/>
                    </a:cubicBezTo>
                    <a:cubicBezTo>
                      <a:pt x="1668" y="1936"/>
                      <a:pt x="1790" y="1900"/>
                      <a:pt x="1912" y="1814"/>
                    </a:cubicBezTo>
                    <a:cubicBezTo>
                      <a:pt x="2370" y="1491"/>
                      <a:pt x="1811" y="0"/>
                      <a:pt x="110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2"/>
              <p:cNvSpPr/>
              <p:nvPr/>
            </p:nvSpPr>
            <p:spPr>
              <a:xfrm>
                <a:off x="6535175" y="2709825"/>
                <a:ext cx="87750" cy="121300"/>
              </a:xfrm>
              <a:custGeom>
                <a:avLst/>
                <a:gdLst/>
                <a:ahLst/>
                <a:cxnLst/>
                <a:rect l="l" t="t" r="r" b="b"/>
                <a:pathLst>
                  <a:path w="3510" h="4852" extrusionOk="0">
                    <a:moveTo>
                      <a:pt x="2454" y="0"/>
                    </a:moveTo>
                    <a:lnTo>
                      <a:pt x="2368" y="428"/>
                    </a:lnTo>
                    <a:cubicBezTo>
                      <a:pt x="1341" y="885"/>
                      <a:pt x="885" y="1427"/>
                      <a:pt x="1142" y="1769"/>
                    </a:cubicBezTo>
                    <a:cubicBezTo>
                      <a:pt x="571" y="1998"/>
                      <a:pt x="714" y="2483"/>
                      <a:pt x="714" y="2483"/>
                    </a:cubicBezTo>
                    <a:cubicBezTo>
                      <a:pt x="714" y="2483"/>
                      <a:pt x="673" y="2471"/>
                      <a:pt x="616" y="2471"/>
                    </a:cubicBezTo>
                    <a:cubicBezTo>
                      <a:pt x="496" y="2471"/>
                      <a:pt x="305" y="2524"/>
                      <a:pt x="286" y="2854"/>
                    </a:cubicBezTo>
                    <a:cubicBezTo>
                      <a:pt x="229" y="3139"/>
                      <a:pt x="485" y="3282"/>
                      <a:pt x="485" y="3282"/>
                    </a:cubicBezTo>
                    <a:cubicBezTo>
                      <a:pt x="485" y="3282"/>
                      <a:pt x="0" y="3339"/>
                      <a:pt x="57" y="3767"/>
                    </a:cubicBezTo>
                    <a:cubicBezTo>
                      <a:pt x="141" y="4186"/>
                      <a:pt x="1403" y="4852"/>
                      <a:pt x="1829" y="4852"/>
                    </a:cubicBezTo>
                    <a:cubicBezTo>
                      <a:pt x="1838" y="4852"/>
                      <a:pt x="1847" y="4851"/>
                      <a:pt x="1855" y="4851"/>
                    </a:cubicBezTo>
                    <a:cubicBezTo>
                      <a:pt x="2739" y="4765"/>
                      <a:pt x="2711" y="4109"/>
                      <a:pt x="2711" y="4109"/>
                    </a:cubicBezTo>
                    <a:cubicBezTo>
                      <a:pt x="3196" y="3738"/>
                      <a:pt x="3139" y="2825"/>
                      <a:pt x="3139" y="2825"/>
                    </a:cubicBezTo>
                    <a:cubicBezTo>
                      <a:pt x="3510" y="2426"/>
                      <a:pt x="3139" y="1427"/>
                      <a:pt x="3139" y="1427"/>
                    </a:cubicBezTo>
                    <a:cubicBezTo>
                      <a:pt x="3224" y="1284"/>
                      <a:pt x="3196" y="742"/>
                      <a:pt x="3025" y="457"/>
                    </a:cubicBezTo>
                    <a:cubicBezTo>
                      <a:pt x="2854" y="200"/>
                      <a:pt x="2454" y="0"/>
                      <a:pt x="2454"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2"/>
              <p:cNvSpPr/>
              <p:nvPr/>
            </p:nvSpPr>
            <p:spPr>
              <a:xfrm>
                <a:off x="5948125" y="2181975"/>
                <a:ext cx="353100" cy="945600"/>
              </a:xfrm>
              <a:custGeom>
                <a:avLst/>
                <a:gdLst/>
                <a:ahLst/>
                <a:cxnLst/>
                <a:rect l="l" t="t" r="r" b="b"/>
                <a:pathLst>
                  <a:path w="14124" h="37824" extrusionOk="0">
                    <a:moveTo>
                      <a:pt x="4651" y="1"/>
                    </a:moveTo>
                    <a:lnTo>
                      <a:pt x="856" y="3310"/>
                    </a:lnTo>
                    <a:cubicBezTo>
                      <a:pt x="0" y="13867"/>
                      <a:pt x="3053" y="22712"/>
                      <a:pt x="4023" y="36522"/>
                    </a:cubicBezTo>
                    <a:cubicBezTo>
                      <a:pt x="4094" y="37395"/>
                      <a:pt x="6287" y="37824"/>
                      <a:pt x="8513" y="37824"/>
                    </a:cubicBezTo>
                    <a:cubicBezTo>
                      <a:pt x="10794" y="37824"/>
                      <a:pt x="13110" y="37374"/>
                      <a:pt x="13211" y="36493"/>
                    </a:cubicBezTo>
                    <a:cubicBezTo>
                      <a:pt x="13410" y="34724"/>
                      <a:pt x="8617" y="20116"/>
                      <a:pt x="11385" y="14609"/>
                    </a:cubicBezTo>
                    <a:cubicBezTo>
                      <a:pt x="14124" y="9131"/>
                      <a:pt x="13496" y="4594"/>
                      <a:pt x="12840" y="3995"/>
                    </a:cubicBezTo>
                    <a:cubicBezTo>
                      <a:pt x="12212" y="3396"/>
                      <a:pt x="7162" y="1170"/>
                      <a:pt x="4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2"/>
              <p:cNvSpPr/>
              <p:nvPr/>
            </p:nvSpPr>
            <p:spPr>
              <a:xfrm>
                <a:off x="5628550" y="2192675"/>
                <a:ext cx="442275" cy="942250"/>
              </a:xfrm>
              <a:custGeom>
                <a:avLst/>
                <a:gdLst/>
                <a:ahLst/>
                <a:cxnLst/>
                <a:rect l="l" t="t" r="r" b="b"/>
                <a:pathLst>
                  <a:path w="17691" h="37690" extrusionOk="0">
                    <a:moveTo>
                      <a:pt x="9531" y="1"/>
                    </a:moveTo>
                    <a:cubicBezTo>
                      <a:pt x="6620" y="1342"/>
                      <a:pt x="1114" y="2968"/>
                      <a:pt x="543" y="6021"/>
                    </a:cubicBezTo>
                    <a:cubicBezTo>
                      <a:pt x="1" y="9102"/>
                      <a:pt x="4680" y="19231"/>
                      <a:pt x="4937" y="22798"/>
                    </a:cubicBezTo>
                    <a:cubicBezTo>
                      <a:pt x="5222" y="26364"/>
                      <a:pt x="4281" y="31015"/>
                      <a:pt x="3510" y="34724"/>
                    </a:cubicBezTo>
                    <a:cubicBezTo>
                      <a:pt x="3067" y="36783"/>
                      <a:pt x="7158" y="37690"/>
                      <a:pt x="10916" y="37690"/>
                    </a:cubicBezTo>
                    <a:cubicBezTo>
                      <a:pt x="13930" y="37690"/>
                      <a:pt x="16730" y="37106"/>
                      <a:pt x="16806" y="36065"/>
                    </a:cubicBezTo>
                    <a:cubicBezTo>
                      <a:pt x="17691" y="24852"/>
                      <a:pt x="13639" y="15151"/>
                      <a:pt x="13639" y="2854"/>
                    </a:cubicBezTo>
                    <a:lnTo>
                      <a:pt x="95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2"/>
              <p:cNvSpPr/>
              <p:nvPr/>
            </p:nvSpPr>
            <p:spPr>
              <a:xfrm>
                <a:off x="5858950" y="2136325"/>
                <a:ext cx="84925" cy="158500"/>
              </a:xfrm>
              <a:custGeom>
                <a:avLst/>
                <a:gdLst/>
                <a:ahLst/>
                <a:cxnLst/>
                <a:rect l="l" t="t" r="r" b="b"/>
                <a:pathLst>
                  <a:path w="3397" h="6340" extrusionOk="0">
                    <a:moveTo>
                      <a:pt x="1427" y="0"/>
                    </a:moveTo>
                    <a:cubicBezTo>
                      <a:pt x="1171" y="0"/>
                      <a:pt x="885" y="58"/>
                      <a:pt x="857" y="343"/>
                    </a:cubicBezTo>
                    <a:cubicBezTo>
                      <a:pt x="743" y="914"/>
                      <a:pt x="1" y="1712"/>
                      <a:pt x="1" y="3053"/>
                    </a:cubicBezTo>
                    <a:cubicBezTo>
                      <a:pt x="1" y="4423"/>
                      <a:pt x="1313" y="6249"/>
                      <a:pt x="1427" y="6335"/>
                    </a:cubicBezTo>
                    <a:cubicBezTo>
                      <a:pt x="1431" y="6338"/>
                      <a:pt x="1437" y="6339"/>
                      <a:pt x="1443" y="6339"/>
                    </a:cubicBezTo>
                    <a:cubicBezTo>
                      <a:pt x="1670" y="6339"/>
                      <a:pt x="3396" y="4452"/>
                      <a:pt x="3396" y="4452"/>
                    </a:cubicBezTo>
                    <a:cubicBezTo>
                      <a:pt x="1969" y="3367"/>
                      <a:pt x="1427" y="2255"/>
                      <a:pt x="1427" y="2255"/>
                    </a:cubicBezTo>
                    <a:lnTo>
                      <a:pt x="14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2"/>
              <p:cNvSpPr/>
              <p:nvPr/>
            </p:nvSpPr>
            <p:spPr>
              <a:xfrm>
                <a:off x="5995900" y="2136325"/>
                <a:ext cx="84925" cy="158500"/>
              </a:xfrm>
              <a:custGeom>
                <a:avLst/>
                <a:gdLst/>
                <a:ahLst/>
                <a:cxnLst/>
                <a:rect l="l" t="t" r="r" b="b"/>
                <a:pathLst>
                  <a:path w="3397" h="6340" extrusionOk="0">
                    <a:moveTo>
                      <a:pt x="1970" y="0"/>
                    </a:moveTo>
                    <a:lnTo>
                      <a:pt x="1970" y="2255"/>
                    </a:lnTo>
                    <a:cubicBezTo>
                      <a:pt x="1970" y="2255"/>
                      <a:pt x="1485" y="3367"/>
                      <a:pt x="1" y="4452"/>
                    </a:cubicBezTo>
                    <a:cubicBezTo>
                      <a:pt x="1" y="4452"/>
                      <a:pt x="1727" y="6339"/>
                      <a:pt x="1954" y="6339"/>
                    </a:cubicBezTo>
                    <a:cubicBezTo>
                      <a:pt x="1960" y="6339"/>
                      <a:pt x="1966" y="6338"/>
                      <a:pt x="1970" y="6335"/>
                    </a:cubicBezTo>
                    <a:cubicBezTo>
                      <a:pt x="2084" y="6249"/>
                      <a:pt x="3396" y="4423"/>
                      <a:pt x="3396" y="3053"/>
                    </a:cubicBezTo>
                    <a:cubicBezTo>
                      <a:pt x="3396" y="1712"/>
                      <a:pt x="2654" y="914"/>
                      <a:pt x="2540" y="343"/>
                    </a:cubicBezTo>
                    <a:cubicBezTo>
                      <a:pt x="2512" y="58"/>
                      <a:pt x="2226" y="0"/>
                      <a:pt x="1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2"/>
              <p:cNvSpPr/>
              <p:nvPr/>
            </p:nvSpPr>
            <p:spPr>
              <a:xfrm>
                <a:off x="5880350" y="2139900"/>
                <a:ext cx="14300" cy="52800"/>
              </a:xfrm>
              <a:custGeom>
                <a:avLst/>
                <a:gdLst/>
                <a:ahLst/>
                <a:cxnLst/>
                <a:rect l="l" t="t" r="r" b="b"/>
                <a:pathLst>
                  <a:path w="572" h="2112" extrusionOk="0">
                    <a:moveTo>
                      <a:pt x="571" y="0"/>
                    </a:moveTo>
                    <a:cubicBezTo>
                      <a:pt x="571" y="0"/>
                      <a:pt x="143" y="0"/>
                      <a:pt x="115" y="428"/>
                    </a:cubicBezTo>
                    <a:cubicBezTo>
                      <a:pt x="1" y="1141"/>
                      <a:pt x="571" y="2112"/>
                      <a:pt x="571" y="2112"/>
                    </a:cubicBezTo>
                    <a:lnTo>
                      <a:pt x="5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2"/>
              <p:cNvSpPr/>
              <p:nvPr/>
            </p:nvSpPr>
            <p:spPr>
              <a:xfrm>
                <a:off x="6045125" y="2139900"/>
                <a:ext cx="14300" cy="52800"/>
              </a:xfrm>
              <a:custGeom>
                <a:avLst/>
                <a:gdLst/>
                <a:ahLst/>
                <a:cxnLst/>
                <a:rect l="l" t="t" r="r" b="b"/>
                <a:pathLst>
                  <a:path w="572" h="2112" extrusionOk="0">
                    <a:moveTo>
                      <a:pt x="1" y="0"/>
                    </a:moveTo>
                    <a:lnTo>
                      <a:pt x="1" y="2112"/>
                    </a:lnTo>
                    <a:cubicBezTo>
                      <a:pt x="1" y="2112"/>
                      <a:pt x="571" y="1141"/>
                      <a:pt x="457" y="428"/>
                    </a:cubicBezTo>
                    <a:cubicBezTo>
                      <a:pt x="429"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2"/>
              <p:cNvSpPr/>
              <p:nvPr/>
            </p:nvSpPr>
            <p:spPr>
              <a:xfrm>
                <a:off x="5895325" y="2074975"/>
                <a:ext cx="149825" cy="189775"/>
              </a:xfrm>
              <a:custGeom>
                <a:avLst/>
                <a:gdLst/>
                <a:ahLst/>
                <a:cxnLst/>
                <a:rect l="l" t="t" r="r" b="b"/>
                <a:pathLst>
                  <a:path w="5993" h="7591" extrusionOk="0">
                    <a:moveTo>
                      <a:pt x="1" y="1"/>
                    </a:moveTo>
                    <a:lnTo>
                      <a:pt x="1" y="4709"/>
                    </a:lnTo>
                    <a:cubicBezTo>
                      <a:pt x="1" y="4709"/>
                      <a:pt x="714" y="6335"/>
                      <a:pt x="2997" y="7590"/>
                    </a:cubicBezTo>
                    <a:cubicBezTo>
                      <a:pt x="5251" y="6335"/>
                      <a:pt x="5993" y="4709"/>
                      <a:pt x="5993" y="4709"/>
                    </a:cubicBezTo>
                    <a:lnTo>
                      <a:pt x="5993" y="1"/>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2"/>
              <p:cNvSpPr/>
              <p:nvPr/>
            </p:nvSpPr>
            <p:spPr>
              <a:xfrm>
                <a:off x="5894625" y="2075700"/>
                <a:ext cx="150525" cy="101075"/>
              </a:xfrm>
              <a:custGeom>
                <a:avLst/>
                <a:gdLst/>
                <a:ahLst/>
                <a:cxnLst/>
                <a:rect l="l" t="t" r="r" b="b"/>
                <a:pathLst>
                  <a:path w="6021" h="4043" extrusionOk="0">
                    <a:moveTo>
                      <a:pt x="0" y="0"/>
                    </a:moveTo>
                    <a:lnTo>
                      <a:pt x="0" y="3025"/>
                    </a:lnTo>
                    <a:cubicBezTo>
                      <a:pt x="598" y="3695"/>
                      <a:pt x="1487" y="4043"/>
                      <a:pt x="2437" y="4043"/>
                    </a:cubicBezTo>
                    <a:cubicBezTo>
                      <a:pt x="3709" y="4043"/>
                      <a:pt x="5089" y="3419"/>
                      <a:pt x="6021" y="2112"/>
                    </a:cubicBezTo>
                    <a:lnTo>
                      <a:pt x="6021" y="0"/>
                    </a:ln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2"/>
              <p:cNvSpPr/>
              <p:nvPr/>
            </p:nvSpPr>
            <p:spPr>
              <a:xfrm>
                <a:off x="5864675" y="1885950"/>
                <a:ext cx="224250" cy="239725"/>
              </a:xfrm>
              <a:custGeom>
                <a:avLst/>
                <a:gdLst/>
                <a:ahLst/>
                <a:cxnLst/>
                <a:rect l="l" t="t" r="r" b="b"/>
                <a:pathLst>
                  <a:path w="8970" h="9589" extrusionOk="0">
                    <a:moveTo>
                      <a:pt x="6192" y="1"/>
                    </a:moveTo>
                    <a:cubicBezTo>
                      <a:pt x="6192" y="1"/>
                      <a:pt x="5710" y="440"/>
                      <a:pt x="4328" y="440"/>
                    </a:cubicBezTo>
                    <a:cubicBezTo>
                      <a:pt x="3748" y="440"/>
                      <a:pt x="3010" y="363"/>
                      <a:pt x="2083" y="143"/>
                    </a:cubicBezTo>
                    <a:cubicBezTo>
                      <a:pt x="1995" y="121"/>
                      <a:pt x="1912" y="111"/>
                      <a:pt x="1835" y="111"/>
                    </a:cubicBezTo>
                    <a:cubicBezTo>
                      <a:pt x="1111" y="111"/>
                      <a:pt x="845" y="1067"/>
                      <a:pt x="742" y="2768"/>
                    </a:cubicBezTo>
                    <a:cubicBezTo>
                      <a:pt x="628" y="4709"/>
                      <a:pt x="0" y="9473"/>
                      <a:pt x="4480" y="9588"/>
                    </a:cubicBezTo>
                    <a:cubicBezTo>
                      <a:pt x="4514" y="9588"/>
                      <a:pt x="4547" y="9589"/>
                      <a:pt x="4581" y="9589"/>
                    </a:cubicBezTo>
                    <a:cubicBezTo>
                      <a:pt x="8970" y="9589"/>
                      <a:pt x="7785" y="2188"/>
                      <a:pt x="7276" y="857"/>
                    </a:cubicBezTo>
                    <a:cubicBezTo>
                      <a:pt x="6990" y="143"/>
                      <a:pt x="6192" y="1"/>
                      <a:pt x="6192" y="1"/>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2"/>
              <p:cNvSpPr/>
              <p:nvPr/>
            </p:nvSpPr>
            <p:spPr>
              <a:xfrm>
                <a:off x="5856100" y="1826225"/>
                <a:ext cx="219000" cy="164600"/>
              </a:xfrm>
              <a:custGeom>
                <a:avLst/>
                <a:gdLst/>
                <a:ahLst/>
                <a:cxnLst/>
                <a:rect l="l" t="t" r="r" b="b"/>
                <a:pathLst>
                  <a:path w="8760" h="6584" extrusionOk="0">
                    <a:moveTo>
                      <a:pt x="5231" y="0"/>
                    </a:moveTo>
                    <a:cubicBezTo>
                      <a:pt x="4969" y="0"/>
                      <a:pt x="4648" y="49"/>
                      <a:pt x="4252" y="164"/>
                    </a:cubicBezTo>
                    <a:cubicBezTo>
                      <a:pt x="1798" y="906"/>
                      <a:pt x="1370" y="1619"/>
                      <a:pt x="685" y="2447"/>
                    </a:cubicBezTo>
                    <a:cubicBezTo>
                      <a:pt x="1" y="3274"/>
                      <a:pt x="143" y="3588"/>
                      <a:pt x="343" y="4387"/>
                    </a:cubicBezTo>
                    <a:cubicBezTo>
                      <a:pt x="543" y="4986"/>
                      <a:pt x="372" y="5157"/>
                      <a:pt x="343" y="5899"/>
                    </a:cubicBezTo>
                    <a:cubicBezTo>
                      <a:pt x="571" y="5899"/>
                      <a:pt x="828" y="6270"/>
                      <a:pt x="999" y="6584"/>
                    </a:cubicBezTo>
                    <a:cubicBezTo>
                      <a:pt x="1056" y="6070"/>
                      <a:pt x="1085" y="5585"/>
                      <a:pt x="1085" y="5186"/>
                    </a:cubicBezTo>
                    <a:cubicBezTo>
                      <a:pt x="1188" y="3462"/>
                      <a:pt x="1476" y="2527"/>
                      <a:pt x="2180" y="2527"/>
                    </a:cubicBezTo>
                    <a:cubicBezTo>
                      <a:pt x="2257" y="2527"/>
                      <a:pt x="2339" y="2538"/>
                      <a:pt x="2426" y="2561"/>
                    </a:cubicBezTo>
                    <a:cubicBezTo>
                      <a:pt x="3324" y="2775"/>
                      <a:pt x="4044" y="2851"/>
                      <a:pt x="4614" y="2851"/>
                    </a:cubicBezTo>
                    <a:cubicBezTo>
                      <a:pt x="6015" y="2851"/>
                      <a:pt x="6506" y="2390"/>
                      <a:pt x="6506" y="2390"/>
                    </a:cubicBezTo>
                    <a:cubicBezTo>
                      <a:pt x="6506" y="2390"/>
                      <a:pt x="7276" y="2532"/>
                      <a:pt x="7562" y="3246"/>
                    </a:cubicBezTo>
                    <a:cubicBezTo>
                      <a:pt x="7733" y="3731"/>
                      <a:pt x="8018" y="4986"/>
                      <a:pt x="8104" y="6413"/>
                    </a:cubicBezTo>
                    <a:cubicBezTo>
                      <a:pt x="8361" y="5985"/>
                      <a:pt x="8560" y="5814"/>
                      <a:pt x="8674" y="5814"/>
                    </a:cubicBezTo>
                    <a:cubicBezTo>
                      <a:pt x="8760" y="3103"/>
                      <a:pt x="7647" y="1848"/>
                      <a:pt x="6962" y="1562"/>
                    </a:cubicBezTo>
                    <a:cubicBezTo>
                      <a:pt x="6388" y="1323"/>
                      <a:pt x="6597" y="0"/>
                      <a:pt x="5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2"/>
              <p:cNvSpPr/>
              <p:nvPr/>
            </p:nvSpPr>
            <p:spPr>
              <a:xfrm>
                <a:off x="5850675" y="1973225"/>
                <a:ext cx="33975" cy="74800"/>
              </a:xfrm>
              <a:custGeom>
                <a:avLst/>
                <a:gdLst/>
                <a:ahLst/>
                <a:cxnLst/>
                <a:rect l="l" t="t" r="r" b="b"/>
                <a:pathLst>
                  <a:path w="1359" h="2992" extrusionOk="0">
                    <a:moveTo>
                      <a:pt x="543" y="0"/>
                    </a:moveTo>
                    <a:cubicBezTo>
                      <a:pt x="511" y="0"/>
                      <a:pt x="478" y="6"/>
                      <a:pt x="446" y="19"/>
                    </a:cubicBezTo>
                    <a:cubicBezTo>
                      <a:pt x="0" y="242"/>
                      <a:pt x="832" y="2992"/>
                      <a:pt x="1323" y="2992"/>
                    </a:cubicBezTo>
                    <a:cubicBezTo>
                      <a:pt x="1335" y="2992"/>
                      <a:pt x="1347" y="2990"/>
                      <a:pt x="1359" y="2987"/>
                    </a:cubicBezTo>
                    <a:cubicBezTo>
                      <a:pt x="1188" y="2245"/>
                      <a:pt x="1188" y="1389"/>
                      <a:pt x="1216" y="675"/>
                    </a:cubicBezTo>
                    <a:cubicBezTo>
                      <a:pt x="1064" y="372"/>
                      <a:pt x="800" y="0"/>
                      <a:pt x="543" y="0"/>
                    </a:cubicBezTo>
                    <a:close/>
                  </a:path>
                </a:pathLst>
              </a:custGeom>
              <a:solidFill>
                <a:srgbClr val="82435C"/>
              </a:solidFill>
              <a:ln w="9525" cap="flat" cmpd="sng">
                <a:solidFill>
                  <a:srgbClr val="8243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2"/>
              <p:cNvSpPr/>
              <p:nvPr/>
            </p:nvSpPr>
            <p:spPr>
              <a:xfrm>
                <a:off x="6057250" y="1970875"/>
                <a:ext cx="23475" cy="75725"/>
              </a:xfrm>
              <a:custGeom>
                <a:avLst/>
                <a:gdLst/>
                <a:ahLst/>
                <a:cxnLst/>
                <a:rect l="l" t="t" r="r" b="b"/>
                <a:pathLst>
                  <a:path w="939" h="3029" extrusionOk="0">
                    <a:moveTo>
                      <a:pt x="667" y="0"/>
                    </a:moveTo>
                    <a:cubicBezTo>
                      <a:pt x="545" y="0"/>
                      <a:pt x="363" y="172"/>
                      <a:pt x="86" y="598"/>
                    </a:cubicBezTo>
                    <a:cubicBezTo>
                      <a:pt x="143" y="1369"/>
                      <a:pt x="86" y="2225"/>
                      <a:pt x="1" y="3023"/>
                    </a:cubicBezTo>
                    <a:cubicBezTo>
                      <a:pt x="18" y="3027"/>
                      <a:pt x="36" y="3029"/>
                      <a:pt x="53" y="3029"/>
                    </a:cubicBezTo>
                    <a:cubicBezTo>
                      <a:pt x="725" y="3029"/>
                      <a:pt x="938" y="362"/>
                      <a:pt x="771" y="56"/>
                    </a:cubicBezTo>
                    <a:cubicBezTo>
                      <a:pt x="742" y="20"/>
                      <a:pt x="708" y="0"/>
                      <a:pt x="667" y="0"/>
                    </a:cubicBezTo>
                    <a:close/>
                  </a:path>
                </a:pathLst>
              </a:custGeom>
              <a:solidFill>
                <a:srgbClr val="82435C"/>
              </a:solidFill>
              <a:ln w="9525" cap="flat" cmpd="sng">
                <a:solidFill>
                  <a:srgbClr val="8243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2"/>
              <p:cNvSpPr/>
              <p:nvPr/>
            </p:nvSpPr>
            <p:spPr>
              <a:xfrm>
                <a:off x="5227675" y="2838925"/>
                <a:ext cx="628450" cy="146250"/>
              </a:xfrm>
              <a:custGeom>
                <a:avLst/>
                <a:gdLst/>
                <a:ahLst/>
                <a:cxnLst/>
                <a:rect l="l" t="t" r="r" b="b"/>
                <a:pathLst>
                  <a:path w="25138" h="5850" extrusionOk="0">
                    <a:moveTo>
                      <a:pt x="1" y="1"/>
                    </a:moveTo>
                    <a:lnTo>
                      <a:pt x="5507" y="5850"/>
                    </a:lnTo>
                    <a:lnTo>
                      <a:pt x="25138" y="5850"/>
                    </a:lnTo>
                    <a:lnTo>
                      <a:pt x="19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2"/>
              <p:cNvSpPr/>
              <p:nvPr/>
            </p:nvSpPr>
            <p:spPr>
              <a:xfrm>
                <a:off x="5442375" y="2589575"/>
                <a:ext cx="196900" cy="352075"/>
              </a:xfrm>
              <a:custGeom>
                <a:avLst/>
                <a:gdLst/>
                <a:ahLst/>
                <a:cxnLst/>
                <a:rect l="l" t="t" r="r" b="b"/>
                <a:pathLst>
                  <a:path w="7876" h="14083" extrusionOk="0">
                    <a:moveTo>
                      <a:pt x="4111" y="0"/>
                    </a:moveTo>
                    <a:cubicBezTo>
                      <a:pt x="3537" y="0"/>
                      <a:pt x="2970" y="310"/>
                      <a:pt x="2540" y="1101"/>
                    </a:cubicBezTo>
                    <a:cubicBezTo>
                      <a:pt x="1827" y="2414"/>
                      <a:pt x="2968" y="3583"/>
                      <a:pt x="1970" y="3869"/>
                    </a:cubicBezTo>
                    <a:cubicBezTo>
                      <a:pt x="1856" y="3954"/>
                      <a:pt x="1770" y="3983"/>
                      <a:pt x="1684" y="4069"/>
                    </a:cubicBezTo>
                    <a:cubicBezTo>
                      <a:pt x="771" y="4782"/>
                      <a:pt x="1656" y="6265"/>
                      <a:pt x="857" y="6865"/>
                    </a:cubicBezTo>
                    <a:cubicBezTo>
                      <a:pt x="743" y="6950"/>
                      <a:pt x="629" y="7007"/>
                      <a:pt x="486" y="7121"/>
                    </a:cubicBezTo>
                    <a:cubicBezTo>
                      <a:pt x="144" y="7378"/>
                      <a:pt x="1" y="7692"/>
                      <a:pt x="400" y="8234"/>
                    </a:cubicBezTo>
                    <a:cubicBezTo>
                      <a:pt x="800" y="8805"/>
                      <a:pt x="1656" y="9062"/>
                      <a:pt x="2084" y="9661"/>
                    </a:cubicBezTo>
                    <a:cubicBezTo>
                      <a:pt x="3025" y="10945"/>
                      <a:pt x="971" y="11401"/>
                      <a:pt x="1342" y="12229"/>
                    </a:cubicBezTo>
                    <a:cubicBezTo>
                      <a:pt x="1627" y="12856"/>
                      <a:pt x="2255" y="12543"/>
                      <a:pt x="2797" y="13113"/>
                    </a:cubicBezTo>
                    <a:cubicBezTo>
                      <a:pt x="2940" y="13284"/>
                      <a:pt x="2997" y="13570"/>
                      <a:pt x="3139" y="13769"/>
                    </a:cubicBezTo>
                    <a:cubicBezTo>
                      <a:pt x="3299" y="13964"/>
                      <a:pt x="3579" y="14082"/>
                      <a:pt x="3851" y="14082"/>
                    </a:cubicBezTo>
                    <a:cubicBezTo>
                      <a:pt x="4017" y="14082"/>
                      <a:pt x="4179" y="14038"/>
                      <a:pt x="4309" y="13941"/>
                    </a:cubicBezTo>
                    <a:cubicBezTo>
                      <a:pt x="4937" y="13484"/>
                      <a:pt x="4966" y="12000"/>
                      <a:pt x="5536" y="11515"/>
                    </a:cubicBezTo>
                    <a:lnTo>
                      <a:pt x="5565" y="11487"/>
                    </a:lnTo>
                    <a:cubicBezTo>
                      <a:pt x="5712" y="11378"/>
                      <a:pt x="5878" y="11344"/>
                      <a:pt x="6052" y="11344"/>
                    </a:cubicBezTo>
                    <a:cubicBezTo>
                      <a:pt x="6361" y="11344"/>
                      <a:pt x="6693" y="11455"/>
                      <a:pt x="6979" y="11455"/>
                    </a:cubicBezTo>
                    <a:cubicBezTo>
                      <a:pt x="7121" y="11455"/>
                      <a:pt x="7252" y="11427"/>
                      <a:pt x="7362" y="11344"/>
                    </a:cubicBezTo>
                    <a:cubicBezTo>
                      <a:pt x="7676" y="11116"/>
                      <a:pt x="7876" y="10203"/>
                      <a:pt x="7448" y="9632"/>
                    </a:cubicBezTo>
                    <a:cubicBezTo>
                      <a:pt x="6906" y="8862"/>
                      <a:pt x="5565" y="8662"/>
                      <a:pt x="5023" y="7949"/>
                    </a:cubicBezTo>
                    <a:cubicBezTo>
                      <a:pt x="3653" y="6094"/>
                      <a:pt x="7220" y="4668"/>
                      <a:pt x="6592" y="2214"/>
                    </a:cubicBezTo>
                    <a:cubicBezTo>
                      <a:pt x="6348" y="1144"/>
                      <a:pt x="5215" y="0"/>
                      <a:pt x="4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2"/>
              <p:cNvSpPr/>
              <p:nvPr/>
            </p:nvSpPr>
            <p:spPr>
              <a:xfrm>
                <a:off x="5163475" y="2678050"/>
                <a:ext cx="321725" cy="250400"/>
              </a:xfrm>
              <a:custGeom>
                <a:avLst/>
                <a:gdLst/>
                <a:ahLst/>
                <a:cxnLst/>
                <a:rect l="l" t="t" r="r" b="b"/>
                <a:pathLst>
                  <a:path w="12869" h="10016" extrusionOk="0">
                    <a:moveTo>
                      <a:pt x="4942" y="0"/>
                    </a:moveTo>
                    <a:cubicBezTo>
                      <a:pt x="4319" y="0"/>
                      <a:pt x="3710" y="480"/>
                      <a:pt x="3710" y="1100"/>
                    </a:cubicBezTo>
                    <a:cubicBezTo>
                      <a:pt x="3433" y="463"/>
                      <a:pt x="2753" y="15"/>
                      <a:pt x="2062" y="15"/>
                    </a:cubicBezTo>
                    <a:cubicBezTo>
                      <a:pt x="2040" y="15"/>
                      <a:pt x="2019" y="15"/>
                      <a:pt x="1998" y="16"/>
                    </a:cubicBezTo>
                    <a:cubicBezTo>
                      <a:pt x="1285" y="44"/>
                      <a:pt x="600" y="558"/>
                      <a:pt x="372" y="1243"/>
                    </a:cubicBezTo>
                    <a:cubicBezTo>
                      <a:pt x="1" y="2156"/>
                      <a:pt x="543" y="3269"/>
                      <a:pt x="1313" y="3839"/>
                    </a:cubicBezTo>
                    <a:cubicBezTo>
                      <a:pt x="2125" y="4399"/>
                      <a:pt x="3129" y="4574"/>
                      <a:pt x="4110" y="4662"/>
                    </a:cubicBezTo>
                    <a:lnTo>
                      <a:pt x="4110" y="4662"/>
                    </a:lnTo>
                    <a:cubicBezTo>
                      <a:pt x="4090" y="4661"/>
                      <a:pt x="4069" y="4660"/>
                      <a:pt x="4049" y="4660"/>
                    </a:cubicBezTo>
                    <a:cubicBezTo>
                      <a:pt x="3348" y="4660"/>
                      <a:pt x="2689" y="5364"/>
                      <a:pt x="2797" y="6093"/>
                    </a:cubicBezTo>
                    <a:cubicBezTo>
                      <a:pt x="2867" y="6698"/>
                      <a:pt x="3504" y="7169"/>
                      <a:pt x="4124" y="7169"/>
                    </a:cubicBezTo>
                    <a:cubicBezTo>
                      <a:pt x="4265" y="7169"/>
                      <a:pt x="4405" y="7145"/>
                      <a:pt x="4537" y="7092"/>
                    </a:cubicBezTo>
                    <a:cubicBezTo>
                      <a:pt x="4871" y="6936"/>
                      <a:pt x="5223" y="6641"/>
                      <a:pt x="5551" y="6641"/>
                    </a:cubicBezTo>
                    <a:cubicBezTo>
                      <a:pt x="5643" y="6641"/>
                      <a:pt x="5734" y="6665"/>
                      <a:pt x="5821" y="6721"/>
                    </a:cubicBezTo>
                    <a:cubicBezTo>
                      <a:pt x="6078" y="6864"/>
                      <a:pt x="6135" y="7178"/>
                      <a:pt x="6107" y="7463"/>
                    </a:cubicBezTo>
                    <a:cubicBezTo>
                      <a:pt x="6078" y="7748"/>
                      <a:pt x="5936" y="8005"/>
                      <a:pt x="5878" y="8290"/>
                    </a:cubicBezTo>
                    <a:cubicBezTo>
                      <a:pt x="5793" y="9089"/>
                      <a:pt x="6392" y="9945"/>
                      <a:pt x="7162" y="10002"/>
                    </a:cubicBezTo>
                    <a:cubicBezTo>
                      <a:pt x="7224" y="10011"/>
                      <a:pt x="7285" y="10015"/>
                      <a:pt x="7346" y="10015"/>
                    </a:cubicBezTo>
                    <a:cubicBezTo>
                      <a:pt x="8084" y="10015"/>
                      <a:pt x="8795" y="9401"/>
                      <a:pt x="8874" y="8690"/>
                    </a:cubicBezTo>
                    <a:cubicBezTo>
                      <a:pt x="8922" y="9214"/>
                      <a:pt x="9467" y="9559"/>
                      <a:pt x="10027" y="9559"/>
                    </a:cubicBezTo>
                    <a:cubicBezTo>
                      <a:pt x="10138" y="9559"/>
                      <a:pt x="10250" y="9545"/>
                      <a:pt x="10358" y="9517"/>
                    </a:cubicBezTo>
                    <a:cubicBezTo>
                      <a:pt x="11671" y="9118"/>
                      <a:pt x="12869" y="7406"/>
                      <a:pt x="12156" y="6036"/>
                    </a:cubicBezTo>
                    <a:cubicBezTo>
                      <a:pt x="11832" y="5415"/>
                      <a:pt x="11099" y="4947"/>
                      <a:pt x="10368" y="4947"/>
                    </a:cubicBezTo>
                    <a:cubicBezTo>
                      <a:pt x="10327" y="4947"/>
                      <a:pt x="10285" y="4949"/>
                      <a:pt x="10244" y="4952"/>
                    </a:cubicBezTo>
                    <a:cubicBezTo>
                      <a:pt x="10586" y="4553"/>
                      <a:pt x="10672" y="3896"/>
                      <a:pt x="10387" y="3440"/>
                    </a:cubicBezTo>
                    <a:cubicBezTo>
                      <a:pt x="10147" y="3056"/>
                      <a:pt x="9706" y="2814"/>
                      <a:pt x="9266" y="2814"/>
                    </a:cubicBezTo>
                    <a:cubicBezTo>
                      <a:pt x="9183" y="2814"/>
                      <a:pt x="9099" y="2822"/>
                      <a:pt x="9017" y="2841"/>
                    </a:cubicBezTo>
                    <a:cubicBezTo>
                      <a:pt x="8646" y="2955"/>
                      <a:pt x="8275" y="3183"/>
                      <a:pt x="7847" y="3183"/>
                    </a:cubicBezTo>
                    <a:cubicBezTo>
                      <a:pt x="7448" y="3154"/>
                      <a:pt x="7134" y="2841"/>
                      <a:pt x="6963" y="2470"/>
                    </a:cubicBezTo>
                    <a:cubicBezTo>
                      <a:pt x="6792" y="2127"/>
                      <a:pt x="6706" y="1728"/>
                      <a:pt x="6563" y="1328"/>
                    </a:cubicBezTo>
                    <a:cubicBezTo>
                      <a:pt x="6306" y="701"/>
                      <a:pt x="5821" y="130"/>
                      <a:pt x="5137" y="16"/>
                    </a:cubicBezTo>
                    <a:cubicBezTo>
                      <a:pt x="5072" y="5"/>
                      <a:pt x="5007" y="0"/>
                      <a:pt x="4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2"/>
              <p:cNvSpPr/>
              <p:nvPr/>
            </p:nvSpPr>
            <p:spPr>
              <a:xfrm>
                <a:off x="5515850" y="2671300"/>
                <a:ext cx="42825" cy="132700"/>
              </a:xfrm>
              <a:custGeom>
                <a:avLst/>
                <a:gdLst/>
                <a:ahLst/>
                <a:cxnLst/>
                <a:rect l="l" t="t" r="r" b="b"/>
                <a:pathLst>
                  <a:path w="1713" h="5308" extrusionOk="0">
                    <a:moveTo>
                      <a:pt x="828" y="1"/>
                    </a:moveTo>
                    <a:cubicBezTo>
                      <a:pt x="457" y="1"/>
                      <a:pt x="657" y="942"/>
                      <a:pt x="857" y="1655"/>
                    </a:cubicBezTo>
                    <a:cubicBezTo>
                      <a:pt x="857" y="1655"/>
                      <a:pt x="714" y="1370"/>
                      <a:pt x="571" y="1142"/>
                    </a:cubicBezTo>
                    <a:cubicBezTo>
                      <a:pt x="431" y="931"/>
                      <a:pt x="270" y="777"/>
                      <a:pt x="170" y="777"/>
                    </a:cubicBezTo>
                    <a:cubicBezTo>
                      <a:pt x="149" y="777"/>
                      <a:pt x="130" y="784"/>
                      <a:pt x="115" y="800"/>
                    </a:cubicBezTo>
                    <a:cubicBezTo>
                      <a:pt x="1" y="857"/>
                      <a:pt x="200" y="1170"/>
                      <a:pt x="429" y="1570"/>
                    </a:cubicBezTo>
                    <a:cubicBezTo>
                      <a:pt x="628" y="1941"/>
                      <a:pt x="914" y="2340"/>
                      <a:pt x="1028" y="2569"/>
                    </a:cubicBezTo>
                    <a:cubicBezTo>
                      <a:pt x="1114" y="3510"/>
                      <a:pt x="1056" y="4395"/>
                      <a:pt x="971" y="5308"/>
                    </a:cubicBezTo>
                    <a:lnTo>
                      <a:pt x="1114" y="5308"/>
                    </a:lnTo>
                    <a:cubicBezTo>
                      <a:pt x="1199" y="4366"/>
                      <a:pt x="1256" y="3367"/>
                      <a:pt x="1171" y="2397"/>
                    </a:cubicBezTo>
                    <a:cubicBezTo>
                      <a:pt x="1256" y="2112"/>
                      <a:pt x="1427" y="1798"/>
                      <a:pt x="1542" y="1456"/>
                    </a:cubicBezTo>
                    <a:cubicBezTo>
                      <a:pt x="1627" y="1142"/>
                      <a:pt x="1713" y="857"/>
                      <a:pt x="1599" y="714"/>
                    </a:cubicBezTo>
                    <a:cubicBezTo>
                      <a:pt x="1558" y="665"/>
                      <a:pt x="1520" y="644"/>
                      <a:pt x="1485" y="644"/>
                    </a:cubicBezTo>
                    <a:cubicBezTo>
                      <a:pt x="1398" y="644"/>
                      <a:pt x="1334" y="779"/>
                      <a:pt x="1313" y="942"/>
                    </a:cubicBezTo>
                    <a:cubicBezTo>
                      <a:pt x="1256" y="1142"/>
                      <a:pt x="1199" y="1399"/>
                      <a:pt x="1199" y="1399"/>
                    </a:cubicBezTo>
                    <a:cubicBezTo>
                      <a:pt x="1199" y="1399"/>
                      <a:pt x="1199" y="1085"/>
                      <a:pt x="1142" y="714"/>
                    </a:cubicBezTo>
                    <a:cubicBezTo>
                      <a:pt x="1056" y="400"/>
                      <a:pt x="971" y="29"/>
                      <a:pt x="828" y="1"/>
                    </a:cubicBezTo>
                    <a:close/>
                  </a:path>
                </a:pathLst>
              </a:custGeom>
              <a:solidFill>
                <a:srgbClr val="3E4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2"/>
              <p:cNvSpPr/>
              <p:nvPr/>
            </p:nvSpPr>
            <p:spPr>
              <a:xfrm>
                <a:off x="5543675" y="2694600"/>
                <a:ext cx="48525" cy="101550"/>
              </a:xfrm>
              <a:custGeom>
                <a:avLst/>
                <a:gdLst/>
                <a:ahLst/>
                <a:cxnLst/>
                <a:rect l="l" t="t" r="r" b="b"/>
                <a:pathLst>
                  <a:path w="1941" h="4062" extrusionOk="0">
                    <a:moveTo>
                      <a:pt x="1753" y="0"/>
                    </a:moveTo>
                    <a:cubicBezTo>
                      <a:pt x="1497" y="0"/>
                      <a:pt x="1105" y="563"/>
                      <a:pt x="914" y="1066"/>
                    </a:cubicBezTo>
                    <a:lnTo>
                      <a:pt x="999" y="581"/>
                    </a:lnTo>
                    <a:cubicBezTo>
                      <a:pt x="1028" y="324"/>
                      <a:pt x="1028" y="67"/>
                      <a:pt x="914" y="67"/>
                    </a:cubicBezTo>
                    <a:cubicBezTo>
                      <a:pt x="799" y="67"/>
                      <a:pt x="714" y="438"/>
                      <a:pt x="657" y="781"/>
                    </a:cubicBezTo>
                    <a:cubicBezTo>
                      <a:pt x="628" y="1180"/>
                      <a:pt x="628" y="1608"/>
                      <a:pt x="628" y="1808"/>
                    </a:cubicBezTo>
                    <a:cubicBezTo>
                      <a:pt x="314" y="2521"/>
                      <a:pt x="86" y="3291"/>
                      <a:pt x="1" y="4033"/>
                    </a:cubicBezTo>
                    <a:lnTo>
                      <a:pt x="86" y="4062"/>
                    </a:lnTo>
                    <a:cubicBezTo>
                      <a:pt x="229" y="3291"/>
                      <a:pt x="457" y="2492"/>
                      <a:pt x="799" y="1751"/>
                    </a:cubicBezTo>
                    <a:cubicBezTo>
                      <a:pt x="971" y="1551"/>
                      <a:pt x="1227" y="1408"/>
                      <a:pt x="1484" y="1266"/>
                    </a:cubicBezTo>
                    <a:cubicBezTo>
                      <a:pt x="1684" y="1123"/>
                      <a:pt x="1884" y="1037"/>
                      <a:pt x="1912" y="895"/>
                    </a:cubicBezTo>
                    <a:cubicBezTo>
                      <a:pt x="1912" y="795"/>
                      <a:pt x="1877" y="759"/>
                      <a:pt x="1823" y="759"/>
                    </a:cubicBezTo>
                    <a:cubicBezTo>
                      <a:pt x="1770" y="759"/>
                      <a:pt x="1698" y="795"/>
                      <a:pt x="1627" y="838"/>
                    </a:cubicBezTo>
                    <a:cubicBezTo>
                      <a:pt x="1484" y="923"/>
                      <a:pt x="1313" y="1066"/>
                      <a:pt x="1313" y="1066"/>
                    </a:cubicBezTo>
                    <a:cubicBezTo>
                      <a:pt x="1313" y="1066"/>
                      <a:pt x="1456" y="838"/>
                      <a:pt x="1627" y="638"/>
                    </a:cubicBezTo>
                    <a:cubicBezTo>
                      <a:pt x="1770" y="438"/>
                      <a:pt x="1941" y="181"/>
                      <a:pt x="1884" y="67"/>
                    </a:cubicBezTo>
                    <a:cubicBezTo>
                      <a:pt x="1847" y="21"/>
                      <a:pt x="1803" y="0"/>
                      <a:pt x="1753" y="0"/>
                    </a:cubicBezTo>
                    <a:close/>
                  </a:path>
                </a:pathLst>
              </a:custGeom>
              <a:solidFill>
                <a:srgbClr val="3E4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2"/>
              <p:cNvSpPr/>
              <p:nvPr/>
            </p:nvSpPr>
            <p:spPr>
              <a:xfrm>
                <a:off x="5473775" y="2632750"/>
                <a:ext cx="67775" cy="149150"/>
              </a:xfrm>
              <a:custGeom>
                <a:avLst/>
                <a:gdLst/>
                <a:ahLst/>
                <a:cxnLst/>
                <a:rect l="l" t="t" r="r" b="b"/>
                <a:pathLst>
                  <a:path w="2711" h="5966" extrusionOk="0">
                    <a:moveTo>
                      <a:pt x="483" y="0"/>
                    </a:moveTo>
                    <a:cubicBezTo>
                      <a:pt x="474" y="0"/>
                      <a:pt x="465" y="1"/>
                      <a:pt x="457" y="2"/>
                    </a:cubicBezTo>
                    <a:cubicBezTo>
                      <a:pt x="286" y="59"/>
                      <a:pt x="400" y="344"/>
                      <a:pt x="571" y="658"/>
                    </a:cubicBezTo>
                    <a:cubicBezTo>
                      <a:pt x="742" y="1001"/>
                      <a:pt x="1028" y="1428"/>
                      <a:pt x="1284" y="1799"/>
                    </a:cubicBezTo>
                    <a:cubicBezTo>
                      <a:pt x="1284" y="1799"/>
                      <a:pt x="1028" y="1543"/>
                      <a:pt x="742" y="1371"/>
                    </a:cubicBezTo>
                    <a:cubicBezTo>
                      <a:pt x="548" y="1255"/>
                      <a:pt x="340" y="1151"/>
                      <a:pt x="210" y="1151"/>
                    </a:cubicBezTo>
                    <a:cubicBezTo>
                      <a:pt x="148" y="1151"/>
                      <a:pt x="104" y="1174"/>
                      <a:pt x="86" y="1229"/>
                    </a:cubicBezTo>
                    <a:cubicBezTo>
                      <a:pt x="0" y="1371"/>
                      <a:pt x="343" y="1628"/>
                      <a:pt x="742" y="1942"/>
                    </a:cubicBezTo>
                    <a:cubicBezTo>
                      <a:pt x="1142" y="2256"/>
                      <a:pt x="1598" y="2627"/>
                      <a:pt x="1826" y="2798"/>
                    </a:cubicBezTo>
                    <a:cubicBezTo>
                      <a:pt x="2226" y="3825"/>
                      <a:pt x="2454" y="4909"/>
                      <a:pt x="2540" y="5965"/>
                    </a:cubicBezTo>
                    <a:lnTo>
                      <a:pt x="2711" y="5965"/>
                    </a:lnTo>
                    <a:cubicBezTo>
                      <a:pt x="2625" y="4795"/>
                      <a:pt x="2340" y="3654"/>
                      <a:pt x="1912" y="2541"/>
                    </a:cubicBezTo>
                    <a:cubicBezTo>
                      <a:pt x="1912" y="2199"/>
                      <a:pt x="1969" y="1771"/>
                      <a:pt x="1969" y="1343"/>
                    </a:cubicBezTo>
                    <a:cubicBezTo>
                      <a:pt x="1969" y="915"/>
                      <a:pt x="1883" y="544"/>
                      <a:pt x="1684" y="430"/>
                    </a:cubicBezTo>
                    <a:cubicBezTo>
                      <a:pt x="1633" y="402"/>
                      <a:pt x="1592" y="389"/>
                      <a:pt x="1559" y="389"/>
                    </a:cubicBezTo>
                    <a:cubicBezTo>
                      <a:pt x="1427" y="389"/>
                      <a:pt x="1427" y="595"/>
                      <a:pt x="1427" y="801"/>
                    </a:cubicBezTo>
                    <a:cubicBezTo>
                      <a:pt x="1427" y="943"/>
                      <a:pt x="1456" y="1086"/>
                      <a:pt x="1456" y="1200"/>
                    </a:cubicBezTo>
                    <a:cubicBezTo>
                      <a:pt x="1513" y="1286"/>
                      <a:pt x="1513" y="1371"/>
                      <a:pt x="1513" y="1371"/>
                    </a:cubicBezTo>
                    <a:cubicBezTo>
                      <a:pt x="1513" y="1371"/>
                      <a:pt x="1370" y="972"/>
                      <a:pt x="1142" y="658"/>
                    </a:cubicBezTo>
                    <a:cubicBezTo>
                      <a:pt x="923" y="303"/>
                      <a:pt x="678" y="0"/>
                      <a:pt x="483" y="0"/>
                    </a:cubicBezTo>
                    <a:close/>
                  </a:path>
                </a:pathLst>
              </a:custGeom>
              <a:solidFill>
                <a:srgbClr val="3E4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2"/>
              <p:cNvSpPr/>
              <p:nvPr/>
            </p:nvSpPr>
            <p:spPr>
              <a:xfrm>
                <a:off x="5498025" y="2712425"/>
                <a:ext cx="37125" cy="76600"/>
              </a:xfrm>
              <a:custGeom>
                <a:avLst/>
                <a:gdLst/>
                <a:ahLst/>
                <a:cxnLst/>
                <a:rect l="l" t="t" r="r" b="b"/>
                <a:pathLst>
                  <a:path w="1485" h="3064" extrusionOk="0">
                    <a:moveTo>
                      <a:pt x="281" y="1"/>
                    </a:moveTo>
                    <a:cubicBezTo>
                      <a:pt x="272" y="1"/>
                      <a:pt x="264" y="4"/>
                      <a:pt x="257" y="10"/>
                    </a:cubicBezTo>
                    <a:cubicBezTo>
                      <a:pt x="58" y="39"/>
                      <a:pt x="428" y="496"/>
                      <a:pt x="657" y="895"/>
                    </a:cubicBezTo>
                    <a:cubicBezTo>
                      <a:pt x="657" y="895"/>
                      <a:pt x="543" y="752"/>
                      <a:pt x="400" y="667"/>
                    </a:cubicBezTo>
                    <a:cubicBezTo>
                      <a:pt x="299" y="606"/>
                      <a:pt x="170" y="546"/>
                      <a:pt x="92" y="546"/>
                    </a:cubicBezTo>
                    <a:cubicBezTo>
                      <a:pt x="60" y="546"/>
                      <a:pt x="37" y="556"/>
                      <a:pt x="29" y="581"/>
                    </a:cubicBezTo>
                    <a:cubicBezTo>
                      <a:pt x="0" y="638"/>
                      <a:pt x="172" y="781"/>
                      <a:pt x="400" y="952"/>
                    </a:cubicBezTo>
                    <a:cubicBezTo>
                      <a:pt x="600" y="1152"/>
                      <a:pt x="856" y="1323"/>
                      <a:pt x="971" y="1437"/>
                    </a:cubicBezTo>
                    <a:cubicBezTo>
                      <a:pt x="1170" y="1951"/>
                      <a:pt x="1341" y="2493"/>
                      <a:pt x="1427" y="3063"/>
                    </a:cubicBezTo>
                    <a:lnTo>
                      <a:pt x="1484" y="3063"/>
                    </a:lnTo>
                    <a:cubicBezTo>
                      <a:pt x="1399" y="2464"/>
                      <a:pt x="1199" y="1894"/>
                      <a:pt x="971" y="1323"/>
                    </a:cubicBezTo>
                    <a:cubicBezTo>
                      <a:pt x="971" y="952"/>
                      <a:pt x="1028" y="353"/>
                      <a:pt x="856" y="239"/>
                    </a:cubicBezTo>
                    <a:cubicBezTo>
                      <a:pt x="836" y="228"/>
                      <a:pt x="818" y="224"/>
                      <a:pt x="803" y="224"/>
                    </a:cubicBezTo>
                    <a:cubicBezTo>
                      <a:pt x="733" y="224"/>
                      <a:pt x="714" y="322"/>
                      <a:pt x="714" y="438"/>
                    </a:cubicBezTo>
                    <a:cubicBezTo>
                      <a:pt x="714" y="581"/>
                      <a:pt x="742" y="724"/>
                      <a:pt x="742" y="724"/>
                    </a:cubicBezTo>
                    <a:cubicBezTo>
                      <a:pt x="742" y="724"/>
                      <a:pt x="685" y="524"/>
                      <a:pt x="571" y="324"/>
                    </a:cubicBezTo>
                    <a:cubicBezTo>
                      <a:pt x="471" y="174"/>
                      <a:pt x="348" y="1"/>
                      <a:pt x="281" y="1"/>
                    </a:cubicBezTo>
                    <a:close/>
                  </a:path>
                </a:pathLst>
              </a:custGeom>
              <a:solidFill>
                <a:srgbClr val="3E4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2"/>
              <p:cNvSpPr/>
              <p:nvPr/>
            </p:nvSpPr>
            <p:spPr>
              <a:xfrm>
                <a:off x="5527275" y="2617100"/>
                <a:ext cx="28550" cy="94175"/>
              </a:xfrm>
              <a:custGeom>
                <a:avLst/>
                <a:gdLst/>
                <a:ahLst/>
                <a:cxnLst/>
                <a:rect l="l" t="t" r="r" b="b"/>
                <a:pathLst>
                  <a:path w="1142" h="3767" extrusionOk="0">
                    <a:moveTo>
                      <a:pt x="865" y="0"/>
                    </a:moveTo>
                    <a:cubicBezTo>
                      <a:pt x="718" y="0"/>
                      <a:pt x="415" y="550"/>
                      <a:pt x="314" y="1056"/>
                    </a:cubicBezTo>
                    <a:lnTo>
                      <a:pt x="314" y="599"/>
                    </a:lnTo>
                    <a:cubicBezTo>
                      <a:pt x="314" y="410"/>
                      <a:pt x="288" y="169"/>
                      <a:pt x="188" y="169"/>
                    </a:cubicBezTo>
                    <a:cubicBezTo>
                      <a:pt x="183" y="169"/>
                      <a:pt x="177" y="170"/>
                      <a:pt x="171" y="171"/>
                    </a:cubicBezTo>
                    <a:cubicBezTo>
                      <a:pt x="86" y="171"/>
                      <a:pt x="29" y="485"/>
                      <a:pt x="86" y="856"/>
                    </a:cubicBezTo>
                    <a:cubicBezTo>
                      <a:pt x="86" y="1199"/>
                      <a:pt x="171" y="1569"/>
                      <a:pt x="229" y="1741"/>
                    </a:cubicBezTo>
                    <a:cubicBezTo>
                      <a:pt x="86" y="2397"/>
                      <a:pt x="0" y="3110"/>
                      <a:pt x="0" y="3766"/>
                    </a:cubicBezTo>
                    <a:lnTo>
                      <a:pt x="114" y="3766"/>
                    </a:lnTo>
                    <a:cubicBezTo>
                      <a:pt x="86" y="3053"/>
                      <a:pt x="143" y="2340"/>
                      <a:pt x="314" y="1684"/>
                    </a:cubicBezTo>
                    <a:cubicBezTo>
                      <a:pt x="428" y="1484"/>
                      <a:pt x="657" y="1313"/>
                      <a:pt x="828" y="1170"/>
                    </a:cubicBezTo>
                    <a:cubicBezTo>
                      <a:pt x="999" y="1027"/>
                      <a:pt x="1142" y="885"/>
                      <a:pt x="1113" y="742"/>
                    </a:cubicBezTo>
                    <a:cubicBezTo>
                      <a:pt x="1086" y="675"/>
                      <a:pt x="1053" y="645"/>
                      <a:pt x="1010" y="645"/>
                    </a:cubicBezTo>
                    <a:cubicBezTo>
                      <a:pt x="962" y="645"/>
                      <a:pt x="903" y="682"/>
                      <a:pt x="828" y="742"/>
                    </a:cubicBezTo>
                    <a:lnTo>
                      <a:pt x="571" y="999"/>
                    </a:lnTo>
                    <a:lnTo>
                      <a:pt x="571" y="999"/>
                    </a:lnTo>
                    <a:lnTo>
                      <a:pt x="799" y="571"/>
                    </a:lnTo>
                    <a:cubicBezTo>
                      <a:pt x="885" y="343"/>
                      <a:pt x="999" y="114"/>
                      <a:pt x="913" y="29"/>
                    </a:cubicBezTo>
                    <a:cubicBezTo>
                      <a:pt x="900" y="9"/>
                      <a:pt x="884" y="0"/>
                      <a:pt x="865" y="0"/>
                    </a:cubicBezTo>
                    <a:close/>
                  </a:path>
                </a:pathLst>
              </a:custGeom>
              <a:solidFill>
                <a:srgbClr val="3E4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2"/>
              <p:cNvSpPr/>
              <p:nvPr/>
            </p:nvSpPr>
            <p:spPr>
              <a:xfrm>
                <a:off x="5541525" y="2654075"/>
                <a:ext cx="46400" cy="93575"/>
              </a:xfrm>
              <a:custGeom>
                <a:avLst/>
                <a:gdLst/>
                <a:ahLst/>
                <a:cxnLst/>
                <a:rect l="l" t="t" r="r" b="b"/>
                <a:pathLst>
                  <a:path w="1856" h="3743" extrusionOk="0">
                    <a:moveTo>
                      <a:pt x="1710" y="1"/>
                    </a:moveTo>
                    <a:cubicBezTo>
                      <a:pt x="1638" y="1"/>
                      <a:pt x="1526" y="92"/>
                      <a:pt x="1399" y="262"/>
                    </a:cubicBezTo>
                    <a:cubicBezTo>
                      <a:pt x="1256" y="404"/>
                      <a:pt x="1057" y="690"/>
                      <a:pt x="971" y="975"/>
                    </a:cubicBezTo>
                    <a:cubicBezTo>
                      <a:pt x="971" y="975"/>
                      <a:pt x="1000" y="718"/>
                      <a:pt x="1028" y="518"/>
                    </a:cubicBezTo>
                    <a:cubicBezTo>
                      <a:pt x="1085" y="262"/>
                      <a:pt x="1085" y="33"/>
                      <a:pt x="971" y="33"/>
                    </a:cubicBezTo>
                    <a:cubicBezTo>
                      <a:pt x="857" y="33"/>
                      <a:pt x="800" y="376"/>
                      <a:pt x="714" y="718"/>
                    </a:cubicBezTo>
                    <a:cubicBezTo>
                      <a:pt x="686" y="1089"/>
                      <a:pt x="629" y="1460"/>
                      <a:pt x="686" y="1688"/>
                    </a:cubicBezTo>
                    <a:cubicBezTo>
                      <a:pt x="486" y="2002"/>
                      <a:pt x="343" y="2316"/>
                      <a:pt x="258" y="2687"/>
                    </a:cubicBezTo>
                    <a:cubicBezTo>
                      <a:pt x="144" y="3029"/>
                      <a:pt x="1" y="3372"/>
                      <a:pt x="1" y="3743"/>
                    </a:cubicBezTo>
                    <a:lnTo>
                      <a:pt x="115" y="3743"/>
                    </a:lnTo>
                    <a:cubicBezTo>
                      <a:pt x="115" y="3400"/>
                      <a:pt x="258" y="3029"/>
                      <a:pt x="343" y="2687"/>
                    </a:cubicBezTo>
                    <a:cubicBezTo>
                      <a:pt x="486" y="2316"/>
                      <a:pt x="629" y="1974"/>
                      <a:pt x="828" y="1660"/>
                    </a:cubicBezTo>
                    <a:cubicBezTo>
                      <a:pt x="1142" y="1317"/>
                      <a:pt x="1856" y="1118"/>
                      <a:pt x="1856" y="832"/>
                    </a:cubicBezTo>
                    <a:cubicBezTo>
                      <a:pt x="1856" y="747"/>
                      <a:pt x="1820" y="711"/>
                      <a:pt x="1766" y="711"/>
                    </a:cubicBezTo>
                    <a:cubicBezTo>
                      <a:pt x="1713" y="711"/>
                      <a:pt x="1642" y="747"/>
                      <a:pt x="1570" y="804"/>
                    </a:cubicBezTo>
                    <a:cubicBezTo>
                      <a:pt x="1428" y="861"/>
                      <a:pt x="1285" y="1003"/>
                      <a:pt x="1285" y="1003"/>
                    </a:cubicBezTo>
                    <a:lnTo>
                      <a:pt x="1570" y="575"/>
                    </a:lnTo>
                    <a:cubicBezTo>
                      <a:pt x="1713" y="376"/>
                      <a:pt x="1856" y="148"/>
                      <a:pt x="1770" y="33"/>
                    </a:cubicBezTo>
                    <a:cubicBezTo>
                      <a:pt x="1755" y="12"/>
                      <a:pt x="1735" y="1"/>
                      <a:pt x="1710" y="1"/>
                    </a:cubicBezTo>
                    <a:close/>
                  </a:path>
                </a:pathLst>
              </a:custGeom>
              <a:solidFill>
                <a:srgbClr val="3E4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2"/>
              <p:cNvSpPr/>
              <p:nvPr/>
            </p:nvSpPr>
            <p:spPr>
              <a:xfrm>
                <a:off x="5508100" y="2775700"/>
                <a:ext cx="66975" cy="179525"/>
              </a:xfrm>
              <a:custGeom>
                <a:avLst/>
                <a:gdLst/>
                <a:ahLst/>
                <a:cxnLst/>
                <a:rect l="l" t="t" r="r" b="b"/>
                <a:pathLst>
                  <a:path w="2679" h="7181" extrusionOk="0">
                    <a:moveTo>
                      <a:pt x="1501" y="1"/>
                    </a:moveTo>
                    <a:cubicBezTo>
                      <a:pt x="669" y="1"/>
                      <a:pt x="1" y="1074"/>
                      <a:pt x="25" y="1845"/>
                    </a:cubicBezTo>
                    <a:cubicBezTo>
                      <a:pt x="54" y="2273"/>
                      <a:pt x="254" y="2644"/>
                      <a:pt x="339" y="3043"/>
                    </a:cubicBezTo>
                    <a:cubicBezTo>
                      <a:pt x="482" y="3671"/>
                      <a:pt x="510" y="4384"/>
                      <a:pt x="596" y="5069"/>
                    </a:cubicBezTo>
                    <a:cubicBezTo>
                      <a:pt x="710" y="5868"/>
                      <a:pt x="881" y="6809"/>
                      <a:pt x="1595" y="7180"/>
                    </a:cubicBezTo>
                    <a:cubicBezTo>
                      <a:pt x="2051" y="5526"/>
                      <a:pt x="2365" y="3899"/>
                      <a:pt x="2593" y="2216"/>
                    </a:cubicBezTo>
                    <a:cubicBezTo>
                      <a:pt x="2622" y="1816"/>
                      <a:pt x="2679" y="1388"/>
                      <a:pt x="2593" y="989"/>
                    </a:cubicBezTo>
                    <a:cubicBezTo>
                      <a:pt x="2508" y="618"/>
                      <a:pt x="2279" y="219"/>
                      <a:pt x="1880" y="76"/>
                    </a:cubicBezTo>
                    <a:cubicBezTo>
                      <a:pt x="1751" y="24"/>
                      <a:pt x="1624" y="1"/>
                      <a:pt x="1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2"/>
              <p:cNvSpPr/>
              <p:nvPr/>
            </p:nvSpPr>
            <p:spPr>
              <a:xfrm>
                <a:off x="5567225" y="2824700"/>
                <a:ext cx="109150" cy="161200"/>
              </a:xfrm>
              <a:custGeom>
                <a:avLst/>
                <a:gdLst/>
                <a:ahLst/>
                <a:cxnLst/>
                <a:rect l="l" t="t" r="r" b="b"/>
                <a:pathLst>
                  <a:path w="4366" h="6448" extrusionOk="0">
                    <a:moveTo>
                      <a:pt x="3222" y="0"/>
                    </a:moveTo>
                    <a:cubicBezTo>
                      <a:pt x="2555" y="0"/>
                      <a:pt x="1823" y="500"/>
                      <a:pt x="1569" y="1026"/>
                    </a:cubicBezTo>
                    <a:cubicBezTo>
                      <a:pt x="1427" y="1397"/>
                      <a:pt x="1427" y="1825"/>
                      <a:pt x="1341" y="2225"/>
                    </a:cubicBezTo>
                    <a:cubicBezTo>
                      <a:pt x="1113" y="2852"/>
                      <a:pt x="828" y="3480"/>
                      <a:pt x="571" y="4136"/>
                    </a:cubicBezTo>
                    <a:cubicBezTo>
                      <a:pt x="285" y="4878"/>
                      <a:pt x="0" y="5791"/>
                      <a:pt x="485" y="6447"/>
                    </a:cubicBezTo>
                    <a:cubicBezTo>
                      <a:pt x="1655" y="5249"/>
                      <a:pt x="2711" y="3965"/>
                      <a:pt x="3681" y="2567"/>
                    </a:cubicBezTo>
                    <a:cubicBezTo>
                      <a:pt x="3938" y="2253"/>
                      <a:pt x="4137" y="1882"/>
                      <a:pt x="4251" y="1511"/>
                    </a:cubicBezTo>
                    <a:cubicBezTo>
                      <a:pt x="4366" y="1112"/>
                      <a:pt x="4280" y="684"/>
                      <a:pt x="4052" y="370"/>
                    </a:cubicBezTo>
                    <a:cubicBezTo>
                      <a:pt x="3826" y="108"/>
                      <a:pt x="3531" y="0"/>
                      <a:pt x="32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2"/>
              <p:cNvSpPr/>
              <p:nvPr/>
            </p:nvSpPr>
            <p:spPr>
              <a:xfrm>
                <a:off x="5516575" y="2783000"/>
                <a:ext cx="104875" cy="205750"/>
              </a:xfrm>
              <a:custGeom>
                <a:avLst/>
                <a:gdLst/>
                <a:ahLst/>
                <a:cxnLst/>
                <a:rect l="l" t="t" r="r" b="b"/>
                <a:pathLst>
                  <a:path w="4195" h="8230" extrusionOk="0">
                    <a:moveTo>
                      <a:pt x="2946" y="1"/>
                    </a:moveTo>
                    <a:cubicBezTo>
                      <a:pt x="2079" y="1"/>
                      <a:pt x="1160" y="853"/>
                      <a:pt x="942" y="1638"/>
                    </a:cubicBezTo>
                    <a:cubicBezTo>
                      <a:pt x="828" y="2095"/>
                      <a:pt x="942" y="2609"/>
                      <a:pt x="856" y="3065"/>
                    </a:cubicBezTo>
                    <a:cubicBezTo>
                      <a:pt x="742" y="3893"/>
                      <a:pt x="542" y="4691"/>
                      <a:pt x="371" y="5490"/>
                    </a:cubicBezTo>
                    <a:cubicBezTo>
                      <a:pt x="143" y="6403"/>
                      <a:pt x="0" y="7545"/>
                      <a:pt x="685" y="8229"/>
                    </a:cubicBezTo>
                    <a:cubicBezTo>
                      <a:pt x="1826" y="6546"/>
                      <a:pt x="2854" y="4806"/>
                      <a:pt x="3709" y="2980"/>
                    </a:cubicBezTo>
                    <a:cubicBezTo>
                      <a:pt x="3909" y="2523"/>
                      <a:pt x="4137" y="2095"/>
                      <a:pt x="4166" y="1581"/>
                    </a:cubicBezTo>
                    <a:cubicBezTo>
                      <a:pt x="4195" y="1125"/>
                      <a:pt x="4109" y="611"/>
                      <a:pt x="3709" y="269"/>
                    </a:cubicBezTo>
                    <a:cubicBezTo>
                      <a:pt x="3475" y="81"/>
                      <a:pt x="3213" y="1"/>
                      <a:pt x="29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2"/>
              <p:cNvSpPr/>
              <p:nvPr/>
            </p:nvSpPr>
            <p:spPr>
              <a:xfrm>
                <a:off x="5351800" y="2739325"/>
                <a:ext cx="331325" cy="319575"/>
              </a:xfrm>
              <a:custGeom>
                <a:avLst/>
                <a:gdLst/>
                <a:ahLst/>
                <a:cxnLst/>
                <a:rect l="l" t="t" r="r" b="b"/>
                <a:pathLst>
                  <a:path w="13253" h="12783" extrusionOk="0">
                    <a:moveTo>
                      <a:pt x="3186" y="1"/>
                    </a:moveTo>
                    <a:cubicBezTo>
                      <a:pt x="3037" y="1"/>
                      <a:pt x="2887" y="33"/>
                      <a:pt x="2739" y="104"/>
                    </a:cubicBezTo>
                    <a:cubicBezTo>
                      <a:pt x="2169" y="390"/>
                      <a:pt x="1998" y="1160"/>
                      <a:pt x="2169" y="1759"/>
                    </a:cubicBezTo>
                    <a:cubicBezTo>
                      <a:pt x="2340" y="2387"/>
                      <a:pt x="2797" y="2872"/>
                      <a:pt x="3225" y="3328"/>
                    </a:cubicBezTo>
                    <a:cubicBezTo>
                      <a:pt x="2929" y="3105"/>
                      <a:pt x="2564" y="3002"/>
                      <a:pt x="2191" y="3002"/>
                    </a:cubicBezTo>
                    <a:cubicBezTo>
                      <a:pt x="1374" y="3002"/>
                      <a:pt x="521" y="3496"/>
                      <a:pt x="286" y="4299"/>
                    </a:cubicBezTo>
                    <a:cubicBezTo>
                      <a:pt x="0" y="5240"/>
                      <a:pt x="600" y="6296"/>
                      <a:pt x="1484" y="6667"/>
                    </a:cubicBezTo>
                    <a:cubicBezTo>
                      <a:pt x="1170" y="6695"/>
                      <a:pt x="856" y="6895"/>
                      <a:pt x="685" y="7237"/>
                    </a:cubicBezTo>
                    <a:cubicBezTo>
                      <a:pt x="428" y="7751"/>
                      <a:pt x="742" y="8436"/>
                      <a:pt x="1284" y="8607"/>
                    </a:cubicBezTo>
                    <a:cubicBezTo>
                      <a:pt x="1413" y="8653"/>
                      <a:pt x="1548" y="8669"/>
                      <a:pt x="1686" y="8669"/>
                    </a:cubicBezTo>
                    <a:cubicBezTo>
                      <a:pt x="1976" y="8669"/>
                      <a:pt x="2279" y="8598"/>
                      <a:pt x="2568" y="8578"/>
                    </a:cubicBezTo>
                    <a:cubicBezTo>
                      <a:pt x="2659" y="8566"/>
                      <a:pt x="2751" y="8559"/>
                      <a:pt x="2844" y="8559"/>
                    </a:cubicBezTo>
                    <a:cubicBezTo>
                      <a:pt x="3191" y="8559"/>
                      <a:pt x="3535" y="8657"/>
                      <a:pt x="3738" y="8949"/>
                    </a:cubicBezTo>
                    <a:cubicBezTo>
                      <a:pt x="4109" y="9520"/>
                      <a:pt x="3424" y="10176"/>
                      <a:pt x="3339" y="10861"/>
                    </a:cubicBezTo>
                    <a:cubicBezTo>
                      <a:pt x="3104" y="12360"/>
                      <a:pt x="4862" y="12783"/>
                      <a:pt x="6745" y="12783"/>
                    </a:cubicBezTo>
                    <a:cubicBezTo>
                      <a:pt x="8302" y="12783"/>
                      <a:pt x="9943" y="12494"/>
                      <a:pt x="10614" y="12288"/>
                    </a:cubicBezTo>
                    <a:cubicBezTo>
                      <a:pt x="13252" y="11451"/>
                      <a:pt x="11606" y="7976"/>
                      <a:pt x="9885" y="7976"/>
                    </a:cubicBezTo>
                    <a:cubicBezTo>
                      <a:pt x="9670" y="7976"/>
                      <a:pt x="9454" y="8030"/>
                      <a:pt x="9245" y="8150"/>
                    </a:cubicBezTo>
                    <a:cubicBezTo>
                      <a:pt x="9815" y="7808"/>
                      <a:pt x="10072" y="7038"/>
                      <a:pt x="9873" y="6410"/>
                    </a:cubicBezTo>
                    <a:cubicBezTo>
                      <a:pt x="9664" y="5810"/>
                      <a:pt x="9097" y="5400"/>
                      <a:pt x="8478" y="5400"/>
                    </a:cubicBezTo>
                    <a:cubicBezTo>
                      <a:pt x="8420" y="5400"/>
                      <a:pt x="8362" y="5404"/>
                      <a:pt x="8303" y="5411"/>
                    </a:cubicBezTo>
                    <a:cubicBezTo>
                      <a:pt x="7607" y="5467"/>
                      <a:pt x="6993" y="6011"/>
                      <a:pt x="6301" y="6011"/>
                    </a:cubicBezTo>
                    <a:cubicBezTo>
                      <a:pt x="6284" y="6011"/>
                      <a:pt x="6266" y="6011"/>
                      <a:pt x="6249" y="6010"/>
                    </a:cubicBezTo>
                    <a:cubicBezTo>
                      <a:pt x="5336" y="5953"/>
                      <a:pt x="4822" y="4955"/>
                      <a:pt x="4765" y="4042"/>
                    </a:cubicBezTo>
                    <a:cubicBezTo>
                      <a:pt x="4708" y="3157"/>
                      <a:pt x="4908" y="2244"/>
                      <a:pt x="4708" y="1388"/>
                    </a:cubicBezTo>
                    <a:cubicBezTo>
                      <a:pt x="4521" y="685"/>
                      <a:pt x="3871" y="1"/>
                      <a:pt x="3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2"/>
              <p:cNvSpPr/>
              <p:nvPr/>
            </p:nvSpPr>
            <p:spPr>
              <a:xfrm>
                <a:off x="5520850" y="2763675"/>
                <a:ext cx="302475" cy="295975"/>
              </a:xfrm>
              <a:custGeom>
                <a:avLst/>
                <a:gdLst/>
                <a:ahLst/>
                <a:cxnLst/>
                <a:rect l="l" t="t" r="r" b="b"/>
                <a:pathLst>
                  <a:path w="12099" h="11839" extrusionOk="0">
                    <a:moveTo>
                      <a:pt x="9790" y="1"/>
                    </a:moveTo>
                    <a:cubicBezTo>
                      <a:pt x="9317" y="1"/>
                      <a:pt x="8829" y="184"/>
                      <a:pt x="8503" y="528"/>
                    </a:cubicBezTo>
                    <a:cubicBezTo>
                      <a:pt x="7847" y="1185"/>
                      <a:pt x="7676" y="2440"/>
                      <a:pt x="6763" y="2554"/>
                    </a:cubicBezTo>
                    <a:cubicBezTo>
                      <a:pt x="6728" y="2557"/>
                      <a:pt x="6694" y="2559"/>
                      <a:pt x="6659" y="2559"/>
                    </a:cubicBezTo>
                    <a:cubicBezTo>
                      <a:pt x="6080" y="2559"/>
                      <a:pt x="5565" y="2150"/>
                      <a:pt x="5031" y="2150"/>
                    </a:cubicBezTo>
                    <a:cubicBezTo>
                      <a:pt x="5000" y="2150"/>
                      <a:pt x="4968" y="2152"/>
                      <a:pt x="4937" y="2155"/>
                    </a:cubicBezTo>
                    <a:cubicBezTo>
                      <a:pt x="4337" y="2183"/>
                      <a:pt x="3909" y="2868"/>
                      <a:pt x="3909" y="3467"/>
                    </a:cubicBezTo>
                    <a:cubicBezTo>
                      <a:pt x="3909" y="4123"/>
                      <a:pt x="4195" y="4694"/>
                      <a:pt x="4480" y="5208"/>
                    </a:cubicBezTo>
                    <a:cubicBezTo>
                      <a:pt x="4188" y="4979"/>
                      <a:pt x="3822" y="4864"/>
                      <a:pt x="3459" y="4864"/>
                    </a:cubicBezTo>
                    <a:cubicBezTo>
                      <a:pt x="3006" y="4864"/>
                      <a:pt x="2555" y="5043"/>
                      <a:pt x="2255" y="5407"/>
                    </a:cubicBezTo>
                    <a:cubicBezTo>
                      <a:pt x="1769" y="6035"/>
                      <a:pt x="1855" y="7119"/>
                      <a:pt x="2511" y="7604"/>
                    </a:cubicBezTo>
                    <a:cubicBezTo>
                      <a:pt x="2825" y="7861"/>
                      <a:pt x="3253" y="7975"/>
                      <a:pt x="3624" y="8204"/>
                    </a:cubicBezTo>
                    <a:cubicBezTo>
                      <a:pt x="3966" y="8460"/>
                      <a:pt x="4252" y="8888"/>
                      <a:pt x="4081" y="9288"/>
                    </a:cubicBezTo>
                    <a:cubicBezTo>
                      <a:pt x="3940" y="9569"/>
                      <a:pt x="3663" y="9679"/>
                      <a:pt x="3366" y="9679"/>
                    </a:cubicBezTo>
                    <a:cubicBezTo>
                      <a:pt x="3120" y="9679"/>
                      <a:pt x="2861" y="9604"/>
                      <a:pt x="2654" y="9487"/>
                    </a:cubicBezTo>
                    <a:cubicBezTo>
                      <a:pt x="2231" y="9288"/>
                      <a:pt x="1830" y="8981"/>
                      <a:pt x="1375" y="8981"/>
                    </a:cubicBezTo>
                    <a:cubicBezTo>
                      <a:pt x="1308" y="8981"/>
                      <a:pt x="1240" y="8988"/>
                      <a:pt x="1170" y="9002"/>
                    </a:cubicBezTo>
                    <a:cubicBezTo>
                      <a:pt x="0" y="9259"/>
                      <a:pt x="400" y="10743"/>
                      <a:pt x="1113" y="11171"/>
                    </a:cubicBezTo>
                    <a:cubicBezTo>
                      <a:pt x="1884" y="11656"/>
                      <a:pt x="3310" y="11742"/>
                      <a:pt x="4223" y="11827"/>
                    </a:cubicBezTo>
                    <a:cubicBezTo>
                      <a:pt x="4337" y="11835"/>
                      <a:pt x="4459" y="11839"/>
                      <a:pt x="4587" y="11839"/>
                    </a:cubicBezTo>
                    <a:cubicBezTo>
                      <a:pt x="5424" y="11839"/>
                      <a:pt x="6511" y="11666"/>
                      <a:pt x="7105" y="11171"/>
                    </a:cubicBezTo>
                    <a:cubicBezTo>
                      <a:pt x="7733" y="10600"/>
                      <a:pt x="7676" y="9316"/>
                      <a:pt x="8560" y="9002"/>
                    </a:cubicBezTo>
                    <a:cubicBezTo>
                      <a:pt x="8684" y="8953"/>
                      <a:pt x="8809" y="8933"/>
                      <a:pt x="8936" y="8933"/>
                    </a:cubicBezTo>
                    <a:cubicBezTo>
                      <a:pt x="9392" y="8933"/>
                      <a:pt x="9866" y="9192"/>
                      <a:pt x="10358" y="9259"/>
                    </a:cubicBezTo>
                    <a:cubicBezTo>
                      <a:pt x="10383" y="9260"/>
                      <a:pt x="10408" y="9261"/>
                      <a:pt x="10433" y="9261"/>
                    </a:cubicBezTo>
                    <a:cubicBezTo>
                      <a:pt x="11007" y="9261"/>
                      <a:pt x="11568" y="8951"/>
                      <a:pt x="11841" y="8432"/>
                    </a:cubicBezTo>
                    <a:cubicBezTo>
                      <a:pt x="12098" y="7890"/>
                      <a:pt x="12013" y="7233"/>
                      <a:pt x="11642" y="6748"/>
                    </a:cubicBezTo>
                    <a:cubicBezTo>
                      <a:pt x="11157" y="6178"/>
                      <a:pt x="10301" y="6007"/>
                      <a:pt x="10015" y="5322"/>
                    </a:cubicBezTo>
                    <a:cubicBezTo>
                      <a:pt x="9787" y="4808"/>
                      <a:pt x="10072" y="4152"/>
                      <a:pt x="10415" y="3667"/>
                    </a:cubicBezTo>
                    <a:cubicBezTo>
                      <a:pt x="10786" y="3153"/>
                      <a:pt x="11242" y="2697"/>
                      <a:pt x="11385" y="2126"/>
                    </a:cubicBezTo>
                    <a:cubicBezTo>
                      <a:pt x="11556" y="1413"/>
                      <a:pt x="11214" y="557"/>
                      <a:pt x="10557" y="186"/>
                    </a:cubicBezTo>
                    <a:cubicBezTo>
                      <a:pt x="10328" y="61"/>
                      <a:pt x="10062" y="1"/>
                      <a:pt x="9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2"/>
              <p:cNvSpPr/>
              <p:nvPr/>
            </p:nvSpPr>
            <p:spPr>
              <a:xfrm>
                <a:off x="5365350" y="2985150"/>
                <a:ext cx="490775" cy="164100"/>
              </a:xfrm>
              <a:custGeom>
                <a:avLst/>
                <a:gdLst/>
                <a:ahLst/>
                <a:cxnLst/>
                <a:rect l="l" t="t" r="r" b="b"/>
                <a:pathLst>
                  <a:path w="19631" h="6564" extrusionOk="0">
                    <a:moveTo>
                      <a:pt x="0" y="1"/>
                    </a:moveTo>
                    <a:lnTo>
                      <a:pt x="0" y="6563"/>
                    </a:lnTo>
                    <a:lnTo>
                      <a:pt x="19631" y="6563"/>
                    </a:lnTo>
                    <a:lnTo>
                      <a:pt x="196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2"/>
              <p:cNvSpPr/>
              <p:nvPr/>
            </p:nvSpPr>
            <p:spPr>
              <a:xfrm>
                <a:off x="5394600" y="2276750"/>
                <a:ext cx="348650" cy="487300"/>
              </a:xfrm>
              <a:custGeom>
                <a:avLst/>
                <a:gdLst/>
                <a:ahLst/>
                <a:cxnLst/>
                <a:rect l="l" t="t" r="r" b="b"/>
                <a:pathLst>
                  <a:path w="13946" h="19492" extrusionOk="0">
                    <a:moveTo>
                      <a:pt x="12061" y="1"/>
                    </a:moveTo>
                    <a:cubicBezTo>
                      <a:pt x="11964" y="1"/>
                      <a:pt x="11862" y="39"/>
                      <a:pt x="11756" y="118"/>
                    </a:cubicBezTo>
                    <a:cubicBezTo>
                      <a:pt x="8474" y="2601"/>
                      <a:pt x="5279" y="7794"/>
                      <a:pt x="4023" y="10048"/>
                    </a:cubicBezTo>
                    <a:cubicBezTo>
                      <a:pt x="2739" y="12330"/>
                      <a:pt x="0" y="15155"/>
                      <a:pt x="0" y="15155"/>
                    </a:cubicBezTo>
                    <a:lnTo>
                      <a:pt x="5136" y="19492"/>
                    </a:lnTo>
                    <a:lnTo>
                      <a:pt x="8075" y="16182"/>
                    </a:lnTo>
                    <a:cubicBezTo>
                      <a:pt x="8075" y="16182"/>
                      <a:pt x="11927" y="12159"/>
                      <a:pt x="12982" y="10304"/>
                    </a:cubicBezTo>
                    <a:cubicBezTo>
                      <a:pt x="13946" y="8565"/>
                      <a:pt x="13529" y="1"/>
                      <a:pt x="120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2"/>
              <p:cNvSpPr/>
              <p:nvPr/>
            </p:nvSpPr>
            <p:spPr>
              <a:xfrm>
                <a:off x="5258350" y="2667025"/>
                <a:ext cx="247550" cy="459700"/>
              </a:xfrm>
              <a:custGeom>
                <a:avLst/>
                <a:gdLst/>
                <a:ahLst/>
                <a:cxnLst/>
                <a:rect l="l" t="t" r="r" b="b"/>
                <a:pathLst>
                  <a:path w="9902" h="18388" extrusionOk="0">
                    <a:moveTo>
                      <a:pt x="5935" y="0"/>
                    </a:moveTo>
                    <a:cubicBezTo>
                      <a:pt x="3852" y="3025"/>
                      <a:pt x="1170" y="9273"/>
                      <a:pt x="229" y="10985"/>
                    </a:cubicBezTo>
                    <a:cubicBezTo>
                      <a:pt x="58" y="11299"/>
                      <a:pt x="1" y="11642"/>
                      <a:pt x="1" y="12012"/>
                    </a:cubicBezTo>
                    <a:lnTo>
                      <a:pt x="1" y="14866"/>
                    </a:lnTo>
                    <a:cubicBezTo>
                      <a:pt x="1" y="15151"/>
                      <a:pt x="58" y="15408"/>
                      <a:pt x="200" y="15636"/>
                    </a:cubicBezTo>
                    <a:lnTo>
                      <a:pt x="1085" y="17291"/>
                    </a:lnTo>
                    <a:cubicBezTo>
                      <a:pt x="1228" y="17576"/>
                      <a:pt x="1456" y="17776"/>
                      <a:pt x="1741" y="17947"/>
                    </a:cubicBezTo>
                    <a:lnTo>
                      <a:pt x="2483" y="18347"/>
                    </a:lnTo>
                    <a:cubicBezTo>
                      <a:pt x="2539" y="18375"/>
                      <a:pt x="2596" y="18387"/>
                      <a:pt x="2651" y="18387"/>
                    </a:cubicBezTo>
                    <a:cubicBezTo>
                      <a:pt x="2874" y="18387"/>
                      <a:pt x="3054" y="18176"/>
                      <a:pt x="2939" y="17947"/>
                    </a:cubicBezTo>
                    <a:lnTo>
                      <a:pt x="2683" y="17348"/>
                    </a:lnTo>
                    <a:lnTo>
                      <a:pt x="2083" y="15978"/>
                    </a:lnTo>
                    <a:lnTo>
                      <a:pt x="2226" y="14666"/>
                    </a:lnTo>
                    <a:cubicBezTo>
                      <a:pt x="2226" y="14666"/>
                      <a:pt x="3206" y="15903"/>
                      <a:pt x="3621" y="15903"/>
                    </a:cubicBezTo>
                    <a:cubicBezTo>
                      <a:pt x="3643" y="15903"/>
                      <a:pt x="3663" y="15900"/>
                      <a:pt x="3681" y="15893"/>
                    </a:cubicBezTo>
                    <a:cubicBezTo>
                      <a:pt x="4081" y="15750"/>
                      <a:pt x="3482" y="14266"/>
                      <a:pt x="3482" y="14266"/>
                    </a:cubicBezTo>
                    <a:cubicBezTo>
                      <a:pt x="3482" y="14266"/>
                      <a:pt x="3253" y="12612"/>
                      <a:pt x="2683" y="11927"/>
                    </a:cubicBezTo>
                    <a:cubicBezTo>
                      <a:pt x="2112" y="11299"/>
                      <a:pt x="9901" y="3339"/>
                      <a:pt x="9901" y="3339"/>
                    </a:cubicBezTo>
                    <a:lnTo>
                      <a:pt x="5935" y="0"/>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2"/>
              <p:cNvSpPr/>
              <p:nvPr/>
            </p:nvSpPr>
            <p:spPr>
              <a:xfrm>
                <a:off x="5324700" y="2667025"/>
                <a:ext cx="180475" cy="292475"/>
              </a:xfrm>
              <a:custGeom>
                <a:avLst/>
                <a:gdLst/>
                <a:ahLst/>
                <a:cxnLst/>
                <a:rect l="l" t="t" r="r" b="b"/>
                <a:pathLst>
                  <a:path w="7219" h="11699" extrusionOk="0">
                    <a:moveTo>
                      <a:pt x="3281" y="0"/>
                    </a:moveTo>
                    <a:cubicBezTo>
                      <a:pt x="3253" y="57"/>
                      <a:pt x="3196" y="143"/>
                      <a:pt x="3139" y="200"/>
                    </a:cubicBezTo>
                    <a:cubicBezTo>
                      <a:pt x="3852" y="828"/>
                      <a:pt x="5364" y="2197"/>
                      <a:pt x="5650" y="3253"/>
                    </a:cubicBezTo>
                    <a:cubicBezTo>
                      <a:pt x="5963" y="4566"/>
                      <a:pt x="114" y="9673"/>
                      <a:pt x="0" y="11699"/>
                    </a:cubicBezTo>
                    <a:cubicBezTo>
                      <a:pt x="400" y="10272"/>
                      <a:pt x="7219" y="3310"/>
                      <a:pt x="7219" y="3310"/>
                    </a:cubicBezTo>
                    <a:lnTo>
                      <a:pt x="3281" y="0"/>
                    </a:ln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2"/>
              <p:cNvSpPr/>
              <p:nvPr/>
            </p:nvSpPr>
            <p:spPr>
              <a:xfrm>
                <a:off x="5393875" y="2581600"/>
                <a:ext cx="206900" cy="191475"/>
              </a:xfrm>
              <a:custGeom>
                <a:avLst/>
                <a:gdLst/>
                <a:ahLst/>
                <a:cxnLst/>
                <a:rect l="l" t="t" r="r" b="b"/>
                <a:pathLst>
                  <a:path w="8276" h="7659" extrusionOk="0">
                    <a:moveTo>
                      <a:pt x="1570" y="0"/>
                    </a:moveTo>
                    <a:cubicBezTo>
                      <a:pt x="1378" y="0"/>
                      <a:pt x="1197" y="108"/>
                      <a:pt x="1142" y="307"/>
                    </a:cubicBezTo>
                    <a:lnTo>
                      <a:pt x="1" y="2961"/>
                    </a:lnTo>
                    <a:lnTo>
                      <a:pt x="5450" y="7555"/>
                    </a:lnTo>
                    <a:cubicBezTo>
                      <a:pt x="5532" y="7623"/>
                      <a:pt x="5633" y="7658"/>
                      <a:pt x="5732" y="7658"/>
                    </a:cubicBezTo>
                    <a:cubicBezTo>
                      <a:pt x="5841" y="7658"/>
                      <a:pt x="5946" y="7616"/>
                      <a:pt x="6021" y="7526"/>
                    </a:cubicBezTo>
                    <a:lnTo>
                      <a:pt x="8047" y="5386"/>
                    </a:lnTo>
                    <a:cubicBezTo>
                      <a:pt x="8275" y="5158"/>
                      <a:pt x="8218" y="4815"/>
                      <a:pt x="7990" y="4616"/>
                    </a:cubicBezTo>
                    <a:lnTo>
                      <a:pt x="1884" y="108"/>
                    </a:lnTo>
                    <a:cubicBezTo>
                      <a:pt x="1791" y="35"/>
                      <a:pt x="1679" y="0"/>
                      <a:pt x="1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2"/>
              <p:cNvSpPr/>
              <p:nvPr/>
            </p:nvSpPr>
            <p:spPr>
              <a:xfrm>
                <a:off x="6162825" y="4163525"/>
                <a:ext cx="249675" cy="209750"/>
              </a:xfrm>
              <a:custGeom>
                <a:avLst/>
                <a:gdLst/>
                <a:ahLst/>
                <a:cxnLst/>
                <a:rect l="l" t="t" r="r" b="b"/>
                <a:pathLst>
                  <a:path w="9987" h="8390" extrusionOk="0">
                    <a:moveTo>
                      <a:pt x="6249" y="1"/>
                    </a:moveTo>
                    <a:lnTo>
                      <a:pt x="6249" y="1"/>
                    </a:lnTo>
                    <a:cubicBezTo>
                      <a:pt x="3139" y="486"/>
                      <a:pt x="3225" y="7505"/>
                      <a:pt x="2169" y="7505"/>
                    </a:cubicBezTo>
                    <a:cubicBezTo>
                      <a:pt x="1741" y="7505"/>
                      <a:pt x="1427" y="6364"/>
                      <a:pt x="714" y="5365"/>
                    </a:cubicBezTo>
                    <a:cubicBezTo>
                      <a:pt x="400" y="6221"/>
                      <a:pt x="0" y="6849"/>
                      <a:pt x="0" y="8389"/>
                    </a:cubicBezTo>
                    <a:lnTo>
                      <a:pt x="9987" y="8389"/>
                    </a:lnTo>
                    <a:lnTo>
                      <a:pt x="9987" y="8361"/>
                    </a:lnTo>
                    <a:lnTo>
                      <a:pt x="9787" y="7362"/>
                    </a:lnTo>
                    <a:cubicBezTo>
                      <a:pt x="9673" y="6877"/>
                      <a:pt x="9331" y="6392"/>
                      <a:pt x="8845" y="6192"/>
                    </a:cubicBezTo>
                    <a:cubicBezTo>
                      <a:pt x="8332" y="5907"/>
                      <a:pt x="7619" y="5536"/>
                      <a:pt x="6991" y="5251"/>
                    </a:cubicBezTo>
                    <a:cubicBezTo>
                      <a:pt x="6249" y="4908"/>
                      <a:pt x="5821" y="4110"/>
                      <a:pt x="5935" y="3339"/>
                    </a:cubicBezTo>
                    <a:lnTo>
                      <a:pt x="624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6" name="Google Shape;2526;p72"/>
          <p:cNvGrpSpPr/>
          <p:nvPr/>
        </p:nvGrpSpPr>
        <p:grpSpPr>
          <a:xfrm>
            <a:off x="5206371" y="164725"/>
            <a:ext cx="467000" cy="431100"/>
            <a:chOff x="1849650" y="1202325"/>
            <a:chExt cx="467000" cy="431100"/>
          </a:xfrm>
        </p:grpSpPr>
        <p:sp>
          <p:nvSpPr>
            <p:cNvPr id="2527" name="Google Shape;2527;p72"/>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2"/>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2"/>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2"/>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2"/>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2"/>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2"/>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2"/>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2"/>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2"/>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2"/>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2"/>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2"/>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2"/>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grpSp>
        <p:nvGrpSpPr>
          <p:cNvPr id="1315" name="Google Shape;1315;p52"/>
          <p:cNvGrpSpPr/>
          <p:nvPr/>
        </p:nvGrpSpPr>
        <p:grpSpPr>
          <a:xfrm>
            <a:off x="7701893" y="1489000"/>
            <a:ext cx="1818350" cy="1415843"/>
            <a:chOff x="1770050" y="1064900"/>
            <a:chExt cx="4854975" cy="3494750"/>
          </a:xfrm>
        </p:grpSpPr>
        <p:sp>
          <p:nvSpPr>
            <p:cNvPr id="1316" name="Google Shape;1316;p52"/>
            <p:cNvSpPr/>
            <p:nvPr/>
          </p:nvSpPr>
          <p:spPr>
            <a:xfrm>
              <a:off x="5836250" y="3950950"/>
              <a:ext cx="788775" cy="588175"/>
            </a:xfrm>
            <a:custGeom>
              <a:avLst/>
              <a:gdLst/>
              <a:ahLst/>
              <a:cxnLst/>
              <a:rect l="l" t="t" r="r" b="b"/>
              <a:pathLst>
                <a:path w="31551" h="23527" extrusionOk="0">
                  <a:moveTo>
                    <a:pt x="27113" y="2736"/>
                  </a:moveTo>
                  <a:cubicBezTo>
                    <a:pt x="27113" y="2736"/>
                    <a:pt x="27174" y="2767"/>
                    <a:pt x="27174" y="2767"/>
                  </a:cubicBezTo>
                  <a:cubicBezTo>
                    <a:pt x="28876" y="3223"/>
                    <a:pt x="30548" y="3861"/>
                    <a:pt x="31551" y="4347"/>
                  </a:cubicBezTo>
                  <a:cubicBezTo>
                    <a:pt x="31551" y="4347"/>
                    <a:pt x="26414" y="16232"/>
                    <a:pt x="23314" y="23466"/>
                  </a:cubicBezTo>
                  <a:lnTo>
                    <a:pt x="12918" y="23527"/>
                  </a:lnTo>
                  <a:cubicBezTo>
                    <a:pt x="12371" y="20062"/>
                    <a:pt x="16931" y="19028"/>
                    <a:pt x="17326" y="18937"/>
                  </a:cubicBezTo>
                  <a:cubicBezTo>
                    <a:pt x="16991" y="15989"/>
                    <a:pt x="16779" y="13223"/>
                    <a:pt x="16779" y="13223"/>
                  </a:cubicBezTo>
                  <a:cubicBezTo>
                    <a:pt x="16779" y="13223"/>
                    <a:pt x="8967" y="15168"/>
                    <a:pt x="0" y="17357"/>
                  </a:cubicBezTo>
                  <a:lnTo>
                    <a:pt x="0" y="17326"/>
                  </a:lnTo>
                  <a:lnTo>
                    <a:pt x="0" y="2554"/>
                  </a:lnTo>
                  <a:lnTo>
                    <a:pt x="0" y="274"/>
                  </a:lnTo>
                  <a:cubicBezTo>
                    <a:pt x="0" y="274"/>
                    <a:pt x="19666" y="1"/>
                    <a:pt x="27113" y="27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5178925" y="2869625"/>
              <a:ext cx="593500" cy="1155825"/>
            </a:xfrm>
            <a:custGeom>
              <a:avLst/>
              <a:gdLst/>
              <a:ahLst/>
              <a:cxnLst/>
              <a:rect l="l" t="t" r="r" b="b"/>
              <a:pathLst>
                <a:path w="23740" h="46233" extrusionOk="0">
                  <a:moveTo>
                    <a:pt x="23740" y="1"/>
                  </a:moveTo>
                  <a:lnTo>
                    <a:pt x="1" y="46233"/>
                  </a:lnTo>
                  <a:lnTo>
                    <a:pt x="4621" y="46233"/>
                  </a:lnTo>
                  <a:cubicBezTo>
                    <a:pt x="4621" y="46233"/>
                    <a:pt x="20822" y="13193"/>
                    <a:pt x="2374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4858250" y="2251075"/>
              <a:ext cx="652025" cy="534225"/>
            </a:xfrm>
            <a:custGeom>
              <a:avLst/>
              <a:gdLst/>
              <a:ahLst/>
              <a:cxnLst/>
              <a:rect l="l" t="t" r="r" b="b"/>
              <a:pathLst>
                <a:path w="26081" h="21369" extrusionOk="0">
                  <a:moveTo>
                    <a:pt x="23618" y="1"/>
                  </a:moveTo>
                  <a:cubicBezTo>
                    <a:pt x="19302" y="8542"/>
                    <a:pt x="6870" y="18117"/>
                    <a:pt x="1" y="19089"/>
                  </a:cubicBezTo>
                  <a:cubicBezTo>
                    <a:pt x="639" y="19819"/>
                    <a:pt x="1308" y="20579"/>
                    <a:pt x="2007" y="21369"/>
                  </a:cubicBezTo>
                  <a:cubicBezTo>
                    <a:pt x="12919" y="17904"/>
                    <a:pt x="18755" y="13770"/>
                    <a:pt x="26080" y="2220"/>
                  </a:cubicBezTo>
                  <a:cubicBezTo>
                    <a:pt x="25412" y="1733"/>
                    <a:pt x="24591" y="973"/>
                    <a:pt x="2361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4718450" y="2137850"/>
              <a:ext cx="1117825" cy="2421800"/>
            </a:xfrm>
            <a:custGeom>
              <a:avLst/>
              <a:gdLst/>
              <a:ahLst/>
              <a:cxnLst/>
              <a:rect l="l" t="t" r="r" b="b"/>
              <a:pathLst>
                <a:path w="44713" h="96872" extrusionOk="0">
                  <a:moveTo>
                    <a:pt x="23040" y="75504"/>
                  </a:moveTo>
                  <a:lnTo>
                    <a:pt x="18420" y="75504"/>
                  </a:lnTo>
                  <a:lnTo>
                    <a:pt x="42159" y="29272"/>
                  </a:lnTo>
                  <a:cubicBezTo>
                    <a:pt x="42493" y="27843"/>
                    <a:pt x="42676" y="26627"/>
                    <a:pt x="42645" y="25716"/>
                  </a:cubicBezTo>
                  <a:cubicBezTo>
                    <a:pt x="42280" y="16658"/>
                    <a:pt x="37052" y="10913"/>
                    <a:pt x="31642" y="6779"/>
                  </a:cubicBezTo>
                  <a:cubicBezTo>
                    <a:pt x="24347" y="18299"/>
                    <a:pt x="18511" y="22463"/>
                    <a:pt x="7599" y="25898"/>
                  </a:cubicBezTo>
                  <a:cubicBezTo>
                    <a:pt x="10000" y="28573"/>
                    <a:pt x="12705" y="31339"/>
                    <a:pt x="14924" y="33010"/>
                  </a:cubicBezTo>
                  <a:cubicBezTo>
                    <a:pt x="14408" y="34682"/>
                    <a:pt x="13861" y="36536"/>
                    <a:pt x="13253" y="38573"/>
                  </a:cubicBezTo>
                  <a:cubicBezTo>
                    <a:pt x="8025" y="56202"/>
                    <a:pt x="0" y="85017"/>
                    <a:pt x="2128" y="89516"/>
                  </a:cubicBezTo>
                  <a:cubicBezTo>
                    <a:pt x="5228" y="96051"/>
                    <a:pt x="12219" y="96872"/>
                    <a:pt x="20152" y="95473"/>
                  </a:cubicBezTo>
                  <a:cubicBezTo>
                    <a:pt x="24165" y="94744"/>
                    <a:pt x="35107" y="92191"/>
                    <a:pt x="44712" y="89881"/>
                  </a:cubicBezTo>
                  <a:lnTo>
                    <a:pt x="44712" y="75078"/>
                  </a:lnTo>
                  <a:cubicBezTo>
                    <a:pt x="33830" y="75291"/>
                    <a:pt x="23040" y="75504"/>
                    <a:pt x="23040" y="75504"/>
                  </a:cubicBezTo>
                  <a:close/>
                  <a:moveTo>
                    <a:pt x="29210" y="4530"/>
                  </a:moveTo>
                  <a:cubicBezTo>
                    <a:pt x="28025" y="3314"/>
                    <a:pt x="26596" y="1764"/>
                    <a:pt x="25046" y="1"/>
                  </a:cubicBezTo>
                  <a:cubicBezTo>
                    <a:pt x="22371" y="3101"/>
                    <a:pt x="14043" y="5685"/>
                    <a:pt x="8784" y="2980"/>
                  </a:cubicBezTo>
                  <a:cubicBezTo>
                    <a:pt x="7933" y="2554"/>
                    <a:pt x="7173" y="1977"/>
                    <a:pt x="6505" y="1217"/>
                  </a:cubicBezTo>
                  <a:lnTo>
                    <a:pt x="4651" y="9879"/>
                  </a:lnTo>
                  <a:cubicBezTo>
                    <a:pt x="4651" y="9879"/>
                    <a:pt x="4195" y="9879"/>
                    <a:pt x="3313" y="9819"/>
                  </a:cubicBezTo>
                  <a:cubicBezTo>
                    <a:pt x="2857" y="13101"/>
                    <a:pt x="2432" y="16384"/>
                    <a:pt x="2006" y="19363"/>
                  </a:cubicBezTo>
                  <a:lnTo>
                    <a:pt x="2006" y="19363"/>
                  </a:lnTo>
                  <a:cubicBezTo>
                    <a:pt x="2857" y="20366"/>
                    <a:pt x="4103" y="21886"/>
                    <a:pt x="5593" y="23618"/>
                  </a:cubicBezTo>
                  <a:cubicBezTo>
                    <a:pt x="12462" y="22646"/>
                    <a:pt x="24894" y="13071"/>
                    <a:pt x="29210" y="453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52"/>
            <p:cNvSpPr/>
            <p:nvPr/>
          </p:nvSpPr>
          <p:spPr>
            <a:xfrm>
              <a:off x="4435000" y="1432675"/>
              <a:ext cx="909625" cy="952175"/>
            </a:xfrm>
            <a:custGeom>
              <a:avLst/>
              <a:gdLst/>
              <a:ahLst/>
              <a:cxnLst/>
              <a:rect l="l" t="t" r="r" b="b"/>
              <a:pathLst>
                <a:path w="36385" h="38087" extrusionOk="0">
                  <a:moveTo>
                    <a:pt x="17843" y="29424"/>
                  </a:moveTo>
                  <a:lnTo>
                    <a:pt x="15989" y="38086"/>
                  </a:lnTo>
                  <a:cubicBezTo>
                    <a:pt x="15989" y="38086"/>
                    <a:pt x="15533" y="38086"/>
                    <a:pt x="14651" y="38056"/>
                  </a:cubicBezTo>
                  <a:cubicBezTo>
                    <a:pt x="12372" y="37965"/>
                    <a:pt x="7235" y="37752"/>
                    <a:pt x="0" y="37266"/>
                  </a:cubicBezTo>
                  <a:lnTo>
                    <a:pt x="122" y="33132"/>
                  </a:lnTo>
                  <a:lnTo>
                    <a:pt x="426" y="22311"/>
                  </a:lnTo>
                  <a:lnTo>
                    <a:pt x="578" y="17752"/>
                  </a:lnTo>
                  <a:lnTo>
                    <a:pt x="578" y="17661"/>
                  </a:lnTo>
                  <a:cubicBezTo>
                    <a:pt x="639" y="17083"/>
                    <a:pt x="700" y="16506"/>
                    <a:pt x="760" y="15898"/>
                  </a:cubicBezTo>
                  <a:lnTo>
                    <a:pt x="760" y="15867"/>
                  </a:lnTo>
                  <a:cubicBezTo>
                    <a:pt x="1368" y="8268"/>
                    <a:pt x="1125" y="730"/>
                    <a:pt x="7204" y="1"/>
                  </a:cubicBezTo>
                  <a:cubicBezTo>
                    <a:pt x="9879" y="214"/>
                    <a:pt x="12341" y="1065"/>
                    <a:pt x="14621" y="3132"/>
                  </a:cubicBezTo>
                  <a:cubicBezTo>
                    <a:pt x="18390" y="6566"/>
                    <a:pt x="28907" y="19728"/>
                    <a:pt x="36384" y="28208"/>
                  </a:cubicBezTo>
                  <a:cubicBezTo>
                    <a:pt x="33709" y="31308"/>
                    <a:pt x="25381" y="33892"/>
                    <a:pt x="20122" y="31187"/>
                  </a:cubicBezTo>
                  <a:lnTo>
                    <a:pt x="19666" y="2112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2"/>
            <p:cNvSpPr/>
            <p:nvPr/>
          </p:nvSpPr>
          <p:spPr>
            <a:xfrm>
              <a:off x="4881050" y="1960800"/>
              <a:ext cx="57025" cy="251550"/>
            </a:xfrm>
            <a:custGeom>
              <a:avLst/>
              <a:gdLst/>
              <a:ahLst/>
              <a:cxnLst/>
              <a:rect l="l" t="t" r="r" b="b"/>
              <a:pathLst>
                <a:path w="2281" h="10062" extrusionOk="0">
                  <a:moveTo>
                    <a:pt x="1824" y="1"/>
                  </a:moveTo>
                  <a:lnTo>
                    <a:pt x="1" y="8299"/>
                  </a:lnTo>
                  <a:cubicBezTo>
                    <a:pt x="669" y="9059"/>
                    <a:pt x="1429" y="9636"/>
                    <a:pt x="2280" y="10062"/>
                  </a:cubicBezTo>
                  <a:lnTo>
                    <a:pt x="182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4727550" y="2622675"/>
              <a:ext cx="166450" cy="297900"/>
            </a:xfrm>
            <a:custGeom>
              <a:avLst/>
              <a:gdLst/>
              <a:ahLst/>
              <a:cxnLst/>
              <a:rect l="l" t="t" r="r" b="b"/>
              <a:pathLst>
                <a:path w="6658" h="11916" extrusionOk="0">
                  <a:moveTo>
                    <a:pt x="1642" y="0"/>
                  </a:moveTo>
                  <a:lnTo>
                    <a:pt x="6657" y="11581"/>
                  </a:lnTo>
                  <a:cubicBezTo>
                    <a:pt x="4621" y="11611"/>
                    <a:pt x="2280" y="11733"/>
                    <a:pt x="1" y="11915"/>
                  </a:cubicBezTo>
                  <a:cubicBezTo>
                    <a:pt x="305" y="9879"/>
                    <a:pt x="913" y="5380"/>
                    <a:pt x="164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3932700" y="2364300"/>
              <a:ext cx="868600" cy="1180900"/>
            </a:xfrm>
            <a:custGeom>
              <a:avLst/>
              <a:gdLst/>
              <a:ahLst/>
              <a:cxnLst/>
              <a:rect l="l" t="t" r="r" b="b"/>
              <a:pathLst>
                <a:path w="34744" h="47236" extrusionOk="0">
                  <a:moveTo>
                    <a:pt x="20092" y="1"/>
                  </a:moveTo>
                  <a:lnTo>
                    <a:pt x="19819" y="9028"/>
                  </a:lnTo>
                  <a:lnTo>
                    <a:pt x="19606" y="17205"/>
                  </a:lnTo>
                  <a:lnTo>
                    <a:pt x="1" y="39606"/>
                  </a:lnTo>
                  <a:lnTo>
                    <a:pt x="6445" y="47236"/>
                  </a:lnTo>
                  <a:cubicBezTo>
                    <a:pt x="8421" y="45503"/>
                    <a:pt x="10609" y="43558"/>
                    <a:pt x="12889" y="41521"/>
                  </a:cubicBezTo>
                  <a:cubicBezTo>
                    <a:pt x="13679" y="40822"/>
                    <a:pt x="14469" y="40123"/>
                    <a:pt x="15260" y="39393"/>
                  </a:cubicBezTo>
                  <a:cubicBezTo>
                    <a:pt x="19393" y="35655"/>
                    <a:pt x="23527" y="31886"/>
                    <a:pt x="26597" y="28907"/>
                  </a:cubicBezTo>
                  <a:cubicBezTo>
                    <a:pt x="29546" y="26019"/>
                    <a:pt x="31521" y="23922"/>
                    <a:pt x="31643" y="23223"/>
                  </a:cubicBezTo>
                  <a:cubicBezTo>
                    <a:pt x="31673" y="23071"/>
                    <a:pt x="31734" y="22706"/>
                    <a:pt x="31795" y="22250"/>
                  </a:cubicBezTo>
                  <a:cubicBezTo>
                    <a:pt x="32099" y="20214"/>
                    <a:pt x="32707" y="15715"/>
                    <a:pt x="33436" y="10335"/>
                  </a:cubicBezTo>
                  <a:lnTo>
                    <a:pt x="33436" y="10305"/>
                  </a:lnTo>
                  <a:cubicBezTo>
                    <a:pt x="33862" y="7326"/>
                    <a:pt x="34287" y="4043"/>
                    <a:pt x="34743" y="791"/>
                  </a:cubicBezTo>
                  <a:cubicBezTo>
                    <a:pt x="32433" y="700"/>
                    <a:pt x="27327" y="518"/>
                    <a:pt x="20092" y="1"/>
                  </a:cubicBez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2"/>
            <p:cNvSpPr/>
            <p:nvPr/>
          </p:nvSpPr>
          <p:spPr>
            <a:xfrm>
              <a:off x="4399275" y="1430400"/>
              <a:ext cx="215850" cy="399725"/>
            </a:xfrm>
            <a:custGeom>
              <a:avLst/>
              <a:gdLst/>
              <a:ahLst/>
              <a:cxnLst/>
              <a:rect l="l" t="t" r="r" b="b"/>
              <a:pathLst>
                <a:path w="8634" h="15989" extrusionOk="0">
                  <a:moveTo>
                    <a:pt x="2068" y="15563"/>
                  </a:moveTo>
                  <a:cubicBezTo>
                    <a:pt x="305" y="9028"/>
                    <a:pt x="1" y="3010"/>
                    <a:pt x="3952" y="244"/>
                  </a:cubicBezTo>
                  <a:cubicBezTo>
                    <a:pt x="5594" y="61"/>
                    <a:pt x="7174" y="1"/>
                    <a:pt x="8633" y="92"/>
                  </a:cubicBezTo>
                  <a:cubicBezTo>
                    <a:pt x="2554" y="821"/>
                    <a:pt x="2797" y="8359"/>
                    <a:pt x="2189" y="15989"/>
                  </a:cubicBezTo>
                  <a:cubicBezTo>
                    <a:pt x="2159" y="15837"/>
                    <a:pt x="2098" y="15715"/>
                    <a:pt x="2068" y="15563"/>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2"/>
            <p:cNvSpPr/>
            <p:nvPr/>
          </p:nvSpPr>
          <p:spPr>
            <a:xfrm>
              <a:off x="4185750" y="1436475"/>
              <a:ext cx="313100" cy="566900"/>
            </a:xfrm>
            <a:custGeom>
              <a:avLst/>
              <a:gdLst/>
              <a:ahLst/>
              <a:cxnLst/>
              <a:rect l="l" t="t" r="r" b="b"/>
              <a:pathLst>
                <a:path w="12524" h="22676" extrusionOk="0">
                  <a:moveTo>
                    <a:pt x="3192" y="11156"/>
                  </a:moveTo>
                  <a:cubicBezTo>
                    <a:pt x="3587" y="11338"/>
                    <a:pt x="3800" y="11460"/>
                    <a:pt x="3800" y="11460"/>
                  </a:cubicBezTo>
                  <a:cubicBezTo>
                    <a:pt x="3800" y="11460"/>
                    <a:pt x="6475" y="11399"/>
                    <a:pt x="7843" y="7873"/>
                  </a:cubicBezTo>
                  <a:cubicBezTo>
                    <a:pt x="9636" y="3283"/>
                    <a:pt x="7022" y="1916"/>
                    <a:pt x="7022" y="1916"/>
                  </a:cubicBezTo>
                  <a:cubicBezTo>
                    <a:pt x="7022" y="1916"/>
                    <a:pt x="6597" y="1490"/>
                    <a:pt x="6049" y="882"/>
                  </a:cubicBezTo>
                  <a:cubicBezTo>
                    <a:pt x="8329" y="578"/>
                    <a:pt x="10487" y="214"/>
                    <a:pt x="12524" y="1"/>
                  </a:cubicBezTo>
                  <a:cubicBezTo>
                    <a:pt x="8542" y="2736"/>
                    <a:pt x="8846" y="8785"/>
                    <a:pt x="10609" y="15320"/>
                  </a:cubicBezTo>
                  <a:lnTo>
                    <a:pt x="10548" y="17509"/>
                  </a:lnTo>
                  <a:lnTo>
                    <a:pt x="10548" y="17600"/>
                  </a:lnTo>
                  <a:lnTo>
                    <a:pt x="10426" y="22159"/>
                  </a:lnTo>
                  <a:lnTo>
                    <a:pt x="5168" y="22676"/>
                  </a:lnTo>
                  <a:cubicBezTo>
                    <a:pt x="3435" y="21278"/>
                    <a:pt x="274" y="16901"/>
                    <a:pt x="1" y="11186"/>
                  </a:cubicBezTo>
                  <a:cubicBezTo>
                    <a:pt x="244" y="10730"/>
                    <a:pt x="457" y="10305"/>
                    <a:pt x="639" y="9910"/>
                  </a:cubicBezTo>
                  <a:cubicBezTo>
                    <a:pt x="882" y="9971"/>
                    <a:pt x="2341" y="10700"/>
                    <a:pt x="3192" y="11126"/>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4147000" y="1715350"/>
              <a:ext cx="298650" cy="545625"/>
            </a:xfrm>
            <a:custGeom>
              <a:avLst/>
              <a:gdLst/>
              <a:ahLst/>
              <a:cxnLst/>
              <a:rect l="l" t="t" r="r" b="b"/>
              <a:pathLst>
                <a:path w="11946" h="21825" extrusionOk="0">
                  <a:moveTo>
                    <a:pt x="6140" y="15412"/>
                  </a:moveTo>
                  <a:cubicBezTo>
                    <a:pt x="2888" y="11035"/>
                    <a:pt x="304" y="6202"/>
                    <a:pt x="122" y="2159"/>
                  </a:cubicBezTo>
                  <a:lnTo>
                    <a:pt x="1" y="2007"/>
                  </a:lnTo>
                  <a:cubicBezTo>
                    <a:pt x="548" y="1551"/>
                    <a:pt x="1064" y="791"/>
                    <a:pt x="1520" y="1"/>
                  </a:cubicBezTo>
                  <a:cubicBezTo>
                    <a:pt x="1824" y="5746"/>
                    <a:pt x="4985" y="10123"/>
                    <a:pt x="6688" y="11521"/>
                  </a:cubicBezTo>
                  <a:lnTo>
                    <a:pt x="11946" y="11004"/>
                  </a:lnTo>
                  <a:lnTo>
                    <a:pt x="11642" y="21825"/>
                  </a:lnTo>
                  <a:cubicBezTo>
                    <a:pt x="9818" y="19940"/>
                    <a:pt x="7873" y="17752"/>
                    <a:pt x="6140" y="15412"/>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3874950" y="2586950"/>
              <a:ext cx="554000" cy="817675"/>
            </a:xfrm>
            <a:custGeom>
              <a:avLst/>
              <a:gdLst/>
              <a:ahLst/>
              <a:cxnLst/>
              <a:rect l="l" t="t" r="r" b="b"/>
              <a:pathLst>
                <a:path w="22160" h="32707" extrusionOk="0">
                  <a:moveTo>
                    <a:pt x="2311" y="30700"/>
                  </a:moveTo>
                  <a:lnTo>
                    <a:pt x="548" y="32706"/>
                  </a:lnTo>
                  <a:cubicBezTo>
                    <a:pt x="214" y="24864"/>
                    <a:pt x="1" y="17387"/>
                    <a:pt x="1" y="12250"/>
                  </a:cubicBezTo>
                  <a:cubicBezTo>
                    <a:pt x="1" y="10487"/>
                    <a:pt x="366" y="8967"/>
                    <a:pt x="1034" y="7691"/>
                  </a:cubicBezTo>
                  <a:cubicBezTo>
                    <a:pt x="4864" y="31"/>
                    <a:pt x="18421" y="1"/>
                    <a:pt x="22159" y="122"/>
                  </a:cubicBezTo>
                  <a:lnTo>
                    <a:pt x="21916" y="8299"/>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3741225" y="1423350"/>
              <a:ext cx="684675" cy="353025"/>
            </a:xfrm>
            <a:custGeom>
              <a:avLst/>
              <a:gdLst/>
              <a:ahLst/>
              <a:cxnLst/>
              <a:rect l="l" t="t" r="r" b="b"/>
              <a:pathLst>
                <a:path w="27387" h="14121" extrusionOk="0">
                  <a:moveTo>
                    <a:pt x="18268" y="2866"/>
                  </a:moveTo>
                  <a:lnTo>
                    <a:pt x="18268" y="2866"/>
                  </a:lnTo>
                  <a:cubicBezTo>
                    <a:pt x="18542" y="3049"/>
                    <a:pt x="21064" y="4690"/>
                    <a:pt x="20274" y="5480"/>
                  </a:cubicBezTo>
                  <a:cubicBezTo>
                    <a:pt x="20081" y="5660"/>
                    <a:pt x="19845" y="5731"/>
                    <a:pt x="19594" y="5731"/>
                  </a:cubicBezTo>
                  <a:cubicBezTo>
                    <a:pt x="18704" y="5731"/>
                    <a:pt x="17630" y="4842"/>
                    <a:pt x="17630" y="4842"/>
                  </a:cubicBezTo>
                  <a:cubicBezTo>
                    <a:pt x="18420" y="4447"/>
                    <a:pt x="18542" y="3687"/>
                    <a:pt x="18268" y="2866"/>
                  </a:cubicBezTo>
                  <a:close/>
                  <a:moveTo>
                    <a:pt x="14639" y="1"/>
                  </a:moveTo>
                  <a:cubicBezTo>
                    <a:pt x="13516" y="1"/>
                    <a:pt x="12678" y="814"/>
                    <a:pt x="12827" y="2137"/>
                  </a:cubicBezTo>
                  <a:cubicBezTo>
                    <a:pt x="12827" y="2137"/>
                    <a:pt x="16110" y="4356"/>
                    <a:pt x="15593" y="5237"/>
                  </a:cubicBezTo>
                  <a:cubicBezTo>
                    <a:pt x="15480" y="5414"/>
                    <a:pt x="15309" y="5484"/>
                    <a:pt x="15105" y="5484"/>
                  </a:cubicBezTo>
                  <a:cubicBezTo>
                    <a:pt x="14324" y="5484"/>
                    <a:pt x="13040" y="4458"/>
                    <a:pt x="12462" y="4386"/>
                  </a:cubicBezTo>
                  <a:cubicBezTo>
                    <a:pt x="12374" y="4375"/>
                    <a:pt x="12292" y="4371"/>
                    <a:pt x="12214" y="4371"/>
                  </a:cubicBezTo>
                  <a:cubicBezTo>
                    <a:pt x="11614" y="4371"/>
                    <a:pt x="11234" y="4654"/>
                    <a:pt x="10213" y="4842"/>
                  </a:cubicBezTo>
                  <a:cubicBezTo>
                    <a:pt x="10161" y="4850"/>
                    <a:pt x="10107" y="4854"/>
                    <a:pt x="10052" y="4854"/>
                  </a:cubicBezTo>
                  <a:cubicBezTo>
                    <a:pt x="9197" y="4854"/>
                    <a:pt x="8067" y="3906"/>
                    <a:pt x="6912" y="3906"/>
                  </a:cubicBezTo>
                  <a:cubicBezTo>
                    <a:pt x="6513" y="3906"/>
                    <a:pt x="6110" y="4019"/>
                    <a:pt x="5715" y="4325"/>
                  </a:cubicBezTo>
                  <a:cubicBezTo>
                    <a:pt x="4073" y="6088"/>
                    <a:pt x="2158" y="7547"/>
                    <a:pt x="0" y="8550"/>
                  </a:cubicBezTo>
                  <a:cubicBezTo>
                    <a:pt x="2584" y="10799"/>
                    <a:pt x="5988" y="12198"/>
                    <a:pt x="8937" y="13049"/>
                  </a:cubicBezTo>
                  <a:cubicBezTo>
                    <a:pt x="11708" y="13825"/>
                    <a:pt x="14101" y="14121"/>
                    <a:pt x="15100" y="14121"/>
                  </a:cubicBezTo>
                  <a:cubicBezTo>
                    <a:pt x="15197" y="14121"/>
                    <a:pt x="15280" y="14118"/>
                    <a:pt x="15350" y="14113"/>
                  </a:cubicBezTo>
                  <a:cubicBezTo>
                    <a:pt x="15654" y="14113"/>
                    <a:pt x="15958" y="13961"/>
                    <a:pt x="16232" y="13687"/>
                  </a:cubicBezTo>
                  <a:cubicBezTo>
                    <a:pt x="16779" y="13231"/>
                    <a:pt x="17295" y="12471"/>
                    <a:pt x="17751" y="11711"/>
                  </a:cubicBezTo>
                  <a:cubicBezTo>
                    <a:pt x="18025" y="11255"/>
                    <a:pt x="18238" y="10830"/>
                    <a:pt x="18420" y="10435"/>
                  </a:cubicBezTo>
                  <a:cubicBezTo>
                    <a:pt x="18754" y="9796"/>
                    <a:pt x="18937" y="9340"/>
                    <a:pt x="18937" y="9340"/>
                  </a:cubicBezTo>
                  <a:lnTo>
                    <a:pt x="20973" y="11651"/>
                  </a:lnTo>
                  <a:lnTo>
                    <a:pt x="20973" y="11681"/>
                  </a:lnTo>
                  <a:cubicBezTo>
                    <a:pt x="21338" y="11863"/>
                    <a:pt x="21581" y="11985"/>
                    <a:pt x="21581" y="11985"/>
                  </a:cubicBezTo>
                  <a:cubicBezTo>
                    <a:pt x="21581" y="11985"/>
                    <a:pt x="24226" y="11924"/>
                    <a:pt x="25624" y="8398"/>
                  </a:cubicBezTo>
                  <a:cubicBezTo>
                    <a:pt x="27387" y="3808"/>
                    <a:pt x="24803" y="2441"/>
                    <a:pt x="24803" y="2441"/>
                  </a:cubicBezTo>
                  <a:cubicBezTo>
                    <a:pt x="24803" y="2441"/>
                    <a:pt x="24378" y="2015"/>
                    <a:pt x="23830" y="1407"/>
                  </a:cubicBezTo>
                  <a:cubicBezTo>
                    <a:pt x="23830" y="1407"/>
                    <a:pt x="22038" y="2655"/>
                    <a:pt x="20044" y="2655"/>
                  </a:cubicBezTo>
                  <a:cubicBezTo>
                    <a:pt x="19290" y="2655"/>
                    <a:pt x="18507" y="2477"/>
                    <a:pt x="17782" y="1985"/>
                  </a:cubicBezTo>
                  <a:cubicBezTo>
                    <a:pt x="17782" y="1954"/>
                    <a:pt x="17782" y="1954"/>
                    <a:pt x="17751" y="1954"/>
                  </a:cubicBezTo>
                  <a:cubicBezTo>
                    <a:pt x="17387" y="1377"/>
                    <a:pt x="16809" y="830"/>
                    <a:pt x="16171" y="465"/>
                  </a:cubicBezTo>
                  <a:cubicBezTo>
                    <a:pt x="15645" y="148"/>
                    <a:pt x="15116" y="1"/>
                    <a:pt x="14639" y="1"/>
                  </a:cubicBezTo>
                  <a:close/>
                </a:path>
              </a:pathLst>
            </a:custGeom>
            <a:solidFill>
              <a:srgbClr val="82435C"/>
            </a:solidFill>
            <a:ln w="9525" cap="flat" cmpd="sng">
              <a:solidFill>
                <a:srgbClr val="8243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3612800" y="3729075"/>
              <a:ext cx="715850" cy="811575"/>
            </a:xfrm>
            <a:custGeom>
              <a:avLst/>
              <a:gdLst/>
              <a:ahLst/>
              <a:cxnLst/>
              <a:rect l="l" t="t" r="r" b="b"/>
              <a:pathLst>
                <a:path w="28634" h="32463" extrusionOk="0">
                  <a:moveTo>
                    <a:pt x="24925" y="91"/>
                  </a:moveTo>
                  <a:lnTo>
                    <a:pt x="27235" y="61"/>
                  </a:lnTo>
                  <a:lnTo>
                    <a:pt x="28633" y="0"/>
                  </a:lnTo>
                  <a:lnTo>
                    <a:pt x="26505" y="27447"/>
                  </a:lnTo>
                  <a:cubicBezTo>
                    <a:pt x="26779" y="29332"/>
                    <a:pt x="26840" y="31247"/>
                    <a:pt x="26809" y="32463"/>
                  </a:cubicBezTo>
                  <a:lnTo>
                    <a:pt x="0" y="32463"/>
                  </a:lnTo>
                  <a:cubicBezTo>
                    <a:pt x="0" y="32463"/>
                    <a:pt x="0" y="30669"/>
                    <a:pt x="2067" y="28846"/>
                  </a:cubicBezTo>
                  <a:cubicBezTo>
                    <a:pt x="4134" y="27052"/>
                    <a:pt x="12767" y="22402"/>
                    <a:pt x="12767" y="22402"/>
                  </a:cubicBezTo>
                  <a:cubicBezTo>
                    <a:pt x="12767" y="22402"/>
                    <a:pt x="12189" y="12371"/>
                    <a:pt x="11642" y="3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3545925" y="1064900"/>
              <a:ext cx="791075" cy="595775"/>
            </a:xfrm>
            <a:custGeom>
              <a:avLst/>
              <a:gdLst/>
              <a:ahLst/>
              <a:cxnLst/>
              <a:rect l="l" t="t" r="r" b="b"/>
              <a:pathLst>
                <a:path w="31643" h="23831" extrusionOk="0">
                  <a:moveTo>
                    <a:pt x="24560" y="5228"/>
                  </a:moveTo>
                  <a:cubicBezTo>
                    <a:pt x="24591" y="5228"/>
                    <a:pt x="24591" y="5228"/>
                    <a:pt x="24591" y="5228"/>
                  </a:cubicBezTo>
                  <a:cubicBezTo>
                    <a:pt x="27904" y="7721"/>
                    <a:pt x="28147" y="11247"/>
                    <a:pt x="28755" y="12311"/>
                  </a:cubicBezTo>
                  <a:cubicBezTo>
                    <a:pt x="29241" y="13192"/>
                    <a:pt x="30639" y="14712"/>
                    <a:pt x="31642" y="15745"/>
                  </a:cubicBezTo>
                  <a:cubicBezTo>
                    <a:pt x="31642" y="15745"/>
                    <a:pt x="28238" y="18116"/>
                    <a:pt x="25594" y="16292"/>
                  </a:cubicBezTo>
                  <a:cubicBezTo>
                    <a:pt x="25594" y="16292"/>
                    <a:pt x="25563" y="16292"/>
                    <a:pt x="25563" y="16292"/>
                  </a:cubicBezTo>
                  <a:cubicBezTo>
                    <a:pt x="25199" y="15715"/>
                    <a:pt x="24621" y="15168"/>
                    <a:pt x="23983" y="14803"/>
                  </a:cubicBezTo>
                  <a:cubicBezTo>
                    <a:pt x="22220" y="13739"/>
                    <a:pt x="20426" y="14590"/>
                    <a:pt x="20639" y="16475"/>
                  </a:cubicBezTo>
                  <a:cubicBezTo>
                    <a:pt x="20639" y="16475"/>
                    <a:pt x="23952" y="18694"/>
                    <a:pt x="23405" y="19545"/>
                  </a:cubicBezTo>
                  <a:cubicBezTo>
                    <a:pt x="22888" y="20426"/>
                    <a:pt x="21004" y="18815"/>
                    <a:pt x="20274" y="18724"/>
                  </a:cubicBezTo>
                  <a:cubicBezTo>
                    <a:pt x="19515" y="18633"/>
                    <a:pt x="19180" y="18967"/>
                    <a:pt x="18025" y="19180"/>
                  </a:cubicBezTo>
                  <a:cubicBezTo>
                    <a:pt x="16870" y="19362"/>
                    <a:pt x="15138" y="17417"/>
                    <a:pt x="13527" y="18663"/>
                  </a:cubicBezTo>
                  <a:cubicBezTo>
                    <a:pt x="11885" y="20426"/>
                    <a:pt x="9970" y="21855"/>
                    <a:pt x="7812" y="22888"/>
                  </a:cubicBezTo>
                  <a:cubicBezTo>
                    <a:pt x="7782" y="22888"/>
                    <a:pt x="7751" y="22919"/>
                    <a:pt x="7691" y="22949"/>
                  </a:cubicBezTo>
                  <a:cubicBezTo>
                    <a:pt x="6961" y="23283"/>
                    <a:pt x="6201" y="23587"/>
                    <a:pt x="5381" y="23648"/>
                  </a:cubicBezTo>
                  <a:cubicBezTo>
                    <a:pt x="3405" y="23830"/>
                    <a:pt x="1459" y="22523"/>
                    <a:pt x="517" y="20761"/>
                  </a:cubicBezTo>
                  <a:cubicBezTo>
                    <a:pt x="244" y="20244"/>
                    <a:pt x="1" y="19636"/>
                    <a:pt x="31" y="19058"/>
                  </a:cubicBezTo>
                  <a:cubicBezTo>
                    <a:pt x="61" y="17660"/>
                    <a:pt x="1338" y="16627"/>
                    <a:pt x="2493" y="15806"/>
                  </a:cubicBezTo>
                  <a:cubicBezTo>
                    <a:pt x="1459" y="15259"/>
                    <a:pt x="912" y="14013"/>
                    <a:pt x="1156" y="12888"/>
                  </a:cubicBezTo>
                  <a:cubicBezTo>
                    <a:pt x="1429" y="11733"/>
                    <a:pt x="2493" y="10852"/>
                    <a:pt x="3648" y="10791"/>
                  </a:cubicBezTo>
                  <a:cubicBezTo>
                    <a:pt x="3344" y="10031"/>
                    <a:pt x="3466" y="9119"/>
                    <a:pt x="3982" y="8450"/>
                  </a:cubicBezTo>
                  <a:cubicBezTo>
                    <a:pt x="4469" y="7782"/>
                    <a:pt x="5320" y="7386"/>
                    <a:pt x="6140" y="7447"/>
                  </a:cubicBezTo>
                  <a:cubicBezTo>
                    <a:pt x="5988" y="6535"/>
                    <a:pt x="5867" y="5563"/>
                    <a:pt x="6140" y="4651"/>
                  </a:cubicBezTo>
                  <a:cubicBezTo>
                    <a:pt x="6444" y="3769"/>
                    <a:pt x="7113" y="3070"/>
                    <a:pt x="7873" y="2493"/>
                  </a:cubicBezTo>
                  <a:cubicBezTo>
                    <a:pt x="8633" y="1915"/>
                    <a:pt x="9514" y="1399"/>
                    <a:pt x="10457" y="1247"/>
                  </a:cubicBezTo>
                  <a:cubicBezTo>
                    <a:pt x="11399" y="1095"/>
                    <a:pt x="12432" y="1307"/>
                    <a:pt x="13162" y="1946"/>
                  </a:cubicBezTo>
                  <a:cubicBezTo>
                    <a:pt x="14226" y="365"/>
                    <a:pt x="16718" y="0"/>
                    <a:pt x="18177" y="1216"/>
                  </a:cubicBezTo>
                  <a:cubicBezTo>
                    <a:pt x="18390" y="1399"/>
                    <a:pt x="18572" y="1581"/>
                    <a:pt x="18815" y="1702"/>
                  </a:cubicBezTo>
                  <a:cubicBezTo>
                    <a:pt x="19302" y="1915"/>
                    <a:pt x="19879" y="1702"/>
                    <a:pt x="20396" y="1702"/>
                  </a:cubicBezTo>
                  <a:cubicBezTo>
                    <a:pt x="21521" y="1733"/>
                    <a:pt x="22372" y="2645"/>
                    <a:pt x="23101" y="3496"/>
                  </a:cubicBezTo>
                  <a:cubicBezTo>
                    <a:pt x="23588" y="4043"/>
                    <a:pt x="24104" y="4620"/>
                    <a:pt x="24560" y="522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3786050" y="1749550"/>
              <a:ext cx="514475" cy="603375"/>
            </a:xfrm>
            <a:custGeom>
              <a:avLst/>
              <a:gdLst/>
              <a:ahLst/>
              <a:cxnLst/>
              <a:rect l="l" t="t" r="r" b="b"/>
              <a:pathLst>
                <a:path w="20579" h="24135" extrusionOk="0">
                  <a:moveTo>
                    <a:pt x="12706" y="23649"/>
                  </a:moveTo>
                  <a:lnTo>
                    <a:pt x="1" y="17600"/>
                  </a:lnTo>
                  <a:lnTo>
                    <a:pt x="7144" y="1"/>
                  </a:lnTo>
                  <a:cubicBezTo>
                    <a:pt x="10183" y="852"/>
                    <a:pt x="12767" y="1095"/>
                    <a:pt x="13557" y="1065"/>
                  </a:cubicBezTo>
                  <a:cubicBezTo>
                    <a:pt x="13861" y="1065"/>
                    <a:pt x="14165" y="913"/>
                    <a:pt x="14439" y="639"/>
                  </a:cubicBezTo>
                  <a:lnTo>
                    <a:pt x="14590" y="791"/>
                  </a:lnTo>
                  <a:cubicBezTo>
                    <a:pt x="14742" y="4834"/>
                    <a:pt x="17326" y="9667"/>
                    <a:pt x="20578" y="14044"/>
                  </a:cubicBezTo>
                  <a:lnTo>
                    <a:pt x="13770" y="24135"/>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4235900" y="3349125"/>
              <a:ext cx="78300" cy="382250"/>
            </a:xfrm>
            <a:custGeom>
              <a:avLst/>
              <a:gdLst/>
              <a:ahLst/>
              <a:cxnLst/>
              <a:rect l="l" t="t" r="r" b="b"/>
              <a:pathLst>
                <a:path w="3132" h="15290" extrusionOk="0">
                  <a:moveTo>
                    <a:pt x="3132" y="0"/>
                  </a:moveTo>
                  <a:cubicBezTo>
                    <a:pt x="2341" y="730"/>
                    <a:pt x="1551" y="1429"/>
                    <a:pt x="761" y="2128"/>
                  </a:cubicBezTo>
                  <a:cubicBezTo>
                    <a:pt x="487" y="7052"/>
                    <a:pt x="183" y="11976"/>
                    <a:pt x="1" y="15289"/>
                  </a:cubicBezTo>
                  <a:lnTo>
                    <a:pt x="2311" y="15259"/>
                  </a:lnTo>
                  <a:cubicBezTo>
                    <a:pt x="2584" y="9879"/>
                    <a:pt x="2858" y="4499"/>
                    <a:pt x="313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4201700" y="1656100"/>
              <a:ext cx="63875" cy="58525"/>
            </a:xfrm>
            <a:custGeom>
              <a:avLst/>
              <a:gdLst/>
              <a:ahLst/>
              <a:cxnLst/>
              <a:rect l="l" t="t" r="r" b="b"/>
              <a:pathLst>
                <a:path w="2555" h="2341" extrusionOk="0">
                  <a:moveTo>
                    <a:pt x="518" y="0"/>
                  </a:moveTo>
                  <a:cubicBezTo>
                    <a:pt x="518" y="0"/>
                    <a:pt x="335" y="486"/>
                    <a:pt x="1" y="1125"/>
                  </a:cubicBezTo>
                  <a:cubicBezTo>
                    <a:pt x="244" y="1186"/>
                    <a:pt x="1703" y="1915"/>
                    <a:pt x="2554" y="2341"/>
                  </a:cubicBezTo>
                  <a:lnTo>
                    <a:pt x="518" y="0"/>
                  </a:lnTo>
                  <a:close/>
                </a:path>
              </a:pathLst>
            </a:custGeom>
            <a:solidFill>
              <a:srgbClr val="82435C"/>
            </a:solidFill>
            <a:ln w="9525" cap="flat" cmpd="sng">
              <a:solidFill>
                <a:srgbClr val="8243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3902325" y="3402325"/>
              <a:ext cx="352600" cy="335875"/>
            </a:xfrm>
            <a:custGeom>
              <a:avLst/>
              <a:gdLst/>
              <a:ahLst/>
              <a:cxnLst/>
              <a:rect l="l" t="t" r="r" b="b"/>
              <a:pathLst>
                <a:path w="14104" h="13435" extrusionOk="0">
                  <a:moveTo>
                    <a:pt x="14104" y="0"/>
                  </a:moveTo>
                  <a:cubicBezTo>
                    <a:pt x="13830" y="4924"/>
                    <a:pt x="13526" y="9848"/>
                    <a:pt x="13344" y="13161"/>
                  </a:cubicBezTo>
                  <a:lnTo>
                    <a:pt x="61" y="13435"/>
                  </a:lnTo>
                  <a:cubicBezTo>
                    <a:pt x="30" y="13101"/>
                    <a:pt x="0" y="12766"/>
                    <a:pt x="0" y="12402"/>
                  </a:cubicBezTo>
                  <a:cubicBezTo>
                    <a:pt x="0" y="12402"/>
                    <a:pt x="182" y="12250"/>
                    <a:pt x="578" y="11915"/>
                  </a:cubicBezTo>
                  <a:lnTo>
                    <a:pt x="638" y="11854"/>
                  </a:lnTo>
                  <a:lnTo>
                    <a:pt x="8146" y="6292"/>
                  </a:lnTo>
                  <a:lnTo>
                    <a:pt x="7660" y="5715"/>
                  </a:lnTo>
                  <a:cubicBezTo>
                    <a:pt x="9636" y="3982"/>
                    <a:pt x="11824" y="2037"/>
                    <a:pt x="1410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3528450" y="3354450"/>
              <a:ext cx="577550" cy="541750"/>
            </a:xfrm>
            <a:custGeom>
              <a:avLst/>
              <a:gdLst/>
              <a:ahLst/>
              <a:cxnLst/>
              <a:rect l="l" t="t" r="r" b="b"/>
              <a:pathLst>
                <a:path w="23102" h="21670" extrusionOk="0">
                  <a:moveTo>
                    <a:pt x="16171" y="0"/>
                  </a:moveTo>
                  <a:lnTo>
                    <a:pt x="14408" y="2006"/>
                  </a:lnTo>
                  <a:lnTo>
                    <a:pt x="9210" y="7933"/>
                  </a:lnTo>
                  <a:cubicBezTo>
                    <a:pt x="9210" y="7933"/>
                    <a:pt x="5472" y="8025"/>
                    <a:pt x="4499" y="8420"/>
                  </a:cubicBezTo>
                  <a:cubicBezTo>
                    <a:pt x="3557" y="8815"/>
                    <a:pt x="213" y="12371"/>
                    <a:pt x="791" y="13465"/>
                  </a:cubicBezTo>
                  <a:cubicBezTo>
                    <a:pt x="877" y="13621"/>
                    <a:pt x="1021" y="13688"/>
                    <a:pt x="1208" y="13688"/>
                  </a:cubicBezTo>
                  <a:cubicBezTo>
                    <a:pt x="2285" y="13688"/>
                    <a:pt x="4783" y="11477"/>
                    <a:pt x="5884" y="11477"/>
                  </a:cubicBezTo>
                  <a:cubicBezTo>
                    <a:pt x="5931" y="11477"/>
                    <a:pt x="5977" y="11481"/>
                    <a:pt x="6019" y="11490"/>
                  </a:cubicBezTo>
                  <a:cubicBezTo>
                    <a:pt x="6019" y="11490"/>
                    <a:pt x="3648" y="15320"/>
                    <a:pt x="3192" y="15776"/>
                  </a:cubicBezTo>
                  <a:cubicBezTo>
                    <a:pt x="2675" y="16262"/>
                    <a:pt x="0" y="17721"/>
                    <a:pt x="152" y="18450"/>
                  </a:cubicBezTo>
                  <a:cubicBezTo>
                    <a:pt x="274" y="19119"/>
                    <a:pt x="4104" y="21308"/>
                    <a:pt x="6383" y="21611"/>
                  </a:cubicBezTo>
                  <a:cubicBezTo>
                    <a:pt x="6704" y="21650"/>
                    <a:pt x="7003" y="21669"/>
                    <a:pt x="7285" y="21669"/>
                  </a:cubicBezTo>
                  <a:cubicBezTo>
                    <a:pt x="8978" y="21669"/>
                    <a:pt x="10039" y="20995"/>
                    <a:pt x="11368" y="20031"/>
                  </a:cubicBezTo>
                  <a:cubicBezTo>
                    <a:pt x="12949" y="18845"/>
                    <a:pt x="14955" y="14317"/>
                    <a:pt x="14955" y="14317"/>
                  </a:cubicBezTo>
                  <a:cubicBezTo>
                    <a:pt x="14955" y="14317"/>
                    <a:pt x="15137" y="14165"/>
                    <a:pt x="15533" y="13830"/>
                  </a:cubicBezTo>
                  <a:lnTo>
                    <a:pt x="15593" y="13769"/>
                  </a:lnTo>
                  <a:lnTo>
                    <a:pt x="23101" y="8207"/>
                  </a:lnTo>
                  <a:lnTo>
                    <a:pt x="22615" y="7630"/>
                  </a:lnTo>
                  <a:lnTo>
                    <a:pt x="161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3050475" y="2189525"/>
              <a:ext cx="1053225" cy="1108700"/>
            </a:xfrm>
            <a:custGeom>
              <a:avLst/>
              <a:gdLst/>
              <a:ahLst/>
              <a:cxnLst/>
              <a:rect l="l" t="t" r="r" b="b"/>
              <a:pathLst>
                <a:path w="42129" h="44348" extrusionOk="0">
                  <a:moveTo>
                    <a:pt x="29424" y="1"/>
                  </a:moveTo>
                  <a:lnTo>
                    <a:pt x="22645" y="16749"/>
                  </a:lnTo>
                  <a:lnTo>
                    <a:pt x="0" y="36779"/>
                  </a:lnTo>
                  <a:lnTo>
                    <a:pt x="5259" y="44348"/>
                  </a:lnTo>
                  <a:cubicBezTo>
                    <a:pt x="15472" y="37448"/>
                    <a:pt x="32038" y="26050"/>
                    <a:pt x="32980" y="24196"/>
                  </a:cubicBezTo>
                  <a:cubicBezTo>
                    <a:pt x="33071" y="24013"/>
                    <a:pt x="33253" y="23679"/>
                    <a:pt x="33436" y="23284"/>
                  </a:cubicBezTo>
                  <a:cubicBezTo>
                    <a:pt x="34864" y="20457"/>
                    <a:pt x="38725" y="12828"/>
                    <a:pt x="42129" y="6050"/>
                  </a:cubicBezTo>
                  <a:lnTo>
                    <a:pt x="29424" y="1"/>
                  </a:lnTo>
                  <a:close/>
                </a:path>
              </a:pathLst>
            </a:custGeom>
            <a:solidFill>
              <a:srgbClr val="4B1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2"/>
            <p:cNvSpPr/>
            <p:nvPr/>
          </p:nvSpPr>
          <p:spPr>
            <a:xfrm>
              <a:off x="2687250" y="3109000"/>
              <a:ext cx="508400" cy="474825"/>
            </a:xfrm>
            <a:custGeom>
              <a:avLst/>
              <a:gdLst/>
              <a:ahLst/>
              <a:cxnLst/>
              <a:rect l="l" t="t" r="r" b="b"/>
              <a:pathLst>
                <a:path w="20336" h="18993" extrusionOk="0">
                  <a:moveTo>
                    <a:pt x="14529" y="0"/>
                  </a:moveTo>
                  <a:lnTo>
                    <a:pt x="7174" y="6475"/>
                  </a:lnTo>
                  <a:cubicBezTo>
                    <a:pt x="4985" y="7295"/>
                    <a:pt x="1368" y="8815"/>
                    <a:pt x="821" y="10001"/>
                  </a:cubicBezTo>
                  <a:cubicBezTo>
                    <a:pt x="0" y="11703"/>
                    <a:pt x="0" y="15593"/>
                    <a:pt x="244" y="16475"/>
                  </a:cubicBezTo>
                  <a:cubicBezTo>
                    <a:pt x="456" y="17356"/>
                    <a:pt x="1338" y="17934"/>
                    <a:pt x="2493" y="18603"/>
                  </a:cubicBezTo>
                  <a:cubicBezTo>
                    <a:pt x="2645" y="17964"/>
                    <a:pt x="3010" y="16809"/>
                    <a:pt x="3405" y="15624"/>
                  </a:cubicBezTo>
                  <a:cubicBezTo>
                    <a:pt x="3793" y="15236"/>
                    <a:pt x="4489" y="14892"/>
                    <a:pt x="5232" y="14892"/>
                  </a:cubicBezTo>
                  <a:cubicBezTo>
                    <a:pt x="5361" y="14892"/>
                    <a:pt x="5492" y="14902"/>
                    <a:pt x="5624" y="14925"/>
                  </a:cubicBezTo>
                  <a:cubicBezTo>
                    <a:pt x="6535" y="15077"/>
                    <a:pt x="7295" y="16718"/>
                    <a:pt x="7295" y="17812"/>
                  </a:cubicBezTo>
                  <a:cubicBezTo>
                    <a:pt x="7143" y="18238"/>
                    <a:pt x="6991" y="18633"/>
                    <a:pt x="6839" y="18937"/>
                  </a:cubicBezTo>
                  <a:cubicBezTo>
                    <a:pt x="7038" y="18975"/>
                    <a:pt x="7231" y="18993"/>
                    <a:pt x="7417" y="18993"/>
                  </a:cubicBezTo>
                  <a:cubicBezTo>
                    <a:pt x="9023" y="18993"/>
                    <a:pt x="10172" y="17661"/>
                    <a:pt x="11125" y="16353"/>
                  </a:cubicBezTo>
                  <a:cubicBezTo>
                    <a:pt x="11915" y="15320"/>
                    <a:pt x="12159" y="14347"/>
                    <a:pt x="12098" y="13587"/>
                  </a:cubicBezTo>
                  <a:lnTo>
                    <a:pt x="20335" y="8359"/>
                  </a:lnTo>
                  <a:lnTo>
                    <a:pt x="19788" y="7569"/>
                  </a:lnTo>
                  <a:lnTo>
                    <a:pt x="145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2"/>
            <p:cNvSpPr/>
            <p:nvPr/>
          </p:nvSpPr>
          <p:spPr>
            <a:xfrm>
              <a:off x="2578575" y="3590100"/>
              <a:ext cx="308550" cy="318450"/>
            </a:xfrm>
            <a:custGeom>
              <a:avLst/>
              <a:gdLst/>
              <a:ahLst/>
              <a:cxnLst/>
              <a:rect l="l" t="t" r="r" b="b"/>
              <a:pathLst>
                <a:path w="12342" h="12738" extrusionOk="0">
                  <a:moveTo>
                    <a:pt x="8263" y="0"/>
                  </a:moveTo>
                  <a:cubicBezTo>
                    <a:pt x="8056" y="0"/>
                    <a:pt x="7863" y="98"/>
                    <a:pt x="7752" y="392"/>
                  </a:cubicBezTo>
                  <a:lnTo>
                    <a:pt x="7205" y="1608"/>
                  </a:lnTo>
                  <a:lnTo>
                    <a:pt x="6171" y="3796"/>
                  </a:lnTo>
                  <a:cubicBezTo>
                    <a:pt x="6171" y="3796"/>
                    <a:pt x="2524" y="3948"/>
                    <a:pt x="1247" y="3948"/>
                  </a:cubicBezTo>
                  <a:cubicBezTo>
                    <a:pt x="1" y="3948"/>
                    <a:pt x="1065" y="11213"/>
                    <a:pt x="4287" y="12520"/>
                  </a:cubicBezTo>
                  <a:cubicBezTo>
                    <a:pt x="4649" y="12670"/>
                    <a:pt x="5027" y="12738"/>
                    <a:pt x="5414" y="12738"/>
                  </a:cubicBezTo>
                  <a:cubicBezTo>
                    <a:pt x="8460" y="12738"/>
                    <a:pt x="11997" y="8547"/>
                    <a:pt x="12159" y="7900"/>
                  </a:cubicBezTo>
                  <a:cubicBezTo>
                    <a:pt x="12341" y="7140"/>
                    <a:pt x="8116" y="4313"/>
                    <a:pt x="8116" y="4313"/>
                  </a:cubicBezTo>
                  <a:lnTo>
                    <a:pt x="8724" y="2003"/>
                  </a:lnTo>
                  <a:lnTo>
                    <a:pt x="9150" y="392"/>
                  </a:lnTo>
                  <a:cubicBezTo>
                    <a:pt x="9150" y="392"/>
                    <a:pt x="8677" y="0"/>
                    <a:pt x="826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2745750" y="3478300"/>
              <a:ext cx="123900" cy="161875"/>
            </a:xfrm>
            <a:custGeom>
              <a:avLst/>
              <a:gdLst/>
              <a:ahLst/>
              <a:cxnLst/>
              <a:rect l="l" t="t" r="r" b="b"/>
              <a:pathLst>
                <a:path w="4956" h="6475" extrusionOk="0">
                  <a:moveTo>
                    <a:pt x="153" y="3831"/>
                  </a:moveTo>
                  <a:cubicBezTo>
                    <a:pt x="335" y="3192"/>
                    <a:pt x="700" y="2007"/>
                    <a:pt x="1065" y="852"/>
                  </a:cubicBezTo>
                  <a:cubicBezTo>
                    <a:pt x="1521" y="396"/>
                    <a:pt x="2432" y="1"/>
                    <a:pt x="3314" y="153"/>
                  </a:cubicBezTo>
                  <a:cubicBezTo>
                    <a:pt x="4195" y="305"/>
                    <a:pt x="4955" y="1946"/>
                    <a:pt x="4955" y="3040"/>
                  </a:cubicBezTo>
                  <a:cubicBezTo>
                    <a:pt x="4803" y="3466"/>
                    <a:pt x="4651" y="3831"/>
                    <a:pt x="4530" y="4165"/>
                  </a:cubicBezTo>
                  <a:cubicBezTo>
                    <a:pt x="4317" y="4682"/>
                    <a:pt x="4165" y="5016"/>
                    <a:pt x="4165" y="5016"/>
                  </a:cubicBezTo>
                  <a:cubicBezTo>
                    <a:pt x="3739" y="5958"/>
                    <a:pt x="2980" y="6414"/>
                    <a:pt x="2068" y="6475"/>
                  </a:cubicBezTo>
                  <a:lnTo>
                    <a:pt x="2463" y="4864"/>
                  </a:lnTo>
                  <a:cubicBezTo>
                    <a:pt x="2463" y="4864"/>
                    <a:pt x="1399" y="3983"/>
                    <a:pt x="1065" y="4864"/>
                  </a:cubicBezTo>
                  <a:lnTo>
                    <a:pt x="518" y="6080"/>
                  </a:lnTo>
                  <a:cubicBezTo>
                    <a:pt x="1" y="5624"/>
                    <a:pt x="62" y="4803"/>
                    <a:pt x="62" y="4317"/>
                  </a:cubicBezTo>
                  <a:cubicBezTo>
                    <a:pt x="62" y="4226"/>
                    <a:pt x="92" y="4074"/>
                    <a:pt x="153" y="38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3081875" y="4043625"/>
              <a:ext cx="474725" cy="272100"/>
            </a:xfrm>
            <a:custGeom>
              <a:avLst/>
              <a:gdLst/>
              <a:ahLst/>
              <a:cxnLst/>
              <a:rect l="l" t="t" r="r" b="b"/>
              <a:pathLst>
                <a:path w="18989" h="10884" extrusionOk="0">
                  <a:moveTo>
                    <a:pt x="11118" y="0"/>
                  </a:moveTo>
                  <a:cubicBezTo>
                    <a:pt x="11013" y="0"/>
                    <a:pt x="10901" y="11"/>
                    <a:pt x="10781" y="32"/>
                  </a:cubicBezTo>
                  <a:cubicBezTo>
                    <a:pt x="7924" y="580"/>
                    <a:pt x="8350" y="5200"/>
                    <a:pt x="8350" y="5200"/>
                  </a:cubicBezTo>
                  <a:cubicBezTo>
                    <a:pt x="8350" y="5200"/>
                    <a:pt x="6680" y="969"/>
                    <a:pt x="5341" y="969"/>
                  </a:cubicBezTo>
                  <a:cubicBezTo>
                    <a:pt x="5115" y="969"/>
                    <a:pt x="4899" y="1089"/>
                    <a:pt x="4702" y="1370"/>
                  </a:cubicBezTo>
                  <a:cubicBezTo>
                    <a:pt x="3365" y="3315"/>
                    <a:pt x="5249" y="6537"/>
                    <a:pt x="5249" y="6537"/>
                  </a:cubicBezTo>
                  <a:cubicBezTo>
                    <a:pt x="5249" y="6537"/>
                    <a:pt x="2736" y="5416"/>
                    <a:pt x="1241" y="5416"/>
                  </a:cubicBezTo>
                  <a:cubicBezTo>
                    <a:pt x="494" y="5416"/>
                    <a:pt x="1" y="5696"/>
                    <a:pt x="203" y="6537"/>
                  </a:cubicBezTo>
                  <a:cubicBezTo>
                    <a:pt x="781" y="9060"/>
                    <a:pt x="9839" y="10884"/>
                    <a:pt x="9839" y="10884"/>
                  </a:cubicBezTo>
                  <a:cubicBezTo>
                    <a:pt x="9839" y="10884"/>
                    <a:pt x="18988" y="7479"/>
                    <a:pt x="17742" y="5412"/>
                  </a:cubicBezTo>
                  <a:cubicBezTo>
                    <a:pt x="17326" y="4723"/>
                    <a:pt x="16553" y="4494"/>
                    <a:pt x="15706" y="4494"/>
                  </a:cubicBezTo>
                  <a:cubicBezTo>
                    <a:pt x="14013" y="4494"/>
                    <a:pt x="12027" y="5412"/>
                    <a:pt x="12027" y="5412"/>
                  </a:cubicBezTo>
                  <a:cubicBezTo>
                    <a:pt x="12027" y="5412"/>
                    <a:pt x="13506" y="0"/>
                    <a:pt x="11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3190225" y="4271600"/>
              <a:ext cx="268325" cy="59325"/>
            </a:xfrm>
            <a:custGeom>
              <a:avLst/>
              <a:gdLst/>
              <a:ahLst/>
              <a:cxnLst/>
              <a:rect l="l" t="t" r="r" b="b"/>
              <a:pathLst>
                <a:path w="10733" h="2373" extrusionOk="0">
                  <a:moveTo>
                    <a:pt x="10142" y="0"/>
                  </a:moveTo>
                  <a:cubicBezTo>
                    <a:pt x="9002" y="0"/>
                    <a:pt x="5271" y="853"/>
                    <a:pt x="4927" y="853"/>
                  </a:cubicBezTo>
                  <a:cubicBezTo>
                    <a:pt x="4629" y="853"/>
                    <a:pt x="1421" y="670"/>
                    <a:pt x="364" y="670"/>
                  </a:cubicBezTo>
                  <a:cubicBezTo>
                    <a:pt x="129" y="670"/>
                    <a:pt x="1" y="679"/>
                    <a:pt x="34" y="701"/>
                  </a:cubicBezTo>
                  <a:cubicBezTo>
                    <a:pt x="216" y="853"/>
                    <a:pt x="4988" y="2373"/>
                    <a:pt x="4988" y="2373"/>
                  </a:cubicBezTo>
                  <a:cubicBezTo>
                    <a:pt x="4988" y="2373"/>
                    <a:pt x="10733" y="397"/>
                    <a:pt x="10459" y="62"/>
                  </a:cubicBezTo>
                  <a:cubicBezTo>
                    <a:pt x="10424" y="19"/>
                    <a:pt x="10312" y="0"/>
                    <a:pt x="10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3301250" y="4315700"/>
              <a:ext cx="25850" cy="243950"/>
            </a:xfrm>
            <a:custGeom>
              <a:avLst/>
              <a:gdLst/>
              <a:ahLst/>
              <a:cxnLst/>
              <a:rect l="l" t="t" r="r" b="b"/>
              <a:pathLst>
                <a:path w="1034" h="9758" extrusionOk="0">
                  <a:moveTo>
                    <a:pt x="790" y="1"/>
                  </a:moveTo>
                  <a:lnTo>
                    <a:pt x="243" y="122"/>
                  </a:lnTo>
                  <a:cubicBezTo>
                    <a:pt x="243" y="122"/>
                    <a:pt x="730" y="3739"/>
                    <a:pt x="0" y="9758"/>
                  </a:cubicBezTo>
                  <a:lnTo>
                    <a:pt x="1034" y="9758"/>
                  </a:lnTo>
                  <a:lnTo>
                    <a:pt x="7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3321000" y="4368925"/>
              <a:ext cx="207475" cy="98025"/>
            </a:xfrm>
            <a:custGeom>
              <a:avLst/>
              <a:gdLst/>
              <a:ahLst/>
              <a:cxnLst/>
              <a:rect l="l" t="t" r="r" b="b"/>
              <a:pathLst>
                <a:path w="8299" h="3921" extrusionOk="0">
                  <a:moveTo>
                    <a:pt x="6194" y="1"/>
                  </a:moveTo>
                  <a:cubicBezTo>
                    <a:pt x="1720" y="1"/>
                    <a:pt x="0" y="3556"/>
                    <a:pt x="0" y="3556"/>
                  </a:cubicBezTo>
                  <a:cubicBezTo>
                    <a:pt x="0" y="3556"/>
                    <a:pt x="919" y="3920"/>
                    <a:pt x="2234" y="3920"/>
                  </a:cubicBezTo>
                  <a:cubicBezTo>
                    <a:pt x="2891" y="3920"/>
                    <a:pt x="3648" y="3829"/>
                    <a:pt x="4438" y="3556"/>
                  </a:cubicBezTo>
                  <a:cubicBezTo>
                    <a:pt x="6809" y="2705"/>
                    <a:pt x="8298" y="242"/>
                    <a:pt x="8298" y="242"/>
                  </a:cubicBezTo>
                  <a:cubicBezTo>
                    <a:pt x="7538" y="74"/>
                    <a:pt x="6838" y="1"/>
                    <a:pt x="6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3114300" y="4325850"/>
              <a:ext cx="206725" cy="98125"/>
            </a:xfrm>
            <a:custGeom>
              <a:avLst/>
              <a:gdLst/>
              <a:ahLst/>
              <a:cxnLst/>
              <a:rect l="l" t="t" r="r" b="b"/>
              <a:pathLst>
                <a:path w="8269" h="3925" extrusionOk="0">
                  <a:moveTo>
                    <a:pt x="2067" y="0"/>
                  </a:moveTo>
                  <a:cubicBezTo>
                    <a:pt x="1434" y="0"/>
                    <a:pt x="747" y="71"/>
                    <a:pt x="1" y="233"/>
                  </a:cubicBezTo>
                  <a:cubicBezTo>
                    <a:pt x="1" y="233"/>
                    <a:pt x="1460" y="2695"/>
                    <a:pt x="3861" y="3546"/>
                  </a:cubicBezTo>
                  <a:cubicBezTo>
                    <a:pt x="4651" y="3830"/>
                    <a:pt x="5404" y="3924"/>
                    <a:pt x="6057" y="3924"/>
                  </a:cubicBezTo>
                  <a:cubicBezTo>
                    <a:pt x="7363" y="3924"/>
                    <a:pt x="8268" y="3546"/>
                    <a:pt x="8268" y="3546"/>
                  </a:cubicBezTo>
                  <a:cubicBezTo>
                    <a:pt x="8268" y="3546"/>
                    <a:pt x="6542" y="0"/>
                    <a:pt x="2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2716875" y="4097700"/>
              <a:ext cx="376175" cy="215000"/>
            </a:xfrm>
            <a:custGeom>
              <a:avLst/>
              <a:gdLst/>
              <a:ahLst/>
              <a:cxnLst/>
              <a:rect l="l" t="t" r="r" b="b"/>
              <a:pathLst>
                <a:path w="15047" h="8600" extrusionOk="0">
                  <a:moveTo>
                    <a:pt x="8816" y="0"/>
                  </a:moveTo>
                  <a:cubicBezTo>
                    <a:pt x="8731" y="0"/>
                    <a:pt x="8640" y="9"/>
                    <a:pt x="8542" y="27"/>
                  </a:cubicBezTo>
                  <a:cubicBezTo>
                    <a:pt x="6293" y="453"/>
                    <a:pt x="6627" y="4100"/>
                    <a:pt x="6627" y="4100"/>
                  </a:cubicBezTo>
                  <a:cubicBezTo>
                    <a:pt x="6627" y="4100"/>
                    <a:pt x="5287" y="751"/>
                    <a:pt x="4234" y="751"/>
                  </a:cubicBezTo>
                  <a:cubicBezTo>
                    <a:pt x="4059" y="751"/>
                    <a:pt x="3891" y="844"/>
                    <a:pt x="3739" y="1061"/>
                  </a:cubicBezTo>
                  <a:cubicBezTo>
                    <a:pt x="2676" y="2611"/>
                    <a:pt x="4165" y="5164"/>
                    <a:pt x="4165" y="5164"/>
                  </a:cubicBezTo>
                  <a:cubicBezTo>
                    <a:pt x="4165" y="5164"/>
                    <a:pt x="2179" y="4273"/>
                    <a:pt x="990" y="4273"/>
                  </a:cubicBezTo>
                  <a:cubicBezTo>
                    <a:pt x="396" y="4273"/>
                    <a:pt x="1" y="4496"/>
                    <a:pt x="153" y="5164"/>
                  </a:cubicBezTo>
                  <a:cubicBezTo>
                    <a:pt x="639" y="7170"/>
                    <a:pt x="7782" y="8599"/>
                    <a:pt x="7782" y="8599"/>
                  </a:cubicBezTo>
                  <a:cubicBezTo>
                    <a:pt x="7782" y="8599"/>
                    <a:pt x="15047" y="5924"/>
                    <a:pt x="14044" y="4283"/>
                  </a:cubicBezTo>
                  <a:cubicBezTo>
                    <a:pt x="13719" y="3736"/>
                    <a:pt x="13111" y="3553"/>
                    <a:pt x="12445" y="3553"/>
                  </a:cubicBezTo>
                  <a:cubicBezTo>
                    <a:pt x="11112" y="3553"/>
                    <a:pt x="9545" y="4283"/>
                    <a:pt x="9545" y="4283"/>
                  </a:cubicBezTo>
                  <a:cubicBezTo>
                    <a:pt x="9545" y="4283"/>
                    <a:pt x="10685" y="0"/>
                    <a:pt x="8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2802750" y="4278175"/>
              <a:ext cx="212025" cy="46675"/>
            </a:xfrm>
            <a:custGeom>
              <a:avLst/>
              <a:gdLst/>
              <a:ahLst/>
              <a:cxnLst/>
              <a:rect l="l" t="t" r="r" b="b"/>
              <a:pathLst>
                <a:path w="8481" h="1867" extrusionOk="0">
                  <a:moveTo>
                    <a:pt x="8043" y="0"/>
                  </a:moveTo>
                  <a:cubicBezTo>
                    <a:pt x="7172" y="0"/>
                    <a:pt x="4162" y="681"/>
                    <a:pt x="3922" y="681"/>
                  </a:cubicBezTo>
                  <a:cubicBezTo>
                    <a:pt x="3678" y="681"/>
                    <a:pt x="1237" y="525"/>
                    <a:pt x="348" y="525"/>
                  </a:cubicBezTo>
                  <a:cubicBezTo>
                    <a:pt x="126" y="525"/>
                    <a:pt x="1" y="535"/>
                    <a:pt x="31" y="559"/>
                  </a:cubicBezTo>
                  <a:cubicBezTo>
                    <a:pt x="183" y="651"/>
                    <a:pt x="3952" y="1866"/>
                    <a:pt x="3952" y="1866"/>
                  </a:cubicBezTo>
                  <a:cubicBezTo>
                    <a:pt x="3952" y="1866"/>
                    <a:pt x="8481" y="286"/>
                    <a:pt x="8268" y="43"/>
                  </a:cubicBezTo>
                  <a:cubicBezTo>
                    <a:pt x="8242" y="13"/>
                    <a:pt x="8163" y="0"/>
                    <a:pt x="80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2890900" y="4312675"/>
              <a:ext cx="20550" cy="193025"/>
            </a:xfrm>
            <a:custGeom>
              <a:avLst/>
              <a:gdLst/>
              <a:ahLst/>
              <a:cxnLst/>
              <a:rect l="l" t="t" r="r" b="b"/>
              <a:pathLst>
                <a:path w="822" h="7721" extrusionOk="0">
                  <a:moveTo>
                    <a:pt x="639" y="0"/>
                  </a:moveTo>
                  <a:lnTo>
                    <a:pt x="183" y="91"/>
                  </a:lnTo>
                  <a:cubicBezTo>
                    <a:pt x="183" y="91"/>
                    <a:pt x="578" y="2948"/>
                    <a:pt x="0" y="7721"/>
                  </a:cubicBezTo>
                  <a:lnTo>
                    <a:pt x="821" y="7721"/>
                  </a:lnTo>
                  <a:lnTo>
                    <a:pt x="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2906850" y="4355175"/>
              <a:ext cx="163400" cy="77400"/>
            </a:xfrm>
            <a:custGeom>
              <a:avLst/>
              <a:gdLst/>
              <a:ahLst/>
              <a:cxnLst/>
              <a:rect l="l" t="t" r="r" b="b"/>
              <a:pathLst>
                <a:path w="6536" h="3096" extrusionOk="0">
                  <a:moveTo>
                    <a:pt x="4896" y="0"/>
                  </a:moveTo>
                  <a:cubicBezTo>
                    <a:pt x="1353" y="0"/>
                    <a:pt x="1" y="2799"/>
                    <a:pt x="1" y="2799"/>
                  </a:cubicBezTo>
                  <a:cubicBezTo>
                    <a:pt x="1" y="2799"/>
                    <a:pt x="717" y="3096"/>
                    <a:pt x="1752" y="3096"/>
                  </a:cubicBezTo>
                  <a:cubicBezTo>
                    <a:pt x="2270" y="3096"/>
                    <a:pt x="2868" y="3021"/>
                    <a:pt x="3496" y="2799"/>
                  </a:cubicBezTo>
                  <a:cubicBezTo>
                    <a:pt x="5381" y="2130"/>
                    <a:pt x="6536" y="185"/>
                    <a:pt x="6536" y="185"/>
                  </a:cubicBezTo>
                  <a:cubicBezTo>
                    <a:pt x="5944" y="56"/>
                    <a:pt x="5398" y="0"/>
                    <a:pt x="48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2742725" y="4320975"/>
              <a:ext cx="164150" cy="77400"/>
            </a:xfrm>
            <a:custGeom>
              <a:avLst/>
              <a:gdLst/>
              <a:ahLst/>
              <a:cxnLst/>
              <a:rect l="l" t="t" r="r" b="b"/>
              <a:pathLst>
                <a:path w="6566" h="3096" extrusionOk="0">
                  <a:moveTo>
                    <a:pt x="1641" y="0"/>
                  </a:moveTo>
                  <a:cubicBezTo>
                    <a:pt x="1139" y="0"/>
                    <a:pt x="592" y="57"/>
                    <a:pt x="0" y="185"/>
                  </a:cubicBezTo>
                  <a:cubicBezTo>
                    <a:pt x="0" y="185"/>
                    <a:pt x="1186" y="2130"/>
                    <a:pt x="3040" y="2799"/>
                  </a:cubicBezTo>
                  <a:cubicBezTo>
                    <a:pt x="3678" y="3022"/>
                    <a:pt x="4283" y="3096"/>
                    <a:pt x="4805" y="3096"/>
                  </a:cubicBezTo>
                  <a:cubicBezTo>
                    <a:pt x="5850" y="3096"/>
                    <a:pt x="6566" y="2799"/>
                    <a:pt x="6566" y="2799"/>
                  </a:cubicBezTo>
                  <a:cubicBezTo>
                    <a:pt x="6566" y="2799"/>
                    <a:pt x="5190" y="0"/>
                    <a:pt x="1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2018550" y="3614325"/>
              <a:ext cx="67650" cy="470400"/>
            </a:xfrm>
            <a:custGeom>
              <a:avLst/>
              <a:gdLst/>
              <a:ahLst/>
              <a:cxnLst/>
              <a:rect l="l" t="t" r="r" b="b"/>
              <a:pathLst>
                <a:path w="2706" h="18816" extrusionOk="0">
                  <a:moveTo>
                    <a:pt x="578" y="18572"/>
                  </a:moveTo>
                  <a:cubicBezTo>
                    <a:pt x="0" y="15563"/>
                    <a:pt x="669" y="12432"/>
                    <a:pt x="426" y="9393"/>
                  </a:cubicBezTo>
                  <a:cubicBezTo>
                    <a:pt x="183" y="6353"/>
                    <a:pt x="334" y="3283"/>
                    <a:pt x="486" y="213"/>
                  </a:cubicBezTo>
                  <a:cubicBezTo>
                    <a:pt x="517" y="1"/>
                    <a:pt x="973" y="1"/>
                    <a:pt x="973" y="244"/>
                  </a:cubicBezTo>
                  <a:cubicBezTo>
                    <a:pt x="1003" y="3283"/>
                    <a:pt x="1216" y="6323"/>
                    <a:pt x="1459" y="9362"/>
                  </a:cubicBezTo>
                  <a:cubicBezTo>
                    <a:pt x="1733" y="12402"/>
                    <a:pt x="2705" y="17204"/>
                    <a:pt x="760" y="18542"/>
                  </a:cubicBezTo>
                  <a:cubicBezTo>
                    <a:pt x="790" y="18815"/>
                    <a:pt x="608" y="18815"/>
                    <a:pt x="578" y="185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2042850" y="3591525"/>
              <a:ext cx="138325" cy="193800"/>
            </a:xfrm>
            <a:custGeom>
              <a:avLst/>
              <a:gdLst/>
              <a:ahLst/>
              <a:cxnLst/>
              <a:rect l="l" t="t" r="r" b="b"/>
              <a:pathLst>
                <a:path w="5533" h="7752" extrusionOk="0">
                  <a:moveTo>
                    <a:pt x="31" y="7752"/>
                  </a:moveTo>
                  <a:cubicBezTo>
                    <a:pt x="1" y="7569"/>
                    <a:pt x="882" y="2767"/>
                    <a:pt x="5533" y="1"/>
                  </a:cubicBezTo>
                  <a:cubicBezTo>
                    <a:pt x="5533" y="1"/>
                    <a:pt x="4773" y="4803"/>
                    <a:pt x="31" y="77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1889350" y="3611275"/>
              <a:ext cx="145925" cy="79825"/>
            </a:xfrm>
            <a:custGeom>
              <a:avLst/>
              <a:gdLst/>
              <a:ahLst/>
              <a:cxnLst/>
              <a:rect l="l" t="t" r="r" b="b"/>
              <a:pathLst>
                <a:path w="5837" h="3193" extrusionOk="0">
                  <a:moveTo>
                    <a:pt x="5837" y="3192"/>
                  </a:moveTo>
                  <a:cubicBezTo>
                    <a:pt x="5776" y="3071"/>
                    <a:pt x="3770" y="335"/>
                    <a:pt x="1" y="1"/>
                  </a:cubicBezTo>
                  <a:cubicBezTo>
                    <a:pt x="1" y="1"/>
                    <a:pt x="1946" y="2767"/>
                    <a:pt x="5837" y="31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2040575" y="3847600"/>
              <a:ext cx="142875" cy="85150"/>
            </a:xfrm>
            <a:custGeom>
              <a:avLst/>
              <a:gdLst/>
              <a:ahLst/>
              <a:cxnLst/>
              <a:rect l="l" t="t" r="r" b="b"/>
              <a:pathLst>
                <a:path w="5715" h="3406" extrusionOk="0">
                  <a:moveTo>
                    <a:pt x="5715" y="31"/>
                  </a:moveTo>
                  <a:cubicBezTo>
                    <a:pt x="5593" y="1"/>
                    <a:pt x="2219" y="335"/>
                    <a:pt x="1" y="3405"/>
                  </a:cubicBezTo>
                  <a:cubicBezTo>
                    <a:pt x="1" y="3405"/>
                    <a:pt x="3405" y="3132"/>
                    <a:pt x="5715" y="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1860475" y="3676625"/>
              <a:ext cx="183175" cy="193800"/>
            </a:xfrm>
            <a:custGeom>
              <a:avLst/>
              <a:gdLst/>
              <a:ahLst/>
              <a:cxnLst/>
              <a:rect l="l" t="t" r="r" b="b"/>
              <a:pathLst>
                <a:path w="7327" h="7752" extrusionOk="0">
                  <a:moveTo>
                    <a:pt x="7326" y="7752"/>
                  </a:moveTo>
                  <a:cubicBezTo>
                    <a:pt x="7326" y="7752"/>
                    <a:pt x="6566" y="2159"/>
                    <a:pt x="1" y="1"/>
                  </a:cubicBezTo>
                  <a:cubicBezTo>
                    <a:pt x="1" y="1"/>
                    <a:pt x="2432" y="5594"/>
                    <a:pt x="7326" y="77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2032975" y="3365850"/>
              <a:ext cx="168725" cy="256100"/>
            </a:xfrm>
            <a:custGeom>
              <a:avLst/>
              <a:gdLst/>
              <a:ahLst/>
              <a:cxnLst/>
              <a:rect l="l" t="t" r="r" b="b"/>
              <a:pathLst>
                <a:path w="6749" h="10244" extrusionOk="0">
                  <a:moveTo>
                    <a:pt x="3283" y="0"/>
                  </a:moveTo>
                  <a:lnTo>
                    <a:pt x="3283" y="0"/>
                  </a:lnTo>
                  <a:cubicBezTo>
                    <a:pt x="2797" y="122"/>
                    <a:pt x="2372" y="334"/>
                    <a:pt x="2037" y="517"/>
                  </a:cubicBezTo>
                  <a:cubicBezTo>
                    <a:pt x="1247" y="1003"/>
                    <a:pt x="882" y="1550"/>
                    <a:pt x="882" y="1550"/>
                  </a:cubicBezTo>
                  <a:cubicBezTo>
                    <a:pt x="3831" y="5654"/>
                    <a:pt x="1" y="10243"/>
                    <a:pt x="1" y="10243"/>
                  </a:cubicBezTo>
                  <a:cubicBezTo>
                    <a:pt x="6748" y="6353"/>
                    <a:pt x="3283" y="0"/>
                    <a:pt x="32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1972950" y="3321775"/>
              <a:ext cx="110975" cy="90450"/>
            </a:xfrm>
            <a:custGeom>
              <a:avLst/>
              <a:gdLst/>
              <a:ahLst/>
              <a:cxnLst/>
              <a:rect l="l" t="t" r="r" b="b"/>
              <a:pathLst>
                <a:path w="4439" h="3618" extrusionOk="0">
                  <a:moveTo>
                    <a:pt x="2523" y="0"/>
                  </a:moveTo>
                  <a:cubicBezTo>
                    <a:pt x="365" y="942"/>
                    <a:pt x="0" y="2401"/>
                    <a:pt x="0" y="2401"/>
                  </a:cubicBezTo>
                  <a:cubicBezTo>
                    <a:pt x="973" y="3040"/>
                    <a:pt x="1307" y="3617"/>
                    <a:pt x="1307" y="3617"/>
                  </a:cubicBezTo>
                  <a:cubicBezTo>
                    <a:pt x="1855" y="2766"/>
                    <a:pt x="2371" y="2249"/>
                    <a:pt x="2371" y="2249"/>
                  </a:cubicBezTo>
                  <a:cubicBezTo>
                    <a:pt x="2736" y="2614"/>
                    <a:pt x="3040" y="2949"/>
                    <a:pt x="3283" y="3313"/>
                  </a:cubicBezTo>
                  <a:cubicBezTo>
                    <a:pt x="3283" y="3313"/>
                    <a:pt x="3648" y="2766"/>
                    <a:pt x="4438" y="2310"/>
                  </a:cubicBezTo>
                  <a:cubicBezTo>
                    <a:pt x="3526" y="547"/>
                    <a:pt x="2523" y="0"/>
                    <a:pt x="25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1938000" y="3378000"/>
              <a:ext cx="190750" cy="243950"/>
            </a:xfrm>
            <a:custGeom>
              <a:avLst/>
              <a:gdLst/>
              <a:ahLst/>
              <a:cxnLst/>
              <a:rect l="l" t="t" r="r" b="b"/>
              <a:pathLst>
                <a:path w="7630" h="9758" extrusionOk="0">
                  <a:moveTo>
                    <a:pt x="3769" y="0"/>
                  </a:moveTo>
                  <a:cubicBezTo>
                    <a:pt x="3769" y="0"/>
                    <a:pt x="3253" y="517"/>
                    <a:pt x="2705" y="1368"/>
                  </a:cubicBezTo>
                  <a:cubicBezTo>
                    <a:pt x="1459" y="3222"/>
                    <a:pt x="0" y="6718"/>
                    <a:pt x="3800" y="9757"/>
                  </a:cubicBezTo>
                  <a:cubicBezTo>
                    <a:pt x="3800" y="9757"/>
                    <a:pt x="7630" y="5168"/>
                    <a:pt x="4712" y="1064"/>
                  </a:cubicBezTo>
                  <a:cubicBezTo>
                    <a:pt x="4438" y="700"/>
                    <a:pt x="4134" y="365"/>
                    <a:pt x="3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1881750" y="3359750"/>
              <a:ext cx="151250" cy="262200"/>
            </a:xfrm>
            <a:custGeom>
              <a:avLst/>
              <a:gdLst/>
              <a:ahLst/>
              <a:cxnLst/>
              <a:rect l="l" t="t" r="r" b="b"/>
              <a:pathLst>
                <a:path w="6050" h="10488" extrusionOk="0">
                  <a:moveTo>
                    <a:pt x="1703" y="1"/>
                  </a:moveTo>
                  <a:cubicBezTo>
                    <a:pt x="1703" y="1"/>
                    <a:pt x="1" y="7357"/>
                    <a:pt x="6050" y="10487"/>
                  </a:cubicBezTo>
                  <a:cubicBezTo>
                    <a:pt x="2250" y="7448"/>
                    <a:pt x="3709" y="3952"/>
                    <a:pt x="4955" y="2098"/>
                  </a:cubicBezTo>
                  <a:cubicBezTo>
                    <a:pt x="4955" y="2098"/>
                    <a:pt x="4621" y="1521"/>
                    <a:pt x="3648" y="882"/>
                  </a:cubicBezTo>
                  <a:cubicBezTo>
                    <a:pt x="3162" y="578"/>
                    <a:pt x="2524" y="275"/>
                    <a:pt x="1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1987375" y="3585450"/>
              <a:ext cx="98050" cy="51700"/>
            </a:xfrm>
            <a:custGeom>
              <a:avLst/>
              <a:gdLst/>
              <a:ahLst/>
              <a:cxnLst/>
              <a:rect l="l" t="t" r="r" b="b"/>
              <a:pathLst>
                <a:path w="3922" h="2068" extrusionOk="0">
                  <a:moveTo>
                    <a:pt x="2402" y="1490"/>
                  </a:moveTo>
                  <a:cubicBezTo>
                    <a:pt x="2919" y="1125"/>
                    <a:pt x="3405" y="791"/>
                    <a:pt x="3922" y="426"/>
                  </a:cubicBezTo>
                  <a:cubicBezTo>
                    <a:pt x="3314" y="487"/>
                    <a:pt x="2767" y="791"/>
                    <a:pt x="2220" y="1095"/>
                  </a:cubicBezTo>
                  <a:cubicBezTo>
                    <a:pt x="2129" y="730"/>
                    <a:pt x="1977" y="365"/>
                    <a:pt x="1825" y="0"/>
                  </a:cubicBezTo>
                  <a:cubicBezTo>
                    <a:pt x="1764" y="396"/>
                    <a:pt x="1733" y="791"/>
                    <a:pt x="1703" y="1186"/>
                  </a:cubicBezTo>
                  <a:cubicBezTo>
                    <a:pt x="1156" y="1004"/>
                    <a:pt x="578" y="882"/>
                    <a:pt x="1" y="852"/>
                  </a:cubicBezTo>
                  <a:cubicBezTo>
                    <a:pt x="122" y="852"/>
                    <a:pt x="366" y="1034"/>
                    <a:pt x="487" y="1095"/>
                  </a:cubicBezTo>
                  <a:cubicBezTo>
                    <a:pt x="670" y="1186"/>
                    <a:pt x="852" y="1307"/>
                    <a:pt x="1004" y="1399"/>
                  </a:cubicBezTo>
                  <a:cubicBezTo>
                    <a:pt x="1338" y="1581"/>
                    <a:pt x="1673" y="1885"/>
                    <a:pt x="2007" y="2067"/>
                  </a:cubicBezTo>
                  <a:cubicBezTo>
                    <a:pt x="2037" y="1794"/>
                    <a:pt x="2189" y="1642"/>
                    <a:pt x="2402" y="149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2257150" y="3685000"/>
              <a:ext cx="49425" cy="346525"/>
            </a:xfrm>
            <a:custGeom>
              <a:avLst/>
              <a:gdLst/>
              <a:ahLst/>
              <a:cxnLst/>
              <a:rect l="l" t="t" r="r" b="b"/>
              <a:pathLst>
                <a:path w="1977" h="13861" extrusionOk="0">
                  <a:moveTo>
                    <a:pt x="183" y="13678"/>
                  </a:moveTo>
                  <a:cubicBezTo>
                    <a:pt x="0" y="11429"/>
                    <a:pt x="730" y="9180"/>
                    <a:pt x="791" y="6900"/>
                  </a:cubicBezTo>
                  <a:cubicBezTo>
                    <a:pt x="882" y="4651"/>
                    <a:pt x="1216" y="2402"/>
                    <a:pt x="1581" y="183"/>
                  </a:cubicBezTo>
                  <a:cubicBezTo>
                    <a:pt x="1611" y="0"/>
                    <a:pt x="1976" y="61"/>
                    <a:pt x="1946" y="213"/>
                  </a:cubicBezTo>
                  <a:cubicBezTo>
                    <a:pt x="1733" y="2462"/>
                    <a:pt x="1642" y="4712"/>
                    <a:pt x="1581" y="6961"/>
                  </a:cubicBezTo>
                  <a:cubicBezTo>
                    <a:pt x="1520" y="9210"/>
                    <a:pt x="1855" y="12827"/>
                    <a:pt x="304" y="13648"/>
                  </a:cubicBezTo>
                  <a:cubicBezTo>
                    <a:pt x="304" y="13861"/>
                    <a:pt x="183" y="13830"/>
                    <a:pt x="183" y="136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2292850" y="3681200"/>
              <a:ext cx="117050" cy="130725"/>
            </a:xfrm>
            <a:custGeom>
              <a:avLst/>
              <a:gdLst/>
              <a:ahLst/>
              <a:cxnLst/>
              <a:rect l="l" t="t" r="r" b="b"/>
              <a:pathLst>
                <a:path w="4682" h="5229" extrusionOk="0">
                  <a:moveTo>
                    <a:pt x="1" y="5228"/>
                  </a:moveTo>
                  <a:cubicBezTo>
                    <a:pt x="1" y="5107"/>
                    <a:pt x="1034" y="1642"/>
                    <a:pt x="4682" y="0"/>
                  </a:cubicBezTo>
                  <a:cubicBezTo>
                    <a:pt x="4682" y="0"/>
                    <a:pt x="3709" y="3465"/>
                    <a:pt x="1" y="52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2280700" y="3805825"/>
              <a:ext cx="150475" cy="168700"/>
            </a:xfrm>
            <a:custGeom>
              <a:avLst/>
              <a:gdLst/>
              <a:ahLst/>
              <a:cxnLst/>
              <a:rect l="l" t="t" r="r" b="b"/>
              <a:pathLst>
                <a:path w="6019" h="6748" extrusionOk="0">
                  <a:moveTo>
                    <a:pt x="1" y="6748"/>
                  </a:moveTo>
                  <a:cubicBezTo>
                    <a:pt x="1" y="6596"/>
                    <a:pt x="1338" y="2128"/>
                    <a:pt x="6019" y="0"/>
                  </a:cubicBezTo>
                  <a:cubicBezTo>
                    <a:pt x="6019" y="0"/>
                    <a:pt x="4773" y="4468"/>
                    <a:pt x="1" y="67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2167475" y="3717675"/>
              <a:ext cx="118575" cy="157325"/>
            </a:xfrm>
            <a:custGeom>
              <a:avLst/>
              <a:gdLst/>
              <a:ahLst/>
              <a:cxnLst/>
              <a:rect l="l" t="t" r="r" b="b"/>
              <a:pathLst>
                <a:path w="4743" h="6293" extrusionOk="0">
                  <a:moveTo>
                    <a:pt x="4742" y="6292"/>
                  </a:moveTo>
                  <a:cubicBezTo>
                    <a:pt x="4742" y="6292"/>
                    <a:pt x="4621" y="2098"/>
                    <a:pt x="1" y="0"/>
                  </a:cubicBezTo>
                  <a:cubicBezTo>
                    <a:pt x="1" y="0"/>
                    <a:pt x="1338" y="4286"/>
                    <a:pt x="4742" y="62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2298175" y="3509450"/>
              <a:ext cx="131500" cy="181650"/>
            </a:xfrm>
            <a:custGeom>
              <a:avLst/>
              <a:gdLst/>
              <a:ahLst/>
              <a:cxnLst/>
              <a:rect l="l" t="t" r="r" b="b"/>
              <a:pathLst>
                <a:path w="5260" h="7266" extrusionOk="0">
                  <a:moveTo>
                    <a:pt x="3253" y="1"/>
                  </a:moveTo>
                  <a:lnTo>
                    <a:pt x="3253" y="1"/>
                  </a:lnTo>
                  <a:cubicBezTo>
                    <a:pt x="2858" y="62"/>
                    <a:pt x="2554" y="183"/>
                    <a:pt x="2280" y="305"/>
                  </a:cubicBezTo>
                  <a:cubicBezTo>
                    <a:pt x="1673" y="578"/>
                    <a:pt x="1369" y="943"/>
                    <a:pt x="1369" y="943"/>
                  </a:cubicBezTo>
                  <a:cubicBezTo>
                    <a:pt x="3192" y="4196"/>
                    <a:pt x="1" y="7265"/>
                    <a:pt x="1" y="7265"/>
                  </a:cubicBezTo>
                  <a:cubicBezTo>
                    <a:pt x="5259" y="4955"/>
                    <a:pt x="3253" y="1"/>
                    <a:pt x="32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2273100" y="3471475"/>
              <a:ext cx="82100" cy="63075"/>
            </a:xfrm>
            <a:custGeom>
              <a:avLst/>
              <a:gdLst/>
              <a:ahLst/>
              <a:cxnLst/>
              <a:rect l="l" t="t" r="r" b="b"/>
              <a:pathLst>
                <a:path w="3284" h="2523" extrusionOk="0">
                  <a:moveTo>
                    <a:pt x="2068" y="0"/>
                  </a:moveTo>
                  <a:cubicBezTo>
                    <a:pt x="396" y="486"/>
                    <a:pt x="1" y="1550"/>
                    <a:pt x="1" y="1550"/>
                  </a:cubicBezTo>
                  <a:cubicBezTo>
                    <a:pt x="700" y="2097"/>
                    <a:pt x="882" y="2523"/>
                    <a:pt x="882" y="2523"/>
                  </a:cubicBezTo>
                  <a:cubicBezTo>
                    <a:pt x="1338" y="1976"/>
                    <a:pt x="1764" y="1641"/>
                    <a:pt x="1764" y="1641"/>
                  </a:cubicBezTo>
                  <a:cubicBezTo>
                    <a:pt x="2007" y="1915"/>
                    <a:pt x="2220" y="2189"/>
                    <a:pt x="2372" y="2462"/>
                  </a:cubicBezTo>
                  <a:cubicBezTo>
                    <a:pt x="2372" y="2462"/>
                    <a:pt x="2676" y="2097"/>
                    <a:pt x="3283" y="1824"/>
                  </a:cubicBezTo>
                  <a:cubicBezTo>
                    <a:pt x="2736" y="456"/>
                    <a:pt x="2068" y="0"/>
                    <a:pt x="2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2235100" y="3512500"/>
              <a:ext cx="142900" cy="178600"/>
            </a:xfrm>
            <a:custGeom>
              <a:avLst/>
              <a:gdLst/>
              <a:ahLst/>
              <a:cxnLst/>
              <a:rect l="l" t="t" r="r" b="b"/>
              <a:pathLst>
                <a:path w="5716" h="7144" extrusionOk="0">
                  <a:moveTo>
                    <a:pt x="3284" y="0"/>
                  </a:moveTo>
                  <a:cubicBezTo>
                    <a:pt x="3284" y="0"/>
                    <a:pt x="2858" y="335"/>
                    <a:pt x="2402" y="882"/>
                  </a:cubicBezTo>
                  <a:cubicBezTo>
                    <a:pt x="1338" y="2159"/>
                    <a:pt x="1" y="4621"/>
                    <a:pt x="2524" y="7143"/>
                  </a:cubicBezTo>
                  <a:cubicBezTo>
                    <a:pt x="2524" y="7143"/>
                    <a:pt x="5715" y="4074"/>
                    <a:pt x="3892" y="821"/>
                  </a:cubicBezTo>
                  <a:cubicBezTo>
                    <a:pt x="3740" y="548"/>
                    <a:pt x="3527" y="274"/>
                    <a:pt x="3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2193325" y="3489700"/>
              <a:ext cx="104875" cy="201400"/>
            </a:xfrm>
            <a:custGeom>
              <a:avLst/>
              <a:gdLst/>
              <a:ahLst/>
              <a:cxnLst/>
              <a:rect l="l" t="t" r="r" b="b"/>
              <a:pathLst>
                <a:path w="4195" h="8056" extrusionOk="0">
                  <a:moveTo>
                    <a:pt x="1854" y="1"/>
                  </a:moveTo>
                  <a:cubicBezTo>
                    <a:pt x="1854" y="1"/>
                    <a:pt x="0" y="5289"/>
                    <a:pt x="4195" y="8055"/>
                  </a:cubicBezTo>
                  <a:cubicBezTo>
                    <a:pt x="1672" y="5533"/>
                    <a:pt x="3009" y="3071"/>
                    <a:pt x="4073" y="1794"/>
                  </a:cubicBezTo>
                  <a:cubicBezTo>
                    <a:pt x="4073" y="1794"/>
                    <a:pt x="3891" y="1368"/>
                    <a:pt x="3192" y="821"/>
                  </a:cubicBezTo>
                  <a:cubicBezTo>
                    <a:pt x="2888" y="578"/>
                    <a:pt x="2432" y="274"/>
                    <a:pt x="1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2265500" y="3664475"/>
              <a:ext cx="73750" cy="38025"/>
            </a:xfrm>
            <a:custGeom>
              <a:avLst/>
              <a:gdLst/>
              <a:ahLst/>
              <a:cxnLst/>
              <a:rect l="l" t="t" r="r" b="b"/>
              <a:pathLst>
                <a:path w="2950" h="1521" extrusionOk="0">
                  <a:moveTo>
                    <a:pt x="1733" y="1156"/>
                  </a:moveTo>
                  <a:cubicBezTo>
                    <a:pt x="2128" y="912"/>
                    <a:pt x="2524" y="700"/>
                    <a:pt x="2949" y="487"/>
                  </a:cubicBezTo>
                  <a:cubicBezTo>
                    <a:pt x="2493" y="487"/>
                    <a:pt x="2037" y="669"/>
                    <a:pt x="1642" y="821"/>
                  </a:cubicBezTo>
                  <a:cubicBezTo>
                    <a:pt x="1581" y="548"/>
                    <a:pt x="1521" y="274"/>
                    <a:pt x="1429" y="1"/>
                  </a:cubicBezTo>
                  <a:cubicBezTo>
                    <a:pt x="1369" y="274"/>
                    <a:pt x="1308" y="578"/>
                    <a:pt x="1247" y="852"/>
                  </a:cubicBezTo>
                  <a:cubicBezTo>
                    <a:pt x="852" y="669"/>
                    <a:pt x="426" y="548"/>
                    <a:pt x="1" y="457"/>
                  </a:cubicBezTo>
                  <a:cubicBezTo>
                    <a:pt x="122" y="487"/>
                    <a:pt x="274" y="639"/>
                    <a:pt x="365" y="700"/>
                  </a:cubicBezTo>
                  <a:cubicBezTo>
                    <a:pt x="487" y="791"/>
                    <a:pt x="609" y="882"/>
                    <a:pt x="730" y="943"/>
                  </a:cubicBezTo>
                  <a:cubicBezTo>
                    <a:pt x="943" y="1125"/>
                    <a:pt x="1156" y="1368"/>
                    <a:pt x="1399" y="1520"/>
                  </a:cubicBezTo>
                  <a:cubicBezTo>
                    <a:pt x="1429" y="1338"/>
                    <a:pt x="1581" y="1216"/>
                    <a:pt x="1733" y="11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1817175" y="4047450"/>
              <a:ext cx="677075" cy="488650"/>
            </a:xfrm>
            <a:custGeom>
              <a:avLst/>
              <a:gdLst/>
              <a:ahLst/>
              <a:cxnLst/>
              <a:rect l="l" t="t" r="r" b="b"/>
              <a:pathLst>
                <a:path w="27083" h="19546" extrusionOk="0">
                  <a:moveTo>
                    <a:pt x="22736" y="19545"/>
                  </a:moveTo>
                  <a:lnTo>
                    <a:pt x="4347" y="19545"/>
                  </a:lnTo>
                  <a:cubicBezTo>
                    <a:pt x="2888" y="19545"/>
                    <a:pt x="1672" y="18421"/>
                    <a:pt x="1520" y="16962"/>
                  </a:cubicBezTo>
                  <a:lnTo>
                    <a:pt x="0" y="1"/>
                  </a:lnTo>
                  <a:lnTo>
                    <a:pt x="27083" y="1"/>
                  </a:lnTo>
                  <a:lnTo>
                    <a:pt x="25563" y="16962"/>
                  </a:lnTo>
                  <a:cubicBezTo>
                    <a:pt x="25441" y="18421"/>
                    <a:pt x="24195" y="19545"/>
                    <a:pt x="22736" y="1954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1817925" y="4047450"/>
              <a:ext cx="676325" cy="102625"/>
            </a:xfrm>
            <a:custGeom>
              <a:avLst/>
              <a:gdLst/>
              <a:ahLst/>
              <a:cxnLst/>
              <a:rect l="l" t="t" r="r" b="b"/>
              <a:pathLst>
                <a:path w="27053" h="4105" extrusionOk="0">
                  <a:moveTo>
                    <a:pt x="1" y="1"/>
                  </a:moveTo>
                  <a:lnTo>
                    <a:pt x="365" y="4104"/>
                  </a:lnTo>
                  <a:lnTo>
                    <a:pt x="26688" y="4104"/>
                  </a:lnTo>
                  <a:lnTo>
                    <a:pt x="270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1770050" y="3951725"/>
              <a:ext cx="771325" cy="161100"/>
            </a:xfrm>
            <a:custGeom>
              <a:avLst/>
              <a:gdLst/>
              <a:ahLst/>
              <a:cxnLst/>
              <a:rect l="l" t="t" r="r" b="b"/>
              <a:pathLst>
                <a:path w="30853" h="6444" extrusionOk="0">
                  <a:moveTo>
                    <a:pt x="882" y="6444"/>
                  </a:moveTo>
                  <a:lnTo>
                    <a:pt x="30001" y="6444"/>
                  </a:lnTo>
                  <a:lnTo>
                    <a:pt x="30852" y="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3786050" y="2189525"/>
              <a:ext cx="317650" cy="169475"/>
            </a:xfrm>
            <a:custGeom>
              <a:avLst/>
              <a:gdLst/>
              <a:ahLst/>
              <a:cxnLst/>
              <a:rect l="l" t="t" r="r" b="b"/>
              <a:pathLst>
                <a:path w="12706" h="6779" extrusionOk="0">
                  <a:moveTo>
                    <a:pt x="1" y="1"/>
                  </a:moveTo>
                  <a:lnTo>
                    <a:pt x="12341" y="6779"/>
                  </a:lnTo>
                  <a:lnTo>
                    <a:pt x="12706" y="6050"/>
                  </a:lnTo>
                  <a:lnTo>
                    <a:pt x="1" y="1"/>
                  </a:ln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4435000" y="2364300"/>
              <a:ext cx="366300" cy="45625"/>
            </a:xfrm>
            <a:custGeom>
              <a:avLst/>
              <a:gdLst/>
              <a:ahLst/>
              <a:cxnLst/>
              <a:rect l="l" t="t" r="r" b="b"/>
              <a:pathLst>
                <a:path w="14652" h="1825" extrusionOk="0">
                  <a:moveTo>
                    <a:pt x="0" y="1"/>
                  </a:moveTo>
                  <a:lnTo>
                    <a:pt x="14499" y="1825"/>
                  </a:lnTo>
                  <a:lnTo>
                    <a:pt x="14651" y="791"/>
                  </a:lnTo>
                  <a:lnTo>
                    <a:pt x="0" y="1"/>
                  </a:ln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4597625" y="2622675"/>
              <a:ext cx="493950" cy="479500"/>
            </a:xfrm>
            <a:custGeom>
              <a:avLst/>
              <a:gdLst/>
              <a:ahLst/>
              <a:cxnLst/>
              <a:rect l="l" t="t" r="r" b="b"/>
              <a:pathLst>
                <a:path w="19758" h="19180" extrusionOk="0">
                  <a:moveTo>
                    <a:pt x="6839" y="0"/>
                  </a:moveTo>
                  <a:lnTo>
                    <a:pt x="11854" y="11581"/>
                  </a:lnTo>
                  <a:cubicBezTo>
                    <a:pt x="9818" y="11642"/>
                    <a:pt x="7477" y="11733"/>
                    <a:pt x="5228" y="11885"/>
                  </a:cubicBezTo>
                  <a:cubicBezTo>
                    <a:pt x="5137" y="12371"/>
                    <a:pt x="5076" y="12736"/>
                    <a:pt x="5046" y="12888"/>
                  </a:cubicBezTo>
                  <a:cubicBezTo>
                    <a:pt x="4924" y="13557"/>
                    <a:pt x="2949" y="15684"/>
                    <a:pt x="0" y="18542"/>
                  </a:cubicBezTo>
                  <a:cubicBezTo>
                    <a:pt x="6444" y="18785"/>
                    <a:pt x="14073" y="19058"/>
                    <a:pt x="18086" y="19180"/>
                  </a:cubicBezTo>
                  <a:cubicBezTo>
                    <a:pt x="18694" y="17143"/>
                    <a:pt x="19241" y="15289"/>
                    <a:pt x="19757" y="13617"/>
                  </a:cubicBezTo>
                  <a:cubicBezTo>
                    <a:pt x="17538" y="11946"/>
                    <a:pt x="14833" y="9180"/>
                    <a:pt x="12432" y="6505"/>
                  </a:cubicBezTo>
                  <a:cubicBezTo>
                    <a:pt x="11733" y="5715"/>
                    <a:pt x="11064" y="4985"/>
                    <a:pt x="10426" y="4225"/>
                  </a:cubicBezTo>
                  <a:cubicBezTo>
                    <a:pt x="8936" y="2493"/>
                    <a:pt x="7690" y="973"/>
                    <a:pt x="683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4181950" y="1495000"/>
              <a:ext cx="85900" cy="71275"/>
            </a:xfrm>
            <a:custGeom>
              <a:avLst/>
              <a:gdLst/>
              <a:ahLst/>
              <a:cxnLst/>
              <a:rect l="l" t="t" r="r" b="b"/>
              <a:pathLst>
                <a:path w="3436" h="2851" extrusionOk="0">
                  <a:moveTo>
                    <a:pt x="639" y="0"/>
                  </a:moveTo>
                  <a:lnTo>
                    <a:pt x="639" y="0"/>
                  </a:lnTo>
                  <a:cubicBezTo>
                    <a:pt x="913" y="821"/>
                    <a:pt x="791" y="1581"/>
                    <a:pt x="1" y="1976"/>
                  </a:cubicBezTo>
                  <a:cubicBezTo>
                    <a:pt x="1" y="1976"/>
                    <a:pt x="1057" y="2850"/>
                    <a:pt x="1944" y="2850"/>
                  </a:cubicBezTo>
                  <a:cubicBezTo>
                    <a:pt x="2202" y="2850"/>
                    <a:pt x="2446" y="2776"/>
                    <a:pt x="2645" y="2584"/>
                  </a:cubicBezTo>
                  <a:cubicBezTo>
                    <a:pt x="3435" y="1824"/>
                    <a:pt x="913" y="183"/>
                    <a:pt x="639" y="0"/>
                  </a:cubicBezTo>
                  <a:close/>
                </a:path>
              </a:pathLst>
            </a:custGeom>
            <a:solidFill>
              <a:srgbClr val="82435C"/>
            </a:solidFill>
            <a:ln w="9525" cap="flat" cmpd="sng">
              <a:solidFill>
                <a:srgbClr val="8243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3" name="Google Shape;1313;p52"/>
          <p:cNvSpPr txBox="1">
            <a:spLocks noGrp="1"/>
          </p:cNvSpPr>
          <p:nvPr>
            <p:ph type="title"/>
          </p:nvPr>
        </p:nvSpPr>
        <p:spPr>
          <a:xfrm>
            <a:off x="977076" y="312590"/>
            <a:ext cx="4893912" cy="10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Why is it unique?</a:t>
            </a:r>
            <a:endParaRPr sz="4000" dirty="0"/>
          </a:p>
        </p:txBody>
      </p:sp>
      <p:sp>
        <p:nvSpPr>
          <p:cNvPr id="1314" name="Google Shape;1314;p52"/>
          <p:cNvSpPr txBox="1">
            <a:spLocks noGrp="1"/>
          </p:cNvSpPr>
          <p:nvPr>
            <p:ph type="subTitle" idx="1"/>
          </p:nvPr>
        </p:nvSpPr>
        <p:spPr>
          <a:xfrm>
            <a:off x="438292" y="1188559"/>
            <a:ext cx="7428957" cy="3740781"/>
          </a:xfrm>
          <a:prstGeom prst="rect">
            <a:avLst/>
          </a:prstGeom>
          <a:solidFill>
            <a:schemeClr val="bg1">
              <a:alpha val="88000"/>
            </a:schemeClr>
          </a:solidFill>
        </p:spPr>
        <p:txBody>
          <a:bodyPr spcFirstLastPara="1" wrap="square" lIns="91425" tIns="91425" rIns="91425" bIns="91425" anchor="t" anchorCtr="0">
            <a:noAutofit/>
          </a:bodyPr>
          <a:lstStyle/>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Our invention stands apart from other watering-plant technologies on the market today because it has a built-in feature that notifies the user periodically about the health of the system and plant.</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It will be incredibly affordable and simple to use and </a:t>
            </a:r>
            <a:r>
              <a:rPr lang="en-US" sz="1100" dirty="0" err="1"/>
              <a:t>comprehend.Although</a:t>
            </a:r>
            <a:r>
              <a:rPr lang="en-US" sz="1100" dirty="0"/>
              <a:t> this concept has been well proven in broad areas, it has not been applied to home gardens and plant nurseries, where it is just as necessary.</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By utilizing our gadget, users can keep an eye on vital information like the health of their plants, the moisture content of the soil, the air's humidity, and the temperature of their surroundings, as well as water their gardens whenever and wherever they are.</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This system is very easy to set up and can be controlled using a smartphone or computer.</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The current approaches don't have a capability to forecast and tell the farmers about the health condition of the plant, nor do they follow a practical strategy to visualize the recorded sensor data graphically.</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In order to determine whether to release water from the electric motor or not, our design involves </a:t>
            </a:r>
            <a:r>
              <a:rPr lang="en-US" sz="1100" dirty="0" err="1"/>
              <a:t>analysing</a:t>
            </a:r>
            <a:r>
              <a:rPr lang="en-US" sz="1100" dirty="0"/>
              <a:t> the moisture content and temperature of the environment in which the plant grows. </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The data from the sensors will be graphically displayed on an IOT platform (hardware and software interface), and this is then used to assess the health of the plant.</a:t>
            </a:r>
          </a:p>
          <a:p>
            <a:pPr marL="171450" lvl="0" indent="-171450" algn="l" rtl="0">
              <a:spcBef>
                <a:spcPts val="0"/>
              </a:spcBef>
              <a:spcAft>
                <a:spcPts val="1200"/>
              </a:spcAft>
              <a:buClr>
                <a:schemeClr val="dk1"/>
              </a:buClr>
              <a:buSzPts val="1100"/>
              <a:buFont typeface="Arial" panose="020B0604020202020204" pitchFamily="34" charset="0"/>
              <a:buChar char="•"/>
            </a:pPr>
            <a:r>
              <a:rPr lang="en-US" sz="1100" dirty="0"/>
              <a:t>Thus, the technology irrigates the plants while conserving water and avoiding the compulsion for continuous human supervision.</a:t>
            </a:r>
          </a:p>
        </p:txBody>
      </p:sp>
      <p:grpSp>
        <p:nvGrpSpPr>
          <p:cNvPr id="1376" name="Google Shape;1376;p52"/>
          <p:cNvGrpSpPr/>
          <p:nvPr/>
        </p:nvGrpSpPr>
        <p:grpSpPr>
          <a:xfrm flipH="1">
            <a:off x="7915078" y="64858"/>
            <a:ext cx="467000" cy="431100"/>
            <a:chOff x="1849650" y="1202325"/>
            <a:chExt cx="467000" cy="431100"/>
          </a:xfrm>
        </p:grpSpPr>
        <p:sp>
          <p:nvSpPr>
            <p:cNvPr id="1377" name="Google Shape;1377;p52"/>
            <p:cNvSpPr/>
            <p:nvPr/>
          </p:nvSpPr>
          <p:spPr>
            <a:xfrm>
              <a:off x="1880150" y="1400725"/>
              <a:ext cx="241525" cy="156500"/>
            </a:xfrm>
            <a:custGeom>
              <a:avLst/>
              <a:gdLst/>
              <a:ahLst/>
              <a:cxnLst/>
              <a:rect l="l" t="t" r="r" b="b"/>
              <a:pathLst>
                <a:path w="9661" h="6260"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1849650" y="1236200"/>
              <a:ext cx="216400" cy="208800"/>
            </a:xfrm>
            <a:custGeom>
              <a:avLst/>
              <a:gdLst/>
              <a:ahLst/>
              <a:cxnLst/>
              <a:rect l="l" t="t" r="r" b="b"/>
              <a:pathLst>
                <a:path w="8656" h="8352"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2002225" y="1422750"/>
              <a:ext cx="168900" cy="210675"/>
            </a:xfrm>
            <a:custGeom>
              <a:avLst/>
              <a:gdLst/>
              <a:ahLst/>
              <a:cxnLst/>
              <a:rect l="l" t="t" r="r" b="b"/>
              <a:pathLst>
                <a:path w="6756" h="8427"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2059825" y="1330725"/>
              <a:ext cx="256825" cy="166800"/>
            </a:xfrm>
            <a:custGeom>
              <a:avLst/>
              <a:gdLst/>
              <a:ahLst/>
              <a:cxnLst/>
              <a:rect l="l" t="t" r="r" b="b"/>
              <a:pathLst>
                <a:path w="10273" h="6672"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2002300" y="1349400"/>
              <a:ext cx="114625" cy="210275"/>
            </a:xfrm>
            <a:custGeom>
              <a:avLst/>
              <a:gdLst/>
              <a:ahLst/>
              <a:cxnLst/>
              <a:rect l="l" t="t" r="r" b="b"/>
              <a:pathLst>
                <a:path w="4585" h="841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2064600" y="1202325"/>
              <a:ext cx="118425" cy="158000"/>
            </a:xfrm>
            <a:custGeom>
              <a:avLst/>
              <a:gdLst/>
              <a:ahLst/>
              <a:cxnLst/>
              <a:rect l="l" t="t" r="r" b="b"/>
              <a:pathLst>
                <a:path w="4737" h="6320"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1875325" y="1263875"/>
              <a:ext cx="84200" cy="75450"/>
            </a:xfrm>
            <a:custGeom>
              <a:avLst/>
              <a:gdLst/>
              <a:ahLst/>
              <a:cxnLst/>
              <a:rect l="l" t="t" r="r" b="b"/>
              <a:pathLst>
                <a:path w="3368" h="3018"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1899100" y="1285300"/>
              <a:ext cx="37600" cy="34850"/>
            </a:xfrm>
            <a:custGeom>
              <a:avLst/>
              <a:gdLst/>
              <a:ahLst/>
              <a:cxnLst/>
              <a:rect l="l" t="t" r="r" b="b"/>
              <a:pathLst>
                <a:path w="1504" h="1394"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1895775" y="1499450"/>
              <a:ext cx="43775" cy="39150"/>
            </a:xfrm>
            <a:custGeom>
              <a:avLst/>
              <a:gdLst/>
              <a:ahLst/>
              <a:cxnLst/>
              <a:rect l="l" t="t" r="r" b="b"/>
              <a:pathLst>
                <a:path w="1751" h="1566"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1908150" y="1510400"/>
              <a:ext cx="20000" cy="18375"/>
            </a:xfrm>
            <a:custGeom>
              <a:avLst/>
              <a:gdLst/>
              <a:ahLst/>
              <a:cxnLst/>
              <a:rect l="l" t="t" r="r" b="b"/>
              <a:pathLst>
                <a:path w="800" h="735"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2089325" y="1563750"/>
              <a:ext cx="39950" cy="38675"/>
            </a:xfrm>
            <a:custGeom>
              <a:avLst/>
              <a:gdLst/>
              <a:ahLst/>
              <a:cxnLst/>
              <a:rect l="l" t="t" r="r" b="b"/>
              <a:pathLst>
                <a:path w="1598" h="1547"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2099775" y="1574250"/>
              <a:ext cx="19050" cy="17700"/>
            </a:xfrm>
            <a:custGeom>
              <a:avLst/>
              <a:gdLst/>
              <a:ahLst/>
              <a:cxnLst/>
              <a:rect l="l" t="t" r="r" b="b"/>
              <a:pathLst>
                <a:path w="762" h="708"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2199625" y="1362050"/>
              <a:ext cx="84675" cy="73900"/>
            </a:xfrm>
            <a:custGeom>
              <a:avLst/>
              <a:gdLst/>
              <a:ahLst/>
              <a:cxnLst/>
              <a:rect l="l" t="t" r="r" b="b"/>
              <a:pathLst>
                <a:path w="3387" h="2956"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2221975" y="1382450"/>
              <a:ext cx="37600" cy="34650"/>
            </a:xfrm>
            <a:custGeom>
              <a:avLst/>
              <a:gdLst/>
              <a:ahLst/>
              <a:cxnLst/>
              <a:rect l="l" t="t" r="r" b="b"/>
              <a:pathLst>
                <a:path w="1504" h="1386"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Gardening in the Greenhouse for Kids by Slidesgo">
  <a:themeElements>
    <a:clrScheme name="Simple Light">
      <a:dk1>
        <a:srgbClr val="000000"/>
      </a:dk1>
      <a:lt1>
        <a:srgbClr val="FFFFFF"/>
      </a:lt1>
      <a:dk2>
        <a:srgbClr val="666666"/>
      </a:dk2>
      <a:lt2>
        <a:srgbClr val="434343"/>
      </a:lt2>
      <a:accent1>
        <a:srgbClr val="2B3F3C"/>
      </a:accent1>
      <a:accent2>
        <a:srgbClr val="7A8440"/>
      </a:accent2>
      <a:accent3>
        <a:srgbClr val="A7AF5D"/>
      </a:accent3>
      <a:accent4>
        <a:srgbClr val="52918B"/>
      </a:accent4>
      <a:accent5>
        <a:srgbClr val="9DD1CD"/>
      </a:accent5>
      <a:accent6>
        <a:srgbClr val="E48E1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1985</Words>
  <Application>Microsoft Office PowerPoint</Application>
  <PresentationFormat>On-screen Show (16:9)</PresentationFormat>
  <Paragraphs>161</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NexusSerif</vt:lpstr>
      <vt:lpstr>Chewy</vt:lpstr>
      <vt:lpstr>Arimo</vt:lpstr>
      <vt:lpstr>Roboto Condensed Light</vt:lpstr>
      <vt:lpstr>Lato</vt:lpstr>
      <vt:lpstr>Actor</vt:lpstr>
      <vt:lpstr>Nunito</vt:lpstr>
      <vt:lpstr>Gardening in the Greenhouse for Kids by Slidesgo</vt:lpstr>
      <vt:lpstr>Smart Plant Watering Device – Iot Based </vt:lpstr>
      <vt:lpstr>Our team and their past works</vt:lpstr>
      <vt:lpstr>Table of contents</vt:lpstr>
      <vt:lpstr>Introduction</vt:lpstr>
      <vt:lpstr>Problem Statement</vt:lpstr>
      <vt:lpstr>Solution</vt:lpstr>
      <vt:lpstr>Background and existing work </vt:lpstr>
      <vt:lpstr>Will the idea deliver business value ? </vt:lpstr>
      <vt:lpstr>Why is it unique?</vt:lpstr>
      <vt:lpstr>Implementation</vt:lpstr>
      <vt:lpstr>Components required</vt:lpstr>
      <vt:lpstr>PowerPoint Presentation</vt:lpstr>
      <vt:lpstr>Flowchart</vt:lpstr>
      <vt:lpstr>ADVANTAGES</vt:lpstr>
      <vt:lpstr>Scalability</vt:lpstr>
      <vt:lpstr>Extent of Implementation done </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Plant Watering Device – Iot Based</dc:title>
  <dc:creator>Izna Syed</dc:creator>
  <cp:lastModifiedBy>20BCE11021</cp:lastModifiedBy>
  <cp:revision>19</cp:revision>
  <dcterms:modified xsi:type="dcterms:W3CDTF">2022-11-13T15:59:33Z</dcterms:modified>
</cp:coreProperties>
</file>