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1" r:id="rId8"/>
    <p:sldId id="262" r:id="rId9"/>
    <p:sldId id="312" r:id="rId10"/>
    <p:sldId id="313" r:id="rId11"/>
    <p:sldId id="263" r:id="rId12"/>
    <p:sldId id="311" r:id="rId13"/>
    <p:sldId id="314" r:id="rId14"/>
    <p:sldId id="363" r:id="rId15"/>
    <p:sldId id="364" r:id="rId16"/>
    <p:sldId id="366" r:id="rId17"/>
    <p:sldId id="365" r:id="rId18"/>
    <p:sldId id="370" r:id="rId19"/>
    <p:sldId id="264" r:id="rId20"/>
    <p:sldId id="265" r:id="rId21"/>
    <p:sldId id="369" r:id="rId22"/>
    <p:sldId id="371" r:id="rId23"/>
    <p:sldId id="372" r:id="rId24"/>
    <p:sldId id="420" r:id="rId25"/>
    <p:sldId id="266" r:id="rId26"/>
    <p:sldId id="421" r:id="rId27"/>
    <p:sldId id="423" r:id="rId28"/>
    <p:sldId id="267" r:id="rId29"/>
    <p:sldId id="315" r:id="rId30"/>
    <p:sldId id="269" r:id="rId31"/>
    <p:sldId id="270" r:id="rId32"/>
    <p:sldId id="320" r:id="rId33"/>
  </p:sldIdLst>
  <p:sldSz cx="9144000" cy="5143500"/>
  <p:notesSz cx="6858000" cy="9144000"/>
  <p:embeddedFontLst>
    <p:embeddedFont>
      <p:font typeface="Noto Sans Black" panose="020B0502040504020204"/>
      <p:bold r:id="rId37"/>
    </p:embeddedFont>
    <p:embeddedFont>
      <p:font typeface="Lato" panose="020F0502020204030203"/>
      <p:regular r:id="rId38"/>
    </p:embeddedFont>
    <p:embeddedFont>
      <p:font typeface="DM Sans"/>
      <p:regular r:id="rId39"/>
    </p:embeddedFont>
    <p:embeddedFont>
      <p:font typeface="Lato Light" panose="020F0302020204030203"/>
      <p:regular r:id="rId40"/>
    </p:embeddedFont>
    <p:embeddedFont>
      <p:font typeface="Noto Sans" panose="020B0502040504020204"/>
      <p:regular r:id="rId41"/>
      <p:italic r:id="rId42"/>
    </p:embeddedFont>
    <p:embeddedFont>
      <p:font typeface="Calibri" panose="020F050202020403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font" Target="fonts/font10.fntdata"/><Relationship Id="rId45" Type="http://schemas.openxmlformats.org/officeDocument/2006/relationships/font" Target="fonts/font9.fntdata"/><Relationship Id="rId44" Type="http://schemas.openxmlformats.org/officeDocument/2006/relationships/font" Target="fonts/font8.fntdata"/><Relationship Id="rId43" Type="http://schemas.openxmlformats.org/officeDocument/2006/relationships/font" Target="fonts/font7.fntdata"/><Relationship Id="rId42" Type="http://schemas.openxmlformats.org/officeDocument/2006/relationships/font" Target="fonts/font6.fntdata"/><Relationship Id="rId41" Type="http://schemas.openxmlformats.org/officeDocument/2006/relationships/font" Target="fonts/font5.fntdata"/><Relationship Id="rId40" Type="http://schemas.openxmlformats.org/officeDocument/2006/relationships/font" Target="fonts/font4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3.fntdata"/><Relationship Id="rId38" Type="http://schemas.openxmlformats.org/officeDocument/2006/relationships/font" Target="fonts/font2.fntdata"/><Relationship Id="rId37" Type="http://schemas.openxmlformats.org/officeDocument/2006/relationships/font" Target="fonts/font1.fntdata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2b67dbef3e0_3_1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2b67dbef3e0_3_1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2b67dbef3e0_3_1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2b67dbef3e0_3_1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2b56c951a92_0_1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2b56c951a92_0_1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2b67dbef3e0_3_1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2b67dbef3e0_3_1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b67dbef3e0_0_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b67dbef3e0_0_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b67dbef3e0_0_1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b67dbef3e0_0_1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b67dbef3e0_0_1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b67dbef3e0_0_1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b56c951a92_0_1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2b56c951a92_0_1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b67dbef3e0_3_14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2b67dbef3e0_3_14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b67dbef3e0_3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2b67dbef3e0_3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b67dbef3e0_3_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2b67dbef3e0_3_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2b67dbef3e0_3_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2b67dbef3e0_3_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3973238" y="787150"/>
            <a:ext cx="3847200" cy="29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Font typeface="Noto Sans Black" panose="020B0502040504020204"/>
              <a:buNone/>
              <a:defRPr sz="48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Noto Sans Black" panose="020B0502040504020204"/>
              <a:buNone/>
              <a:defRPr sz="52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Noto Sans Black" panose="020B0502040504020204"/>
              <a:buNone/>
              <a:defRPr sz="52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Noto Sans Black" panose="020B0502040504020204"/>
              <a:buNone/>
              <a:defRPr sz="52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Noto Sans Black" panose="020B0502040504020204"/>
              <a:buNone/>
              <a:defRPr sz="52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Noto Sans Black" panose="020B0502040504020204"/>
              <a:buNone/>
              <a:defRPr sz="52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Noto Sans Black" panose="020B0502040504020204"/>
              <a:buNone/>
              <a:defRPr sz="52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Noto Sans Black" panose="020B0502040504020204"/>
              <a:buNone/>
              <a:defRPr sz="52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Noto Sans Black" panose="020B0502040504020204"/>
              <a:buNone/>
              <a:defRPr sz="52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973238" y="3843775"/>
            <a:ext cx="38472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1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391575" y="-1237361"/>
            <a:ext cx="10997725" cy="7403760"/>
            <a:chOff x="-391575" y="-1237361"/>
            <a:chExt cx="10997725" cy="7403760"/>
          </a:xfrm>
        </p:grpSpPr>
        <p:sp>
          <p:nvSpPr>
            <p:cNvPr id="13" name="Google Shape;13;p2"/>
            <p:cNvSpPr/>
            <p:nvPr/>
          </p:nvSpPr>
          <p:spPr>
            <a:xfrm rot="-2441861">
              <a:off x="7506873" y="-646202"/>
              <a:ext cx="2669355" cy="2308783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391575" y="787150"/>
              <a:ext cx="1371600" cy="1371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876013" y="-698750"/>
              <a:ext cx="1485900" cy="14859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 rot="2124030">
              <a:off x="3009945" y="4387605"/>
              <a:ext cx="1485789" cy="148578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 rot="-2441924">
              <a:off x="8243048" y="288124"/>
              <a:ext cx="1301064" cy="112535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43800" y="4751991"/>
              <a:ext cx="957600" cy="9576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391575" y="-296600"/>
              <a:ext cx="1672200" cy="1672200"/>
            </a:xfrm>
            <a:prstGeom prst="ellipse">
              <a:avLst/>
            </a:prstGeom>
            <a:noFill/>
            <a:ln w="19050" cap="flat" cmpd="sng">
              <a:solidFill>
                <a:schemeClr val="accent4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378575" y="4597791"/>
              <a:ext cx="1266000" cy="1266000"/>
            </a:xfrm>
            <a:prstGeom prst="diamond">
              <a:avLst/>
            </a:pr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1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1"/>
          <p:cNvSpPr txBox="1"/>
          <p:nvPr>
            <p:ph type="title" hasCustomPrompt="1"/>
          </p:nvPr>
        </p:nvSpPr>
        <p:spPr>
          <a:xfrm>
            <a:off x="1284000" y="1570475"/>
            <a:ext cx="6576000" cy="120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7" name="Google Shape;97;p11"/>
          <p:cNvSpPr txBox="1"/>
          <p:nvPr>
            <p:ph type="subTitle" idx="1"/>
          </p:nvPr>
        </p:nvSpPr>
        <p:spPr>
          <a:xfrm>
            <a:off x="1284000" y="2926499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8" name="Google Shape;98;p11"/>
          <p:cNvGrpSpPr/>
          <p:nvPr/>
        </p:nvGrpSpPr>
        <p:grpSpPr>
          <a:xfrm>
            <a:off x="-982211" y="-469500"/>
            <a:ext cx="3497064" cy="5366800"/>
            <a:chOff x="-982211" y="-469500"/>
            <a:chExt cx="3497064" cy="5366800"/>
          </a:xfrm>
        </p:grpSpPr>
        <p:sp>
          <p:nvSpPr>
            <p:cNvPr id="99" name="Google Shape;99;p11"/>
            <p:cNvSpPr/>
            <p:nvPr/>
          </p:nvSpPr>
          <p:spPr>
            <a:xfrm rot="-8675970">
              <a:off x="-689205" y="3118506"/>
              <a:ext cx="1485789" cy="148578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11"/>
            <p:cNvSpPr/>
            <p:nvPr/>
          </p:nvSpPr>
          <p:spPr>
            <a:xfrm rot="10800000">
              <a:off x="1557253" y="-469500"/>
              <a:ext cx="957600" cy="9576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1" name="Google Shape;101;p11"/>
          <p:cNvSpPr/>
          <p:nvPr/>
        </p:nvSpPr>
        <p:spPr>
          <a:xfrm rot="10800000">
            <a:off x="8245628" y="2825500"/>
            <a:ext cx="1371600" cy="137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type="subTitle" idx="1"/>
          </p:nvPr>
        </p:nvSpPr>
        <p:spPr>
          <a:xfrm>
            <a:off x="1583976" y="1609761"/>
            <a:ext cx="292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type="subTitle" idx="2"/>
          </p:nvPr>
        </p:nvSpPr>
        <p:spPr>
          <a:xfrm>
            <a:off x="1583976" y="2723690"/>
            <a:ext cx="292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type="subTitle" idx="3"/>
          </p:nvPr>
        </p:nvSpPr>
        <p:spPr>
          <a:xfrm>
            <a:off x="5448371" y="1609763"/>
            <a:ext cx="292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type="subTitle" idx="4"/>
          </p:nvPr>
        </p:nvSpPr>
        <p:spPr>
          <a:xfrm>
            <a:off x="5448371" y="2723688"/>
            <a:ext cx="292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type="subTitle" idx="5"/>
          </p:nvPr>
        </p:nvSpPr>
        <p:spPr>
          <a:xfrm>
            <a:off x="1583976" y="3837619"/>
            <a:ext cx="292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type="subTitle" idx="6"/>
          </p:nvPr>
        </p:nvSpPr>
        <p:spPr>
          <a:xfrm>
            <a:off x="5448371" y="3837613"/>
            <a:ext cx="292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type="title" idx="7" hasCustomPrompt="1"/>
          </p:nvPr>
        </p:nvSpPr>
        <p:spPr>
          <a:xfrm>
            <a:off x="769429" y="1393213"/>
            <a:ext cx="726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/>
          <p:nvPr>
            <p:ph type="title" idx="8" hasCustomPrompt="1"/>
          </p:nvPr>
        </p:nvSpPr>
        <p:spPr>
          <a:xfrm>
            <a:off x="4635080" y="1393213"/>
            <a:ext cx="726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type="title" idx="9" hasCustomPrompt="1"/>
          </p:nvPr>
        </p:nvSpPr>
        <p:spPr>
          <a:xfrm>
            <a:off x="769429" y="2511293"/>
            <a:ext cx="722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/>
          <p:nvPr>
            <p:ph type="title" idx="13" hasCustomPrompt="1"/>
          </p:nvPr>
        </p:nvSpPr>
        <p:spPr>
          <a:xfrm>
            <a:off x="4637170" y="2511293"/>
            <a:ext cx="722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/>
          <p:nvPr>
            <p:ph type="title" idx="14" hasCustomPrompt="1"/>
          </p:nvPr>
        </p:nvSpPr>
        <p:spPr>
          <a:xfrm>
            <a:off x="769429" y="3629378"/>
            <a:ext cx="722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/>
          <p:nvPr>
            <p:ph type="title" idx="15" hasCustomPrompt="1"/>
          </p:nvPr>
        </p:nvSpPr>
        <p:spPr>
          <a:xfrm>
            <a:off x="4637170" y="3629378"/>
            <a:ext cx="722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type="subTitle" idx="16"/>
          </p:nvPr>
        </p:nvSpPr>
        <p:spPr>
          <a:xfrm>
            <a:off x="1583976" y="1239165"/>
            <a:ext cx="2927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9" name="Google Shape;119;p13"/>
          <p:cNvSpPr txBox="1"/>
          <p:nvPr>
            <p:ph type="subTitle" idx="17"/>
          </p:nvPr>
        </p:nvSpPr>
        <p:spPr>
          <a:xfrm>
            <a:off x="1583976" y="2353094"/>
            <a:ext cx="2927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0" name="Google Shape;120;p13"/>
          <p:cNvSpPr txBox="1"/>
          <p:nvPr>
            <p:ph type="subTitle" idx="18"/>
          </p:nvPr>
        </p:nvSpPr>
        <p:spPr>
          <a:xfrm>
            <a:off x="1583976" y="3467023"/>
            <a:ext cx="2927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1" name="Google Shape;121;p13"/>
          <p:cNvSpPr txBox="1"/>
          <p:nvPr>
            <p:ph type="subTitle" idx="19"/>
          </p:nvPr>
        </p:nvSpPr>
        <p:spPr>
          <a:xfrm>
            <a:off x="5448370" y="1239168"/>
            <a:ext cx="2926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type="subTitle" idx="20"/>
          </p:nvPr>
        </p:nvSpPr>
        <p:spPr>
          <a:xfrm>
            <a:off x="5448371" y="2353093"/>
            <a:ext cx="2926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type="subTitle" idx="21"/>
          </p:nvPr>
        </p:nvSpPr>
        <p:spPr>
          <a:xfrm>
            <a:off x="5448371" y="3467018"/>
            <a:ext cx="2926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24" name="Google Shape;124;p13"/>
          <p:cNvGrpSpPr/>
          <p:nvPr/>
        </p:nvGrpSpPr>
        <p:grpSpPr>
          <a:xfrm>
            <a:off x="-2283522" y="-1751315"/>
            <a:ext cx="12416997" cy="8116869"/>
            <a:chOff x="-2283522" y="-1751315"/>
            <a:chExt cx="12416997" cy="8116869"/>
          </a:xfrm>
        </p:grpSpPr>
        <p:sp>
          <p:nvSpPr>
            <p:cNvPr id="125" name="Google Shape;125;p13"/>
            <p:cNvSpPr/>
            <p:nvPr/>
          </p:nvSpPr>
          <p:spPr>
            <a:xfrm flipH="1">
              <a:off x="8461275" y="238150"/>
              <a:ext cx="1371600" cy="137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13"/>
            <p:cNvSpPr/>
            <p:nvPr/>
          </p:nvSpPr>
          <p:spPr>
            <a:xfrm rot="-3214880" flipH="1">
              <a:off x="3829181" y="4583980"/>
              <a:ext cx="1485646" cy="1485646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13"/>
            <p:cNvSpPr/>
            <p:nvPr/>
          </p:nvSpPr>
          <p:spPr>
            <a:xfrm flipH="1">
              <a:off x="8461275" y="1239175"/>
              <a:ext cx="1672200" cy="16722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28" name="Google Shape;128;p13"/>
            <p:cNvGrpSpPr/>
            <p:nvPr/>
          </p:nvGrpSpPr>
          <p:grpSpPr>
            <a:xfrm rot="-8816449" flipH="1">
              <a:off x="-1616997" y="-1071315"/>
              <a:ext cx="3529168" cy="3491068"/>
              <a:chOff x="-1788626" y="-871653"/>
              <a:chExt cx="3529200" cy="3491100"/>
            </a:xfrm>
          </p:grpSpPr>
          <p:sp>
            <p:nvSpPr>
              <p:cNvPr id="129" name="Google Shape;129;p13"/>
              <p:cNvSpPr/>
              <p:nvPr/>
            </p:nvSpPr>
            <p:spPr>
              <a:xfrm rot="2441924" flipH="1">
                <a:off x="-624937" y="288124"/>
                <a:ext cx="1301064" cy="112535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 rot="2441861" flipH="1">
                <a:off x="-1358703" y="-280495"/>
                <a:ext cx="2669355" cy="2308783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4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 txBox="1"/>
          <p:nvPr>
            <p:ph type="title"/>
          </p:nvPr>
        </p:nvSpPr>
        <p:spPr>
          <a:xfrm>
            <a:off x="4176141" y="3525750"/>
            <a:ext cx="42750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4" name="Google Shape;134;p14"/>
          <p:cNvSpPr txBox="1"/>
          <p:nvPr>
            <p:ph type="subTitle" idx="1"/>
          </p:nvPr>
        </p:nvSpPr>
        <p:spPr>
          <a:xfrm>
            <a:off x="3132675" y="964950"/>
            <a:ext cx="5318400" cy="24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35" name="Google Shape;135;p14"/>
          <p:cNvGrpSpPr/>
          <p:nvPr/>
        </p:nvGrpSpPr>
        <p:grpSpPr>
          <a:xfrm>
            <a:off x="-1644815" y="-784475"/>
            <a:ext cx="11999951" cy="4249850"/>
            <a:chOff x="-1644815" y="-784475"/>
            <a:chExt cx="11999951" cy="4249850"/>
          </a:xfrm>
        </p:grpSpPr>
        <p:sp>
          <p:nvSpPr>
            <p:cNvPr id="136" name="Google Shape;136;p14"/>
            <p:cNvSpPr/>
            <p:nvPr/>
          </p:nvSpPr>
          <p:spPr>
            <a:xfrm flipH="1">
              <a:off x="4633463" y="-784475"/>
              <a:ext cx="1485900" cy="14859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14"/>
            <p:cNvSpPr/>
            <p:nvPr/>
          </p:nvSpPr>
          <p:spPr>
            <a:xfrm rot="-2124030" flipH="1">
              <a:off x="8576342" y="1686580"/>
              <a:ext cx="1485789" cy="1485789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8" name="Google Shape;138;p14"/>
            <p:cNvGrpSpPr/>
            <p:nvPr/>
          </p:nvGrpSpPr>
          <p:grpSpPr>
            <a:xfrm>
              <a:off x="-1644815" y="-76196"/>
              <a:ext cx="2835300" cy="2502600"/>
              <a:chOff x="-1644815" y="-76196"/>
              <a:chExt cx="2835300" cy="2502600"/>
            </a:xfrm>
          </p:grpSpPr>
          <p:sp>
            <p:nvSpPr>
              <p:cNvPr id="139" name="Google Shape;139;p14"/>
              <p:cNvSpPr/>
              <p:nvPr/>
            </p:nvSpPr>
            <p:spPr>
              <a:xfrm rot="-258322" flipH="1">
                <a:off x="-1561881" y="20743"/>
                <a:ext cx="2669433" cy="2308721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2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 rot="-257843" flipH="1">
                <a:off x="-672398" y="891407"/>
                <a:ext cx="1301158" cy="1125462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5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rot="-2441861">
            <a:off x="7536998" y="-1172452"/>
            <a:ext cx="2669355" cy="2308783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15"/>
          <p:cNvSpPr/>
          <p:nvPr/>
        </p:nvSpPr>
        <p:spPr>
          <a:xfrm rot="2123898">
            <a:off x="-571912" y="3380942"/>
            <a:ext cx="1261616" cy="1261616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15"/>
          <p:cNvSpPr/>
          <p:nvPr/>
        </p:nvSpPr>
        <p:spPr>
          <a:xfrm rot="-2441924">
            <a:off x="8168248" y="8574"/>
            <a:ext cx="1301064" cy="112535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p15"/>
          <p:cNvSpPr/>
          <p:nvPr/>
        </p:nvSpPr>
        <p:spPr>
          <a:xfrm>
            <a:off x="175625" y="4595700"/>
            <a:ext cx="107520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6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>
            <p:ph type="title"/>
          </p:nvPr>
        </p:nvSpPr>
        <p:spPr>
          <a:xfrm>
            <a:off x="720000" y="1143000"/>
            <a:ext cx="3519600" cy="17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type="subTitle" idx="1"/>
          </p:nvPr>
        </p:nvSpPr>
        <p:spPr>
          <a:xfrm>
            <a:off x="720000" y="2884575"/>
            <a:ext cx="3519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6"/>
          <p:cNvSpPr/>
          <p:nvPr>
            <p:ph type="pic" idx="2"/>
          </p:nvPr>
        </p:nvSpPr>
        <p:spPr>
          <a:xfrm>
            <a:off x="4876800" y="908800"/>
            <a:ext cx="3338400" cy="3336000"/>
          </a:xfrm>
          <a:prstGeom prst="pentagon">
            <a:avLst>
              <a:gd name="hf" fmla="val 105146"/>
              <a:gd name="vf" fmla="val 110557"/>
            </a:avLst>
          </a:prstGeom>
          <a:noFill/>
          <a:ln>
            <a:noFill/>
          </a:ln>
        </p:spPr>
      </p:sp>
      <p:grpSp>
        <p:nvGrpSpPr>
          <p:cNvPr id="153" name="Google Shape;153;p16"/>
          <p:cNvGrpSpPr/>
          <p:nvPr/>
        </p:nvGrpSpPr>
        <p:grpSpPr>
          <a:xfrm>
            <a:off x="-772687" y="-621909"/>
            <a:ext cx="6806813" cy="6645709"/>
            <a:chOff x="-772687" y="-621909"/>
            <a:chExt cx="6806813" cy="6645709"/>
          </a:xfrm>
        </p:grpSpPr>
        <p:sp>
          <p:nvSpPr>
            <p:cNvPr id="154" name="Google Shape;154;p16"/>
            <p:cNvSpPr/>
            <p:nvPr/>
          </p:nvSpPr>
          <p:spPr>
            <a:xfrm>
              <a:off x="-772687" y="76425"/>
              <a:ext cx="1485900" cy="14859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5" name="Google Shape;155;p16"/>
            <p:cNvGrpSpPr/>
            <p:nvPr/>
          </p:nvGrpSpPr>
          <p:grpSpPr>
            <a:xfrm>
              <a:off x="3685125" y="4351600"/>
              <a:ext cx="2349000" cy="1672200"/>
              <a:chOff x="3685125" y="4351600"/>
              <a:chExt cx="2349000" cy="1672200"/>
            </a:xfrm>
          </p:grpSpPr>
          <p:sp>
            <p:nvSpPr>
              <p:cNvPr id="156" name="Google Shape;156;p16"/>
              <p:cNvSpPr/>
              <p:nvPr/>
            </p:nvSpPr>
            <p:spPr>
              <a:xfrm>
                <a:off x="3685125" y="4351600"/>
                <a:ext cx="1371600" cy="1371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4361925" y="4351600"/>
                <a:ext cx="1672200" cy="1672200"/>
              </a:xfrm>
              <a:prstGeom prst="ellipse">
                <a:avLst/>
              </a:prstGeom>
              <a:noFill/>
              <a:ln w="19050" cap="flat" cmpd="sng">
                <a:solidFill>
                  <a:schemeClr val="accent4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8" name="Google Shape;158;p16"/>
            <p:cNvGrpSpPr/>
            <p:nvPr/>
          </p:nvGrpSpPr>
          <p:grpSpPr>
            <a:xfrm>
              <a:off x="3559175" y="-621909"/>
              <a:ext cx="1822825" cy="1266000"/>
              <a:chOff x="3559175" y="-621909"/>
              <a:chExt cx="1822825" cy="1266000"/>
            </a:xfrm>
          </p:grpSpPr>
          <p:sp>
            <p:nvSpPr>
              <p:cNvPr id="159" name="Google Shape;159;p16"/>
              <p:cNvSpPr/>
              <p:nvPr/>
            </p:nvSpPr>
            <p:spPr>
              <a:xfrm>
                <a:off x="4424400" y="-467709"/>
                <a:ext cx="957600" cy="9576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3559175" y="-621909"/>
                <a:ext cx="1266000" cy="1266000"/>
              </a:xfrm>
              <a:prstGeom prst="diamond">
                <a:avLst/>
              </a:prstGeom>
              <a:noFill/>
              <a:ln w="19050" cap="flat" cmpd="sng">
                <a:solidFill>
                  <a:schemeClr val="dk2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7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7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>
            <p:ph type="title"/>
          </p:nvPr>
        </p:nvSpPr>
        <p:spPr>
          <a:xfrm>
            <a:off x="720000" y="1637550"/>
            <a:ext cx="35979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type="subTitle" idx="1"/>
          </p:nvPr>
        </p:nvSpPr>
        <p:spPr>
          <a:xfrm>
            <a:off x="720000" y="2700750"/>
            <a:ext cx="35979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5" name="Google Shape;165;p17"/>
          <p:cNvGrpSpPr/>
          <p:nvPr/>
        </p:nvGrpSpPr>
        <p:grpSpPr>
          <a:xfrm>
            <a:off x="-902237" y="-574209"/>
            <a:ext cx="5072938" cy="5169909"/>
            <a:chOff x="-902237" y="-574209"/>
            <a:chExt cx="5072938" cy="5169909"/>
          </a:xfrm>
        </p:grpSpPr>
        <p:sp>
          <p:nvSpPr>
            <p:cNvPr id="166" name="Google Shape;166;p17"/>
            <p:cNvSpPr/>
            <p:nvPr/>
          </p:nvSpPr>
          <p:spPr>
            <a:xfrm>
              <a:off x="-902237" y="3109800"/>
              <a:ext cx="1485900" cy="14859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7" name="Google Shape;167;p17"/>
            <p:cNvGrpSpPr/>
            <p:nvPr/>
          </p:nvGrpSpPr>
          <p:grpSpPr>
            <a:xfrm>
              <a:off x="2347875" y="-574209"/>
              <a:ext cx="1822825" cy="1266000"/>
              <a:chOff x="2347875" y="-574209"/>
              <a:chExt cx="1822825" cy="1266000"/>
            </a:xfrm>
          </p:grpSpPr>
          <p:sp>
            <p:nvSpPr>
              <p:cNvPr id="168" name="Google Shape;168;p17"/>
              <p:cNvSpPr/>
              <p:nvPr/>
            </p:nvSpPr>
            <p:spPr>
              <a:xfrm>
                <a:off x="3213100" y="-420009"/>
                <a:ext cx="957600" cy="9576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2347875" y="-574209"/>
                <a:ext cx="1266000" cy="1266000"/>
              </a:xfrm>
              <a:prstGeom prst="diamond">
                <a:avLst/>
              </a:prstGeom>
              <a:noFill/>
              <a:ln w="19050" cap="flat" cmpd="sng">
                <a:solidFill>
                  <a:schemeClr val="dk2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8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>
            <p:ph type="title"/>
          </p:nvPr>
        </p:nvSpPr>
        <p:spPr>
          <a:xfrm>
            <a:off x="4837200" y="1691150"/>
            <a:ext cx="3593400" cy="6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18"/>
          <p:cNvSpPr txBox="1"/>
          <p:nvPr>
            <p:ph type="subTitle" idx="1"/>
          </p:nvPr>
        </p:nvSpPr>
        <p:spPr>
          <a:xfrm>
            <a:off x="4837371" y="2372050"/>
            <a:ext cx="3593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4" name="Google Shape;174;p18"/>
          <p:cNvGrpSpPr/>
          <p:nvPr/>
        </p:nvGrpSpPr>
        <p:grpSpPr>
          <a:xfrm>
            <a:off x="-391575" y="-588809"/>
            <a:ext cx="10590689" cy="3183609"/>
            <a:chOff x="-391575" y="-588809"/>
            <a:chExt cx="10590689" cy="3183609"/>
          </a:xfrm>
        </p:grpSpPr>
        <p:sp>
          <p:nvSpPr>
            <p:cNvPr id="175" name="Google Shape;175;p18"/>
            <p:cNvSpPr/>
            <p:nvPr/>
          </p:nvSpPr>
          <p:spPr>
            <a:xfrm rot="2124030">
              <a:off x="8420320" y="816005"/>
              <a:ext cx="1485789" cy="148578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6" name="Google Shape;176;p18"/>
            <p:cNvGrpSpPr/>
            <p:nvPr/>
          </p:nvGrpSpPr>
          <p:grpSpPr>
            <a:xfrm>
              <a:off x="-391575" y="-296600"/>
              <a:ext cx="1672200" cy="2455350"/>
              <a:chOff x="-391575" y="-296600"/>
              <a:chExt cx="1672200" cy="2455350"/>
            </a:xfrm>
          </p:grpSpPr>
          <p:sp>
            <p:nvSpPr>
              <p:cNvPr id="177" name="Google Shape;177;p18"/>
              <p:cNvSpPr/>
              <p:nvPr/>
            </p:nvSpPr>
            <p:spPr>
              <a:xfrm>
                <a:off x="-391575" y="787150"/>
                <a:ext cx="1371600" cy="1371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" name="Google Shape;178;p18"/>
              <p:cNvSpPr/>
              <p:nvPr/>
            </p:nvSpPr>
            <p:spPr>
              <a:xfrm>
                <a:off x="-391575" y="-296600"/>
                <a:ext cx="1672200" cy="1672200"/>
              </a:xfrm>
              <a:prstGeom prst="ellipse">
                <a:avLst/>
              </a:prstGeom>
              <a:noFill/>
              <a:ln w="19050" cap="flat" cmpd="sng">
                <a:solidFill>
                  <a:schemeClr val="accent4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9" name="Google Shape;179;p18"/>
            <p:cNvGrpSpPr/>
            <p:nvPr/>
          </p:nvGrpSpPr>
          <p:grpSpPr>
            <a:xfrm>
              <a:off x="6008150" y="-588809"/>
              <a:ext cx="1822825" cy="1266000"/>
              <a:chOff x="6008150" y="-588809"/>
              <a:chExt cx="1822825" cy="1266000"/>
            </a:xfrm>
          </p:grpSpPr>
          <p:sp>
            <p:nvSpPr>
              <p:cNvPr id="180" name="Google Shape;180;p18"/>
              <p:cNvSpPr/>
              <p:nvPr/>
            </p:nvSpPr>
            <p:spPr>
              <a:xfrm>
                <a:off x="6873375" y="-434609"/>
                <a:ext cx="957600" cy="9576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>
                <a:off x="6008150" y="-588809"/>
                <a:ext cx="1266000" cy="1266000"/>
              </a:xfrm>
              <a:prstGeom prst="diamond">
                <a:avLst/>
              </a:prstGeom>
              <a:noFill/>
              <a:ln w="19050" cap="flat" cmpd="sng">
                <a:solidFill>
                  <a:schemeClr val="dk2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_1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9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 txBox="1"/>
          <p:nvPr>
            <p:ph type="title"/>
          </p:nvPr>
        </p:nvSpPr>
        <p:spPr>
          <a:xfrm>
            <a:off x="722400" y="1691150"/>
            <a:ext cx="3593400" cy="6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5" name="Google Shape;185;p19"/>
          <p:cNvSpPr txBox="1"/>
          <p:nvPr>
            <p:ph type="subTitle" idx="1"/>
          </p:nvPr>
        </p:nvSpPr>
        <p:spPr>
          <a:xfrm>
            <a:off x="722571" y="2372050"/>
            <a:ext cx="3593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6" name="Google Shape;186;p19"/>
          <p:cNvGrpSpPr/>
          <p:nvPr/>
        </p:nvGrpSpPr>
        <p:grpSpPr>
          <a:xfrm>
            <a:off x="-1101361" y="-651534"/>
            <a:ext cx="5336274" cy="6399084"/>
            <a:chOff x="-1101361" y="-651534"/>
            <a:chExt cx="5336274" cy="6399084"/>
          </a:xfrm>
        </p:grpSpPr>
        <p:sp>
          <p:nvSpPr>
            <p:cNvPr id="187" name="Google Shape;187;p19"/>
            <p:cNvSpPr/>
            <p:nvPr/>
          </p:nvSpPr>
          <p:spPr>
            <a:xfrm>
              <a:off x="2749013" y="4261650"/>
              <a:ext cx="1485900" cy="14859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88" name="Google Shape;188;p19"/>
            <p:cNvGrpSpPr/>
            <p:nvPr/>
          </p:nvGrpSpPr>
          <p:grpSpPr>
            <a:xfrm>
              <a:off x="1607850" y="-651534"/>
              <a:ext cx="1822825" cy="1266000"/>
              <a:chOff x="1607850" y="-651534"/>
              <a:chExt cx="1822825" cy="1266000"/>
            </a:xfrm>
          </p:grpSpPr>
          <p:sp>
            <p:nvSpPr>
              <p:cNvPr id="189" name="Google Shape;189;p19"/>
              <p:cNvSpPr/>
              <p:nvPr/>
            </p:nvSpPr>
            <p:spPr>
              <a:xfrm>
                <a:off x="2473075" y="-497334"/>
                <a:ext cx="957600" cy="9576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" name="Google Shape;190;p19"/>
              <p:cNvSpPr/>
              <p:nvPr/>
            </p:nvSpPr>
            <p:spPr>
              <a:xfrm>
                <a:off x="1607850" y="-651534"/>
                <a:ext cx="1266000" cy="1266000"/>
              </a:xfrm>
              <a:prstGeom prst="diamond">
                <a:avLst/>
              </a:prstGeom>
              <a:noFill/>
              <a:ln w="19050" cap="flat" cmpd="sng">
                <a:solidFill>
                  <a:schemeClr val="dk2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91" name="Google Shape;191;p19"/>
            <p:cNvSpPr/>
            <p:nvPr/>
          </p:nvSpPr>
          <p:spPr>
            <a:xfrm rot="2124030">
              <a:off x="-808355" y="753280"/>
              <a:ext cx="1485789" cy="148578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7_1_1_1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0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 txBox="1"/>
          <p:nvPr>
            <p:ph type="title"/>
          </p:nvPr>
        </p:nvSpPr>
        <p:spPr>
          <a:xfrm>
            <a:off x="713225" y="444850"/>
            <a:ext cx="29730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5" name="Google Shape;195;p20"/>
          <p:cNvSpPr txBox="1"/>
          <p:nvPr>
            <p:ph type="subTitle" idx="1"/>
          </p:nvPr>
        </p:nvSpPr>
        <p:spPr>
          <a:xfrm>
            <a:off x="713225" y="1494550"/>
            <a:ext cx="2973000" cy="14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0"/>
          <p:cNvSpPr/>
          <p:nvPr>
            <p:ph type="pic" idx="2"/>
          </p:nvPr>
        </p:nvSpPr>
        <p:spPr>
          <a:xfrm flipH="1">
            <a:off x="5876925" y="547050"/>
            <a:ext cx="2553900" cy="4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20"/>
          <p:cNvSpPr/>
          <p:nvPr>
            <p:ph type="pic" idx="3"/>
          </p:nvPr>
        </p:nvSpPr>
        <p:spPr>
          <a:xfrm flipH="1">
            <a:off x="3894275" y="554675"/>
            <a:ext cx="1919400" cy="23313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20"/>
          <p:cNvSpPr/>
          <p:nvPr>
            <p:ph type="pic" idx="4"/>
          </p:nvPr>
        </p:nvSpPr>
        <p:spPr>
          <a:xfrm>
            <a:off x="713225" y="2946150"/>
            <a:ext cx="5115900" cy="1650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99" name="Google Shape;199;p20"/>
          <p:cNvGrpSpPr/>
          <p:nvPr/>
        </p:nvGrpSpPr>
        <p:grpSpPr>
          <a:xfrm>
            <a:off x="-1010700" y="-946400"/>
            <a:ext cx="11285839" cy="6397104"/>
            <a:chOff x="-1010700" y="-946400"/>
            <a:chExt cx="11285839" cy="6397104"/>
          </a:xfrm>
        </p:grpSpPr>
        <p:sp>
          <p:nvSpPr>
            <p:cNvPr id="200" name="Google Shape;200;p20"/>
            <p:cNvSpPr/>
            <p:nvPr/>
          </p:nvSpPr>
          <p:spPr>
            <a:xfrm>
              <a:off x="2609313" y="-946400"/>
              <a:ext cx="1485900" cy="14859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20"/>
            <p:cNvSpPr/>
            <p:nvPr/>
          </p:nvSpPr>
          <p:spPr>
            <a:xfrm rot="2124030">
              <a:off x="8496345" y="1884455"/>
              <a:ext cx="1485789" cy="148578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20"/>
            <p:cNvSpPr/>
            <p:nvPr/>
          </p:nvSpPr>
          <p:spPr>
            <a:xfrm rot="-5400000">
              <a:off x="8652888" y="3627879"/>
              <a:ext cx="957600" cy="9576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03" name="Google Shape;203;p20"/>
            <p:cNvGrpSpPr/>
            <p:nvPr/>
          </p:nvGrpSpPr>
          <p:grpSpPr>
            <a:xfrm>
              <a:off x="-1010700" y="313000"/>
              <a:ext cx="1723925" cy="2474400"/>
              <a:chOff x="-1010700" y="313000"/>
              <a:chExt cx="1723925" cy="2474400"/>
            </a:xfrm>
          </p:grpSpPr>
          <p:sp>
            <p:nvSpPr>
              <p:cNvPr id="204" name="Google Shape;204;p20"/>
              <p:cNvSpPr/>
              <p:nvPr/>
            </p:nvSpPr>
            <p:spPr>
              <a:xfrm>
                <a:off x="-658375" y="1415800"/>
                <a:ext cx="1371600" cy="1371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20"/>
              <p:cNvSpPr/>
              <p:nvPr/>
            </p:nvSpPr>
            <p:spPr>
              <a:xfrm>
                <a:off x="-1010700" y="313000"/>
                <a:ext cx="1672200" cy="1672200"/>
              </a:xfrm>
              <a:prstGeom prst="ellipse">
                <a:avLst/>
              </a:prstGeom>
              <a:noFill/>
              <a:ln w="19050" cap="flat" cmpd="sng">
                <a:solidFill>
                  <a:schemeClr val="accent4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06" name="Google Shape;206;p20"/>
            <p:cNvSpPr/>
            <p:nvPr/>
          </p:nvSpPr>
          <p:spPr>
            <a:xfrm rot="-5400000">
              <a:off x="8498688" y="4184704"/>
              <a:ext cx="1266000" cy="1266000"/>
            </a:xfrm>
            <a:prstGeom prst="diamond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type="title"/>
          </p:nvPr>
        </p:nvSpPr>
        <p:spPr>
          <a:xfrm>
            <a:off x="4400550" y="2079575"/>
            <a:ext cx="40347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type="title" idx="2" hasCustomPrompt="1"/>
          </p:nvPr>
        </p:nvSpPr>
        <p:spPr>
          <a:xfrm>
            <a:off x="6649800" y="1012925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type="subTitle" idx="1"/>
          </p:nvPr>
        </p:nvSpPr>
        <p:spPr>
          <a:xfrm>
            <a:off x="4400550" y="3741725"/>
            <a:ext cx="4034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" name="Google Shape;26;p3"/>
          <p:cNvGrpSpPr/>
          <p:nvPr/>
        </p:nvGrpSpPr>
        <p:grpSpPr>
          <a:xfrm>
            <a:off x="-1139386" y="0"/>
            <a:ext cx="11060524" cy="5861691"/>
            <a:chOff x="-1139386" y="0"/>
            <a:chExt cx="11060524" cy="5861691"/>
          </a:xfrm>
        </p:grpSpPr>
        <p:sp>
          <p:nvSpPr>
            <p:cNvPr id="27" name="Google Shape;27;p3"/>
            <p:cNvSpPr/>
            <p:nvPr/>
          </p:nvSpPr>
          <p:spPr>
            <a:xfrm>
              <a:off x="8435238" y="727925"/>
              <a:ext cx="1485900" cy="14859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rot="2124030">
              <a:off x="-846380" y="293005"/>
              <a:ext cx="1485789" cy="148578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205450" y="4749891"/>
              <a:ext cx="957600" cy="9576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340225" y="4595691"/>
              <a:ext cx="1266000" cy="1266000"/>
            </a:xfrm>
            <a:prstGeom prst="diamond">
              <a:avLst/>
            </a:pr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1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0" name="Google Shape;210;p21"/>
          <p:cNvSpPr txBox="1"/>
          <p:nvPr>
            <p:ph type="subTitle" idx="1"/>
          </p:nvPr>
        </p:nvSpPr>
        <p:spPr>
          <a:xfrm>
            <a:off x="4776328" y="1667625"/>
            <a:ext cx="32541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1"/>
          <p:cNvSpPr txBox="1"/>
          <p:nvPr>
            <p:ph type="subTitle" idx="2"/>
          </p:nvPr>
        </p:nvSpPr>
        <p:spPr>
          <a:xfrm>
            <a:off x="1113572" y="1667625"/>
            <a:ext cx="32541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2" name="Google Shape;212;p21"/>
          <p:cNvGrpSpPr/>
          <p:nvPr/>
        </p:nvGrpSpPr>
        <p:grpSpPr>
          <a:xfrm>
            <a:off x="-614295" y="60700"/>
            <a:ext cx="10660834" cy="4935050"/>
            <a:chOff x="-614295" y="60700"/>
            <a:chExt cx="10660834" cy="4935050"/>
          </a:xfrm>
        </p:grpSpPr>
        <p:sp>
          <p:nvSpPr>
            <p:cNvPr id="213" name="Google Shape;213;p21"/>
            <p:cNvSpPr/>
            <p:nvPr/>
          </p:nvSpPr>
          <p:spPr>
            <a:xfrm rot="10800000" flipH="1">
              <a:off x="-464000" y="3624150"/>
              <a:ext cx="1371600" cy="1371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21"/>
            <p:cNvSpPr/>
            <p:nvPr/>
          </p:nvSpPr>
          <p:spPr>
            <a:xfrm rot="8675970" flipH="1">
              <a:off x="8267745" y="3118506"/>
              <a:ext cx="1485789" cy="148578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21"/>
            <p:cNvSpPr/>
            <p:nvPr/>
          </p:nvSpPr>
          <p:spPr>
            <a:xfrm rot="7533551" flipH="1">
              <a:off x="-428705" y="672017"/>
              <a:ext cx="1301020" cy="112535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21"/>
            <p:cNvSpPr/>
            <p:nvPr/>
          </p:nvSpPr>
          <p:spPr>
            <a:xfrm rot="10800000" flipH="1">
              <a:off x="8086175" y="60700"/>
              <a:ext cx="957600" cy="9576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21"/>
            <p:cNvSpPr/>
            <p:nvPr/>
          </p:nvSpPr>
          <p:spPr>
            <a:xfrm rot="10800000" flipH="1">
              <a:off x="8086175" y="582250"/>
              <a:ext cx="1429200" cy="1429200"/>
            </a:xfrm>
            <a:prstGeom prst="diamond">
              <a:avLst/>
            </a:pr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2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type="subTitle" idx="1"/>
          </p:nvPr>
        </p:nvSpPr>
        <p:spPr>
          <a:xfrm>
            <a:off x="937625" y="2980824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type="subTitle" idx="2"/>
          </p:nvPr>
        </p:nvSpPr>
        <p:spPr>
          <a:xfrm>
            <a:off x="3484347" y="2980824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type="subTitle" idx="3"/>
          </p:nvPr>
        </p:nvSpPr>
        <p:spPr>
          <a:xfrm>
            <a:off x="6031075" y="2980824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type="subTitle" idx="4"/>
          </p:nvPr>
        </p:nvSpPr>
        <p:spPr>
          <a:xfrm>
            <a:off x="937625" y="2505072"/>
            <a:ext cx="21753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5" name="Google Shape;225;p22"/>
          <p:cNvSpPr txBox="1"/>
          <p:nvPr>
            <p:ph type="subTitle" idx="5"/>
          </p:nvPr>
        </p:nvSpPr>
        <p:spPr>
          <a:xfrm>
            <a:off x="3484350" y="2505072"/>
            <a:ext cx="21753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6" name="Google Shape;226;p22"/>
          <p:cNvSpPr txBox="1"/>
          <p:nvPr>
            <p:ph type="subTitle" idx="6"/>
          </p:nvPr>
        </p:nvSpPr>
        <p:spPr>
          <a:xfrm>
            <a:off x="6031075" y="2505072"/>
            <a:ext cx="21753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27" name="Google Shape;227;p22"/>
          <p:cNvGrpSpPr/>
          <p:nvPr/>
        </p:nvGrpSpPr>
        <p:grpSpPr>
          <a:xfrm>
            <a:off x="-958975" y="-420425"/>
            <a:ext cx="11774675" cy="6694075"/>
            <a:chOff x="-958975" y="-420425"/>
            <a:chExt cx="11774675" cy="6694075"/>
          </a:xfrm>
        </p:grpSpPr>
        <p:sp>
          <p:nvSpPr>
            <p:cNvPr id="228" name="Google Shape;228;p22"/>
            <p:cNvSpPr/>
            <p:nvPr/>
          </p:nvSpPr>
          <p:spPr>
            <a:xfrm rot="10800000">
              <a:off x="-433975" y="-420425"/>
              <a:ext cx="1371600" cy="1371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22"/>
            <p:cNvSpPr/>
            <p:nvPr/>
          </p:nvSpPr>
          <p:spPr>
            <a:xfrm rot="2124030">
              <a:off x="8499370" y="1122543"/>
              <a:ext cx="1485789" cy="148578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-480975" y="2463891"/>
              <a:ext cx="957600" cy="9576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22"/>
            <p:cNvSpPr/>
            <p:nvPr/>
          </p:nvSpPr>
          <p:spPr>
            <a:xfrm rot="10800000">
              <a:off x="-958975" y="105550"/>
              <a:ext cx="1672200" cy="1672200"/>
            </a:xfrm>
            <a:prstGeom prst="ellipse">
              <a:avLst/>
            </a:prstGeom>
            <a:noFill/>
            <a:ln w="19050" cap="flat" cmpd="sng">
              <a:solidFill>
                <a:schemeClr val="accent4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22"/>
            <p:cNvSpPr/>
            <p:nvPr/>
          </p:nvSpPr>
          <p:spPr>
            <a:xfrm rot="-8358139" flipH="1">
              <a:off x="7716423" y="3373708"/>
              <a:ext cx="2669355" cy="2308783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22"/>
            <p:cNvSpPr/>
            <p:nvPr/>
          </p:nvSpPr>
          <p:spPr>
            <a:xfrm rot="-8358076" flipH="1">
              <a:off x="8248173" y="3860940"/>
              <a:ext cx="1301064" cy="112535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22"/>
            <p:cNvSpPr/>
            <p:nvPr/>
          </p:nvSpPr>
          <p:spPr>
            <a:xfrm rot="4708095">
              <a:off x="1639296" y="4606975"/>
              <a:ext cx="957427" cy="957427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3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8" name="Google Shape;238;p23"/>
          <p:cNvSpPr txBox="1"/>
          <p:nvPr>
            <p:ph type="subTitle" idx="1"/>
          </p:nvPr>
        </p:nvSpPr>
        <p:spPr>
          <a:xfrm>
            <a:off x="2098231" y="19953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3"/>
          <p:cNvSpPr txBox="1"/>
          <p:nvPr>
            <p:ph type="subTitle" idx="2"/>
          </p:nvPr>
        </p:nvSpPr>
        <p:spPr>
          <a:xfrm>
            <a:off x="5805410" y="19953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3"/>
          <p:cNvSpPr txBox="1"/>
          <p:nvPr>
            <p:ph type="subTitle" idx="3"/>
          </p:nvPr>
        </p:nvSpPr>
        <p:spPr>
          <a:xfrm>
            <a:off x="2098231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3"/>
          <p:cNvSpPr txBox="1"/>
          <p:nvPr>
            <p:ph type="subTitle" idx="4"/>
          </p:nvPr>
        </p:nvSpPr>
        <p:spPr>
          <a:xfrm>
            <a:off x="5805410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3"/>
          <p:cNvSpPr txBox="1"/>
          <p:nvPr>
            <p:ph type="subTitle" idx="5"/>
          </p:nvPr>
        </p:nvSpPr>
        <p:spPr>
          <a:xfrm>
            <a:off x="2098231" y="14897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3" name="Google Shape;243;p23"/>
          <p:cNvSpPr txBox="1"/>
          <p:nvPr>
            <p:ph type="subTitle" idx="6"/>
          </p:nvPr>
        </p:nvSpPr>
        <p:spPr>
          <a:xfrm>
            <a:off x="2098231" y="31326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4" name="Google Shape;244;p23"/>
          <p:cNvSpPr txBox="1"/>
          <p:nvPr>
            <p:ph type="subTitle" idx="7"/>
          </p:nvPr>
        </p:nvSpPr>
        <p:spPr>
          <a:xfrm>
            <a:off x="5805406" y="14897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5" name="Google Shape;245;p23"/>
          <p:cNvSpPr txBox="1"/>
          <p:nvPr>
            <p:ph type="subTitle" idx="8"/>
          </p:nvPr>
        </p:nvSpPr>
        <p:spPr>
          <a:xfrm>
            <a:off x="5805406" y="31326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46" name="Google Shape;246;p23"/>
          <p:cNvGrpSpPr/>
          <p:nvPr/>
        </p:nvGrpSpPr>
        <p:grpSpPr>
          <a:xfrm>
            <a:off x="-1006399" y="-1383786"/>
            <a:ext cx="11626474" cy="7827784"/>
            <a:chOff x="-1006399" y="-1383786"/>
            <a:chExt cx="11626474" cy="7827784"/>
          </a:xfrm>
        </p:grpSpPr>
        <p:sp>
          <p:nvSpPr>
            <p:cNvPr id="247" name="Google Shape;247;p23"/>
            <p:cNvSpPr/>
            <p:nvPr/>
          </p:nvSpPr>
          <p:spPr>
            <a:xfrm rot="-2441861">
              <a:off x="7520798" y="-792628"/>
              <a:ext cx="2669355" cy="2308783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23"/>
            <p:cNvSpPr/>
            <p:nvPr/>
          </p:nvSpPr>
          <p:spPr>
            <a:xfrm rot="-4112861">
              <a:off x="-593108" y="3610194"/>
              <a:ext cx="1371516" cy="13715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7610288" y="4617000"/>
              <a:ext cx="1485900" cy="14859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23"/>
            <p:cNvSpPr/>
            <p:nvPr/>
          </p:nvSpPr>
          <p:spPr>
            <a:xfrm rot="2124030">
              <a:off x="-713393" y="328530"/>
              <a:ext cx="1485789" cy="1485789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23"/>
            <p:cNvSpPr/>
            <p:nvPr/>
          </p:nvSpPr>
          <p:spPr>
            <a:xfrm rot="-2441924">
              <a:off x="8256973" y="141699"/>
              <a:ext cx="1301064" cy="112535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23"/>
            <p:cNvSpPr/>
            <p:nvPr/>
          </p:nvSpPr>
          <p:spPr>
            <a:xfrm rot="-4112644">
              <a:off x="-302999" y="4523803"/>
              <a:ext cx="1672291" cy="1672291"/>
            </a:xfrm>
            <a:prstGeom prst="ellipse">
              <a:avLst/>
            </a:prstGeom>
            <a:noFill/>
            <a:ln w="19050" cap="flat" cmpd="sng">
              <a:solidFill>
                <a:schemeClr val="accent4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4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4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6" name="Google Shape;256;p24"/>
          <p:cNvSpPr txBox="1"/>
          <p:nvPr>
            <p:ph type="subTitle" idx="1"/>
          </p:nvPr>
        </p:nvSpPr>
        <p:spPr>
          <a:xfrm>
            <a:off x="776811" y="19953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4"/>
          <p:cNvSpPr txBox="1"/>
          <p:nvPr>
            <p:ph type="subTitle" idx="2"/>
          </p:nvPr>
        </p:nvSpPr>
        <p:spPr>
          <a:xfrm>
            <a:off x="6388989" y="19953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4"/>
          <p:cNvSpPr txBox="1"/>
          <p:nvPr>
            <p:ph type="subTitle" idx="3"/>
          </p:nvPr>
        </p:nvSpPr>
        <p:spPr>
          <a:xfrm>
            <a:off x="776811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4"/>
          <p:cNvSpPr txBox="1"/>
          <p:nvPr>
            <p:ph type="subTitle" idx="4"/>
          </p:nvPr>
        </p:nvSpPr>
        <p:spPr>
          <a:xfrm>
            <a:off x="6388989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4"/>
          <p:cNvSpPr txBox="1"/>
          <p:nvPr>
            <p:ph type="subTitle" idx="5"/>
          </p:nvPr>
        </p:nvSpPr>
        <p:spPr>
          <a:xfrm>
            <a:off x="776811" y="14897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1" name="Google Shape;261;p24"/>
          <p:cNvSpPr txBox="1"/>
          <p:nvPr>
            <p:ph type="subTitle" idx="6"/>
          </p:nvPr>
        </p:nvSpPr>
        <p:spPr>
          <a:xfrm>
            <a:off x="776811" y="31326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2" name="Google Shape;262;p24"/>
          <p:cNvSpPr txBox="1"/>
          <p:nvPr>
            <p:ph type="subTitle" idx="7"/>
          </p:nvPr>
        </p:nvSpPr>
        <p:spPr>
          <a:xfrm>
            <a:off x="6388986" y="14897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3" name="Google Shape;263;p24"/>
          <p:cNvSpPr txBox="1"/>
          <p:nvPr>
            <p:ph type="subTitle" idx="8"/>
          </p:nvPr>
        </p:nvSpPr>
        <p:spPr>
          <a:xfrm>
            <a:off x="6388986" y="31326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64" name="Google Shape;264;p24"/>
          <p:cNvGrpSpPr/>
          <p:nvPr/>
        </p:nvGrpSpPr>
        <p:grpSpPr>
          <a:xfrm>
            <a:off x="-1436924" y="-1739761"/>
            <a:ext cx="11397799" cy="8128086"/>
            <a:chOff x="-1436924" y="-1739761"/>
            <a:chExt cx="11397799" cy="8128086"/>
          </a:xfrm>
        </p:grpSpPr>
        <p:grpSp>
          <p:nvGrpSpPr>
            <p:cNvPr id="265" name="Google Shape;265;p24"/>
            <p:cNvGrpSpPr/>
            <p:nvPr/>
          </p:nvGrpSpPr>
          <p:grpSpPr>
            <a:xfrm>
              <a:off x="-1436924" y="-1739761"/>
              <a:ext cx="3492000" cy="3381600"/>
              <a:chOff x="-1436924" y="-1739761"/>
              <a:chExt cx="3492000" cy="3381600"/>
            </a:xfrm>
          </p:grpSpPr>
          <p:sp>
            <p:nvSpPr>
              <p:cNvPr id="266" name="Google Shape;266;p24"/>
              <p:cNvSpPr/>
              <p:nvPr/>
            </p:nvSpPr>
            <p:spPr>
              <a:xfrm rot="-1950464">
                <a:off x="-1025650" y="-1203344"/>
                <a:ext cx="2669453" cy="2308765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24"/>
              <p:cNvSpPr/>
              <p:nvPr/>
            </p:nvSpPr>
            <p:spPr>
              <a:xfrm rot="-1950399">
                <a:off x="-112969" y="-368895"/>
                <a:ext cx="1301271" cy="1125253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8" name="Google Shape;268;p24"/>
            <p:cNvGrpSpPr/>
            <p:nvPr/>
          </p:nvGrpSpPr>
          <p:grpSpPr>
            <a:xfrm>
              <a:off x="7838025" y="-885050"/>
              <a:ext cx="2122850" cy="2374750"/>
              <a:chOff x="7838025" y="-885050"/>
              <a:chExt cx="2122850" cy="2374750"/>
            </a:xfrm>
          </p:grpSpPr>
          <p:sp>
            <p:nvSpPr>
              <p:cNvPr id="269" name="Google Shape;269;p24"/>
              <p:cNvSpPr/>
              <p:nvPr/>
            </p:nvSpPr>
            <p:spPr>
              <a:xfrm>
                <a:off x="8589275" y="118100"/>
                <a:ext cx="1371600" cy="137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7838025" y="-885050"/>
                <a:ext cx="1672200" cy="1672200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71" name="Google Shape;271;p24"/>
            <p:cNvSpPr/>
            <p:nvPr/>
          </p:nvSpPr>
          <p:spPr>
            <a:xfrm rot="-8675970">
              <a:off x="3623520" y="4609531"/>
              <a:ext cx="1485789" cy="148578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5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5" name="Google Shape;275;p25"/>
          <p:cNvSpPr txBox="1"/>
          <p:nvPr>
            <p:ph type="subTitle" idx="1"/>
          </p:nvPr>
        </p:nvSpPr>
        <p:spPr>
          <a:xfrm>
            <a:off x="876001" y="2130151"/>
            <a:ext cx="2119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5"/>
          <p:cNvSpPr txBox="1"/>
          <p:nvPr>
            <p:ph type="subTitle" idx="2"/>
          </p:nvPr>
        </p:nvSpPr>
        <p:spPr>
          <a:xfrm>
            <a:off x="3512250" y="2130151"/>
            <a:ext cx="2119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5"/>
          <p:cNvSpPr txBox="1"/>
          <p:nvPr>
            <p:ph type="subTitle" idx="3"/>
          </p:nvPr>
        </p:nvSpPr>
        <p:spPr>
          <a:xfrm>
            <a:off x="876001" y="3884225"/>
            <a:ext cx="2119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5"/>
          <p:cNvSpPr txBox="1"/>
          <p:nvPr>
            <p:ph type="subTitle" idx="4"/>
          </p:nvPr>
        </p:nvSpPr>
        <p:spPr>
          <a:xfrm>
            <a:off x="3512250" y="3884225"/>
            <a:ext cx="2119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25"/>
          <p:cNvSpPr txBox="1"/>
          <p:nvPr>
            <p:ph type="subTitle" idx="5"/>
          </p:nvPr>
        </p:nvSpPr>
        <p:spPr>
          <a:xfrm>
            <a:off x="6148499" y="2130151"/>
            <a:ext cx="2119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5"/>
          <p:cNvSpPr txBox="1"/>
          <p:nvPr>
            <p:ph type="subTitle" idx="6"/>
          </p:nvPr>
        </p:nvSpPr>
        <p:spPr>
          <a:xfrm>
            <a:off x="6148499" y="3884225"/>
            <a:ext cx="2119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5"/>
          <p:cNvSpPr txBox="1"/>
          <p:nvPr>
            <p:ph type="subTitle" idx="7"/>
          </p:nvPr>
        </p:nvSpPr>
        <p:spPr>
          <a:xfrm>
            <a:off x="877051" y="1694700"/>
            <a:ext cx="21174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9pPr>
          </a:lstStyle>
          <a:p/>
        </p:txBody>
      </p:sp>
      <p:sp>
        <p:nvSpPr>
          <p:cNvPr id="282" name="Google Shape;282;p25"/>
          <p:cNvSpPr txBox="1"/>
          <p:nvPr>
            <p:ph type="subTitle" idx="8"/>
          </p:nvPr>
        </p:nvSpPr>
        <p:spPr>
          <a:xfrm>
            <a:off x="3513300" y="1694700"/>
            <a:ext cx="21174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9pPr>
          </a:lstStyle>
          <a:p/>
        </p:txBody>
      </p:sp>
      <p:sp>
        <p:nvSpPr>
          <p:cNvPr id="283" name="Google Shape;283;p25"/>
          <p:cNvSpPr txBox="1"/>
          <p:nvPr>
            <p:ph type="subTitle" idx="9"/>
          </p:nvPr>
        </p:nvSpPr>
        <p:spPr>
          <a:xfrm>
            <a:off x="6149549" y="1694700"/>
            <a:ext cx="21174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9pPr>
          </a:lstStyle>
          <a:p/>
        </p:txBody>
      </p:sp>
      <p:sp>
        <p:nvSpPr>
          <p:cNvPr id="284" name="Google Shape;284;p25"/>
          <p:cNvSpPr txBox="1"/>
          <p:nvPr>
            <p:ph type="subTitle" idx="13"/>
          </p:nvPr>
        </p:nvSpPr>
        <p:spPr>
          <a:xfrm>
            <a:off x="877051" y="3448750"/>
            <a:ext cx="21174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9pPr>
          </a:lstStyle>
          <a:p/>
        </p:txBody>
      </p:sp>
      <p:sp>
        <p:nvSpPr>
          <p:cNvPr id="285" name="Google Shape;285;p25"/>
          <p:cNvSpPr txBox="1"/>
          <p:nvPr>
            <p:ph type="subTitle" idx="14"/>
          </p:nvPr>
        </p:nvSpPr>
        <p:spPr>
          <a:xfrm>
            <a:off x="3513300" y="3448750"/>
            <a:ext cx="21174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9pPr>
          </a:lstStyle>
          <a:p/>
        </p:txBody>
      </p:sp>
      <p:sp>
        <p:nvSpPr>
          <p:cNvPr id="286" name="Google Shape;286;p25"/>
          <p:cNvSpPr txBox="1"/>
          <p:nvPr>
            <p:ph type="subTitle" idx="15"/>
          </p:nvPr>
        </p:nvSpPr>
        <p:spPr>
          <a:xfrm>
            <a:off x="6149549" y="3448750"/>
            <a:ext cx="21174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Black" panose="020B0502040504020204"/>
              <a:buNone/>
              <a:defRPr sz="2000"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9pPr>
          </a:lstStyle>
          <a:p/>
        </p:txBody>
      </p:sp>
      <p:grpSp>
        <p:nvGrpSpPr>
          <p:cNvPr id="287" name="Google Shape;287;p25"/>
          <p:cNvGrpSpPr/>
          <p:nvPr/>
        </p:nvGrpSpPr>
        <p:grpSpPr>
          <a:xfrm>
            <a:off x="-1098277" y="-859479"/>
            <a:ext cx="11913978" cy="7133128"/>
            <a:chOff x="-1098277" y="-859479"/>
            <a:chExt cx="11913978" cy="7133128"/>
          </a:xfrm>
        </p:grpSpPr>
        <p:sp>
          <p:nvSpPr>
            <p:cNvPr id="288" name="Google Shape;288;p25"/>
            <p:cNvSpPr/>
            <p:nvPr/>
          </p:nvSpPr>
          <p:spPr>
            <a:xfrm rot="7916494">
              <a:off x="-632554" y="667836"/>
              <a:ext cx="1371690" cy="137169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25"/>
            <p:cNvSpPr/>
            <p:nvPr/>
          </p:nvSpPr>
          <p:spPr>
            <a:xfrm rot="7916757">
              <a:off x="-753617" y="-514818"/>
              <a:ext cx="1672278" cy="1672278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25"/>
            <p:cNvSpPr/>
            <p:nvPr/>
          </p:nvSpPr>
          <p:spPr>
            <a:xfrm rot="-8358139" flipH="1">
              <a:off x="7716423" y="3373708"/>
              <a:ext cx="2669355" cy="2308783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25"/>
            <p:cNvSpPr/>
            <p:nvPr/>
          </p:nvSpPr>
          <p:spPr>
            <a:xfrm rot="-8358076" flipH="1">
              <a:off x="8248173" y="3860940"/>
              <a:ext cx="1301064" cy="112535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6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6"/>
          <p:cNvSpPr txBox="1"/>
          <p:nvPr>
            <p:ph type="title" hasCustomPrompt="1"/>
          </p:nvPr>
        </p:nvSpPr>
        <p:spPr>
          <a:xfrm>
            <a:off x="835067" y="537534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6"/>
          <p:cNvSpPr txBox="1"/>
          <p:nvPr>
            <p:ph type="subTitle" idx="1"/>
          </p:nvPr>
        </p:nvSpPr>
        <p:spPr>
          <a:xfrm>
            <a:off x="835067" y="1302654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6" name="Google Shape;296;p26"/>
          <p:cNvSpPr txBox="1"/>
          <p:nvPr>
            <p:ph type="title" idx="2" hasCustomPrompt="1"/>
          </p:nvPr>
        </p:nvSpPr>
        <p:spPr>
          <a:xfrm>
            <a:off x="835067" y="1889790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7" name="Google Shape;297;p26"/>
          <p:cNvSpPr txBox="1"/>
          <p:nvPr>
            <p:ph type="subTitle" idx="3"/>
          </p:nvPr>
        </p:nvSpPr>
        <p:spPr>
          <a:xfrm>
            <a:off x="835067" y="2654910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8" name="Google Shape;298;p26"/>
          <p:cNvSpPr txBox="1"/>
          <p:nvPr>
            <p:ph type="title" idx="4" hasCustomPrompt="1"/>
          </p:nvPr>
        </p:nvSpPr>
        <p:spPr>
          <a:xfrm>
            <a:off x="835067" y="3242046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9" name="Google Shape;299;p26"/>
          <p:cNvSpPr txBox="1"/>
          <p:nvPr>
            <p:ph type="subTitle" idx="5"/>
          </p:nvPr>
        </p:nvSpPr>
        <p:spPr>
          <a:xfrm>
            <a:off x="835067" y="4007166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00" name="Google Shape;300;p26"/>
          <p:cNvGrpSpPr/>
          <p:nvPr/>
        </p:nvGrpSpPr>
        <p:grpSpPr>
          <a:xfrm>
            <a:off x="-1114236" y="1427700"/>
            <a:ext cx="10767247" cy="3647848"/>
            <a:chOff x="-1114236" y="1427700"/>
            <a:chExt cx="10767247" cy="3647848"/>
          </a:xfrm>
        </p:grpSpPr>
        <p:sp>
          <p:nvSpPr>
            <p:cNvPr id="301" name="Google Shape;301;p26"/>
            <p:cNvSpPr/>
            <p:nvPr/>
          </p:nvSpPr>
          <p:spPr>
            <a:xfrm rot="2124030">
              <a:off x="-821230" y="1720705"/>
              <a:ext cx="1485789" cy="148578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02" name="Google Shape;302;p26"/>
            <p:cNvGrpSpPr/>
            <p:nvPr/>
          </p:nvGrpSpPr>
          <p:grpSpPr>
            <a:xfrm>
              <a:off x="8150085" y="3579535"/>
              <a:ext cx="1502926" cy="1496012"/>
              <a:chOff x="8150085" y="3579535"/>
              <a:chExt cx="1502926" cy="1496012"/>
            </a:xfrm>
          </p:grpSpPr>
          <p:sp>
            <p:nvSpPr>
              <p:cNvPr id="303" name="Google Shape;303;p26"/>
              <p:cNvSpPr/>
              <p:nvPr/>
            </p:nvSpPr>
            <p:spPr>
              <a:xfrm rot="10672894">
                <a:off x="8167458" y="4100520"/>
                <a:ext cx="957655" cy="957655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4" name="Google Shape;304;p26"/>
              <p:cNvSpPr/>
              <p:nvPr/>
            </p:nvSpPr>
            <p:spPr>
              <a:xfrm rot="10672071">
                <a:off x="8363923" y="3602647"/>
                <a:ext cx="1265976" cy="1265976"/>
              </a:xfrm>
              <a:prstGeom prst="diamond">
                <a:avLst/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27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7"/>
          <p:cNvSpPr txBox="1"/>
          <p:nvPr>
            <p:ph type="title"/>
          </p:nvPr>
        </p:nvSpPr>
        <p:spPr>
          <a:xfrm>
            <a:off x="2569450" y="506075"/>
            <a:ext cx="40050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8" name="Google Shape;308;p27"/>
          <p:cNvSpPr txBox="1"/>
          <p:nvPr>
            <p:ph type="subTitle" idx="1"/>
          </p:nvPr>
        </p:nvSpPr>
        <p:spPr>
          <a:xfrm>
            <a:off x="2569425" y="1450475"/>
            <a:ext cx="4005000" cy="11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9" name="Google Shape;309;p27"/>
          <p:cNvGrpSpPr/>
          <p:nvPr/>
        </p:nvGrpSpPr>
        <p:grpSpPr>
          <a:xfrm>
            <a:off x="4093788" y="-877450"/>
            <a:ext cx="6338642" cy="6553425"/>
            <a:chOff x="4093788" y="-877450"/>
            <a:chExt cx="6338642" cy="6553425"/>
          </a:xfrm>
        </p:grpSpPr>
        <p:sp>
          <p:nvSpPr>
            <p:cNvPr id="310" name="Google Shape;310;p27"/>
            <p:cNvSpPr/>
            <p:nvPr/>
          </p:nvSpPr>
          <p:spPr>
            <a:xfrm>
              <a:off x="8495763" y="346700"/>
              <a:ext cx="1485900" cy="14859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27"/>
            <p:cNvSpPr/>
            <p:nvPr/>
          </p:nvSpPr>
          <p:spPr>
            <a:xfrm rot="2124030">
              <a:off x="6581820" y="-584445"/>
              <a:ext cx="1485789" cy="148578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4093788" y="4718375"/>
              <a:ext cx="957600" cy="9576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8360630" y="699125"/>
              <a:ext cx="2071800" cy="2071800"/>
            </a:xfrm>
            <a:prstGeom prst="diamond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4" name="Google Shape;314;p27"/>
          <p:cNvSpPr txBox="1"/>
          <p:nvPr/>
        </p:nvSpPr>
        <p:spPr>
          <a:xfrm>
            <a:off x="2569588" y="3478600"/>
            <a:ext cx="4005000" cy="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CREDITS:</a:t>
            </a:r>
            <a:r>
              <a:rPr lang="en-GB" sz="12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This presentation template was created by </a:t>
            </a:r>
            <a:r>
              <a:rPr lang="en-GB" sz="1200" b="1" u="sng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3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, and includes icons by </a:t>
            </a:r>
            <a:r>
              <a:rPr lang="en-GB" sz="1200" b="1" u="sng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4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, and infographics &amp; images by </a:t>
            </a:r>
            <a:r>
              <a:rPr lang="en-GB" sz="1200" b="1" u="sng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5"/>
              </a:rPr>
              <a:t>Freepik</a:t>
            </a:r>
            <a:r>
              <a:rPr lang="en-GB" sz="1200" u="sng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</a:t>
            </a:r>
            <a:endParaRPr sz="1200" b="1" u="sng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8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8"/>
          <p:cNvSpPr/>
          <p:nvPr/>
        </p:nvSpPr>
        <p:spPr>
          <a:xfrm rot="-8358139" flipH="1">
            <a:off x="7487823" y="3799858"/>
            <a:ext cx="2669355" cy="2308783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8" name="Google Shape;318;p28"/>
          <p:cNvSpPr/>
          <p:nvPr/>
        </p:nvSpPr>
        <p:spPr>
          <a:xfrm rot="10800000" flipH="1">
            <a:off x="3829038" y="4595689"/>
            <a:ext cx="1485900" cy="14859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9" name="Google Shape;319;p28"/>
          <p:cNvSpPr/>
          <p:nvPr/>
        </p:nvSpPr>
        <p:spPr>
          <a:xfrm rot="8675970" flipH="1">
            <a:off x="895395" y="-839580"/>
            <a:ext cx="1485789" cy="148578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0" name="Google Shape;320;p28"/>
          <p:cNvSpPr/>
          <p:nvPr/>
        </p:nvSpPr>
        <p:spPr>
          <a:xfrm rot="-8358076" flipH="1">
            <a:off x="8223998" y="4048965"/>
            <a:ext cx="1301064" cy="11253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1" name="Google Shape;321;p28"/>
          <p:cNvGrpSpPr/>
          <p:nvPr/>
        </p:nvGrpSpPr>
        <p:grpSpPr>
          <a:xfrm>
            <a:off x="-639225" y="3383964"/>
            <a:ext cx="1672200" cy="2455350"/>
            <a:chOff x="-410625" y="3303689"/>
            <a:chExt cx="1672200" cy="2455350"/>
          </a:xfrm>
        </p:grpSpPr>
        <p:sp>
          <p:nvSpPr>
            <p:cNvPr id="322" name="Google Shape;322;p28"/>
            <p:cNvSpPr/>
            <p:nvPr/>
          </p:nvSpPr>
          <p:spPr>
            <a:xfrm rot="10800000" flipH="1">
              <a:off x="-410625" y="3303689"/>
              <a:ext cx="1371600" cy="1371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28"/>
            <p:cNvSpPr/>
            <p:nvPr/>
          </p:nvSpPr>
          <p:spPr>
            <a:xfrm rot="10800000" flipH="1">
              <a:off x="-410625" y="4086839"/>
              <a:ext cx="1672200" cy="1672200"/>
            </a:xfrm>
            <a:prstGeom prst="ellipse">
              <a:avLst/>
            </a:prstGeom>
            <a:noFill/>
            <a:ln w="19050" cap="flat" cmpd="sng">
              <a:solidFill>
                <a:schemeClr val="accent4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4" name="Google Shape;324;p28"/>
          <p:cNvGrpSpPr/>
          <p:nvPr/>
        </p:nvGrpSpPr>
        <p:grpSpPr>
          <a:xfrm>
            <a:off x="6721475" y="-591852"/>
            <a:ext cx="1822825" cy="1266000"/>
            <a:chOff x="6721475" y="-591852"/>
            <a:chExt cx="1822825" cy="1266000"/>
          </a:xfrm>
        </p:grpSpPr>
        <p:sp>
          <p:nvSpPr>
            <p:cNvPr id="325" name="Google Shape;325;p28"/>
            <p:cNvSpPr/>
            <p:nvPr/>
          </p:nvSpPr>
          <p:spPr>
            <a:xfrm rot="10800000" flipH="1">
              <a:off x="7586700" y="-437652"/>
              <a:ext cx="957600" cy="9576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28"/>
            <p:cNvSpPr/>
            <p:nvPr/>
          </p:nvSpPr>
          <p:spPr>
            <a:xfrm rot="10800000" flipH="1">
              <a:off x="6721475" y="-591852"/>
              <a:ext cx="1266000" cy="1266000"/>
            </a:xfrm>
            <a:prstGeom prst="diamond">
              <a:avLst/>
            </a:pr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9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9"/>
          <p:cNvSpPr/>
          <p:nvPr/>
        </p:nvSpPr>
        <p:spPr>
          <a:xfrm rot="-8358139" flipH="1">
            <a:off x="-556102" y="4409458"/>
            <a:ext cx="2669355" cy="2308783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29"/>
          <p:cNvSpPr/>
          <p:nvPr/>
        </p:nvSpPr>
        <p:spPr>
          <a:xfrm rot="10800000" flipH="1">
            <a:off x="7562838" y="-946411"/>
            <a:ext cx="1485900" cy="14859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p29"/>
          <p:cNvSpPr/>
          <p:nvPr/>
        </p:nvSpPr>
        <p:spPr>
          <a:xfrm rot="-8358076" flipH="1">
            <a:off x="62698" y="4521040"/>
            <a:ext cx="1301064" cy="112535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2" name="Google Shape;332;p29"/>
          <p:cNvGrpSpPr/>
          <p:nvPr/>
        </p:nvGrpSpPr>
        <p:grpSpPr>
          <a:xfrm rot="1934244">
            <a:off x="-581947" y="-379076"/>
            <a:ext cx="1672111" cy="2455219"/>
            <a:chOff x="-410625" y="3303689"/>
            <a:chExt cx="1672200" cy="2455350"/>
          </a:xfrm>
        </p:grpSpPr>
        <p:sp>
          <p:nvSpPr>
            <p:cNvPr id="333" name="Google Shape;333;p29"/>
            <p:cNvSpPr/>
            <p:nvPr/>
          </p:nvSpPr>
          <p:spPr>
            <a:xfrm rot="10800000" flipH="1">
              <a:off x="-410625" y="3303689"/>
              <a:ext cx="1371600" cy="137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29"/>
            <p:cNvSpPr/>
            <p:nvPr/>
          </p:nvSpPr>
          <p:spPr>
            <a:xfrm rot="10800000" flipH="1">
              <a:off x="-410625" y="4086839"/>
              <a:ext cx="1672200" cy="1672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5" name="Google Shape;335;p29"/>
          <p:cNvGrpSpPr/>
          <p:nvPr/>
        </p:nvGrpSpPr>
        <p:grpSpPr>
          <a:xfrm rot="-1955707">
            <a:off x="7519485" y="4277250"/>
            <a:ext cx="1822829" cy="1266002"/>
            <a:chOff x="6721475" y="-591852"/>
            <a:chExt cx="1822825" cy="1266000"/>
          </a:xfrm>
        </p:grpSpPr>
        <p:sp>
          <p:nvSpPr>
            <p:cNvPr id="336" name="Google Shape;336;p29"/>
            <p:cNvSpPr/>
            <p:nvPr/>
          </p:nvSpPr>
          <p:spPr>
            <a:xfrm rot="10800000" flipH="1">
              <a:off x="7586700" y="-437652"/>
              <a:ext cx="957600" cy="9576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29"/>
            <p:cNvSpPr/>
            <p:nvPr/>
          </p:nvSpPr>
          <p:spPr>
            <a:xfrm rot="10800000" flipH="1">
              <a:off x="6721475" y="-591852"/>
              <a:ext cx="1266000" cy="1266000"/>
            </a:xfrm>
            <a:prstGeom prst="diamond">
              <a:avLst/>
            </a:pr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30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0"/>
          <p:cNvSpPr/>
          <p:nvPr/>
        </p:nvSpPr>
        <p:spPr>
          <a:xfrm rot="-8358139" flipH="1">
            <a:off x="-537052" y="-800717"/>
            <a:ext cx="2669355" cy="2308783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1" name="Google Shape;341;p30"/>
          <p:cNvSpPr/>
          <p:nvPr/>
        </p:nvSpPr>
        <p:spPr>
          <a:xfrm rot="10800000" flipH="1">
            <a:off x="7687938" y="4549514"/>
            <a:ext cx="1485900" cy="14859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2" name="Google Shape;342;p30"/>
          <p:cNvSpPr/>
          <p:nvPr/>
        </p:nvSpPr>
        <p:spPr>
          <a:xfrm rot="-8358076" flipH="1">
            <a:off x="281773" y="-209010"/>
            <a:ext cx="1301064" cy="11253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>
            <p:ph type="body" idx="1"/>
          </p:nvPr>
        </p:nvSpPr>
        <p:spPr>
          <a:xfrm>
            <a:off x="713225" y="1028650"/>
            <a:ext cx="7717800" cy="3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5" name="Google Shape;35;p4"/>
          <p:cNvGrpSpPr/>
          <p:nvPr/>
        </p:nvGrpSpPr>
        <p:grpSpPr>
          <a:xfrm>
            <a:off x="-824362" y="636040"/>
            <a:ext cx="10920732" cy="4915549"/>
            <a:chOff x="-824362" y="636040"/>
            <a:chExt cx="10920732" cy="4915549"/>
          </a:xfrm>
        </p:grpSpPr>
        <p:sp>
          <p:nvSpPr>
            <p:cNvPr id="36" name="Google Shape;36;p4"/>
            <p:cNvSpPr/>
            <p:nvPr/>
          </p:nvSpPr>
          <p:spPr>
            <a:xfrm rot="10800000">
              <a:off x="-824362" y="3417989"/>
              <a:ext cx="1485900" cy="14859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7" name="Google Shape;37;p4"/>
            <p:cNvGrpSpPr/>
            <p:nvPr/>
          </p:nvGrpSpPr>
          <p:grpSpPr>
            <a:xfrm>
              <a:off x="7457575" y="3759589"/>
              <a:ext cx="2367525" cy="1792000"/>
              <a:chOff x="7457575" y="3759589"/>
              <a:chExt cx="2367525" cy="1792000"/>
            </a:xfrm>
          </p:grpSpPr>
          <p:sp>
            <p:nvSpPr>
              <p:cNvPr id="38" name="Google Shape;38;p4"/>
              <p:cNvSpPr/>
              <p:nvPr/>
            </p:nvSpPr>
            <p:spPr>
              <a:xfrm rot="10800000">
                <a:off x="7457575" y="4179989"/>
                <a:ext cx="1371600" cy="1371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 rot="10800000">
                <a:off x="8152900" y="3759589"/>
                <a:ext cx="1672200" cy="1672200"/>
              </a:xfrm>
              <a:prstGeom prst="ellipse">
                <a:avLst/>
              </a:prstGeom>
              <a:noFill/>
              <a:ln w="19050" cap="flat" cmpd="sng">
                <a:solidFill>
                  <a:schemeClr val="accent4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0" name="Google Shape;40;p4"/>
            <p:cNvSpPr/>
            <p:nvPr/>
          </p:nvSpPr>
          <p:spPr>
            <a:xfrm rot="8358076">
              <a:off x="8585738" y="924165"/>
              <a:ext cx="1301064" cy="112535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5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 txBox="1"/>
          <p:nvPr>
            <p:ph type="subTitle" idx="1"/>
          </p:nvPr>
        </p:nvSpPr>
        <p:spPr>
          <a:xfrm>
            <a:off x="4923090" y="2980825"/>
            <a:ext cx="2640000" cy="11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type="subTitle" idx="2"/>
          </p:nvPr>
        </p:nvSpPr>
        <p:spPr>
          <a:xfrm>
            <a:off x="1580900" y="2980825"/>
            <a:ext cx="2640000" cy="11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type="subTitle" idx="3"/>
          </p:nvPr>
        </p:nvSpPr>
        <p:spPr>
          <a:xfrm>
            <a:off x="1580912" y="2421925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type="subTitle" idx="4"/>
          </p:nvPr>
        </p:nvSpPr>
        <p:spPr>
          <a:xfrm>
            <a:off x="4923088" y="2421925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8" name="Google Shape;48;p5"/>
          <p:cNvGrpSpPr/>
          <p:nvPr/>
        </p:nvGrpSpPr>
        <p:grpSpPr>
          <a:xfrm>
            <a:off x="-1344075" y="-926586"/>
            <a:ext cx="11440275" cy="7619336"/>
            <a:chOff x="-1344075" y="-926586"/>
            <a:chExt cx="11440275" cy="7619336"/>
          </a:xfrm>
        </p:grpSpPr>
        <p:sp>
          <p:nvSpPr>
            <p:cNvPr id="49" name="Google Shape;49;p5"/>
            <p:cNvSpPr/>
            <p:nvPr/>
          </p:nvSpPr>
          <p:spPr>
            <a:xfrm rot="8358139">
              <a:off x="-914152" y="3792808"/>
              <a:ext cx="2669355" cy="2308783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5"/>
            <p:cNvSpPr/>
            <p:nvPr/>
          </p:nvSpPr>
          <p:spPr>
            <a:xfrm rot="10800000">
              <a:off x="7745100" y="4420589"/>
              <a:ext cx="1371600" cy="1371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rot="10800000">
              <a:off x="217913" y="-926586"/>
              <a:ext cx="1485900" cy="14859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5"/>
            <p:cNvSpPr/>
            <p:nvPr/>
          </p:nvSpPr>
          <p:spPr>
            <a:xfrm rot="-8675970">
              <a:off x="8317405" y="565795"/>
              <a:ext cx="1485789" cy="1485789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5"/>
            <p:cNvSpPr/>
            <p:nvPr/>
          </p:nvSpPr>
          <p:spPr>
            <a:xfrm rot="8358076">
              <a:off x="-282037" y="4041915"/>
              <a:ext cx="1301064" cy="112535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5"/>
            <p:cNvSpPr/>
            <p:nvPr/>
          </p:nvSpPr>
          <p:spPr>
            <a:xfrm rot="10800000">
              <a:off x="8424000" y="3471289"/>
              <a:ext cx="1672200" cy="1672200"/>
            </a:xfrm>
            <a:prstGeom prst="ellipse">
              <a:avLst/>
            </a:prstGeom>
            <a:noFill/>
            <a:ln w="19050" cap="flat" cmpd="sng">
              <a:solidFill>
                <a:schemeClr val="accent4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6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8" name="Google Shape;58;p6"/>
          <p:cNvGrpSpPr/>
          <p:nvPr/>
        </p:nvGrpSpPr>
        <p:grpSpPr>
          <a:xfrm>
            <a:off x="-957050" y="-146300"/>
            <a:ext cx="10769525" cy="6486950"/>
            <a:chOff x="-957050" y="-146300"/>
            <a:chExt cx="10769525" cy="6486950"/>
          </a:xfrm>
        </p:grpSpPr>
        <p:sp>
          <p:nvSpPr>
            <p:cNvPr id="59" name="Google Shape;59;p6"/>
            <p:cNvSpPr/>
            <p:nvPr/>
          </p:nvSpPr>
          <p:spPr>
            <a:xfrm rot="10800000" flipH="1">
              <a:off x="-651600" y="-146300"/>
              <a:ext cx="1371600" cy="137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6"/>
            <p:cNvSpPr/>
            <p:nvPr/>
          </p:nvSpPr>
          <p:spPr>
            <a:xfrm rot="8675970" flipH="1">
              <a:off x="7365195" y="4561856"/>
              <a:ext cx="1485789" cy="148578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6"/>
            <p:cNvSpPr/>
            <p:nvPr/>
          </p:nvSpPr>
          <p:spPr>
            <a:xfrm rot="10800000" flipH="1">
              <a:off x="8657675" y="3920650"/>
              <a:ext cx="957600" cy="9576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-957050" y="445025"/>
              <a:ext cx="1672200" cy="16722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8546475" y="3264991"/>
              <a:ext cx="1266000" cy="1266000"/>
            </a:xfrm>
            <a:prstGeom prst="diamond">
              <a:avLst/>
            </a:pr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7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"/>
          <p:cNvSpPr txBox="1"/>
          <p:nvPr>
            <p:ph type="subTitle" idx="1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Lato Light" panose="020F0302020204030203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8" name="Google Shape;68;p7"/>
          <p:cNvGrpSpPr/>
          <p:nvPr/>
        </p:nvGrpSpPr>
        <p:grpSpPr>
          <a:xfrm>
            <a:off x="-765912" y="539488"/>
            <a:ext cx="10278097" cy="5658687"/>
            <a:chOff x="-765912" y="539488"/>
            <a:chExt cx="10278097" cy="5658687"/>
          </a:xfrm>
        </p:grpSpPr>
        <p:sp>
          <p:nvSpPr>
            <p:cNvPr id="69" name="Google Shape;69;p7"/>
            <p:cNvSpPr/>
            <p:nvPr/>
          </p:nvSpPr>
          <p:spPr>
            <a:xfrm>
              <a:off x="-765912" y="623225"/>
              <a:ext cx="1485900" cy="14859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7"/>
            <p:cNvSpPr/>
            <p:nvPr/>
          </p:nvSpPr>
          <p:spPr>
            <a:xfrm rot="2124030">
              <a:off x="1068320" y="4419380"/>
              <a:ext cx="1485789" cy="148578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7"/>
            <p:cNvSpPr/>
            <p:nvPr/>
          </p:nvSpPr>
          <p:spPr>
            <a:xfrm rot="4708095">
              <a:off x="8468721" y="625525"/>
              <a:ext cx="957427" cy="957427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8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8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75" name="Google Shape;75;p8"/>
          <p:cNvGrpSpPr/>
          <p:nvPr/>
        </p:nvGrpSpPr>
        <p:grpSpPr>
          <a:xfrm>
            <a:off x="-968762" y="-911325"/>
            <a:ext cx="10435551" cy="6651395"/>
            <a:chOff x="-968762" y="-911325"/>
            <a:chExt cx="10435551" cy="6651395"/>
          </a:xfrm>
        </p:grpSpPr>
        <p:sp>
          <p:nvSpPr>
            <p:cNvPr id="76" name="Google Shape;76;p8"/>
            <p:cNvSpPr/>
            <p:nvPr/>
          </p:nvSpPr>
          <p:spPr>
            <a:xfrm>
              <a:off x="-968762" y="352025"/>
              <a:ext cx="1485900" cy="14859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2124030">
              <a:off x="7687995" y="-618320"/>
              <a:ext cx="1485789" cy="148578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rot="2958076">
              <a:off x="4141446" y="4317295"/>
              <a:ext cx="1301064" cy="112535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9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/>
          <p:nvPr>
            <p:ph type="title"/>
          </p:nvPr>
        </p:nvSpPr>
        <p:spPr>
          <a:xfrm>
            <a:off x="1183050" y="1465000"/>
            <a:ext cx="35415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type="subTitle" idx="1"/>
          </p:nvPr>
        </p:nvSpPr>
        <p:spPr>
          <a:xfrm>
            <a:off x="1183050" y="2626425"/>
            <a:ext cx="3541500" cy="10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3" name="Google Shape;83;p9"/>
          <p:cNvGrpSpPr/>
          <p:nvPr/>
        </p:nvGrpSpPr>
        <p:grpSpPr>
          <a:xfrm>
            <a:off x="-1114739" y="-728504"/>
            <a:ext cx="11096211" cy="6363696"/>
            <a:chOff x="-1114739" y="-728504"/>
            <a:chExt cx="11096211" cy="6363696"/>
          </a:xfrm>
        </p:grpSpPr>
        <p:sp>
          <p:nvSpPr>
            <p:cNvPr id="84" name="Google Shape;84;p9"/>
            <p:cNvSpPr/>
            <p:nvPr/>
          </p:nvSpPr>
          <p:spPr>
            <a:xfrm rot="-2124030" flipH="1">
              <a:off x="-821733" y="2026855"/>
              <a:ext cx="1485789" cy="148578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5" name="Google Shape;85;p9"/>
            <p:cNvGrpSpPr/>
            <p:nvPr/>
          </p:nvGrpSpPr>
          <p:grpSpPr>
            <a:xfrm>
              <a:off x="7097666" y="-728504"/>
              <a:ext cx="2883807" cy="2956994"/>
              <a:chOff x="7097666" y="-728504"/>
              <a:chExt cx="2883807" cy="2956994"/>
            </a:xfrm>
          </p:grpSpPr>
          <p:sp>
            <p:nvSpPr>
              <p:cNvPr id="86" name="Google Shape;86;p9"/>
              <p:cNvSpPr/>
              <p:nvPr/>
            </p:nvSpPr>
            <p:spPr>
              <a:xfrm rot="2384772" flipH="1">
                <a:off x="8330039" y="577055"/>
                <a:ext cx="1371468" cy="137146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 rot="2384702" flipH="1">
                <a:off x="7439033" y="-387137"/>
                <a:ext cx="1672265" cy="1672265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8" name="Google Shape;88;p9"/>
            <p:cNvGrpSpPr/>
            <p:nvPr/>
          </p:nvGrpSpPr>
          <p:grpSpPr>
            <a:xfrm>
              <a:off x="3518125" y="4369191"/>
              <a:ext cx="1822825" cy="1266000"/>
              <a:chOff x="3518125" y="4369191"/>
              <a:chExt cx="1822825" cy="1266000"/>
            </a:xfrm>
          </p:grpSpPr>
          <p:sp>
            <p:nvSpPr>
              <p:cNvPr id="89" name="Google Shape;89;p9"/>
              <p:cNvSpPr/>
              <p:nvPr/>
            </p:nvSpPr>
            <p:spPr>
              <a:xfrm flipH="1">
                <a:off x="3518125" y="4523391"/>
                <a:ext cx="957600" cy="9576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" name="Google Shape;90;p9"/>
              <p:cNvSpPr/>
              <p:nvPr/>
            </p:nvSpPr>
            <p:spPr>
              <a:xfrm flipH="1">
                <a:off x="4074950" y="4369191"/>
                <a:ext cx="1266000" cy="1266000"/>
              </a:xfrm>
              <a:prstGeom prst="diamond">
                <a:avLst/>
              </a:prstGeom>
              <a:noFill/>
              <a:ln w="19050" cap="flat" cmpd="sng">
                <a:solidFill>
                  <a:schemeClr val="dk2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/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0"/>
          <p:cNvSpPr txBox="1"/>
          <p:nvPr>
            <p:ph type="title"/>
          </p:nvPr>
        </p:nvSpPr>
        <p:spPr>
          <a:xfrm>
            <a:off x="720000" y="515688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Black" panose="020B0502040504020204"/>
              <a:buNone/>
              <a:defRPr sz="3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Black" panose="020B0502040504020204"/>
              <a:buNone/>
              <a:defRPr sz="3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Black" panose="020B0502040504020204"/>
              <a:buNone/>
              <a:defRPr sz="3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Black" panose="020B0502040504020204"/>
              <a:buNone/>
              <a:defRPr sz="3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Black" panose="020B0502040504020204"/>
              <a:buNone/>
              <a:defRPr sz="3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Black" panose="020B0502040504020204"/>
              <a:buNone/>
              <a:defRPr sz="3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Black" panose="020B0502040504020204"/>
              <a:buNone/>
              <a:defRPr sz="3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Black" panose="020B0502040504020204"/>
              <a:buNone/>
              <a:defRPr sz="3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Black" panose="020B0502040504020204"/>
              <a:buNone/>
              <a:defRPr sz="3000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Char char="●"/>
              <a:defRPr sz="18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/>
          <p:nvPr>
            <p:ph type="ctrTitle"/>
          </p:nvPr>
        </p:nvSpPr>
        <p:spPr>
          <a:xfrm>
            <a:off x="1109345" y="787400"/>
            <a:ext cx="6711315" cy="12363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rPr>
              <a:t> </a:t>
            </a:r>
            <a:r>
              <a:rPr lang="en-US" altLang="en-GB" b="1"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rPr>
              <a:t>System Design</a:t>
            </a:r>
            <a:endParaRPr>
              <a:latin typeface="Noto Sans Medium" panose="020B0502040504020204"/>
              <a:ea typeface="Noto Sans Medium" panose="020B0502040504020204"/>
              <a:cs typeface="Noto Sans Medium" panose="020B0502040504020204"/>
              <a:sym typeface="Noto Sans Medium" panose="020B0502040504020204"/>
            </a:endParaRPr>
          </a:p>
        </p:txBody>
      </p:sp>
      <p:sp>
        <p:nvSpPr>
          <p:cNvPr id="354" name="Google Shape;354;p34"/>
          <p:cNvSpPr txBox="1"/>
          <p:nvPr>
            <p:ph type="subTitle" idx="1"/>
          </p:nvPr>
        </p:nvSpPr>
        <p:spPr>
          <a:xfrm>
            <a:off x="3347720" y="3723640"/>
            <a:ext cx="2283460" cy="371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b="1"/>
              <a:t>GROUP 23</a:t>
            </a:r>
            <a:endParaRPr lang="en-US" altLang="en-GB" b="1"/>
          </a:p>
        </p:txBody>
      </p:sp>
      <p:sp>
        <p:nvSpPr>
          <p:cNvPr id="2" name="Text Box 1"/>
          <p:cNvSpPr txBox="1"/>
          <p:nvPr/>
        </p:nvSpPr>
        <p:spPr>
          <a:xfrm>
            <a:off x="1109345" y="2859405"/>
            <a:ext cx="7207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/>
              <a:t>FINGERPRINT STUDENT ATTENDANCE MOBILE APP</a:t>
            </a:r>
            <a:endParaRPr lang="en-US" sz="2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5" name="Rounded Rectangle 14"/>
          <p:cNvSpPr/>
          <p:nvPr/>
        </p:nvSpPr>
        <p:spPr>
          <a:xfrm>
            <a:off x="2968625" y="3867785"/>
            <a:ext cx="5271135" cy="72263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932045" y="988060"/>
            <a:ext cx="3115945" cy="23723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3" name="Google Shape;573;p38"/>
          <p:cNvSpPr txBox="1"/>
          <p:nvPr>
            <p:ph type="subTitle" idx="1"/>
          </p:nvPr>
        </p:nvSpPr>
        <p:spPr>
          <a:xfrm>
            <a:off x="5003800" y="987425"/>
            <a:ext cx="3906520" cy="1781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altLang="en-GB" sz="1800" b="1"/>
              <a:t>Students </a:t>
            </a:r>
            <a:endParaRPr lang="en-US" altLang="en-GB" sz="1800" b="1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altLang="en-GB" sz="1800" b="1"/>
              <a:t>School Administration</a:t>
            </a:r>
            <a:endParaRPr lang="en-US" altLang="en-GB" sz="1800" b="1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altLang="en-GB" sz="1800" b="1"/>
              <a:t>Teachers</a:t>
            </a:r>
            <a:endParaRPr lang="en-US" altLang="en-GB" sz="1800" b="1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altLang="en-GB" sz="1800" b="1"/>
              <a:t>Database server</a:t>
            </a:r>
            <a:endParaRPr lang="en-US" altLang="en-GB" sz="1800" b="1"/>
          </a:p>
        </p:txBody>
      </p:sp>
      <p:sp>
        <p:nvSpPr>
          <p:cNvPr id="18" name="Google Shape;573;p38"/>
          <p:cNvSpPr txBox="1"/>
          <p:nvPr/>
        </p:nvSpPr>
        <p:spPr>
          <a:xfrm>
            <a:off x="539115" y="1707515"/>
            <a:ext cx="2910840" cy="375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 panose="020F03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b="1" i="1"/>
              <a:t>Main System</a:t>
            </a:r>
            <a:endParaRPr lang="en-US" altLang="en-GB" sz="2400" b="1" i="1"/>
          </a:p>
        </p:txBody>
      </p:sp>
      <p:sp>
        <p:nvSpPr>
          <p:cNvPr id="19" name="Google Shape;573;p38"/>
          <p:cNvSpPr txBox="1"/>
          <p:nvPr/>
        </p:nvSpPr>
        <p:spPr>
          <a:xfrm>
            <a:off x="611505" y="988060"/>
            <a:ext cx="2413635" cy="375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 panose="020F03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b="1" i="1"/>
              <a:t>External Entities</a:t>
            </a:r>
            <a:endParaRPr lang="en-US" altLang="en-GB" sz="2400" b="1" i="1"/>
          </a:p>
        </p:txBody>
      </p:sp>
      <p:sp>
        <p:nvSpPr>
          <p:cNvPr id="22" name="Google Shape;573;p38"/>
          <p:cNvSpPr txBox="1"/>
          <p:nvPr/>
        </p:nvSpPr>
        <p:spPr>
          <a:xfrm>
            <a:off x="3603625" y="4011930"/>
            <a:ext cx="4000500" cy="375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 panose="020F03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/>
              <a:t>Fingerprint Student Attendance App</a:t>
            </a:r>
            <a:endParaRPr lang="en-US" altLang="en-GB" sz="1800" b="1"/>
          </a:p>
        </p:txBody>
      </p:sp>
      <p:cxnSp>
        <p:nvCxnSpPr>
          <p:cNvPr id="23" name="Curved Connector 22"/>
          <p:cNvCxnSpPr>
            <a:endCxn id="16" idx="1"/>
          </p:cNvCxnSpPr>
          <p:nvPr/>
        </p:nvCxnSpPr>
        <p:spPr>
          <a:xfrm>
            <a:off x="2816860" y="1351915"/>
            <a:ext cx="2115185" cy="822325"/>
          </a:xfrm>
          <a:prstGeom prst="curvedConnector3">
            <a:avLst>
              <a:gd name="adj1" fmla="val 50015"/>
            </a:avLst>
          </a:prstGeom>
          <a:ln w="31750" cap="rnd">
            <a:solidFill>
              <a:schemeClr val="accent3"/>
            </a:solidFill>
            <a:prstDash val="sysDot"/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endCxn id="15" idx="1"/>
          </p:cNvCxnSpPr>
          <p:nvPr/>
        </p:nvCxnSpPr>
        <p:spPr>
          <a:xfrm rot="5400000" flipV="1">
            <a:off x="1501775" y="2761615"/>
            <a:ext cx="2017395" cy="916940"/>
          </a:xfrm>
          <a:prstGeom prst="curvedConnector2">
            <a:avLst/>
          </a:prstGeom>
          <a:ln w="31750" cap="rnd">
            <a:solidFill>
              <a:schemeClr val="accent1"/>
            </a:solidFill>
            <a:prstDash val="sysDot"/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img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750" y="254000"/>
            <a:ext cx="7213600" cy="47574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29260" y="898525"/>
            <a:ext cx="26301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Context Diagram</a:t>
            </a:r>
            <a:endParaRPr lang="en-US" sz="2000" b="1"/>
          </a:p>
        </p:txBody>
      </p:sp>
      <p:sp>
        <p:nvSpPr>
          <p:cNvPr id="13" name="Text Box 12"/>
          <p:cNvSpPr txBox="1"/>
          <p:nvPr/>
        </p:nvSpPr>
        <p:spPr>
          <a:xfrm>
            <a:off x="572135" y="-7620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2" name="Google Shape;572;p38"/>
          <p:cNvSpPr txBox="1"/>
          <p:nvPr>
            <p:ph type="title"/>
          </p:nvPr>
        </p:nvSpPr>
        <p:spPr>
          <a:xfrm>
            <a:off x="4400550" y="2079575"/>
            <a:ext cx="40347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Use Case Diagram</a:t>
            </a:r>
            <a:endParaRPr lang="en-US" altLang="en-GB"/>
          </a:p>
        </p:txBody>
      </p:sp>
      <p:sp>
        <p:nvSpPr>
          <p:cNvPr id="573" name="Google Shape;573;p38"/>
          <p:cNvSpPr txBox="1"/>
          <p:nvPr>
            <p:ph type="subTitle" idx="1"/>
          </p:nvPr>
        </p:nvSpPr>
        <p:spPr>
          <a:xfrm>
            <a:off x="4400550" y="3741725"/>
            <a:ext cx="4034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Explaining  all use cases of the system</a:t>
            </a:r>
            <a:endParaRPr lang="en-US" altLang="en-GB"/>
          </a:p>
        </p:txBody>
      </p:sp>
      <p:sp>
        <p:nvSpPr>
          <p:cNvPr id="574" name="Google Shape;574;p38"/>
          <p:cNvSpPr txBox="1"/>
          <p:nvPr/>
        </p:nvSpPr>
        <p:spPr>
          <a:xfrm>
            <a:off x="6660595" y="1347570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Black" panose="020B0502040504020204"/>
              <a:buNone/>
              <a:defRPr sz="40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Black" panose="020B0502040504020204"/>
              <a:buNone/>
              <a:defRPr sz="36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Black" panose="020B0502040504020204"/>
              <a:buNone/>
              <a:defRPr sz="36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Black" panose="020B0502040504020204"/>
              <a:buNone/>
              <a:defRPr sz="36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Black" panose="020B0502040504020204"/>
              <a:buNone/>
              <a:defRPr sz="36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Black" panose="020B0502040504020204"/>
              <a:buNone/>
              <a:defRPr sz="36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Black" panose="020B0502040504020204"/>
              <a:buNone/>
              <a:defRPr sz="36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Black" panose="020B0502040504020204"/>
              <a:buNone/>
              <a:defRPr sz="36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Black" panose="020B0502040504020204"/>
              <a:buNone/>
              <a:defRPr sz="36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0</a:t>
            </a:r>
            <a:r>
              <a:rPr lang="en-US" altLang="en-GB" sz="4800"/>
              <a:t>3</a:t>
            </a:r>
            <a:endParaRPr lang="en-US" altLang="en-GB"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9" name="Google Shape;739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What is Use Case Diagram?</a:t>
            </a:r>
            <a:endParaRPr lang="en-US" altLang="en-GB"/>
          </a:p>
        </p:txBody>
      </p:sp>
      <p:sp>
        <p:nvSpPr>
          <p:cNvPr id="741" name="Google Shape;741;p39"/>
          <p:cNvSpPr txBox="1"/>
          <p:nvPr>
            <p:ph type="subTitle" idx="2"/>
          </p:nvPr>
        </p:nvSpPr>
        <p:spPr>
          <a:xfrm>
            <a:off x="636270" y="2003425"/>
            <a:ext cx="8371840" cy="2118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 use case diagram is a type of UML (Unified Modeling Language) diagram that visually represents the interactions between a system and its users (or "actors"). </a:t>
            </a:r>
            <a:endParaRPr lang="en-GB"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1449070" y="195580"/>
            <a:ext cx="6723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/>
              <a:t>Actors </a:t>
            </a:r>
            <a:r>
              <a:rPr lang="en-US" sz="3000" b="1"/>
              <a:t>and </a:t>
            </a:r>
            <a:r>
              <a:rPr lang="en-US" sz="3200" b="1"/>
              <a:t>Use Cases</a:t>
            </a:r>
            <a:endParaRPr lang="en-US" sz="3200" b="1"/>
          </a:p>
        </p:txBody>
      </p:sp>
      <p:cxnSp>
        <p:nvCxnSpPr>
          <p:cNvPr id="8" name="Straight Connector 7"/>
          <p:cNvCxnSpPr/>
          <p:nvPr/>
        </p:nvCxnSpPr>
        <p:spPr>
          <a:xfrm>
            <a:off x="4427855" y="843280"/>
            <a:ext cx="71755" cy="4248785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1115695" y="965835"/>
            <a:ext cx="14814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/>
              <a:t>Actors</a:t>
            </a:r>
            <a:endParaRPr lang="en-US" sz="1600" b="1"/>
          </a:p>
        </p:txBody>
      </p:sp>
      <p:sp>
        <p:nvSpPr>
          <p:cNvPr id="10" name="Text Box 9"/>
          <p:cNvSpPr txBox="1"/>
          <p:nvPr/>
        </p:nvSpPr>
        <p:spPr>
          <a:xfrm>
            <a:off x="5739130" y="982980"/>
            <a:ext cx="20173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/>
              <a:t>Some Use Csaes</a:t>
            </a:r>
            <a:endParaRPr lang="en-US" sz="1600" b="1"/>
          </a:p>
        </p:txBody>
      </p:sp>
      <p:sp>
        <p:nvSpPr>
          <p:cNvPr id="11" name="Rounded Rectangle 10"/>
          <p:cNvSpPr/>
          <p:nvPr/>
        </p:nvSpPr>
        <p:spPr>
          <a:xfrm>
            <a:off x="179705" y="1635760"/>
            <a:ext cx="1727835" cy="57594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7315" y="3009900"/>
            <a:ext cx="1800225" cy="57594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860675" y="1734820"/>
            <a:ext cx="1567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Students</a:t>
            </a:r>
            <a:endParaRPr lang="en-US"/>
          </a:p>
          <a:p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2195830" y="3507740"/>
            <a:ext cx="2846705" cy="1309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/>
              <a:t>System Administrators</a:t>
            </a:r>
            <a:endParaRPr lang="en-US"/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/>
              <a:t>Faculty Members </a:t>
            </a:r>
            <a:endParaRPr lang="en-US"/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/>
              <a:t>Developers </a:t>
            </a:r>
            <a:endParaRPr lang="en-US"/>
          </a:p>
        </p:txBody>
      </p:sp>
      <p:cxnSp>
        <p:nvCxnSpPr>
          <p:cNvPr id="15" name="Curved Connector 14"/>
          <p:cNvCxnSpPr>
            <a:stCxn id="11" idx="3"/>
            <a:endCxn id="13" idx="1"/>
          </p:cNvCxnSpPr>
          <p:nvPr/>
        </p:nvCxnSpPr>
        <p:spPr>
          <a:xfrm>
            <a:off x="1907540" y="1924050"/>
            <a:ext cx="953135" cy="71755"/>
          </a:xfrm>
          <a:prstGeom prst="curvedConnector3">
            <a:avLst>
              <a:gd name="adj1" fmla="val 5003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278765" y="1791970"/>
            <a:ext cx="1557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Primary Actors</a:t>
            </a:r>
            <a:endParaRPr lang="en-US" b="1"/>
          </a:p>
        </p:txBody>
      </p:sp>
      <p:sp>
        <p:nvSpPr>
          <p:cNvPr id="20" name="Text Box 19"/>
          <p:cNvSpPr txBox="1"/>
          <p:nvPr/>
        </p:nvSpPr>
        <p:spPr>
          <a:xfrm>
            <a:off x="107315" y="3111500"/>
            <a:ext cx="1950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Secondary Actors</a:t>
            </a:r>
            <a:endParaRPr lang="en-US" b="1"/>
          </a:p>
        </p:txBody>
      </p:sp>
      <p:cxnSp>
        <p:nvCxnSpPr>
          <p:cNvPr id="21" name="Curved Connector 20"/>
          <p:cNvCxnSpPr>
            <a:stCxn id="20" idx="2"/>
          </p:cNvCxnSpPr>
          <p:nvPr/>
        </p:nvCxnSpPr>
        <p:spPr>
          <a:xfrm rot="5400000" flipV="1">
            <a:off x="1365885" y="3134360"/>
            <a:ext cx="629285" cy="119634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Rectangles 21"/>
          <p:cNvSpPr/>
          <p:nvPr/>
        </p:nvSpPr>
        <p:spPr>
          <a:xfrm>
            <a:off x="5138420" y="1524000"/>
            <a:ext cx="3312795" cy="5962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5138420" y="2393950"/>
            <a:ext cx="3312795" cy="574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5147945" y="3213100"/>
            <a:ext cx="3312795" cy="584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5138420" y="4042410"/>
            <a:ext cx="3312795" cy="6470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5290185" y="1635760"/>
            <a:ext cx="2915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Login/Authenticate</a:t>
            </a:r>
            <a:endParaRPr lang="en-US" b="1"/>
          </a:p>
        </p:txBody>
      </p:sp>
      <p:sp>
        <p:nvSpPr>
          <p:cNvPr id="34" name="Text Box 33"/>
          <p:cNvSpPr txBox="1"/>
          <p:nvPr/>
        </p:nvSpPr>
        <p:spPr>
          <a:xfrm>
            <a:off x="5279390" y="2571750"/>
            <a:ext cx="2915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ym typeface="+mn-ea"/>
              </a:rPr>
              <a:t>Mark Attendance</a:t>
            </a:r>
            <a:endParaRPr lang="en-US" b="1">
              <a:sym typeface="+mn-ea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5330825" y="3329940"/>
            <a:ext cx="2915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</a:t>
            </a:r>
            <a:r>
              <a:rPr lang="en-US" b="1"/>
              <a:t>View Attendance Records</a:t>
            </a:r>
            <a:endParaRPr lang="en-US" b="1"/>
          </a:p>
        </p:txBody>
      </p:sp>
      <p:sp>
        <p:nvSpPr>
          <p:cNvPr id="36" name="Text Box 35"/>
          <p:cNvSpPr txBox="1"/>
          <p:nvPr/>
        </p:nvSpPr>
        <p:spPr>
          <a:xfrm>
            <a:off x="5290185" y="4189730"/>
            <a:ext cx="2915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Generate Attendance Reports</a:t>
            </a:r>
            <a:endParaRPr lang="en-US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use case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1870" y="172085"/>
            <a:ext cx="5372735" cy="480314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11785" y="759460"/>
            <a:ext cx="2538730" cy="466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 b="1"/>
              <a:t>Use Case Diagram</a:t>
            </a:r>
            <a:endParaRPr lang="en-US" sz="20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2" name="Google Shape;572;p38"/>
          <p:cNvSpPr txBox="1"/>
          <p:nvPr>
            <p:ph type="title"/>
          </p:nvPr>
        </p:nvSpPr>
        <p:spPr>
          <a:xfrm>
            <a:off x="4400550" y="2079575"/>
            <a:ext cx="40347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Sequence Diagram</a:t>
            </a:r>
            <a:endParaRPr lang="en-US" altLang="en-GB"/>
          </a:p>
        </p:txBody>
      </p:sp>
      <p:sp>
        <p:nvSpPr>
          <p:cNvPr id="573" name="Google Shape;573;p38"/>
          <p:cNvSpPr txBox="1"/>
          <p:nvPr>
            <p:ph type="subTitle" idx="1"/>
          </p:nvPr>
        </p:nvSpPr>
        <p:spPr>
          <a:xfrm>
            <a:off x="4400550" y="3741725"/>
            <a:ext cx="4034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Explaining  all interractions</a:t>
            </a:r>
            <a:endParaRPr lang="en-US" altLang="en-GB"/>
          </a:p>
        </p:txBody>
      </p:sp>
      <p:sp>
        <p:nvSpPr>
          <p:cNvPr id="574" name="Google Shape;574;p38"/>
          <p:cNvSpPr txBox="1"/>
          <p:nvPr/>
        </p:nvSpPr>
        <p:spPr>
          <a:xfrm>
            <a:off x="6660595" y="1347570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Black" panose="020B0502040504020204"/>
              <a:buNone/>
              <a:defRPr sz="40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Black" panose="020B0502040504020204"/>
              <a:buNone/>
              <a:defRPr sz="36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Black" panose="020B0502040504020204"/>
              <a:buNone/>
              <a:defRPr sz="36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Black" panose="020B0502040504020204"/>
              <a:buNone/>
              <a:defRPr sz="36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Black" panose="020B0502040504020204"/>
              <a:buNone/>
              <a:defRPr sz="36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Black" panose="020B0502040504020204"/>
              <a:buNone/>
              <a:defRPr sz="36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Black" panose="020B0502040504020204"/>
              <a:buNone/>
              <a:defRPr sz="36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Black" panose="020B0502040504020204"/>
              <a:buNone/>
              <a:defRPr sz="36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Black" panose="020B0502040504020204"/>
              <a:buNone/>
              <a:defRPr sz="36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0</a:t>
            </a:r>
            <a:r>
              <a:rPr lang="en-US" altLang="en-GB" sz="4800"/>
              <a:t>4</a:t>
            </a:r>
            <a:endParaRPr lang="en-US" altLang="en-GB" sz="4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What is a Sequence Diagram</a:t>
            </a:r>
            <a:endParaRPr lang="en-US" altLang="en-GB"/>
          </a:p>
        </p:txBody>
      </p:sp>
      <p:sp>
        <p:nvSpPr>
          <p:cNvPr id="917" name="Google Shape;917;p42"/>
          <p:cNvSpPr/>
          <p:nvPr/>
        </p:nvSpPr>
        <p:spPr>
          <a:xfrm rot="4708268">
            <a:off x="2037299" y="4198284"/>
            <a:ext cx="1555075" cy="1555075"/>
          </a:xfrm>
          <a:prstGeom prst="diamond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1" name="Google Shape;741;p39"/>
          <p:cNvSpPr txBox="1"/>
          <p:nvPr>
            <p:ph type="subTitle" idx="2"/>
          </p:nvPr>
        </p:nvSpPr>
        <p:spPr>
          <a:xfrm>
            <a:off x="1113790" y="1667510"/>
            <a:ext cx="7385685" cy="2419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 sequence diagram is a type of interaction diagram that shows how objects</a:t>
            </a:r>
            <a:r>
              <a:rPr lang="en-US" altLang="en-GB" sz="1800"/>
              <a:t> </a:t>
            </a:r>
            <a:r>
              <a:rPr lang="en-GB" sz="1800"/>
              <a:t>interact in a particular scenario of a business process or a system.</a:t>
            </a:r>
            <a:endParaRPr lang="en-GB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 </a:t>
            </a:r>
            <a:r>
              <a:rPr lang="en-US" sz="1800"/>
              <a:t>In our project , interractions exist for the admin , the student and other intergratable systems with the application</a:t>
            </a:r>
            <a:endParaRPr lang="en-US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3"/>
          <p:cNvSpPr txBox="1"/>
          <p:nvPr>
            <p:ph type="title"/>
          </p:nvPr>
        </p:nvSpPr>
        <p:spPr>
          <a:xfrm>
            <a:off x="720000" y="1954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Components of a Sequence Diagram</a:t>
            </a:r>
            <a:endParaRPr lang="en-US" altLang="en-GB"/>
          </a:p>
        </p:txBody>
      </p:sp>
      <p:sp>
        <p:nvSpPr>
          <p:cNvPr id="459" name="Google Shape;459;p36"/>
          <p:cNvSpPr txBox="1"/>
          <p:nvPr>
            <p:ph type="subTitle" idx="16"/>
          </p:nvPr>
        </p:nvSpPr>
        <p:spPr>
          <a:xfrm>
            <a:off x="1691640" y="1298575"/>
            <a:ext cx="2469515" cy="447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  </a:t>
            </a:r>
            <a:r>
              <a:rPr lang="en-US" altLang="en-GB" b="1"/>
              <a:t>Actors and Objects</a:t>
            </a:r>
            <a:endParaRPr lang="en-US" altLang="en-GB" b="1"/>
          </a:p>
        </p:txBody>
      </p:sp>
      <p:sp>
        <p:nvSpPr>
          <p:cNvPr id="18" name="Text Box 17"/>
          <p:cNvSpPr txBox="1"/>
          <p:nvPr/>
        </p:nvSpPr>
        <p:spPr>
          <a:xfrm>
            <a:off x="1979295" y="2277745"/>
            <a:ext cx="19570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/>
              <a:t>Lifelines</a:t>
            </a:r>
            <a:endParaRPr lang="en-US" sz="1600" b="1"/>
          </a:p>
        </p:txBody>
      </p:sp>
      <p:sp>
        <p:nvSpPr>
          <p:cNvPr id="19" name="Text Box 18"/>
          <p:cNvSpPr txBox="1"/>
          <p:nvPr/>
        </p:nvSpPr>
        <p:spPr>
          <a:xfrm>
            <a:off x="1907540" y="3220085"/>
            <a:ext cx="19570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/>
              <a:t>Activation Bars</a:t>
            </a:r>
            <a:endParaRPr lang="en-US" sz="1600" b="1"/>
          </a:p>
        </p:txBody>
      </p:sp>
      <p:sp>
        <p:nvSpPr>
          <p:cNvPr id="20" name="Text Box 19"/>
          <p:cNvSpPr txBox="1"/>
          <p:nvPr/>
        </p:nvSpPr>
        <p:spPr>
          <a:xfrm>
            <a:off x="2051685" y="4371975"/>
            <a:ext cx="19570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/>
              <a:t>Messages</a:t>
            </a:r>
            <a:endParaRPr lang="en-US" sz="1600" b="1"/>
          </a:p>
        </p:txBody>
      </p:sp>
      <p:sp>
        <p:nvSpPr>
          <p:cNvPr id="22" name="Text Box 21"/>
          <p:cNvSpPr txBox="1"/>
          <p:nvPr/>
        </p:nvSpPr>
        <p:spPr>
          <a:xfrm>
            <a:off x="5652135" y="4392295"/>
            <a:ext cx="2367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Combined Fragments</a:t>
            </a:r>
            <a:endParaRPr lang="en-US" b="1"/>
          </a:p>
        </p:txBody>
      </p:sp>
      <p:sp>
        <p:nvSpPr>
          <p:cNvPr id="23" name="Text Box 22"/>
          <p:cNvSpPr txBox="1"/>
          <p:nvPr/>
        </p:nvSpPr>
        <p:spPr>
          <a:xfrm>
            <a:off x="5723890" y="3147695"/>
            <a:ext cx="19570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Return Message</a:t>
            </a:r>
            <a:endParaRPr lang="en-US" b="1"/>
          </a:p>
        </p:txBody>
      </p:sp>
      <p:sp>
        <p:nvSpPr>
          <p:cNvPr id="24" name="Text Box 23"/>
          <p:cNvSpPr txBox="1"/>
          <p:nvPr/>
        </p:nvSpPr>
        <p:spPr>
          <a:xfrm>
            <a:off x="5652135" y="2355850"/>
            <a:ext cx="2627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Asynchronous Message</a:t>
            </a:r>
            <a:endParaRPr lang="en-US" b="1"/>
          </a:p>
        </p:txBody>
      </p:sp>
      <p:sp>
        <p:nvSpPr>
          <p:cNvPr id="25" name="Text Box 24"/>
          <p:cNvSpPr txBox="1"/>
          <p:nvPr/>
        </p:nvSpPr>
        <p:spPr>
          <a:xfrm>
            <a:off x="5507990" y="1347470"/>
            <a:ext cx="25787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Synchronous Message</a:t>
            </a:r>
            <a:endParaRPr lang="en-US" b="1"/>
          </a:p>
        </p:txBody>
      </p:sp>
      <p:sp>
        <p:nvSpPr>
          <p:cNvPr id="26" name="Oval 25"/>
          <p:cNvSpPr/>
          <p:nvPr/>
        </p:nvSpPr>
        <p:spPr>
          <a:xfrm>
            <a:off x="949325" y="1208405"/>
            <a:ext cx="647700" cy="6483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1043305" y="1347470"/>
            <a:ext cx="482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 1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9325" y="2188210"/>
            <a:ext cx="647700" cy="6483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1115695" y="2296795"/>
            <a:ext cx="338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2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949325" y="3211830"/>
            <a:ext cx="647700" cy="6483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1043305" y="3291840"/>
            <a:ext cx="482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 3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49325" y="4161155"/>
            <a:ext cx="647700" cy="6483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1043305" y="4300220"/>
            <a:ext cx="482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 4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671060" y="1208405"/>
            <a:ext cx="647700" cy="6483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4765040" y="1347470"/>
            <a:ext cx="482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 5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693920" y="2157730"/>
            <a:ext cx="647700" cy="6483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4787900" y="2296795"/>
            <a:ext cx="482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 6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765040" y="3078480"/>
            <a:ext cx="647700" cy="6483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4859020" y="3217545"/>
            <a:ext cx="482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 7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765675" y="4171315"/>
            <a:ext cx="647700" cy="6483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4859655" y="4310380"/>
            <a:ext cx="482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 8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Picture 11" descr="adm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1025" y="328295"/>
            <a:ext cx="5721350" cy="45288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6"/>
          <p:cNvSpPr txBox="1"/>
          <p:nvPr>
            <p:ph type="title" idx="7"/>
          </p:nvPr>
        </p:nvSpPr>
        <p:spPr>
          <a:xfrm>
            <a:off x="769429" y="1393213"/>
            <a:ext cx="726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447" name="Google Shape;447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 lang="en-GB"/>
          </a:p>
        </p:txBody>
      </p:sp>
      <p:sp>
        <p:nvSpPr>
          <p:cNvPr id="454" name="Google Shape;454;p36"/>
          <p:cNvSpPr txBox="1"/>
          <p:nvPr>
            <p:ph type="title" idx="8"/>
          </p:nvPr>
        </p:nvSpPr>
        <p:spPr>
          <a:xfrm>
            <a:off x="4635080" y="1393213"/>
            <a:ext cx="726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455" name="Google Shape;455;p36"/>
          <p:cNvSpPr txBox="1"/>
          <p:nvPr>
            <p:ph type="title" idx="9"/>
          </p:nvPr>
        </p:nvSpPr>
        <p:spPr>
          <a:xfrm>
            <a:off x="769429" y="2511293"/>
            <a:ext cx="722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456" name="Google Shape;456;p36"/>
          <p:cNvSpPr txBox="1"/>
          <p:nvPr>
            <p:ph type="title" idx="13"/>
          </p:nvPr>
        </p:nvSpPr>
        <p:spPr>
          <a:xfrm>
            <a:off x="4637170" y="2511293"/>
            <a:ext cx="722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 lang="en-GB"/>
          </a:p>
        </p:txBody>
      </p:sp>
      <p:sp>
        <p:nvSpPr>
          <p:cNvPr id="457" name="Google Shape;457;p36"/>
          <p:cNvSpPr txBox="1"/>
          <p:nvPr>
            <p:ph type="title" idx="14"/>
          </p:nvPr>
        </p:nvSpPr>
        <p:spPr>
          <a:xfrm>
            <a:off x="769429" y="3629378"/>
            <a:ext cx="722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458" name="Google Shape;458;p36"/>
          <p:cNvSpPr txBox="1"/>
          <p:nvPr>
            <p:ph type="title" idx="15"/>
          </p:nvPr>
        </p:nvSpPr>
        <p:spPr>
          <a:xfrm>
            <a:off x="4637170" y="3629378"/>
            <a:ext cx="722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 lang="en-GB"/>
          </a:p>
        </p:txBody>
      </p:sp>
      <p:sp>
        <p:nvSpPr>
          <p:cNvPr id="459" name="Google Shape;459;p36"/>
          <p:cNvSpPr txBox="1"/>
          <p:nvPr>
            <p:ph type="subTitle" idx="16"/>
          </p:nvPr>
        </p:nvSpPr>
        <p:spPr>
          <a:xfrm>
            <a:off x="1571276" y="1420140"/>
            <a:ext cx="2927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Introdction</a:t>
            </a:r>
            <a:endParaRPr lang="en-US" altLang="en-GB"/>
          </a:p>
        </p:txBody>
      </p:sp>
      <p:sp>
        <p:nvSpPr>
          <p:cNvPr id="460" name="Google Shape;460;p36"/>
          <p:cNvSpPr txBox="1"/>
          <p:nvPr>
            <p:ph type="subTitle" idx="17"/>
          </p:nvPr>
        </p:nvSpPr>
        <p:spPr>
          <a:xfrm>
            <a:off x="1545876" y="2443264"/>
            <a:ext cx="2927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Context Diagram</a:t>
            </a:r>
            <a:endParaRPr lang="en-US" altLang="en-GB"/>
          </a:p>
        </p:txBody>
      </p:sp>
      <p:sp>
        <p:nvSpPr>
          <p:cNvPr id="461" name="Google Shape;461;p36"/>
          <p:cNvSpPr txBox="1"/>
          <p:nvPr>
            <p:ph type="subTitle" idx="18"/>
          </p:nvPr>
        </p:nvSpPr>
        <p:spPr>
          <a:xfrm>
            <a:off x="1545876" y="3651808"/>
            <a:ext cx="2927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Use Case Diagram</a:t>
            </a:r>
            <a:endParaRPr lang="en-US" altLang="en-GB"/>
          </a:p>
        </p:txBody>
      </p:sp>
      <p:sp>
        <p:nvSpPr>
          <p:cNvPr id="462" name="Google Shape;462;p36"/>
          <p:cNvSpPr txBox="1"/>
          <p:nvPr>
            <p:ph type="subTitle" idx="19"/>
          </p:nvPr>
        </p:nvSpPr>
        <p:spPr>
          <a:xfrm>
            <a:off x="5448370" y="1393473"/>
            <a:ext cx="2926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Sequence Diagram</a:t>
            </a:r>
            <a:endParaRPr lang="en-US" altLang="en-GB"/>
          </a:p>
        </p:txBody>
      </p:sp>
      <p:sp>
        <p:nvSpPr>
          <p:cNvPr id="463" name="Google Shape;463;p36"/>
          <p:cNvSpPr txBox="1"/>
          <p:nvPr>
            <p:ph type="subTitle" idx="20"/>
          </p:nvPr>
        </p:nvSpPr>
        <p:spPr>
          <a:xfrm>
            <a:off x="5448371" y="2571533"/>
            <a:ext cx="2926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Class Diagram</a:t>
            </a:r>
            <a:endParaRPr lang="en-US" altLang="en-GB"/>
          </a:p>
        </p:txBody>
      </p:sp>
      <p:sp>
        <p:nvSpPr>
          <p:cNvPr id="464" name="Google Shape;464;p36"/>
          <p:cNvSpPr txBox="1"/>
          <p:nvPr>
            <p:ph type="subTitle" idx="21"/>
          </p:nvPr>
        </p:nvSpPr>
        <p:spPr>
          <a:xfrm>
            <a:off x="5436235" y="3580130"/>
            <a:ext cx="3215640" cy="447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Deployment Diagram</a:t>
            </a:r>
            <a:endParaRPr lang="en-US" alt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Picture 11" descr="stud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2330" y="328295"/>
            <a:ext cx="4780915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Picture 11" descr="other-sy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521970"/>
            <a:ext cx="6344285" cy="41230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0" name="Google Shape;1140;p45"/>
          <p:cNvSpPr txBox="1"/>
          <p:nvPr>
            <p:ph type="title"/>
          </p:nvPr>
        </p:nvSpPr>
        <p:spPr>
          <a:xfrm>
            <a:off x="3635375" y="2355850"/>
            <a:ext cx="5607050" cy="654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/>
              <a:t>Class Diagram</a:t>
            </a:r>
            <a:endParaRPr lang="en-US" altLang="en-GB" sz="2800"/>
          </a:p>
        </p:txBody>
      </p:sp>
      <p:sp>
        <p:nvSpPr>
          <p:cNvPr id="574" name="Google Shape;574;p38"/>
          <p:cNvSpPr txBox="1"/>
          <p:nvPr/>
        </p:nvSpPr>
        <p:spPr>
          <a:xfrm>
            <a:off x="3635375" y="1250950"/>
            <a:ext cx="1228725" cy="9156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Black" panose="020B0502040504020204"/>
              <a:buNone/>
              <a:defRPr sz="30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Black" panose="020B0502040504020204"/>
              <a:buNone/>
              <a:defRPr sz="30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Black" panose="020B0502040504020204"/>
              <a:buNone/>
              <a:defRPr sz="30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Black" panose="020B0502040504020204"/>
              <a:buNone/>
              <a:defRPr sz="30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Black" panose="020B0502040504020204"/>
              <a:buNone/>
              <a:defRPr sz="30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Black" panose="020B0502040504020204"/>
              <a:buNone/>
              <a:defRPr sz="30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Black" panose="020B0502040504020204"/>
              <a:buNone/>
              <a:defRPr sz="30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Black" panose="020B0502040504020204"/>
              <a:buNone/>
              <a:defRPr sz="30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Black" panose="020B0502040504020204"/>
              <a:buNone/>
              <a:defRPr sz="30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5</a:t>
            </a:r>
            <a:endParaRPr lang="en-US" altLang="en-GB"/>
          </a:p>
        </p:txBody>
      </p:sp>
      <p:sp>
        <p:nvSpPr>
          <p:cNvPr id="573" name="Google Shape;573;p38"/>
          <p:cNvSpPr txBox="1"/>
          <p:nvPr>
            <p:ph type="subTitle" idx="1"/>
          </p:nvPr>
        </p:nvSpPr>
        <p:spPr>
          <a:xfrm>
            <a:off x="3563620" y="3508045"/>
            <a:ext cx="4034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Explaining relationship between classes</a:t>
            </a:r>
            <a:endParaRPr lang="en-US" alt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What Class Diagram Represents </a:t>
            </a:r>
            <a:endParaRPr lang="en-US" altLang="en-GB"/>
          </a:p>
        </p:txBody>
      </p:sp>
      <p:sp>
        <p:nvSpPr>
          <p:cNvPr id="741" name="Google Shape;741;p39"/>
          <p:cNvSpPr txBox="1"/>
          <p:nvPr>
            <p:ph type="subTitle" idx="2"/>
          </p:nvPr>
        </p:nvSpPr>
        <p:spPr>
          <a:xfrm>
            <a:off x="1113790" y="1419860"/>
            <a:ext cx="7385685" cy="28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 class diagram for a School Attendance Biometric Management System  illustrates the system's structure, including </a:t>
            </a:r>
            <a:endParaRPr lang="en-GB" sz="1800"/>
          </a:p>
          <a:p>
            <a:pPr marL="285750" lvl="0" indent="-28575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altLang="en-GB" sz="1800"/>
              <a:t>C</a:t>
            </a:r>
            <a:r>
              <a:rPr lang="en-GB" sz="1800"/>
              <a:t>lasses</a:t>
            </a:r>
            <a:endParaRPr lang="en-GB" sz="1800"/>
          </a:p>
          <a:p>
            <a:pPr marL="285750" lvl="0" indent="-28575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altLang="en-GB" sz="1800"/>
              <a:t>A</a:t>
            </a:r>
            <a:r>
              <a:rPr lang="en-GB" sz="1800"/>
              <a:t>ttributes</a:t>
            </a:r>
            <a:endParaRPr lang="en-GB" sz="1800"/>
          </a:p>
          <a:p>
            <a:pPr marL="285750" lvl="0" indent="-28575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altLang="en-GB" sz="1800"/>
              <a:t>M</a:t>
            </a:r>
            <a:r>
              <a:rPr lang="en-GB" sz="1800"/>
              <a:t>ethods</a:t>
            </a:r>
            <a:endParaRPr lang="en-GB" sz="1800"/>
          </a:p>
          <a:p>
            <a:pPr marL="285750" lvl="0" indent="-28575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altLang="en-GB" sz="1800"/>
              <a:t>R</a:t>
            </a:r>
            <a:r>
              <a:rPr lang="en-GB" sz="1800"/>
              <a:t>elationships between classes</a:t>
            </a:r>
            <a:r>
              <a:rPr lang="en-US" altLang="en-GB" sz="1800"/>
              <a:t>(including their cardinality)</a:t>
            </a:r>
            <a:endParaRPr lang="en-US" altLang="en-GB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827315" y="267225"/>
            <a:ext cx="7704000" cy="572700"/>
          </a:xfrm>
        </p:spPr>
        <p:txBody>
          <a:bodyPr/>
          <a:p>
            <a:r>
              <a:rPr lang="en-US"/>
              <a:t>Classes</a:t>
            </a:r>
            <a:endParaRPr lang="en-US"/>
          </a:p>
        </p:txBody>
      </p:sp>
      <p:sp>
        <p:nvSpPr>
          <p:cNvPr id="459" name="Google Shape;459;p36"/>
          <p:cNvSpPr txBox="1"/>
          <p:nvPr>
            <p:ph type="subTitle" idx="16"/>
          </p:nvPr>
        </p:nvSpPr>
        <p:spPr>
          <a:xfrm>
            <a:off x="1691640" y="1224915"/>
            <a:ext cx="2469515" cy="447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  </a:t>
            </a:r>
            <a:r>
              <a:rPr lang="en-US" altLang="en-GB" b="1"/>
              <a:t>Student Class</a:t>
            </a:r>
            <a:endParaRPr lang="en-US" altLang="en-GB" b="1"/>
          </a:p>
        </p:txBody>
      </p:sp>
      <p:sp>
        <p:nvSpPr>
          <p:cNvPr id="18" name="Text Box 17"/>
          <p:cNvSpPr txBox="1"/>
          <p:nvPr/>
        </p:nvSpPr>
        <p:spPr>
          <a:xfrm>
            <a:off x="1763395" y="2571750"/>
            <a:ext cx="19570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/>
              <a:t>Course Class</a:t>
            </a:r>
            <a:endParaRPr lang="en-US" sz="1600" b="1"/>
          </a:p>
        </p:txBody>
      </p:sp>
      <p:sp>
        <p:nvSpPr>
          <p:cNvPr id="19" name="Text Box 18"/>
          <p:cNvSpPr txBox="1"/>
          <p:nvPr/>
        </p:nvSpPr>
        <p:spPr>
          <a:xfrm>
            <a:off x="1763395" y="3723640"/>
            <a:ext cx="19570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/>
              <a:t>Period Class</a:t>
            </a:r>
            <a:endParaRPr lang="en-US" sz="1600" b="1"/>
          </a:p>
        </p:txBody>
      </p:sp>
      <p:sp>
        <p:nvSpPr>
          <p:cNvPr id="24" name="Text Box 23"/>
          <p:cNvSpPr txBox="1"/>
          <p:nvPr/>
        </p:nvSpPr>
        <p:spPr>
          <a:xfrm>
            <a:off x="5652135" y="2675255"/>
            <a:ext cx="2627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Attendance Class</a:t>
            </a:r>
            <a:endParaRPr lang="en-US" b="1"/>
          </a:p>
        </p:txBody>
      </p:sp>
      <p:sp>
        <p:nvSpPr>
          <p:cNvPr id="25" name="Text Box 24"/>
          <p:cNvSpPr txBox="1"/>
          <p:nvPr/>
        </p:nvSpPr>
        <p:spPr>
          <a:xfrm>
            <a:off x="5828665" y="1347470"/>
            <a:ext cx="25787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Admin Class</a:t>
            </a:r>
            <a:endParaRPr lang="en-US" b="1"/>
          </a:p>
        </p:txBody>
      </p:sp>
      <p:sp>
        <p:nvSpPr>
          <p:cNvPr id="26" name="Oval 25"/>
          <p:cNvSpPr/>
          <p:nvPr/>
        </p:nvSpPr>
        <p:spPr>
          <a:xfrm>
            <a:off x="683260" y="1233805"/>
            <a:ext cx="647700" cy="6483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805815" y="1347470"/>
            <a:ext cx="482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 1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83260" y="2499360"/>
            <a:ext cx="647700" cy="648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843915" y="2643505"/>
            <a:ext cx="338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2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83260" y="3651250"/>
            <a:ext cx="647700" cy="64833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755015" y="3803650"/>
            <a:ext cx="482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 3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932045" y="1221105"/>
            <a:ext cx="647700" cy="648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5003800" y="1347470"/>
            <a:ext cx="482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 4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842510" y="2643505"/>
            <a:ext cx="647700" cy="6483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4927600" y="2748915"/>
            <a:ext cx="482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 5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846580" y="1688465"/>
            <a:ext cx="2221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Holds student data and methods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1835150" y="3003550"/>
            <a:ext cx="2486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Holds course data (object class)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763395" y="4112895"/>
            <a:ext cx="27190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Holds data on day and time a course is taken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5652135" y="3107055"/>
            <a:ext cx="3060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Holds attendance data with respect to the course and student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5868035" y="1707515"/>
            <a:ext cx="2908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Holds admin data and methods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Picture 15" descr="IMG-20240526-WA00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57150"/>
            <a:ext cx="7837805" cy="502920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2915920" y="4587875"/>
            <a:ext cx="22682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Class Diagram</a:t>
            </a:r>
            <a:endParaRPr lang="en-US" sz="20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45"/>
          <p:cNvSpPr txBox="1"/>
          <p:nvPr>
            <p:ph type="title"/>
          </p:nvPr>
        </p:nvSpPr>
        <p:spPr>
          <a:xfrm>
            <a:off x="1768475" y="2743835"/>
            <a:ext cx="5607050" cy="654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/>
              <a:t>Deployment Diagram</a:t>
            </a:r>
            <a:endParaRPr lang="en-US" altLang="en-GB" sz="2800"/>
          </a:p>
        </p:txBody>
      </p:sp>
      <p:sp>
        <p:nvSpPr>
          <p:cNvPr id="1321" name="Google Shape;1321;p45"/>
          <p:cNvSpPr/>
          <p:nvPr/>
        </p:nvSpPr>
        <p:spPr>
          <a:xfrm rot="2958139">
            <a:off x="3799910" y="3673548"/>
            <a:ext cx="2669355" cy="2308783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4" name="Google Shape;574;p38"/>
          <p:cNvSpPr txBox="1"/>
          <p:nvPr/>
        </p:nvSpPr>
        <p:spPr>
          <a:xfrm>
            <a:off x="1907540" y="1755775"/>
            <a:ext cx="1228725" cy="9156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Black" panose="020B0502040504020204"/>
              <a:buNone/>
              <a:defRPr sz="30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Black" panose="020B0502040504020204"/>
              <a:buNone/>
              <a:defRPr sz="30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Black" panose="020B0502040504020204"/>
              <a:buNone/>
              <a:defRPr sz="30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Black" panose="020B0502040504020204"/>
              <a:buNone/>
              <a:defRPr sz="30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Black" panose="020B0502040504020204"/>
              <a:buNone/>
              <a:defRPr sz="30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Black" panose="020B0502040504020204"/>
              <a:buNone/>
              <a:defRPr sz="30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Black" panose="020B0502040504020204"/>
              <a:buNone/>
              <a:defRPr sz="30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Black" panose="020B0502040504020204"/>
              <a:buNone/>
              <a:defRPr sz="30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Black" panose="020B0502040504020204"/>
              <a:buNone/>
              <a:defRPr sz="30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6</a:t>
            </a:r>
            <a:endParaRPr lang="en-US" altLang="en-GB"/>
          </a:p>
        </p:txBody>
      </p:sp>
      <p:sp>
        <p:nvSpPr>
          <p:cNvPr id="573" name="Google Shape;573;p38"/>
          <p:cNvSpPr txBox="1"/>
          <p:nvPr>
            <p:ph type="subTitle" idx="1"/>
          </p:nvPr>
        </p:nvSpPr>
        <p:spPr>
          <a:xfrm>
            <a:off x="1907540" y="3589960"/>
            <a:ext cx="4034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Explaining Deployment structure</a:t>
            </a:r>
            <a:endParaRPr lang="en-US" alt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9" name="Google Shape;739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/>
              <a:t>What is a Deployment Diagram?</a:t>
            </a:r>
            <a:endParaRPr lang="en-US" altLang="en-GB" sz="2800"/>
          </a:p>
        </p:txBody>
      </p:sp>
      <p:sp>
        <p:nvSpPr>
          <p:cNvPr id="741" name="Google Shape;741;p39"/>
          <p:cNvSpPr txBox="1"/>
          <p:nvPr>
            <p:ph type="subTitle" idx="2"/>
          </p:nvPr>
        </p:nvSpPr>
        <p:spPr>
          <a:xfrm>
            <a:off x="1113790" y="1667510"/>
            <a:ext cx="7385685" cy="2419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 deployment diagram is a type of structural diagram in the Unified Modeling Language (UML) that shows the physical arrangement of hardware and software components in a system.</a:t>
            </a:r>
            <a:endParaRPr lang="en-GB"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47"/>
          <p:cNvSpPr/>
          <p:nvPr/>
        </p:nvSpPr>
        <p:spPr>
          <a:xfrm>
            <a:off x="8423988" y="1993425"/>
            <a:ext cx="1485900" cy="14859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9" name="Google Shape;1419;p47"/>
          <p:cNvSpPr txBox="1"/>
          <p:nvPr>
            <p:ph type="title"/>
          </p:nvPr>
        </p:nvSpPr>
        <p:spPr>
          <a:xfrm>
            <a:off x="720090" y="515620"/>
            <a:ext cx="6962775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Components of Deployment Diagram</a:t>
            </a:r>
            <a:endParaRPr lang="en-US" altLang="en-GB"/>
          </a:p>
        </p:txBody>
      </p:sp>
      <p:sp>
        <p:nvSpPr>
          <p:cNvPr id="3" name="Oval 2"/>
          <p:cNvSpPr/>
          <p:nvPr/>
        </p:nvSpPr>
        <p:spPr>
          <a:xfrm>
            <a:off x="1115695" y="1491615"/>
            <a:ext cx="647700" cy="6483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15695" y="2571750"/>
            <a:ext cx="647700" cy="59880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43940" y="3940175"/>
            <a:ext cx="648335" cy="648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209675" y="1630680"/>
            <a:ext cx="482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01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209675" y="2672080"/>
            <a:ext cx="482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02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15695" y="4084320"/>
            <a:ext cx="482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Calibri" panose="020F0502020204030204" charset="0"/>
                <a:cs typeface="Calibri" panose="020F0502020204030204" charset="0"/>
              </a:rPr>
              <a:t>03</a:t>
            </a:r>
            <a:endParaRPr lang="en-US" sz="2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411730" y="1419860"/>
            <a:ext cx="2232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 b="1"/>
              <a:t>Nodes</a:t>
            </a:r>
            <a:endParaRPr lang="en-US" sz="1800" b="1"/>
          </a:p>
        </p:txBody>
      </p:sp>
      <p:sp>
        <p:nvSpPr>
          <p:cNvPr id="10" name="Text Box 9"/>
          <p:cNvSpPr txBox="1"/>
          <p:nvPr/>
        </p:nvSpPr>
        <p:spPr>
          <a:xfrm>
            <a:off x="2483485" y="1777365"/>
            <a:ext cx="4027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Physical hardware components and executable environments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2411730" y="2571750"/>
            <a:ext cx="2232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 b="1"/>
              <a:t>Artifacts</a:t>
            </a:r>
            <a:endParaRPr lang="en-US" sz="1800" b="1"/>
          </a:p>
        </p:txBody>
      </p:sp>
      <p:sp>
        <p:nvSpPr>
          <p:cNvPr id="13" name="Text Box 12"/>
          <p:cNvSpPr txBox="1"/>
          <p:nvPr/>
        </p:nvSpPr>
        <p:spPr>
          <a:xfrm>
            <a:off x="2483485" y="2931795"/>
            <a:ext cx="4903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Represent the concrete elements that are deployed on nodes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2482215" y="3796030"/>
            <a:ext cx="27762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/>
              <a:t>Communication Paths</a:t>
            </a:r>
            <a:endParaRPr lang="en-US" sz="1600" b="1"/>
          </a:p>
        </p:txBody>
      </p:sp>
      <p:sp>
        <p:nvSpPr>
          <p:cNvPr id="15" name="Text Box 14"/>
          <p:cNvSpPr txBox="1"/>
          <p:nvPr/>
        </p:nvSpPr>
        <p:spPr>
          <a:xfrm>
            <a:off x="2483485" y="4237990"/>
            <a:ext cx="49034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Relationships and interactions between nodes</a:t>
            </a:r>
            <a:endParaRPr lang="en-US"/>
          </a:p>
        </p:txBody>
      </p:sp>
      <p:cxnSp>
        <p:nvCxnSpPr>
          <p:cNvPr id="16" name="Curved Connector 15"/>
          <p:cNvCxnSpPr>
            <a:stCxn id="3" idx="6"/>
            <a:endCxn id="10" idx="1"/>
          </p:cNvCxnSpPr>
          <p:nvPr/>
        </p:nvCxnSpPr>
        <p:spPr>
          <a:xfrm>
            <a:off x="1763395" y="1816100"/>
            <a:ext cx="720090" cy="2222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3"/>
            <a:endCxn id="13" idx="1"/>
          </p:cNvCxnSpPr>
          <p:nvPr/>
        </p:nvCxnSpPr>
        <p:spPr>
          <a:xfrm>
            <a:off x="1692275" y="2871470"/>
            <a:ext cx="791210" cy="32131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6200000" flipH="1">
            <a:off x="1845945" y="3655695"/>
            <a:ext cx="311150" cy="1051560"/>
          </a:xfrm>
          <a:prstGeom prst="curvedConnector4">
            <a:avLst>
              <a:gd name="adj1" fmla="val -107143"/>
              <a:gd name="adj2" fmla="val 54529"/>
            </a:avLst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Cube 19"/>
          <p:cNvSpPr/>
          <p:nvPr/>
        </p:nvSpPr>
        <p:spPr>
          <a:xfrm>
            <a:off x="7020560" y="1758315"/>
            <a:ext cx="778510" cy="503555"/>
          </a:xfrm>
          <a:prstGeom prst="cub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Snip Single Corner Rectangle 20"/>
          <p:cNvSpPr/>
          <p:nvPr/>
        </p:nvSpPr>
        <p:spPr>
          <a:xfrm>
            <a:off x="7092315" y="2788285"/>
            <a:ext cx="575945" cy="503555"/>
          </a:xfrm>
          <a:prstGeom prst="snip1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7020560" y="4156075"/>
            <a:ext cx="852170" cy="82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/>
          <p:nvPr/>
        </p:nvSpPr>
        <p:spPr>
          <a:xfrm>
            <a:off x="433705" y="1275715"/>
            <a:ext cx="1186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Nodes</a:t>
            </a:r>
            <a:endParaRPr lang="en-US" sz="2400" b="1"/>
          </a:p>
        </p:txBody>
      </p:sp>
      <p:sp>
        <p:nvSpPr>
          <p:cNvPr id="5" name="Rounded Rectangle 4"/>
          <p:cNvSpPr/>
          <p:nvPr/>
        </p:nvSpPr>
        <p:spPr>
          <a:xfrm>
            <a:off x="2844165" y="360045"/>
            <a:ext cx="2232660" cy="52705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40200" y="969645"/>
            <a:ext cx="2314575" cy="62611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436235" y="1739900"/>
            <a:ext cx="2722245" cy="61722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64185" y="3580130"/>
            <a:ext cx="1569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Artifacts</a:t>
            </a:r>
            <a:endParaRPr lang="en-US" sz="2400" b="1"/>
          </a:p>
        </p:txBody>
      </p:sp>
      <p:sp>
        <p:nvSpPr>
          <p:cNvPr id="13" name="Rounded Rectangle 12"/>
          <p:cNvSpPr/>
          <p:nvPr/>
        </p:nvSpPr>
        <p:spPr>
          <a:xfrm>
            <a:off x="2987675" y="2724150"/>
            <a:ext cx="2924810" cy="56832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83710" y="3447415"/>
            <a:ext cx="3438525" cy="62611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228080" y="4203700"/>
            <a:ext cx="2285365" cy="60007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2987675" y="407035"/>
            <a:ext cx="1957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 b="1"/>
              <a:t>Mobile Device </a:t>
            </a:r>
            <a:endParaRPr lang="en-US" sz="1800" b="1"/>
          </a:p>
        </p:txBody>
      </p:sp>
      <p:sp>
        <p:nvSpPr>
          <p:cNvPr id="27" name="Text Box 26"/>
          <p:cNvSpPr txBox="1"/>
          <p:nvPr/>
        </p:nvSpPr>
        <p:spPr>
          <a:xfrm>
            <a:off x="4289425" y="1131570"/>
            <a:ext cx="2082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 b="1"/>
              <a:t>Database Server</a:t>
            </a:r>
            <a:endParaRPr lang="en-US" sz="1800" b="1"/>
          </a:p>
        </p:txBody>
      </p:sp>
      <p:sp>
        <p:nvSpPr>
          <p:cNvPr id="28" name="Text Box 27"/>
          <p:cNvSpPr txBox="1"/>
          <p:nvPr/>
        </p:nvSpPr>
        <p:spPr>
          <a:xfrm>
            <a:off x="5579745" y="1887855"/>
            <a:ext cx="257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 b="1"/>
              <a:t>Appication Server</a:t>
            </a:r>
            <a:endParaRPr lang="en-US" sz="1800" b="1"/>
          </a:p>
        </p:txBody>
      </p:sp>
      <p:sp>
        <p:nvSpPr>
          <p:cNvPr id="29" name="Text Box 28"/>
          <p:cNvSpPr txBox="1"/>
          <p:nvPr/>
        </p:nvSpPr>
        <p:spPr>
          <a:xfrm>
            <a:off x="3275965" y="2860040"/>
            <a:ext cx="278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 b="1"/>
              <a:t>Mobile Application</a:t>
            </a:r>
            <a:endParaRPr lang="en-US" sz="1800" b="1"/>
          </a:p>
        </p:txBody>
      </p:sp>
      <p:sp>
        <p:nvSpPr>
          <p:cNvPr id="30" name="Text Box 29"/>
          <p:cNvSpPr txBox="1"/>
          <p:nvPr/>
        </p:nvSpPr>
        <p:spPr>
          <a:xfrm>
            <a:off x="4427855" y="3543935"/>
            <a:ext cx="3141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 b="1"/>
              <a:t>Server-side Application</a:t>
            </a:r>
            <a:endParaRPr lang="en-US" sz="1800" b="1"/>
          </a:p>
        </p:txBody>
      </p:sp>
      <p:sp>
        <p:nvSpPr>
          <p:cNvPr id="31" name="Text Box 30"/>
          <p:cNvSpPr txBox="1"/>
          <p:nvPr/>
        </p:nvSpPr>
        <p:spPr>
          <a:xfrm>
            <a:off x="6372225" y="4349115"/>
            <a:ext cx="1957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 b="1"/>
              <a:t>     Database</a:t>
            </a:r>
            <a:endParaRPr lang="en-US" sz="1800" b="1"/>
          </a:p>
        </p:txBody>
      </p:sp>
      <p:cxnSp>
        <p:nvCxnSpPr>
          <p:cNvPr id="36" name="Straight Connector 35"/>
          <p:cNvCxnSpPr/>
          <p:nvPr/>
        </p:nvCxnSpPr>
        <p:spPr>
          <a:xfrm>
            <a:off x="24130" y="2521585"/>
            <a:ext cx="9156065" cy="50165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7"/>
          <p:cNvSpPr txBox="1"/>
          <p:nvPr>
            <p:ph type="title"/>
          </p:nvPr>
        </p:nvSpPr>
        <p:spPr>
          <a:xfrm>
            <a:off x="1183005" y="1464945"/>
            <a:ext cx="4423410" cy="11614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GROUP 23</a:t>
            </a:r>
            <a:endParaRPr lang="en-US" altLang="en-GB"/>
          </a:p>
        </p:txBody>
      </p:sp>
      <p:sp>
        <p:nvSpPr>
          <p:cNvPr id="3" name="Subtitle 2"/>
          <p:cNvSpPr/>
          <p:nvPr>
            <p:ph type="subTitle" idx="1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graphicFrame>
        <p:nvGraphicFramePr>
          <p:cNvPr id="2" name="Table 1"/>
          <p:cNvGraphicFramePr/>
          <p:nvPr/>
        </p:nvGraphicFramePr>
        <p:xfrm>
          <a:off x="1332230" y="2626360"/>
          <a:ext cx="5806440" cy="2214245"/>
        </p:xfrm>
        <a:graphic>
          <a:graphicData uri="http://schemas.openxmlformats.org/drawingml/2006/table">
            <a:tbl>
              <a:tblPr/>
              <a:tblGrid>
                <a:gridCol w="3636645"/>
                <a:gridCol w="2169795"/>
              </a:tblGrid>
              <a:tr h="32639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Names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Matriculation Number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NDIFON LEMUEL ASHU-MBI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FE21A247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94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NGWASIRI RYAN TANIFIORM ONGA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FE21A266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4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NJIDDA SALIFU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FE21A272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08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ASONGNKWELLE COURAGE AYIM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FE21A142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5466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NKWO BRAINIE NGONDA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FE21A282</a:t>
                      </a:r>
                      <a:endParaRPr lang="en-US" sz="12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img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9225" y="123190"/>
            <a:ext cx="6617970" cy="49028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156325" y="4515485"/>
            <a:ext cx="2951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/>
              <a:t>Deployment Diagram</a:t>
            </a:r>
            <a:endParaRPr lang="en-US" sz="1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8"/>
          <p:cNvSpPr txBox="1"/>
          <p:nvPr>
            <p:ph type="title"/>
          </p:nvPr>
        </p:nvSpPr>
        <p:spPr>
          <a:xfrm>
            <a:off x="4400550" y="2079575"/>
            <a:ext cx="40347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Introduction</a:t>
            </a:r>
            <a:endParaRPr lang="en-US" altLang="en-GB"/>
          </a:p>
        </p:txBody>
      </p:sp>
      <p:sp>
        <p:nvSpPr>
          <p:cNvPr id="573" name="Google Shape;573;p38"/>
          <p:cNvSpPr txBox="1"/>
          <p:nvPr>
            <p:ph type="subTitle" idx="1"/>
          </p:nvPr>
        </p:nvSpPr>
        <p:spPr>
          <a:xfrm>
            <a:off x="4400550" y="3741725"/>
            <a:ext cx="4034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Explaining System Design</a:t>
            </a:r>
            <a:endParaRPr lang="en-US" altLang="en-GB"/>
          </a:p>
        </p:txBody>
      </p:sp>
      <p:sp>
        <p:nvSpPr>
          <p:cNvPr id="574" name="Google Shape;574;p38"/>
          <p:cNvSpPr txBox="1"/>
          <p:nvPr>
            <p:ph type="title" idx="2"/>
          </p:nvPr>
        </p:nvSpPr>
        <p:spPr>
          <a:xfrm>
            <a:off x="6660595" y="134757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01</a:t>
            </a:r>
            <a:endParaRPr lang="en-GB" sz="4800"/>
          </a:p>
        </p:txBody>
      </p:sp>
      <p:grpSp>
        <p:nvGrpSpPr>
          <p:cNvPr id="731" name="Google Shape;731;p38"/>
          <p:cNvGrpSpPr/>
          <p:nvPr/>
        </p:nvGrpSpPr>
        <p:grpSpPr>
          <a:xfrm>
            <a:off x="2050313" y="-2033886"/>
            <a:ext cx="3529200" cy="3491100"/>
            <a:chOff x="2050313" y="-2033886"/>
            <a:chExt cx="3529200" cy="3491100"/>
          </a:xfrm>
        </p:grpSpPr>
        <p:sp>
          <p:nvSpPr>
            <p:cNvPr id="732" name="Google Shape;732;p38"/>
            <p:cNvSpPr/>
            <p:nvPr/>
          </p:nvSpPr>
          <p:spPr>
            <a:xfrm rot="-2441861">
              <a:off x="2480235" y="-1442727"/>
              <a:ext cx="2669355" cy="2308783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38"/>
            <p:cNvSpPr/>
            <p:nvPr/>
          </p:nvSpPr>
          <p:spPr>
            <a:xfrm rot="-2441924">
              <a:off x="3216411" y="-508401"/>
              <a:ext cx="1301064" cy="112535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What is System Design?</a:t>
            </a:r>
            <a:endParaRPr lang="en-US" altLang="en-GB"/>
          </a:p>
        </p:txBody>
      </p:sp>
      <p:sp>
        <p:nvSpPr>
          <p:cNvPr id="741" name="Google Shape;741;p39"/>
          <p:cNvSpPr txBox="1"/>
          <p:nvPr>
            <p:ph type="subTitle" idx="2"/>
          </p:nvPr>
        </p:nvSpPr>
        <p:spPr>
          <a:xfrm>
            <a:off x="1113790" y="1667510"/>
            <a:ext cx="7385685" cy="2419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System design refers to the process of defining the</a:t>
            </a:r>
            <a:r>
              <a:rPr lang="en-GB" sz="1800" b="1"/>
              <a:t> architecture, components, modules, interfaces</a:t>
            </a:r>
            <a:r>
              <a:rPr lang="en-GB" sz="1800"/>
              <a:t>, and</a:t>
            </a:r>
            <a:r>
              <a:rPr lang="en-GB" sz="1800" b="1"/>
              <a:t> data </a:t>
            </a:r>
            <a:r>
              <a:rPr lang="en-GB" sz="1800"/>
              <a:t>for a system to satisfy specified requirements. </a:t>
            </a:r>
            <a:endParaRPr lang="en-GB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It involves creating a blueprint for the system that addresses both functional and non-functional requirements</a:t>
            </a:r>
            <a:r>
              <a:rPr lang="en-US" altLang="en-GB" sz="1800"/>
              <a:t> </a:t>
            </a:r>
            <a:r>
              <a:rPr lang="en-GB" sz="1800"/>
              <a:t> and ensures that the system will operate efficiently and effectively.</a:t>
            </a:r>
            <a:endParaRPr lang="en-GB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Detailed Design</a:t>
            </a:r>
            <a:endParaRPr lang="en-US" altLang="en-GB"/>
          </a:p>
        </p:txBody>
      </p:sp>
      <p:grpSp>
        <p:nvGrpSpPr>
          <p:cNvPr id="831" name="Google Shape;831;p40"/>
          <p:cNvGrpSpPr/>
          <p:nvPr/>
        </p:nvGrpSpPr>
        <p:grpSpPr>
          <a:xfrm>
            <a:off x="7445505" y="2193924"/>
            <a:ext cx="2669425" cy="2308736"/>
            <a:chOff x="7445505" y="2193924"/>
            <a:chExt cx="2669425" cy="2308736"/>
          </a:xfrm>
        </p:grpSpPr>
        <p:sp>
          <p:nvSpPr>
            <p:cNvPr id="832" name="Google Shape;832;p40"/>
            <p:cNvSpPr/>
            <p:nvPr/>
          </p:nvSpPr>
          <p:spPr>
            <a:xfrm rot="-1028266">
              <a:off x="7445505" y="2193924"/>
              <a:ext cx="2669425" cy="2308736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40"/>
            <p:cNvSpPr/>
            <p:nvPr/>
          </p:nvSpPr>
          <p:spPr>
            <a:xfrm rot="-1028378">
              <a:off x="8065849" y="3175710"/>
              <a:ext cx="1300977" cy="112551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611505" y="1433195"/>
            <a:ext cx="3672205" cy="6216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170805" y="1409065"/>
            <a:ext cx="3721735" cy="61595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5155" y="2726690"/>
            <a:ext cx="3600450" cy="76136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170805" y="2729865"/>
            <a:ext cx="3721735" cy="713105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2" name="Google Shape;752;p40"/>
          <p:cNvSpPr txBox="1"/>
          <p:nvPr>
            <p:ph type="subTitle" idx="1"/>
          </p:nvPr>
        </p:nvSpPr>
        <p:spPr>
          <a:xfrm>
            <a:off x="827405" y="1441450"/>
            <a:ext cx="3161030" cy="708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600" b="1"/>
              <a:t> </a:t>
            </a:r>
            <a:r>
              <a:rPr lang="en-US" altLang="en-GB" sz="2400" b="1"/>
              <a:t>Context Diagrams</a:t>
            </a:r>
            <a:endParaRPr lang="en-US" altLang="en-GB"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GB"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GB" sz="2400" b="1"/>
          </a:p>
        </p:txBody>
      </p:sp>
      <p:sp>
        <p:nvSpPr>
          <p:cNvPr id="4" name="Google Shape;752;p40"/>
          <p:cNvSpPr txBox="1"/>
          <p:nvPr/>
        </p:nvSpPr>
        <p:spPr>
          <a:xfrm>
            <a:off x="5436235" y="1347470"/>
            <a:ext cx="3161030" cy="708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 panose="020F03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600" b="1"/>
              <a:t> </a:t>
            </a:r>
            <a:r>
              <a:rPr lang="en-US" altLang="en-GB" sz="2400" b="1"/>
              <a:t>Use Case</a:t>
            </a:r>
            <a:r>
              <a:rPr lang="en-US" altLang="en-GB" sz="2400" b="1"/>
              <a:t> Diagrams</a:t>
            </a:r>
            <a:endParaRPr lang="en-US" altLang="en-GB"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GB"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GB" sz="2400" b="1"/>
          </a:p>
        </p:txBody>
      </p:sp>
      <p:sp>
        <p:nvSpPr>
          <p:cNvPr id="5" name="Google Shape;752;p40"/>
          <p:cNvSpPr txBox="1"/>
          <p:nvPr/>
        </p:nvSpPr>
        <p:spPr>
          <a:xfrm>
            <a:off x="720090" y="2792095"/>
            <a:ext cx="3161030" cy="708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 panose="020F03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2400" b="1"/>
              <a:t>Sequence Diagrams</a:t>
            </a:r>
            <a:endParaRPr lang="en-US" altLang="en-GB"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GB"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GB" sz="2400" b="1"/>
          </a:p>
        </p:txBody>
      </p:sp>
      <p:sp>
        <p:nvSpPr>
          <p:cNvPr id="6" name="Google Shape;752;p40"/>
          <p:cNvSpPr txBox="1"/>
          <p:nvPr/>
        </p:nvSpPr>
        <p:spPr>
          <a:xfrm>
            <a:off x="5364480" y="2800350"/>
            <a:ext cx="3161030" cy="530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 panose="020F03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2400" b="1"/>
              <a:t> Class Diagrams</a:t>
            </a:r>
            <a:endParaRPr lang="en-US" altLang="en-GB" sz="2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GB" sz="2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GB" sz="2400" b="1"/>
          </a:p>
        </p:txBody>
      </p:sp>
      <p:sp>
        <p:nvSpPr>
          <p:cNvPr id="14" name="Rounded Rectangle 13"/>
          <p:cNvSpPr/>
          <p:nvPr/>
        </p:nvSpPr>
        <p:spPr>
          <a:xfrm>
            <a:off x="3060065" y="3867785"/>
            <a:ext cx="3877310" cy="77533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Google Shape;752;p40"/>
          <p:cNvSpPr txBox="1"/>
          <p:nvPr/>
        </p:nvSpPr>
        <p:spPr>
          <a:xfrm>
            <a:off x="3255010" y="3940175"/>
            <a:ext cx="3486785" cy="574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 panose="020F03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600" b="1"/>
              <a:t> </a:t>
            </a:r>
            <a:r>
              <a:rPr lang="en-US" altLang="en-GB" sz="2400" b="1"/>
              <a:t>Deployment  Diagrams</a:t>
            </a:r>
            <a:endParaRPr lang="en-US" altLang="en-GB"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GB"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GB"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4" name="Google Shape;574;p38"/>
          <p:cNvSpPr txBox="1"/>
          <p:nvPr>
            <p:ph type="title" idx="2"/>
          </p:nvPr>
        </p:nvSpPr>
        <p:spPr>
          <a:xfrm>
            <a:off x="899795" y="1337945"/>
            <a:ext cx="1228725" cy="9156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0</a:t>
            </a:r>
            <a:r>
              <a:rPr lang="en-US" altLang="en-GB" sz="4400"/>
              <a:t>2</a:t>
            </a:r>
            <a:endParaRPr lang="en-US" altLang="en-GB" sz="4400"/>
          </a:p>
        </p:txBody>
      </p:sp>
      <p:sp>
        <p:nvSpPr>
          <p:cNvPr id="572" name="Google Shape;572;p38"/>
          <p:cNvSpPr txBox="1"/>
          <p:nvPr/>
        </p:nvSpPr>
        <p:spPr>
          <a:xfrm>
            <a:off x="827405" y="2399030"/>
            <a:ext cx="4786630" cy="15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Black" panose="020B0502040504020204"/>
              <a:buNone/>
              <a:defRPr sz="40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Black" panose="020B0502040504020204"/>
              <a:buNone/>
              <a:defRPr sz="36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Black" panose="020B0502040504020204"/>
              <a:buNone/>
              <a:defRPr sz="36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Black" panose="020B0502040504020204"/>
              <a:buNone/>
              <a:defRPr sz="36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Black" panose="020B0502040504020204"/>
              <a:buNone/>
              <a:defRPr sz="36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Black" panose="020B0502040504020204"/>
              <a:buNone/>
              <a:defRPr sz="36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Black" panose="020B0502040504020204"/>
              <a:buNone/>
              <a:defRPr sz="36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Black" panose="020B0502040504020204"/>
              <a:buNone/>
              <a:defRPr sz="36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Black" panose="020B0502040504020204"/>
              <a:buNone/>
              <a:defRPr sz="3600" b="0" i="0" u="none" strike="noStrike" cap="none">
                <a:solidFill>
                  <a:schemeClr val="dk1"/>
                </a:solidFill>
                <a:latin typeface="Noto Sans Black" panose="020B0502040504020204"/>
                <a:ea typeface="Noto Sans Black" panose="020B0502040504020204"/>
                <a:cs typeface="Noto Sans Black" panose="020B0502040504020204"/>
                <a:sym typeface="Noto Sans Black" panose="020B0502040504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400"/>
              <a:t>Context Diagram</a:t>
            </a:r>
            <a:endParaRPr lang="en-US" altLang="en-GB" sz="4400"/>
          </a:p>
        </p:txBody>
      </p:sp>
      <p:sp>
        <p:nvSpPr>
          <p:cNvPr id="573" name="Google Shape;573;p38"/>
          <p:cNvSpPr txBox="1"/>
          <p:nvPr>
            <p:ph type="subTitle" idx="1"/>
          </p:nvPr>
        </p:nvSpPr>
        <p:spPr>
          <a:xfrm>
            <a:off x="899795" y="4083990"/>
            <a:ext cx="4034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Explaining Context of app</a:t>
            </a:r>
            <a:endParaRPr lang="en-US" alt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9" name="Google Shape;739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What is Context Diagram?</a:t>
            </a:r>
            <a:endParaRPr lang="en-US" altLang="en-GB"/>
          </a:p>
        </p:txBody>
      </p:sp>
      <p:sp>
        <p:nvSpPr>
          <p:cNvPr id="741" name="Google Shape;741;p39"/>
          <p:cNvSpPr txBox="1"/>
          <p:nvPr>
            <p:ph type="subTitle" idx="2"/>
          </p:nvPr>
        </p:nvSpPr>
        <p:spPr>
          <a:xfrm>
            <a:off x="636270" y="1779905"/>
            <a:ext cx="8371840" cy="2342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 context diagram is a high-level, graphical representation of a system and its interactions with external entities.</a:t>
            </a:r>
            <a:endParaRPr lang="en-GB"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 It is used in system analysis and design to provide a clear, concise overview of the system's scope and boundaries.</a:t>
            </a:r>
            <a:endParaRPr lang="en-GB"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Components of Context Diagram</a:t>
            </a:r>
            <a:endParaRPr lang="en-GB"/>
          </a:p>
        </p:txBody>
      </p:sp>
      <p:sp>
        <p:nvSpPr>
          <p:cNvPr id="5" name="Isosceles Triangle 4"/>
          <p:cNvSpPr/>
          <p:nvPr/>
        </p:nvSpPr>
        <p:spPr>
          <a:xfrm rot="5400000">
            <a:off x="923925" y="1971040"/>
            <a:ext cx="2614295" cy="1943735"/>
          </a:xfrm>
          <a:prstGeom prst="triangl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43755" y="1491615"/>
            <a:ext cx="2976880" cy="72009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43755" y="2635250"/>
            <a:ext cx="2913380" cy="69469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43755" y="3753485"/>
            <a:ext cx="2913380" cy="72009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Google Shape;752;p40"/>
          <p:cNvSpPr txBox="1"/>
          <p:nvPr/>
        </p:nvSpPr>
        <p:spPr>
          <a:xfrm>
            <a:off x="4787900" y="1564005"/>
            <a:ext cx="1885315" cy="5676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 panose="020F03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600" b="1"/>
              <a:t> </a:t>
            </a:r>
            <a:r>
              <a:rPr lang="en-US" altLang="en-GB" sz="2000" b="1"/>
              <a:t>Main System</a:t>
            </a:r>
            <a:endParaRPr lang="en-US" altLang="en-GB"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GB"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GB" sz="2400" b="1"/>
          </a:p>
        </p:txBody>
      </p:sp>
      <p:sp>
        <p:nvSpPr>
          <p:cNvPr id="11" name="Oval 10"/>
          <p:cNvSpPr/>
          <p:nvPr/>
        </p:nvSpPr>
        <p:spPr>
          <a:xfrm>
            <a:off x="6875780" y="1707515"/>
            <a:ext cx="360045" cy="3600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Google Shape;752;p40"/>
          <p:cNvSpPr txBox="1"/>
          <p:nvPr/>
        </p:nvSpPr>
        <p:spPr>
          <a:xfrm>
            <a:off x="4715510" y="2715895"/>
            <a:ext cx="2143125" cy="5295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 panose="020F03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600" b="1"/>
              <a:t> </a:t>
            </a:r>
            <a:r>
              <a:rPr lang="en-US" altLang="en-GB" sz="2000" b="1"/>
              <a:t>External Entities</a:t>
            </a:r>
            <a:endParaRPr lang="en-US" altLang="en-GB"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GB"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GB" sz="2400" b="1"/>
          </a:p>
        </p:txBody>
      </p:sp>
      <p:sp>
        <p:nvSpPr>
          <p:cNvPr id="13" name="Rectangles 12"/>
          <p:cNvSpPr/>
          <p:nvPr/>
        </p:nvSpPr>
        <p:spPr>
          <a:xfrm>
            <a:off x="6875780" y="2860040"/>
            <a:ext cx="486410" cy="287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804025" y="4084320"/>
            <a:ext cx="504190" cy="755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Google Shape;752;p40"/>
          <p:cNvSpPr txBox="1"/>
          <p:nvPr/>
        </p:nvSpPr>
        <p:spPr>
          <a:xfrm>
            <a:off x="4732655" y="3833495"/>
            <a:ext cx="2043430" cy="5295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 panose="020F03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600" b="1"/>
              <a:t> </a:t>
            </a:r>
            <a:r>
              <a:rPr lang="en-US" altLang="en-GB" sz="2000" b="1"/>
              <a:t>Data Flow</a:t>
            </a:r>
            <a:endParaRPr lang="en-US" altLang="en-GB"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GB"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GB" sz="2400" b="1"/>
          </a:p>
        </p:txBody>
      </p:sp>
      <p:sp>
        <p:nvSpPr>
          <p:cNvPr id="17" name="Google Shape;752;p40"/>
          <p:cNvSpPr txBox="1"/>
          <p:nvPr/>
        </p:nvSpPr>
        <p:spPr>
          <a:xfrm>
            <a:off x="899160" y="2427605"/>
            <a:ext cx="1950085" cy="9944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 panose="020F03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2000" b="1"/>
              <a:t>Context Diagram</a:t>
            </a:r>
            <a:endParaRPr lang="en-US" altLang="en-GB"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GB"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GB" sz="2400" b="1"/>
          </a:p>
        </p:txBody>
      </p:sp>
      <p:cxnSp>
        <p:nvCxnSpPr>
          <p:cNvPr id="18" name="Curved Connector 17"/>
          <p:cNvCxnSpPr>
            <a:stCxn id="5" idx="1"/>
            <a:endCxn id="6" idx="1"/>
          </p:cNvCxnSpPr>
          <p:nvPr/>
        </p:nvCxnSpPr>
        <p:spPr>
          <a:xfrm rot="16200000">
            <a:off x="3218180" y="864235"/>
            <a:ext cx="437515" cy="241236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0"/>
          </p:cNvCxnSpPr>
          <p:nvPr/>
        </p:nvCxnSpPr>
        <p:spPr>
          <a:xfrm>
            <a:off x="3202940" y="2943225"/>
            <a:ext cx="1512570" cy="2768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" idx="5"/>
            <a:endCxn id="8" idx="1"/>
          </p:cNvCxnSpPr>
          <p:nvPr/>
        </p:nvCxnSpPr>
        <p:spPr>
          <a:xfrm rot="5400000" flipV="1">
            <a:off x="3178810" y="2648585"/>
            <a:ext cx="516890" cy="241236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sign Inspiration Theme for Education by Slidesgo">
  <a:themeElements>
    <a:clrScheme name="Simple Light">
      <a:dk1>
        <a:srgbClr val="1D1D1D"/>
      </a:dk1>
      <a:lt1>
        <a:srgbClr val="F3EFE3"/>
      </a:lt1>
      <a:dk2>
        <a:srgbClr val="ECDF60"/>
      </a:dk2>
      <a:lt2>
        <a:srgbClr val="FF9918"/>
      </a:lt2>
      <a:accent1>
        <a:srgbClr val="FD4C23"/>
      </a:accent1>
      <a:accent2>
        <a:srgbClr val="825EB6"/>
      </a:accent2>
      <a:accent3>
        <a:srgbClr val="04CFA9"/>
      </a:accent3>
      <a:accent4>
        <a:srgbClr val="99E14F"/>
      </a:accent4>
      <a:accent5>
        <a:srgbClr val="632627"/>
      </a:accent5>
      <a:accent6>
        <a:srgbClr val="35201B"/>
      </a:accent6>
      <a:hlink>
        <a:srgbClr val="02020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3536</Words>
  <Application>WPS Presentation</Application>
  <PresentationFormat/>
  <Paragraphs>321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55" baseType="lpstr">
      <vt:lpstr>Arial</vt:lpstr>
      <vt:lpstr>SimSun</vt:lpstr>
      <vt:lpstr>Wingdings</vt:lpstr>
      <vt:lpstr>Arial</vt:lpstr>
      <vt:lpstr>Noto Sans Black</vt:lpstr>
      <vt:lpstr>Lato</vt:lpstr>
      <vt:lpstr>DM Sans</vt:lpstr>
      <vt:lpstr>Lato Light</vt:lpstr>
      <vt:lpstr>Nunito Light</vt:lpstr>
      <vt:lpstr>Segoe Print</vt:lpstr>
      <vt:lpstr>Proxima Nova</vt:lpstr>
      <vt:lpstr>Noto Sans</vt:lpstr>
      <vt:lpstr>Noto Sans Medium</vt:lpstr>
      <vt:lpstr>Yu Gothic UI</vt:lpstr>
      <vt:lpstr>Times New Roman</vt:lpstr>
      <vt:lpstr>Wingdings</vt:lpstr>
      <vt:lpstr>Microsoft YaHei</vt:lpstr>
      <vt:lpstr>Arial Unicode MS</vt:lpstr>
      <vt:lpstr>Calibri</vt:lpstr>
      <vt:lpstr>Arimo</vt:lpstr>
      <vt:lpstr>Calibri</vt:lpstr>
      <vt:lpstr>Amatic SC</vt:lpstr>
      <vt:lpstr>Roboto Medium</vt:lpstr>
      <vt:lpstr>Verdana</vt:lpstr>
      <vt:lpstr>Design Inspiration Theme for Education by Slidesgo</vt:lpstr>
      <vt:lpstr> System Design</vt:lpstr>
      <vt:lpstr>06</vt:lpstr>
      <vt:lpstr>GROUP 23</vt:lpstr>
      <vt:lpstr>01</vt:lpstr>
      <vt:lpstr>What is System Design?</vt:lpstr>
      <vt:lpstr>Detailed Design</vt:lpstr>
      <vt:lpstr>02</vt:lpstr>
      <vt:lpstr>What is Context Diagram?</vt:lpstr>
      <vt:lpstr>Components of Context Diagram</vt:lpstr>
      <vt:lpstr>PowerPoint 演示文稿</vt:lpstr>
      <vt:lpstr>PowerPoint 演示文稿</vt:lpstr>
      <vt:lpstr>Use Case Diagram</vt:lpstr>
      <vt:lpstr>What is Use Case Diagram?</vt:lpstr>
      <vt:lpstr>PowerPoint 演示文稿</vt:lpstr>
      <vt:lpstr>PowerPoint 演示文稿</vt:lpstr>
      <vt:lpstr>Sequence Diagram</vt:lpstr>
      <vt:lpstr>What is a Sequence Diagram</vt:lpstr>
      <vt:lpstr>Components of a Sequence Diagram</vt:lpstr>
      <vt:lpstr>PowerPoint 演示文稿</vt:lpstr>
      <vt:lpstr>PowerPoint 演示文稿</vt:lpstr>
      <vt:lpstr>PowerPoint 演示文稿</vt:lpstr>
      <vt:lpstr>Deployment Diagram</vt:lpstr>
      <vt:lpstr>Reviewing concepts is a good idea</vt:lpstr>
      <vt:lpstr>PowerPoint 演示文稿</vt:lpstr>
      <vt:lpstr>PowerPoint 演示文稿</vt:lpstr>
      <vt:lpstr>Deployment Diagram</vt:lpstr>
      <vt:lpstr>What is a Deployment Diagram?</vt:lpstr>
      <vt:lpstr>Components of Deployment Diagram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System Design</dc:title>
  <dc:creator/>
  <cp:lastModifiedBy>Ngwasiri Onga</cp:lastModifiedBy>
  <cp:revision>21</cp:revision>
  <dcterms:created xsi:type="dcterms:W3CDTF">2024-05-25T19:08:00Z</dcterms:created>
  <dcterms:modified xsi:type="dcterms:W3CDTF">2024-05-27T04:08:16Z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3E40BB7FB1BF4B6BACE6C1A4E666EE1C_13</vt:lpwstr>
  </property>
  <property fmtid="{D5CDD505-2E9C-101B-9397-08002B2CF9AE}" pid="3" name="KSOProductBuildVer">
    <vt:lpwstr>1033-12.2.0.16909</vt:lpwstr>
  </property>
</Properties>
</file>