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9" r:id="rId6"/>
    <p:sldId id="261" r:id="rId7"/>
    <p:sldId id="273" r:id="rId8"/>
    <p:sldId id="259" r:id="rId9"/>
    <p:sldId id="260" r:id="rId10"/>
    <p:sldId id="274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2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jpeg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jpeg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8985" y="1122680"/>
            <a:ext cx="6791960" cy="2387600"/>
          </a:xfrm>
        </p:spPr>
        <p:txBody>
          <a:bodyPr>
            <a:normAutofit fontScale="90000"/>
          </a:bodyPr>
          <a:lstStyle/>
          <a:p>
            <a:pPr algn="r"/>
            <a:r>
              <a:rPr lang="en-US" sz="5400" b="1" dirty="0">
                <a:latin typeface="Calibri" panose="020F0502020204030204" charset="0"/>
                <a:cs typeface="Calibri" panose="020F0502020204030204" charset="0"/>
              </a:rPr>
              <a:t>FINGERPRINT STUDENT ATTENDANCE APP</a:t>
            </a:r>
            <a:endParaRPr lang="en-US" sz="54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820" y="5411470"/>
            <a:ext cx="9603105" cy="953135"/>
          </a:xfrm>
        </p:spPr>
        <p:txBody>
          <a:bodyPr>
            <a:normAutofit fontScale="90000" lnSpcReduction="20000"/>
          </a:bodyPr>
          <a:lstStyle/>
          <a:p>
            <a:r>
              <a:rPr lang="en-US" sz="3200" b="1">
                <a:solidFill>
                  <a:schemeClr val="accent5">
                    <a:lumMod val="50000"/>
                  </a:schemeClr>
                </a:solidFill>
              </a:rPr>
              <a:t>GROUP 23</a:t>
            </a:r>
            <a:endParaRPr lang="en-US" sz="3200" b="1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200" b="1">
                <a:solidFill>
                  <a:schemeClr val="accent5">
                    <a:lumMod val="50000"/>
                  </a:schemeClr>
                </a:solidFill>
              </a:rPr>
              <a:t>TASK 5 : UI/UX Design of Mobile Application</a:t>
            </a:r>
            <a:endParaRPr lang="en-US" sz="32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 descr="WhatsApp_Image_2024-06-02_at_4.04.13_AM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5530" y="444500"/>
            <a:ext cx="2484755" cy="49669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>
            <p:custDataLst>
              <p:tags r:id="rId1"/>
            </p:custDataLst>
          </p:nvPr>
        </p:nvSpPr>
        <p:spPr>
          <a:xfrm>
            <a:off x="4512310" y="0"/>
            <a:ext cx="2791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Role Selector Screen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2"/>
            </p:custDataLst>
          </p:nvPr>
        </p:nvSpPr>
        <p:spPr>
          <a:xfrm>
            <a:off x="9962515" y="6394450"/>
            <a:ext cx="2229485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Role Selector Screen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8" name="Picture 7" descr="Select Ro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10" y="640080"/>
            <a:ext cx="2934335" cy="5964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700" y="365125"/>
            <a:ext cx="8434705" cy="1325880"/>
          </a:xfrm>
        </p:spPr>
        <p:txBody>
          <a:bodyPr>
            <a:normAutofit/>
          </a:bodyPr>
          <a:p>
            <a:pPr algn="l"/>
            <a:r>
              <a:rPr lang="en-US" sz="6600" b="1">
                <a:latin typeface="Calibri" panose="020F0502020204030204" charset="0"/>
                <a:cs typeface="Calibri" panose="020F0502020204030204" charset="0"/>
              </a:rPr>
              <a:t>2.3  Admin Screens</a:t>
            </a:r>
            <a:endParaRPr lang="en-US" sz="6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28825" y="1962785"/>
            <a:ext cx="9810750" cy="4013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/>
              <a:t>Admin Login Screen</a:t>
            </a:r>
            <a:endParaRPr lang="en-US" sz="2800"/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/>
              <a:t>Admin Sign Up Screen</a:t>
            </a:r>
            <a:endParaRPr lang="en-US" sz="2800"/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/>
              <a:t>Admin Dashboard</a:t>
            </a:r>
            <a:endParaRPr lang="en-US" sz="2800"/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/>
              <a:t>Session Screen</a:t>
            </a:r>
            <a:endParaRPr lang="en-US" sz="2800"/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/>
              <a:t>Enroll Student Screen</a:t>
            </a:r>
            <a:endParaRPr lang="en-US" sz="2800"/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sz="2800"/>
              <a:t>Report Generator Screen</a:t>
            </a:r>
            <a:endParaRPr lang="en-US" sz="2800"/>
          </a:p>
          <a:p>
            <a:pPr marL="457200" indent="-457200" algn="l">
              <a:lnSpc>
                <a:spcPct val="150000"/>
              </a:lnSpc>
              <a:buFont typeface="Wingdings" panose="05000000000000000000" charset="0"/>
              <a:buChar char="ü"/>
            </a:pP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835660" y="160020"/>
            <a:ext cx="294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Login Screen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2"/>
            </p:custDataLst>
          </p:nvPr>
        </p:nvSpPr>
        <p:spPr>
          <a:xfrm>
            <a:off x="4832350" y="160020"/>
            <a:ext cx="2470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Sign Up Screen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10534650" y="6394450"/>
            <a:ext cx="1657350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Admin Screens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  <p:sp>
        <p:nvSpPr>
          <p:cNvPr id="10" name="Text Box 9"/>
          <p:cNvSpPr txBox="1"/>
          <p:nvPr>
            <p:custDataLst>
              <p:tags r:id="rId4"/>
            </p:custDataLst>
          </p:nvPr>
        </p:nvSpPr>
        <p:spPr>
          <a:xfrm>
            <a:off x="8451850" y="160020"/>
            <a:ext cx="2470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Sign Up (Success)</a:t>
            </a:r>
            <a:endParaRPr lang="en-US" sz="2400" b="1">
              <a:solidFill>
                <a:schemeClr val="bg1"/>
              </a:solidFill>
            </a:endParaRPr>
          </a:p>
        </p:txBody>
      </p:sp>
      <p:pic>
        <p:nvPicPr>
          <p:cNvPr id="11" name="Picture 10" descr="Admin logi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0" y="772160"/>
            <a:ext cx="2718435" cy="5622290"/>
          </a:xfrm>
          <a:prstGeom prst="rect">
            <a:avLst/>
          </a:prstGeom>
        </p:spPr>
      </p:pic>
      <p:pic>
        <p:nvPicPr>
          <p:cNvPr id="12" name="Picture 11" descr="Admin signup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500" y="772795"/>
            <a:ext cx="2813050" cy="5621655"/>
          </a:xfrm>
          <a:prstGeom prst="rect">
            <a:avLst/>
          </a:prstGeom>
        </p:spPr>
      </p:pic>
      <p:pic>
        <p:nvPicPr>
          <p:cNvPr id="13" name="Picture 12" descr="successful signu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5945" y="772160"/>
            <a:ext cx="2868295" cy="5622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4036060" y="160020"/>
            <a:ext cx="294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Admin Dashboard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2"/>
            </p:custDataLst>
          </p:nvPr>
        </p:nvSpPr>
        <p:spPr>
          <a:xfrm>
            <a:off x="8686800" y="6394450"/>
            <a:ext cx="3505200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Admin Screens (Admin Dashboard)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4" name="Picture 3" descr="Dashboar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75" y="620395"/>
            <a:ext cx="3166745" cy="60477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835660" y="160020"/>
            <a:ext cx="294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No Sessions Yet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2"/>
            </p:custDataLst>
          </p:nvPr>
        </p:nvSpPr>
        <p:spPr>
          <a:xfrm>
            <a:off x="4851400" y="160020"/>
            <a:ext cx="2470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Add Screen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8895715" y="6394450"/>
            <a:ext cx="3296285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Admin Screens(Session Screens)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  <p:sp>
        <p:nvSpPr>
          <p:cNvPr id="10" name="Text Box 9"/>
          <p:cNvSpPr txBox="1"/>
          <p:nvPr>
            <p:custDataLst>
              <p:tags r:id="rId4"/>
            </p:custDataLst>
          </p:nvPr>
        </p:nvSpPr>
        <p:spPr>
          <a:xfrm>
            <a:off x="8594090" y="160020"/>
            <a:ext cx="2470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Session Screen</a:t>
            </a:r>
            <a:endParaRPr lang="en-US" sz="2400" b="1">
              <a:solidFill>
                <a:schemeClr val="bg1"/>
              </a:solidFill>
            </a:endParaRPr>
          </a:p>
        </p:txBody>
      </p:sp>
      <p:pic>
        <p:nvPicPr>
          <p:cNvPr id="4" name="Picture 3" descr="Session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" y="620395"/>
            <a:ext cx="2963545" cy="5774055"/>
          </a:xfrm>
          <a:prstGeom prst="rect">
            <a:avLst/>
          </a:prstGeom>
        </p:spPr>
      </p:pic>
      <p:pic>
        <p:nvPicPr>
          <p:cNvPr id="5" name="Picture 4" descr="Add sessi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920" y="620395"/>
            <a:ext cx="2881630" cy="5774055"/>
          </a:xfrm>
          <a:prstGeom prst="rect">
            <a:avLst/>
          </a:prstGeom>
        </p:spPr>
      </p:pic>
      <p:pic>
        <p:nvPicPr>
          <p:cNvPr id="6" name="Picture 5" descr="session scree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4090" y="676910"/>
            <a:ext cx="2908300" cy="57175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615950" y="160020"/>
            <a:ext cx="294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Enroll Student Screen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2"/>
            </p:custDataLst>
          </p:nvPr>
        </p:nvSpPr>
        <p:spPr>
          <a:xfrm>
            <a:off x="4017645" y="160020"/>
            <a:ext cx="3940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Fingerprint Enroll(Successss)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7791450" y="6433820"/>
            <a:ext cx="4400550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Admin Screens(Student Registration Screen)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  <p:sp>
        <p:nvSpPr>
          <p:cNvPr id="10" name="Text Box 9"/>
          <p:cNvSpPr txBox="1"/>
          <p:nvPr>
            <p:custDataLst>
              <p:tags r:id="rId4"/>
            </p:custDataLst>
          </p:nvPr>
        </p:nvSpPr>
        <p:spPr>
          <a:xfrm>
            <a:off x="8345805" y="198120"/>
            <a:ext cx="3291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Unique Identifier Given</a:t>
            </a:r>
            <a:endParaRPr lang="en-US" sz="2400" b="1">
              <a:solidFill>
                <a:schemeClr val="bg1"/>
              </a:solidFill>
            </a:endParaRPr>
          </a:p>
        </p:txBody>
      </p:sp>
      <p:pic>
        <p:nvPicPr>
          <p:cNvPr id="4" name="Picture 3" descr="Enroll student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658495"/>
            <a:ext cx="2948305" cy="5623560"/>
          </a:xfrm>
          <a:prstGeom prst="rect">
            <a:avLst/>
          </a:prstGeom>
        </p:spPr>
      </p:pic>
      <p:pic>
        <p:nvPicPr>
          <p:cNvPr id="5" name="Picture 4" descr="pop up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9450" y="658495"/>
            <a:ext cx="2986405" cy="5776595"/>
          </a:xfrm>
          <a:prstGeom prst="rect">
            <a:avLst/>
          </a:prstGeom>
        </p:spPr>
      </p:pic>
      <p:pic>
        <p:nvPicPr>
          <p:cNvPr id="6" name="Picture 5" descr="pop up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7730" y="753745"/>
            <a:ext cx="2911475" cy="5662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662305" y="2541270"/>
            <a:ext cx="3551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Report Generator Screen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2"/>
            </p:custDataLst>
          </p:nvPr>
        </p:nvSpPr>
        <p:spPr>
          <a:xfrm>
            <a:off x="7949565" y="6394450"/>
            <a:ext cx="4242435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Admin Screens(Report Generator Screen)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4" name="Picture 3" descr="Report generator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70" y="381000"/>
            <a:ext cx="2784475" cy="6013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0700" y="365125"/>
            <a:ext cx="7574280" cy="1325880"/>
          </a:xfrm>
        </p:spPr>
        <p:txBody>
          <a:bodyPr>
            <a:normAutofit/>
          </a:bodyPr>
          <a:p>
            <a:pPr algn="l"/>
            <a:r>
              <a:rPr lang="en-US" sz="6600" b="1">
                <a:latin typeface="Calibri" panose="020F0502020204030204" charset="0"/>
                <a:cs typeface="Calibri" panose="020F0502020204030204" charset="0"/>
              </a:rPr>
              <a:t>2.4 Student Screens</a:t>
            </a:r>
            <a:endParaRPr lang="en-US" sz="6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2028825" y="1962785"/>
            <a:ext cx="7835265" cy="278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sz="2800"/>
              <a:t>Select Session Screens</a:t>
            </a:r>
            <a:endParaRPr lang="en-US" sz="2800"/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sz="2800"/>
              <a:t>Take Attendance Screens</a:t>
            </a:r>
            <a:endParaRPr lang="en-US"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876300" y="160020"/>
            <a:ext cx="2418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No Sessions Yet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2"/>
            </p:custDataLst>
          </p:nvPr>
        </p:nvSpPr>
        <p:spPr>
          <a:xfrm>
            <a:off x="4396740" y="160020"/>
            <a:ext cx="3111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Admin Added Sessions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8317230" y="6433185"/>
            <a:ext cx="4400550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Admin Screens(Select Session Screens)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  <p:sp>
        <p:nvSpPr>
          <p:cNvPr id="10" name="Text Box 9"/>
          <p:cNvSpPr txBox="1"/>
          <p:nvPr>
            <p:custDataLst>
              <p:tags r:id="rId4"/>
            </p:custDataLst>
          </p:nvPr>
        </p:nvSpPr>
        <p:spPr>
          <a:xfrm>
            <a:off x="8507730" y="213995"/>
            <a:ext cx="2740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Search Not Found</a:t>
            </a:r>
            <a:endParaRPr lang="en-US" sz="2400" b="1">
              <a:solidFill>
                <a:schemeClr val="bg1"/>
              </a:solidFill>
            </a:endParaRPr>
          </a:p>
        </p:txBody>
      </p:sp>
      <p:pic>
        <p:nvPicPr>
          <p:cNvPr id="11" name="Picture 10" descr="no session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820" y="674370"/>
            <a:ext cx="2996565" cy="5812790"/>
          </a:xfrm>
          <a:prstGeom prst="rect">
            <a:avLst/>
          </a:prstGeom>
        </p:spPr>
      </p:pic>
      <p:pic>
        <p:nvPicPr>
          <p:cNvPr id="12" name="Picture 11" descr="search cours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2310" y="674370"/>
            <a:ext cx="3007995" cy="5758815"/>
          </a:xfrm>
          <a:prstGeom prst="rect">
            <a:avLst/>
          </a:prstGeom>
        </p:spPr>
      </p:pic>
      <p:pic>
        <p:nvPicPr>
          <p:cNvPr id="13" name="Picture 12" descr="student search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4230" y="721360"/>
            <a:ext cx="2930525" cy="56648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>
            <p:custDataLst>
              <p:tags r:id="rId1"/>
            </p:custDataLst>
          </p:nvPr>
        </p:nvSpPr>
        <p:spPr>
          <a:xfrm>
            <a:off x="1210945" y="160020"/>
            <a:ext cx="3406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Take Attendance Screen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2"/>
            </p:custDataLst>
          </p:nvPr>
        </p:nvSpPr>
        <p:spPr>
          <a:xfrm>
            <a:off x="6955790" y="160020"/>
            <a:ext cx="2740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Attendance Taken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3"/>
            </p:custDataLst>
          </p:nvPr>
        </p:nvSpPr>
        <p:spPr>
          <a:xfrm>
            <a:off x="7783830" y="6433185"/>
            <a:ext cx="4933950" cy="424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Admin Screens(Take Attendance Screens)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4" name="Picture 3" descr="student at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790" y="675005"/>
            <a:ext cx="2934335" cy="5720080"/>
          </a:xfrm>
          <a:prstGeom prst="rect">
            <a:avLst/>
          </a:prstGeom>
        </p:spPr>
      </p:pic>
      <p:pic>
        <p:nvPicPr>
          <p:cNvPr id="5" name="Picture 4" descr="Att tak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330" y="675005"/>
            <a:ext cx="2890520" cy="5720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65"/>
            <a:ext cx="10515600" cy="1325563"/>
          </a:xfrm>
        </p:spPr>
        <p:txBody>
          <a:bodyPr/>
          <a:p>
            <a:r>
              <a:rPr lang="en-US" sz="48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Table of Content   </a:t>
            </a:r>
            <a:endParaRPr lang="en-US" sz="48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4550" y="1445260"/>
            <a:ext cx="732155" cy="760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931545" y="156464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01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84655" y="2668270"/>
            <a:ext cx="8449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i="1">
                <a:cs typeface="+mn-lt"/>
              </a:rPr>
              <a:t>Fingerprint Student Attendance App Screens</a:t>
            </a:r>
            <a:endParaRPr lang="en-US" sz="3200" b="1" i="1">
              <a:cs typeface="+mn-lt"/>
            </a:endParaRPr>
          </a:p>
        </p:txBody>
      </p:sp>
      <p:sp>
        <p:nvSpPr>
          <p:cNvPr id="12" name="Oval 11"/>
          <p:cNvSpPr/>
          <p:nvPr>
            <p:custDataLst>
              <p:tags r:id="rId1"/>
            </p:custDataLst>
          </p:nvPr>
        </p:nvSpPr>
        <p:spPr>
          <a:xfrm>
            <a:off x="852805" y="2668270"/>
            <a:ext cx="738505" cy="760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31545" y="278765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02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1804670" y="1503045"/>
            <a:ext cx="43472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i="1">
                <a:cs typeface="+mn-lt"/>
              </a:rPr>
              <a:t>Introduction to UI/UX</a:t>
            </a:r>
            <a:endParaRPr lang="en-US" sz="3200" b="1" i="1">
              <a:cs typeface="+mn-lt"/>
            </a:endParaRPr>
          </a:p>
        </p:txBody>
      </p:sp>
      <p:sp>
        <p:nvSpPr>
          <p:cNvPr id="17" name="Oval 16"/>
          <p:cNvSpPr/>
          <p:nvPr>
            <p:custDataLst>
              <p:tags r:id="rId4"/>
            </p:custDataLst>
          </p:nvPr>
        </p:nvSpPr>
        <p:spPr>
          <a:xfrm>
            <a:off x="946150" y="5697855"/>
            <a:ext cx="738505" cy="760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>
            <p:custDataLst>
              <p:tags r:id="rId5"/>
            </p:custDataLst>
          </p:nvPr>
        </p:nvSpPr>
        <p:spPr>
          <a:xfrm>
            <a:off x="1039495" y="5759450"/>
            <a:ext cx="645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03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>
            <p:custDataLst>
              <p:tags r:id="rId6"/>
            </p:custDataLst>
          </p:nvPr>
        </p:nvSpPr>
        <p:spPr>
          <a:xfrm>
            <a:off x="1870710" y="5812790"/>
            <a:ext cx="24237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 i="1">
                <a:cs typeface="+mn-lt"/>
              </a:rPr>
              <a:t>Conclusion</a:t>
            </a:r>
            <a:endParaRPr lang="en-US" sz="3200" b="1" i="1">
              <a:cs typeface="+mn-lt"/>
            </a:endParaRPr>
          </a:p>
        </p:txBody>
      </p:sp>
      <p:sp>
        <p:nvSpPr>
          <p:cNvPr id="21" name="Text Box 20"/>
          <p:cNvSpPr txBox="1"/>
          <p:nvPr>
            <p:custDataLst>
              <p:tags r:id="rId7"/>
            </p:custDataLst>
          </p:nvPr>
        </p:nvSpPr>
        <p:spPr>
          <a:xfrm>
            <a:off x="2550795" y="3418205"/>
            <a:ext cx="8348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>
                <a:cs typeface="+mn-lt"/>
              </a:rPr>
              <a:t>Intuitive Screens</a:t>
            </a:r>
            <a:endParaRPr lang="en-US" sz="2400" b="1" i="1">
              <a:cs typeface="+mn-lt"/>
            </a:endParaRPr>
          </a:p>
        </p:txBody>
      </p:sp>
      <p:sp>
        <p:nvSpPr>
          <p:cNvPr id="22" name="Text Box 21"/>
          <p:cNvSpPr txBox="1"/>
          <p:nvPr>
            <p:custDataLst>
              <p:tags r:id="rId8"/>
            </p:custDataLst>
          </p:nvPr>
        </p:nvSpPr>
        <p:spPr>
          <a:xfrm>
            <a:off x="2637790" y="3965575"/>
            <a:ext cx="4019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>
                <a:cs typeface="+mn-lt"/>
              </a:rPr>
              <a:t>Role Selector Screen</a:t>
            </a:r>
            <a:endParaRPr lang="en-US" sz="2400" b="1" i="1">
              <a:cs typeface="+mn-lt"/>
            </a:endParaRPr>
          </a:p>
        </p:txBody>
      </p:sp>
      <p:sp>
        <p:nvSpPr>
          <p:cNvPr id="23" name="Text Box 22"/>
          <p:cNvSpPr txBox="1"/>
          <p:nvPr>
            <p:custDataLst>
              <p:tags r:id="rId9"/>
            </p:custDataLst>
          </p:nvPr>
        </p:nvSpPr>
        <p:spPr>
          <a:xfrm>
            <a:off x="2637790" y="4552315"/>
            <a:ext cx="4019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>
                <a:cs typeface="+mn-lt"/>
              </a:rPr>
              <a:t>Admin Screens</a:t>
            </a:r>
            <a:endParaRPr lang="en-US" sz="2400" b="1" i="1">
              <a:cs typeface="+mn-lt"/>
            </a:endParaRPr>
          </a:p>
        </p:txBody>
      </p:sp>
      <p:sp>
        <p:nvSpPr>
          <p:cNvPr id="24" name="Text Box 23"/>
          <p:cNvSpPr txBox="1"/>
          <p:nvPr>
            <p:custDataLst>
              <p:tags r:id="rId10"/>
            </p:custDataLst>
          </p:nvPr>
        </p:nvSpPr>
        <p:spPr>
          <a:xfrm>
            <a:off x="2738120" y="5139055"/>
            <a:ext cx="4019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>
                <a:cs typeface="+mn-lt"/>
              </a:rPr>
              <a:t>Student Screens</a:t>
            </a:r>
            <a:endParaRPr lang="en-US" sz="2400" b="1" i="1">
              <a:cs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24685" y="3651885"/>
            <a:ext cx="534035" cy="2159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>
            <p:custDataLst>
              <p:tags r:id="rId11"/>
            </p:custDataLst>
          </p:nvPr>
        </p:nvCxnSpPr>
        <p:spPr>
          <a:xfrm>
            <a:off x="1924685" y="4171950"/>
            <a:ext cx="513715" cy="2857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>
            <p:custDataLst>
              <p:tags r:id="rId12"/>
            </p:custDataLst>
          </p:nvPr>
        </p:nvCxnSpPr>
        <p:spPr>
          <a:xfrm flipV="1">
            <a:off x="2011680" y="4733925"/>
            <a:ext cx="475615" cy="2159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>
            <p:custDataLst>
              <p:tags r:id="rId13"/>
            </p:custDataLst>
          </p:nvPr>
        </p:nvCxnSpPr>
        <p:spPr>
          <a:xfrm flipV="1">
            <a:off x="2011680" y="5325745"/>
            <a:ext cx="475615" cy="13335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Conclusion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5910"/>
            <a:ext cx="10515600" cy="1868805"/>
          </a:xfrm>
        </p:spPr>
        <p:txBody>
          <a:bodyPr/>
          <a:p>
            <a:pPr marL="0" indent="0">
              <a:buNone/>
            </a:pPr>
            <a:r>
              <a:rPr lang="en-US" sz="3200"/>
              <a:t>With the UI/UX design in play, the app’s implementation phase can proceed using desired technology stack that suits the project</a:t>
            </a:r>
            <a:endParaRPr lang="en-US" sz="3200"/>
          </a:p>
          <a:p>
            <a:pPr marL="0" indent="0">
              <a:buNone/>
            </a:pPr>
            <a:endParaRPr lang="en-US" sz="3200"/>
          </a:p>
          <a:p>
            <a:pPr marL="0" indent="0">
              <a:buNone/>
            </a:pPr>
            <a:endParaRPr lang="en-US" sz="3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p>
            <a:pPr algn="ctr"/>
            <a:r>
              <a:rPr lang="en-US" sz="8000" b="1">
                <a:latin typeface="Calibri" panose="020F0502020204030204" charset="0"/>
                <a:cs typeface="Calibri" panose="020F0502020204030204" charset="0"/>
              </a:rPr>
              <a:t>THANK YOU</a:t>
            </a:r>
            <a:endParaRPr lang="en-US" sz="8000" b="1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800" b="1" i="1">
                <a:latin typeface="Calibri" panose="020F0502020204030204" charset="0"/>
                <a:cs typeface="Calibri" panose="020F0502020204030204" charset="0"/>
              </a:rPr>
              <a:t>Introduction</a:t>
            </a:r>
            <a:endParaRPr lang="en-US" sz="4800" b="1" i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70025" y="1969770"/>
            <a:ext cx="103485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UI/UX design is a process that helps build the user interface and all it’s user experiences of a desired application following design context.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96010" y="4575810"/>
            <a:ext cx="97415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i="1">
                <a:solidFill>
                  <a:schemeClr val="tx1"/>
                </a:solidFill>
              </a:rPr>
              <a:t>This fingerprint student attendance app’s UI design was inspired by target users and it’s expected functionalities in the requirement document.</a:t>
            </a:r>
            <a:endParaRPr lang="en-US" sz="2400" b="1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>
                <a:latin typeface="Calibri" panose="020F0502020204030204" charset="0"/>
                <a:cs typeface="Calibri" panose="020F0502020204030204" charset="0"/>
              </a:rPr>
              <a:t>Screen Types in Fingerprint Student Attendance App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71005" cy="3719830"/>
          </a:xfrm>
        </p:spPr>
        <p:txBody>
          <a:bodyPr>
            <a:normAutofit fontScale="90000"/>
          </a:bodyPr>
          <a:p>
            <a:pPr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/>
              <a:t>Intuitive Screens</a:t>
            </a:r>
            <a:endParaRPr lang="en-US"/>
          </a:p>
          <a:p>
            <a:pPr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/>
              <a:t>Role Selector Screen</a:t>
            </a:r>
            <a:endParaRPr lang="en-US"/>
          </a:p>
          <a:p>
            <a:pPr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/>
              <a:t>Admin Screens</a:t>
            </a:r>
            <a:endParaRPr lang="en-US"/>
          </a:p>
          <a:p>
            <a:pPr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/>
              <a:t>Student Screens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07515" y="2984500"/>
            <a:ext cx="9779000" cy="2848610"/>
          </a:xfrm>
        </p:spPr>
        <p:txBody>
          <a:bodyPr>
            <a:noAutofit/>
          </a:bodyPr>
          <a:p>
            <a:pPr algn="r"/>
            <a:r>
              <a:rPr lang="en-US" sz="8000" b="1" dirty="0">
                <a:latin typeface="Calibri" panose="020F0502020204030204" charset="0"/>
                <a:cs typeface="Calibri" panose="020F0502020204030204" charset="0"/>
              </a:rPr>
              <a:t>Fingerprint Student Attendance App Screens</a:t>
            </a:r>
            <a:endParaRPr lang="en-US" sz="80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9720580" y="694690"/>
            <a:ext cx="16706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600" b="1">
                <a:solidFill>
                  <a:schemeClr val="tx2"/>
                </a:solidFill>
              </a:rPr>
              <a:t>02</a:t>
            </a:r>
            <a:endParaRPr lang="en-US" sz="96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0700" y="365125"/>
            <a:ext cx="7078980" cy="1325880"/>
          </a:xfrm>
        </p:spPr>
        <p:txBody>
          <a:bodyPr>
            <a:normAutofit fontScale="90000"/>
          </a:bodyPr>
          <a:p>
            <a:pPr algn="l"/>
            <a:r>
              <a:rPr lang="en-US" sz="6600" b="1">
                <a:latin typeface="Calibri" panose="020F0502020204030204" charset="0"/>
                <a:cs typeface="Calibri" panose="020F0502020204030204" charset="0"/>
              </a:rPr>
              <a:t>2.1 Intuitive Screens</a:t>
            </a:r>
            <a:endParaRPr lang="en-US" sz="6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2028825" y="1962785"/>
            <a:ext cx="9810750" cy="3089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sz="2800"/>
              <a:t>Splash Screen</a:t>
            </a:r>
            <a:endParaRPr lang="en-US" sz="2800"/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sz="2800"/>
              <a:t>Welcome Screen</a:t>
            </a:r>
            <a:endParaRPr lang="en-US" sz="2800"/>
          </a:p>
          <a:p>
            <a:pPr marL="457200" indent="-457200" algn="l">
              <a:lnSpc>
                <a:spcPct val="200000"/>
              </a:lnSpc>
              <a:buFont typeface="Wingdings" panose="05000000000000000000" charset="0"/>
              <a:buChar char="ü"/>
            </a:pPr>
            <a:r>
              <a:rPr lang="en-US" sz="2800"/>
              <a:t>Onboarding Screens </a:t>
            </a:r>
            <a:endParaRPr lang="en-US" sz="2800"/>
          </a:p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endParaRPr lang="en-US" sz="2800"/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i="1">
                <a:solidFill>
                  <a:schemeClr val="accent1">
                    <a:lumMod val="50000"/>
                  </a:schemeClr>
                </a:solidFill>
              </a:rPr>
              <a:t>These screens aim to increase user friendliness on openning the app</a:t>
            </a:r>
            <a:endParaRPr lang="en-US" sz="2400" b="1" i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Splash Sc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1960" y="743585"/>
            <a:ext cx="2691130" cy="5388610"/>
          </a:xfrm>
          <a:prstGeom prst="rect">
            <a:avLst/>
          </a:prstGeom>
        </p:spPr>
      </p:pic>
      <p:pic>
        <p:nvPicPr>
          <p:cNvPr id="5" name="Picture 4" descr="Intro Scre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743585"/>
            <a:ext cx="2606040" cy="53886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</p:pic>
      <p:sp>
        <p:nvSpPr>
          <p:cNvPr id="6" name="Text Box 5"/>
          <p:cNvSpPr txBox="1"/>
          <p:nvPr/>
        </p:nvSpPr>
        <p:spPr>
          <a:xfrm>
            <a:off x="2016760" y="160020"/>
            <a:ext cx="2943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Splash Screen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>
            <p:custDataLst>
              <p:tags r:id="rId3"/>
            </p:custDataLst>
          </p:nvPr>
        </p:nvSpPr>
        <p:spPr>
          <a:xfrm>
            <a:off x="8197850" y="160020"/>
            <a:ext cx="2470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Welcome Screen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610600" y="6394450"/>
            <a:ext cx="3581400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Splash Screen and Welcome Screen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>
            <p:custDataLst>
              <p:tags r:id="rId1"/>
            </p:custDataLst>
          </p:nvPr>
        </p:nvSpPr>
        <p:spPr>
          <a:xfrm>
            <a:off x="3616960" y="160020"/>
            <a:ext cx="5362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solidFill>
                  <a:schemeClr val="bg1"/>
                </a:solidFill>
              </a:rPr>
              <a:t>Onboarding Screens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2"/>
            </p:custDataLst>
          </p:nvPr>
        </p:nvSpPr>
        <p:spPr>
          <a:xfrm>
            <a:off x="6648450" y="6439535"/>
            <a:ext cx="5543550" cy="463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i="1">
                <a:solidFill>
                  <a:schemeClr val="bg1"/>
                </a:solidFill>
                <a:cs typeface="+mn-lt"/>
                <a:sym typeface="+mn-ea"/>
              </a:rPr>
              <a:t>Splash Screen, Welcome Screen and OnboardingScreens</a:t>
            </a:r>
            <a:endParaRPr lang="en-US" b="1" i="1">
              <a:solidFill>
                <a:schemeClr val="bg1"/>
              </a:solidFill>
              <a:cs typeface="+mn-lt"/>
            </a:endParaRPr>
          </a:p>
          <a:p>
            <a:endParaRPr lang="en-US" b="1" i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8" name="Picture 7" descr="onboar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275" y="858520"/>
            <a:ext cx="2729865" cy="5441315"/>
          </a:xfrm>
          <a:prstGeom prst="rect">
            <a:avLst/>
          </a:prstGeom>
        </p:spPr>
      </p:pic>
      <p:pic>
        <p:nvPicPr>
          <p:cNvPr id="12" name="Picture 11" descr="onboard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50" y="858520"/>
            <a:ext cx="2614930" cy="5413375"/>
          </a:xfrm>
          <a:prstGeom prst="rect">
            <a:avLst/>
          </a:prstGeom>
        </p:spPr>
      </p:pic>
      <p:pic>
        <p:nvPicPr>
          <p:cNvPr id="13" name="Picture 12" descr="onboard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405" y="864235"/>
            <a:ext cx="2577465" cy="5407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0700" y="365125"/>
            <a:ext cx="8148320" cy="1325880"/>
          </a:xfrm>
        </p:spPr>
        <p:txBody>
          <a:bodyPr>
            <a:normAutofit fontScale="90000"/>
          </a:bodyPr>
          <a:p>
            <a:pPr algn="l"/>
            <a:r>
              <a:rPr lang="en-US" sz="6600" b="1">
                <a:latin typeface="Calibri" panose="020F0502020204030204" charset="0"/>
                <a:cs typeface="Calibri" panose="020F0502020204030204" charset="0"/>
              </a:rPr>
              <a:t>2.2 Role Selector Screen</a:t>
            </a:r>
            <a:endParaRPr lang="en-US" sz="6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Text Box 4"/>
          <p:cNvSpPr txBox="1"/>
          <p:nvPr>
            <p:custDataLst>
              <p:tags r:id="rId2"/>
            </p:custDataLst>
          </p:nvPr>
        </p:nvSpPr>
        <p:spPr>
          <a:xfrm>
            <a:off x="1790700" y="1962785"/>
            <a:ext cx="9810750" cy="3089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lnSpc>
                <a:spcPct val="200000"/>
              </a:lnSpc>
              <a:buFont typeface="Wingdings" panose="05000000000000000000" charset="0"/>
              <a:buNone/>
            </a:pPr>
            <a:endParaRPr lang="en-US" sz="2800"/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3200" i="1">
                <a:solidFill>
                  <a:schemeClr val="tx1"/>
                </a:solidFill>
              </a:rPr>
              <a:t>This screen serves as a portal for users to select their roles in the system</a:t>
            </a:r>
            <a:endParaRPr lang="en-US" sz="3200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WPS Presentation</Application>
  <PresentationFormat>Widescreen</PresentationFormat>
  <Paragraphs>149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Wingdings</vt:lpstr>
      <vt:lpstr>Microsoft YaHei</vt:lpstr>
      <vt:lpstr>Arial Unicode MS</vt:lpstr>
      <vt:lpstr>Calibri Light</vt:lpstr>
      <vt:lpstr>Office Theme</vt:lpstr>
      <vt:lpstr>FINGERPRINT STUDENT ATTENDANCE APP</vt:lpstr>
      <vt:lpstr>Table of Content   </vt:lpstr>
      <vt:lpstr>Introduction</vt:lpstr>
      <vt:lpstr>PowerPoint 演示文稿</vt:lpstr>
      <vt:lpstr>Fingerprint Student Attendance App Screens</vt:lpstr>
      <vt:lpstr>2.1 Intuitive Screens</vt:lpstr>
      <vt:lpstr>PowerPoint 演示文稿</vt:lpstr>
      <vt:lpstr>PowerPoint 演示文稿</vt:lpstr>
      <vt:lpstr>2.2 Role Selector Screen</vt:lpstr>
      <vt:lpstr>PowerPoint 演示文稿</vt:lpstr>
      <vt:lpstr>2.3  Admin Screens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Student Screens</vt:lpstr>
      <vt:lpstr>PowerPoint 演示文稿</vt:lpstr>
      <vt:lpstr>PowerPoint 演示文稿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FINGERPRINT STUDENT ATTENDANCE APP</dc:title>
  <dc:creator/>
  <cp:lastModifiedBy>Ryan</cp:lastModifiedBy>
  <cp:revision>5</cp:revision>
  <dcterms:created xsi:type="dcterms:W3CDTF">2024-06-10T23:28:00Z</dcterms:created>
  <dcterms:modified xsi:type="dcterms:W3CDTF">2024-06-11T14:10:06Z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451C1BF8DB4D434AB744A8F23C4E9FE4_13</vt:lpwstr>
  </property>
  <property fmtid="{D5CDD505-2E9C-101B-9397-08002B2CF9AE}" pid="3" name="KSOProductBuildVer">
    <vt:lpwstr>1033-12.2.0.17119</vt:lpwstr>
  </property>
</Properties>
</file>