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6" r:id="rId4"/>
    <p:sldId id="259" r:id="rId5"/>
    <p:sldId id="258" r:id="rId6"/>
    <p:sldId id="294" r:id="rId7"/>
    <p:sldId id="260" r:id="rId8"/>
    <p:sldId id="295" r:id="rId9"/>
    <p:sldId id="261" r:id="rId10"/>
    <p:sldId id="310" r:id="rId12"/>
    <p:sldId id="296" r:id="rId13"/>
    <p:sldId id="288" r:id="rId14"/>
    <p:sldId id="297" r:id="rId15"/>
    <p:sldId id="289" r:id="rId16"/>
    <p:sldId id="298" r:id="rId17"/>
    <p:sldId id="262" r:id="rId18"/>
    <p:sldId id="290" r:id="rId19"/>
    <p:sldId id="291" r:id="rId20"/>
    <p:sldId id="293" r:id="rId21"/>
    <p:sldId id="300" r:id="rId22"/>
    <p:sldId id="299" r:id="rId23"/>
    <p:sldId id="28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7343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EDA-8C03-4239-8CFE-AFB744C0CF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9B4C-B462-48CD-81B7-C51DDC4C9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EDA-8C03-4239-8CFE-AFB744C0CF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9B4C-B462-48CD-81B7-C51DDC4C9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EDA-8C03-4239-8CFE-AFB744C0CF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9B4C-B462-48CD-81B7-C51DDC4C9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EDA-8C03-4239-8CFE-AFB744C0CF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9B4C-B462-48CD-81B7-C51DDC4C9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EDA-8C03-4239-8CFE-AFB744C0CF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9B4C-B462-48CD-81B7-C51DDC4C9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EDA-8C03-4239-8CFE-AFB744C0CF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9B4C-B462-48CD-81B7-C51DDC4C9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EDA-8C03-4239-8CFE-AFB744C0CF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9B4C-B462-48CD-81B7-C51DDC4C9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EDA-8C03-4239-8CFE-AFB744C0CF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9B4C-B462-48CD-81B7-C51DDC4C9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EDA-8C03-4239-8CFE-AFB744C0CF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9B4C-B462-48CD-81B7-C51DDC4C9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EDA-8C03-4239-8CFE-AFB744C0CF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9B4C-B462-48CD-81B7-C51DDC4C9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EDA-8C03-4239-8CFE-AFB744C0CF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9B4C-B462-48CD-81B7-C51DDC4C9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9AEDA-8C03-4239-8CFE-AFB744C0CF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B9B4C-B462-48CD-81B7-C51DDC4C94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image" Target="../media/image7.emf"/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image" Target="../media/image7.emf"/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2.emf"/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image" Target="../media/image7.emf"/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image" Target="../media/image7.emf"/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image" Target="../media/image7.emf"/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image" Target="../media/image7.emf"/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2.emf"/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1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2.emf"/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t="21033" r="11102" b="26032"/>
          <a:stretch>
            <a:fillRect/>
          </a:stretch>
        </p:blipFill>
        <p:spPr>
          <a:xfrm>
            <a:off x="1043305" y="-381635"/>
            <a:ext cx="10035540" cy="69361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5277"/>
            <a:ext cx="12192000" cy="9293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-359410" y="4983480"/>
            <a:ext cx="12115165" cy="15709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accent5"/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Requirement Gathering</a:t>
            </a:r>
            <a:endParaRPr lang="en-US" altLang="zh-CN" sz="4800" b="1" dirty="0">
              <a:solidFill>
                <a:schemeClr val="accent5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 algn="ctr"/>
            <a:r>
              <a:rPr lang="en-US" altLang="zh-CN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幼圆" panose="02010509060101010101" pitchFamily="49" charset="-122"/>
              </a:rPr>
              <a:t>Fingerprint StudentAttendance App </a:t>
            </a:r>
            <a:endParaRPr lang="en-US" altLang="zh-CN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872740" y="-137795"/>
            <a:ext cx="60928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 dirty="0">
                <a:solidFill>
                  <a:schemeClr val="accent5"/>
                </a:solidFill>
                <a:latin typeface="Calibri" panose="020F0502020204030204" pitchFamily="34" charset="0"/>
                <a:ea typeface="幼圆" panose="02010509060101010101" pitchFamily="49" charset="-122"/>
                <a:sym typeface="+mn-ea"/>
              </a:rPr>
              <a:t>GROUP 23</a:t>
            </a:r>
            <a:endParaRPr lang="en-US" altLang="zh-CN" sz="4000" b="1" dirty="0">
              <a:solidFill>
                <a:schemeClr val="accent5"/>
              </a:solidFill>
              <a:latin typeface="Calibri" panose="020F0502020204030204" pitchFamily="34" charset="0"/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0" t="21409" r="10626" b="20939"/>
          <a:stretch>
            <a:fillRect/>
          </a:stretch>
        </p:blipFill>
        <p:spPr>
          <a:xfrm>
            <a:off x="1195588" y="0"/>
            <a:ext cx="9775066" cy="7231194"/>
          </a:xfrm>
          <a:prstGeom prst="rect">
            <a:avLst/>
          </a:prstGeom>
          <a:ln>
            <a:noFill/>
          </a:ln>
        </p:spPr>
      </p:pic>
      <p:sp>
        <p:nvSpPr>
          <p:cNvPr id="2" name="矩形 6"/>
          <p:cNvSpPr/>
          <p:nvPr/>
        </p:nvSpPr>
        <p:spPr>
          <a:xfrm>
            <a:off x="4417453" y="2305318"/>
            <a:ext cx="3258355" cy="2253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7"/>
          <p:cNvSpPr txBox="1"/>
          <p:nvPr/>
        </p:nvSpPr>
        <p:spPr>
          <a:xfrm>
            <a:off x="5214578" y="2501830"/>
            <a:ext cx="166370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5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icrosoft YaHei" panose="020B0503020204020204" pitchFamily="34" charset="-122"/>
              </a:rPr>
              <a:t>04</a:t>
            </a:r>
            <a:endParaRPr lang="en-US" altLang="zh-CN" sz="115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文本框 9"/>
          <p:cNvSpPr txBox="1"/>
          <p:nvPr/>
        </p:nvSpPr>
        <p:spPr>
          <a:xfrm flipH="1">
            <a:off x="3371372" y="5701961"/>
            <a:ext cx="535051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幼圆" panose="02010509060101010101" pitchFamily="49" charset="-122"/>
              </a:rPr>
              <a:t>Objectives</a:t>
            </a:r>
            <a:endParaRPr lang="en-US" altLang="zh-CN" sz="4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488899" y="269935"/>
            <a:ext cx="1584599" cy="9988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0431044" y="269935"/>
            <a:ext cx="670545" cy="900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9593917" y="694514"/>
            <a:ext cx="659302" cy="4761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323" y="534367"/>
            <a:ext cx="636306" cy="63632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067300" y="1972945"/>
            <a:ext cx="1077595" cy="12738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Freeform 7"/>
          <p:cNvSpPr/>
          <p:nvPr/>
        </p:nvSpPr>
        <p:spPr bwMode="auto">
          <a:xfrm>
            <a:off x="549275" y="1958340"/>
            <a:ext cx="4616450" cy="1727200"/>
          </a:xfrm>
          <a:custGeom>
            <a:avLst/>
            <a:gdLst>
              <a:gd name="T0" fmla="*/ 486 w 486"/>
              <a:gd name="T1" fmla="*/ 0 h 349"/>
              <a:gd name="T2" fmla="*/ 30 w 486"/>
              <a:gd name="T3" fmla="*/ 0 h 349"/>
              <a:gd name="T4" fmla="*/ 0 w 486"/>
              <a:gd name="T5" fmla="*/ 30 h 349"/>
              <a:gd name="T6" fmla="*/ 0 w 486"/>
              <a:gd name="T7" fmla="*/ 197 h 349"/>
              <a:gd name="T8" fmla="*/ 21 w 486"/>
              <a:gd name="T9" fmla="*/ 247 h 349"/>
              <a:gd name="T10" fmla="*/ 123 w 486"/>
              <a:gd name="T11" fmla="*/ 349 h 349"/>
              <a:gd name="T12" fmla="*/ 116 w 486"/>
              <a:gd name="T13" fmla="*/ 281 h 349"/>
              <a:gd name="T14" fmla="*/ 116 w 486"/>
              <a:gd name="T15" fmla="*/ 279 h 349"/>
              <a:gd name="T16" fmla="*/ 132 w 486"/>
              <a:gd name="T17" fmla="*/ 263 h 349"/>
              <a:gd name="T18" fmla="*/ 486 w 486"/>
              <a:gd name="T19" fmla="*/ 263 h 349"/>
              <a:gd name="T20" fmla="*/ 486 w 486"/>
              <a:gd name="T21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6" h="349">
                <a:moveTo>
                  <a:pt x="486" y="0"/>
                </a:moveTo>
                <a:cubicBezTo>
                  <a:pt x="30" y="0"/>
                  <a:pt x="30" y="0"/>
                  <a:pt x="30" y="0"/>
                </a:cubicBezTo>
                <a:cubicBezTo>
                  <a:pt x="14" y="0"/>
                  <a:pt x="0" y="14"/>
                  <a:pt x="0" y="30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13"/>
                  <a:pt x="10" y="236"/>
                  <a:pt x="21" y="247"/>
                </a:cubicBezTo>
                <a:cubicBezTo>
                  <a:pt x="123" y="349"/>
                  <a:pt x="123" y="349"/>
                  <a:pt x="123" y="349"/>
                </a:cubicBezTo>
                <a:cubicBezTo>
                  <a:pt x="116" y="281"/>
                  <a:pt x="116" y="281"/>
                  <a:pt x="116" y="281"/>
                </a:cubicBezTo>
                <a:cubicBezTo>
                  <a:pt x="116" y="280"/>
                  <a:pt x="116" y="280"/>
                  <a:pt x="116" y="279"/>
                </a:cubicBezTo>
                <a:cubicBezTo>
                  <a:pt x="116" y="270"/>
                  <a:pt x="123" y="263"/>
                  <a:pt x="132" y="263"/>
                </a:cubicBezTo>
                <a:cubicBezTo>
                  <a:pt x="486" y="263"/>
                  <a:pt x="486" y="263"/>
                  <a:pt x="486" y="263"/>
                </a:cubicBezTo>
                <a:cubicBezTo>
                  <a:pt x="486" y="0"/>
                  <a:pt x="486" y="0"/>
                  <a:pt x="486" y="0"/>
                </a:cubicBezTo>
              </a:path>
            </a:pathLst>
          </a:custGeom>
          <a:solidFill>
            <a:srgbClr val="60606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471308" y="2328660"/>
            <a:ext cx="201152" cy="472325"/>
            <a:chOff x="3997325" y="2735263"/>
            <a:chExt cx="250825" cy="588962"/>
          </a:xfrm>
        </p:grpSpPr>
        <p:sp>
          <p:nvSpPr>
            <p:cNvPr id="14" name="Freeform 10"/>
            <p:cNvSpPr/>
            <p:nvPr/>
          </p:nvSpPr>
          <p:spPr bwMode="auto">
            <a:xfrm>
              <a:off x="4100513" y="2735263"/>
              <a:ext cx="111125" cy="111125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5 w 30"/>
                <a:gd name="T5" fmla="*/ 30 h 30"/>
                <a:gd name="T6" fmla="*/ 30 w 30"/>
                <a:gd name="T7" fmla="*/ 15 h 30"/>
                <a:gd name="T8" fmla="*/ 15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30"/>
                    <a:pt x="15" y="30"/>
                  </a:cubicBezTo>
                  <a:cubicBezTo>
                    <a:pt x="23" y="30"/>
                    <a:pt x="30" y="24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3997325" y="2979738"/>
              <a:ext cx="250825" cy="344487"/>
            </a:xfrm>
            <a:custGeom>
              <a:avLst/>
              <a:gdLst>
                <a:gd name="T0" fmla="*/ 67 w 68"/>
                <a:gd name="T1" fmla="*/ 60 h 93"/>
                <a:gd name="T2" fmla="*/ 60 w 68"/>
                <a:gd name="T3" fmla="*/ 73 h 93"/>
                <a:gd name="T4" fmla="*/ 47 w 68"/>
                <a:gd name="T5" fmla="*/ 82 h 93"/>
                <a:gd name="T6" fmla="*/ 38 w 68"/>
                <a:gd name="T7" fmla="*/ 73 h 93"/>
                <a:gd name="T8" fmla="*/ 39 w 68"/>
                <a:gd name="T9" fmla="*/ 67 h 93"/>
                <a:gd name="T10" fmla="*/ 44 w 68"/>
                <a:gd name="T11" fmla="*/ 50 h 93"/>
                <a:gd name="T12" fmla="*/ 55 w 68"/>
                <a:gd name="T13" fmla="*/ 0 h 93"/>
                <a:gd name="T14" fmla="*/ 32 w 68"/>
                <a:gd name="T15" fmla="*/ 0 h 93"/>
                <a:gd name="T16" fmla="*/ 6 w 68"/>
                <a:gd name="T17" fmla="*/ 14 h 93"/>
                <a:gd name="T18" fmla="*/ 0 w 68"/>
                <a:gd name="T19" fmla="*/ 25 h 93"/>
                <a:gd name="T20" fmla="*/ 2 w 68"/>
                <a:gd name="T21" fmla="*/ 26 h 93"/>
                <a:gd name="T22" fmla="*/ 8 w 68"/>
                <a:gd name="T23" fmla="*/ 15 h 93"/>
                <a:gd name="T24" fmla="*/ 16 w 68"/>
                <a:gd name="T25" fmla="*/ 6 h 93"/>
                <a:gd name="T26" fmla="*/ 19 w 68"/>
                <a:gd name="T27" fmla="*/ 12 h 93"/>
                <a:gd name="T28" fmla="*/ 19 w 68"/>
                <a:gd name="T29" fmla="*/ 19 h 93"/>
                <a:gd name="T30" fmla="*/ 14 w 68"/>
                <a:gd name="T31" fmla="*/ 46 h 93"/>
                <a:gd name="T32" fmla="*/ 11 w 68"/>
                <a:gd name="T33" fmla="*/ 70 h 93"/>
                <a:gd name="T34" fmla="*/ 34 w 68"/>
                <a:gd name="T35" fmla="*/ 93 h 93"/>
                <a:gd name="T36" fmla="*/ 60 w 68"/>
                <a:gd name="T37" fmla="*/ 78 h 93"/>
                <a:gd name="T38" fmla="*/ 68 w 68"/>
                <a:gd name="T39" fmla="*/ 61 h 93"/>
                <a:gd name="T40" fmla="*/ 67 w 68"/>
                <a:gd name="T41" fmla="*/ 6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93">
                  <a:moveTo>
                    <a:pt x="67" y="60"/>
                  </a:moveTo>
                  <a:cubicBezTo>
                    <a:pt x="60" y="73"/>
                    <a:pt x="60" y="73"/>
                    <a:pt x="60" y="73"/>
                  </a:cubicBezTo>
                  <a:cubicBezTo>
                    <a:pt x="57" y="79"/>
                    <a:pt x="51" y="82"/>
                    <a:pt x="47" y="82"/>
                  </a:cubicBezTo>
                  <a:cubicBezTo>
                    <a:pt x="42" y="82"/>
                    <a:pt x="38" y="79"/>
                    <a:pt x="38" y="73"/>
                  </a:cubicBezTo>
                  <a:cubicBezTo>
                    <a:pt x="38" y="71"/>
                    <a:pt x="38" y="69"/>
                    <a:pt x="39" y="67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6" y="42"/>
                    <a:pt x="54" y="10"/>
                    <a:pt x="5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2" y="0"/>
                    <a:pt x="12" y="2"/>
                    <a:pt x="6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1" y="9"/>
                    <a:pt x="14" y="6"/>
                    <a:pt x="16" y="6"/>
                  </a:cubicBezTo>
                  <a:cubicBezTo>
                    <a:pt x="18" y="6"/>
                    <a:pt x="19" y="8"/>
                    <a:pt x="19" y="12"/>
                  </a:cubicBezTo>
                  <a:cubicBezTo>
                    <a:pt x="19" y="14"/>
                    <a:pt x="19" y="16"/>
                    <a:pt x="19" y="19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3" y="52"/>
                    <a:pt x="11" y="62"/>
                    <a:pt x="11" y="70"/>
                  </a:cubicBezTo>
                  <a:cubicBezTo>
                    <a:pt x="11" y="85"/>
                    <a:pt x="22" y="93"/>
                    <a:pt x="34" y="93"/>
                  </a:cubicBezTo>
                  <a:cubicBezTo>
                    <a:pt x="44" y="93"/>
                    <a:pt x="54" y="88"/>
                    <a:pt x="60" y="78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7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852150" y="1972945"/>
            <a:ext cx="1045845" cy="1273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Freeform 7"/>
          <p:cNvSpPr/>
          <p:nvPr/>
        </p:nvSpPr>
        <p:spPr bwMode="auto">
          <a:xfrm>
            <a:off x="6483350" y="1985645"/>
            <a:ext cx="4368800" cy="1726565"/>
          </a:xfrm>
          <a:custGeom>
            <a:avLst/>
            <a:gdLst>
              <a:gd name="T0" fmla="*/ 486 w 486"/>
              <a:gd name="T1" fmla="*/ 0 h 349"/>
              <a:gd name="T2" fmla="*/ 30 w 486"/>
              <a:gd name="T3" fmla="*/ 0 h 349"/>
              <a:gd name="T4" fmla="*/ 0 w 486"/>
              <a:gd name="T5" fmla="*/ 30 h 349"/>
              <a:gd name="T6" fmla="*/ 0 w 486"/>
              <a:gd name="T7" fmla="*/ 197 h 349"/>
              <a:gd name="T8" fmla="*/ 21 w 486"/>
              <a:gd name="T9" fmla="*/ 247 h 349"/>
              <a:gd name="T10" fmla="*/ 123 w 486"/>
              <a:gd name="T11" fmla="*/ 349 h 349"/>
              <a:gd name="T12" fmla="*/ 116 w 486"/>
              <a:gd name="T13" fmla="*/ 281 h 349"/>
              <a:gd name="T14" fmla="*/ 116 w 486"/>
              <a:gd name="T15" fmla="*/ 279 h 349"/>
              <a:gd name="T16" fmla="*/ 132 w 486"/>
              <a:gd name="T17" fmla="*/ 263 h 349"/>
              <a:gd name="T18" fmla="*/ 486 w 486"/>
              <a:gd name="T19" fmla="*/ 263 h 349"/>
              <a:gd name="T20" fmla="*/ 486 w 486"/>
              <a:gd name="T21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6" h="349">
                <a:moveTo>
                  <a:pt x="486" y="0"/>
                </a:moveTo>
                <a:cubicBezTo>
                  <a:pt x="30" y="0"/>
                  <a:pt x="30" y="0"/>
                  <a:pt x="30" y="0"/>
                </a:cubicBezTo>
                <a:cubicBezTo>
                  <a:pt x="14" y="0"/>
                  <a:pt x="0" y="14"/>
                  <a:pt x="0" y="30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13"/>
                  <a:pt x="10" y="236"/>
                  <a:pt x="21" y="247"/>
                </a:cubicBezTo>
                <a:cubicBezTo>
                  <a:pt x="123" y="349"/>
                  <a:pt x="123" y="349"/>
                  <a:pt x="123" y="349"/>
                </a:cubicBezTo>
                <a:cubicBezTo>
                  <a:pt x="116" y="281"/>
                  <a:pt x="116" y="281"/>
                  <a:pt x="116" y="281"/>
                </a:cubicBezTo>
                <a:cubicBezTo>
                  <a:pt x="116" y="280"/>
                  <a:pt x="116" y="280"/>
                  <a:pt x="116" y="279"/>
                </a:cubicBezTo>
                <a:cubicBezTo>
                  <a:pt x="116" y="270"/>
                  <a:pt x="123" y="263"/>
                  <a:pt x="132" y="263"/>
                </a:cubicBezTo>
                <a:cubicBezTo>
                  <a:pt x="486" y="263"/>
                  <a:pt x="486" y="263"/>
                  <a:pt x="486" y="263"/>
                </a:cubicBezTo>
                <a:cubicBezTo>
                  <a:pt x="486" y="0"/>
                  <a:pt x="486" y="0"/>
                  <a:pt x="486" y="0"/>
                </a:cubicBezTo>
              </a:path>
            </a:pathLst>
          </a:custGeom>
          <a:solidFill>
            <a:srgbClr val="60606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1031725" y="2328520"/>
            <a:ext cx="435405" cy="427767"/>
          </a:xfrm>
          <a:custGeom>
            <a:avLst/>
            <a:gdLst>
              <a:gd name="T0" fmla="*/ 134 w 147"/>
              <a:gd name="T1" fmla="*/ 73 h 144"/>
              <a:gd name="T2" fmla="*/ 146 w 147"/>
              <a:gd name="T3" fmla="*/ 66 h 144"/>
              <a:gd name="T4" fmla="*/ 141 w 147"/>
              <a:gd name="T5" fmla="*/ 51 h 144"/>
              <a:gd name="T6" fmla="*/ 125 w 147"/>
              <a:gd name="T7" fmla="*/ 49 h 144"/>
              <a:gd name="T8" fmla="*/ 120 w 147"/>
              <a:gd name="T9" fmla="*/ 34 h 144"/>
              <a:gd name="T10" fmla="*/ 126 w 147"/>
              <a:gd name="T11" fmla="*/ 21 h 144"/>
              <a:gd name="T12" fmla="*/ 111 w 147"/>
              <a:gd name="T13" fmla="*/ 13 h 144"/>
              <a:gd name="T14" fmla="*/ 98 w 147"/>
              <a:gd name="T15" fmla="*/ 21 h 144"/>
              <a:gd name="T16" fmla="*/ 85 w 147"/>
              <a:gd name="T17" fmla="*/ 13 h 144"/>
              <a:gd name="T18" fmla="*/ 80 w 147"/>
              <a:gd name="T19" fmla="*/ 0 h 144"/>
              <a:gd name="T20" fmla="*/ 64 w 147"/>
              <a:gd name="T21" fmla="*/ 3 h 144"/>
              <a:gd name="T22" fmla="*/ 60 w 147"/>
              <a:gd name="T23" fmla="*/ 17 h 144"/>
              <a:gd name="T24" fmla="*/ 44 w 147"/>
              <a:gd name="T25" fmla="*/ 20 h 144"/>
              <a:gd name="T26" fmla="*/ 32 w 147"/>
              <a:gd name="T27" fmla="*/ 12 h 144"/>
              <a:gd name="T28" fmla="*/ 21 w 147"/>
              <a:gd name="T29" fmla="*/ 25 h 144"/>
              <a:gd name="T30" fmla="*/ 27 w 147"/>
              <a:gd name="T31" fmla="*/ 39 h 144"/>
              <a:gd name="T32" fmla="*/ 17 w 147"/>
              <a:gd name="T33" fmla="*/ 51 h 144"/>
              <a:gd name="T34" fmla="*/ 3 w 147"/>
              <a:gd name="T35" fmla="*/ 53 h 144"/>
              <a:gd name="T36" fmla="*/ 3 w 147"/>
              <a:gd name="T37" fmla="*/ 70 h 144"/>
              <a:gd name="T38" fmla="*/ 17 w 147"/>
              <a:gd name="T39" fmla="*/ 77 h 144"/>
              <a:gd name="T40" fmla="*/ 17 w 147"/>
              <a:gd name="T41" fmla="*/ 92 h 144"/>
              <a:gd name="T42" fmla="*/ 7 w 147"/>
              <a:gd name="T43" fmla="*/ 103 h 144"/>
              <a:gd name="T44" fmla="*/ 18 w 147"/>
              <a:gd name="T45" fmla="*/ 116 h 144"/>
              <a:gd name="T46" fmla="*/ 33 w 147"/>
              <a:gd name="T47" fmla="*/ 112 h 144"/>
              <a:gd name="T48" fmla="*/ 43 w 147"/>
              <a:gd name="T49" fmla="*/ 124 h 144"/>
              <a:gd name="T50" fmla="*/ 42 w 147"/>
              <a:gd name="T51" fmla="*/ 139 h 144"/>
              <a:gd name="T52" fmla="*/ 59 w 147"/>
              <a:gd name="T53" fmla="*/ 141 h 144"/>
              <a:gd name="T54" fmla="*/ 68 w 147"/>
              <a:gd name="T55" fmla="*/ 129 h 144"/>
              <a:gd name="T56" fmla="*/ 79 w 147"/>
              <a:gd name="T57" fmla="*/ 129 h 144"/>
              <a:gd name="T58" fmla="*/ 88 w 147"/>
              <a:gd name="T59" fmla="*/ 141 h 144"/>
              <a:gd name="T60" fmla="*/ 104 w 147"/>
              <a:gd name="T61" fmla="*/ 139 h 144"/>
              <a:gd name="T62" fmla="*/ 104 w 147"/>
              <a:gd name="T63" fmla="*/ 124 h 144"/>
              <a:gd name="T64" fmla="*/ 114 w 147"/>
              <a:gd name="T65" fmla="*/ 112 h 144"/>
              <a:gd name="T66" fmla="*/ 129 w 147"/>
              <a:gd name="T67" fmla="*/ 116 h 144"/>
              <a:gd name="T68" fmla="*/ 140 w 147"/>
              <a:gd name="T69" fmla="*/ 103 h 144"/>
              <a:gd name="T70" fmla="*/ 130 w 147"/>
              <a:gd name="T71" fmla="*/ 93 h 144"/>
              <a:gd name="T72" fmla="*/ 130 w 147"/>
              <a:gd name="T73" fmla="*/ 77 h 144"/>
              <a:gd name="T74" fmla="*/ 40 w 147"/>
              <a:gd name="T75" fmla="*/ 72 h 144"/>
              <a:gd name="T76" fmla="*/ 107 w 147"/>
              <a:gd name="T77" fmla="*/ 7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7" h="144">
                <a:moveTo>
                  <a:pt x="130" y="77"/>
                </a:moveTo>
                <a:cubicBezTo>
                  <a:pt x="130" y="75"/>
                  <a:pt x="132" y="73"/>
                  <a:pt x="134" y="73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46" y="70"/>
                  <a:pt x="147" y="68"/>
                  <a:pt x="146" y="66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144" y="52"/>
                  <a:pt x="142" y="51"/>
                  <a:pt x="141" y="51"/>
                </a:cubicBezTo>
                <a:cubicBezTo>
                  <a:pt x="130" y="52"/>
                  <a:pt x="130" y="52"/>
                  <a:pt x="130" y="52"/>
                </a:cubicBezTo>
                <a:cubicBezTo>
                  <a:pt x="128" y="52"/>
                  <a:pt x="126" y="51"/>
                  <a:pt x="125" y="49"/>
                </a:cubicBezTo>
                <a:cubicBezTo>
                  <a:pt x="120" y="39"/>
                  <a:pt x="120" y="39"/>
                  <a:pt x="120" y="39"/>
                </a:cubicBezTo>
                <a:cubicBezTo>
                  <a:pt x="119" y="38"/>
                  <a:pt x="119" y="36"/>
                  <a:pt x="120" y="34"/>
                </a:cubicBezTo>
                <a:cubicBezTo>
                  <a:pt x="126" y="26"/>
                  <a:pt x="126" y="26"/>
                  <a:pt x="126" y="26"/>
                </a:cubicBezTo>
                <a:cubicBezTo>
                  <a:pt x="127" y="24"/>
                  <a:pt x="127" y="22"/>
                  <a:pt x="126" y="21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4" y="11"/>
                  <a:pt x="112" y="12"/>
                  <a:pt x="111" y="13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102" y="22"/>
                  <a:pt x="100" y="22"/>
                  <a:pt x="98" y="21"/>
                </a:cubicBezTo>
                <a:cubicBezTo>
                  <a:pt x="88" y="17"/>
                  <a:pt x="88" y="17"/>
                  <a:pt x="88" y="17"/>
                </a:cubicBezTo>
                <a:cubicBezTo>
                  <a:pt x="86" y="17"/>
                  <a:pt x="85" y="15"/>
                  <a:pt x="85" y="13"/>
                </a:cubicBezTo>
                <a:cubicBezTo>
                  <a:pt x="84" y="3"/>
                  <a:pt x="84" y="3"/>
                  <a:pt x="84" y="3"/>
                </a:cubicBezTo>
                <a:cubicBezTo>
                  <a:pt x="84" y="1"/>
                  <a:pt x="82" y="0"/>
                  <a:pt x="80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6" y="0"/>
                  <a:pt x="64" y="1"/>
                  <a:pt x="64" y="3"/>
                </a:cubicBezTo>
                <a:cubicBezTo>
                  <a:pt x="63" y="13"/>
                  <a:pt x="63" y="13"/>
                  <a:pt x="63" y="13"/>
                </a:cubicBezTo>
                <a:cubicBezTo>
                  <a:pt x="63" y="15"/>
                  <a:pt x="61" y="17"/>
                  <a:pt x="60" y="17"/>
                </a:cubicBezTo>
                <a:cubicBezTo>
                  <a:pt x="49" y="21"/>
                  <a:pt x="49" y="21"/>
                  <a:pt x="49" y="21"/>
                </a:cubicBezTo>
                <a:cubicBezTo>
                  <a:pt x="48" y="22"/>
                  <a:pt x="45" y="21"/>
                  <a:pt x="44" y="20"/>
                </a:cubicBezTo>
                <a:cubicBezTo>
                  <a:pt x="37" y="13"/>
                  <a:pt x="37" y="13"/>
                  <a:pt x="37" y="13"/>
                </a:cubicBezTo>
                <a:cubicBezTo>
                  <a:pt x="35" y="11"/>
                  <a:pt x="33" y="11"/>
                  <a:pt x="32" y="12"/>
                </a:cubicBezTo>
                <a:cubicBezTo>
                  <a:pt x="22" y="21"/>
                  <a:pt x="22" y="21"/>
                  <a:pt x="22" y="21"/>
                </a:cubicBezTo>
                <a:cubicBezTo>
                  <a:pt x="21" y="22"/>
                  <a:pt x="20" y="24"/>
                  <a:pt x="21" y="25"/>
                </a:cubicBezTo>
                <a:cubicBezTo>
                  <a:pt x="27" y="34"/>
                  <a:pt x="27" y="34"/>
                  <a:pt x="27" y="34"/>
                </a:cubicBezTo>
                <a:cubicBezTo>
                  <a:pt x="28" y="35"/>
                  <a:pt x="28" y="38"/>
                  <a:pt x="27" y="39"/>
                </a:cubicBezTo>
                <a:cubicBezTo>
                  <a:pt x="22" y="49"/>
                  <a:pt x="22" y="49"/>
                  <a:pt x="22" y="49"/>
                </a:cubicBezTo>
                <a:cubicBezTo>
                  <a:pt x="21" y="50"/>
                  <a:pt x="19" y="52"/>
                  <a:pt x="17" y="51"/>
                </a:cubicBezTo>
                <a:cubicBezTo>
                  <a:pt x="7" y="50"/>
                  <a:pt x="7" y="50"/>
                  <a:pt x="7" y="50"/>
                </a:cubicBezTo>
                <a:cubicBezTo>
                  <a:pt x="5" y="50"/>
                  <a:pt x="3" y="51"/>
                  <a:pt x="3" y="53"/>
                </a:cubicBezTo>
                <a:cubicBezTo>
                  <a:pt x="1" y="66"/>
                  <a:pt x="1" y="66"/>
                  <a:pt x="1" y="66"/>
                </a:cubicBezTo>
                <a:cubicBezTo>
                  <a:pt x="0" y="68"/>
                  <a:pt x="2" y="70"/>
                  <a:pt x="3" y="70"/>
                </a:cubicBezTo>
                <a:cubicBezTo>
                  <a:pt x="14" y="73"/>
                  <a:pt x="14" y="73"/>
                  <a:pt x="14" y="73"/>
                </a:cubicBezTo>
                <a:cubicBezTo>
                  <a:pt x="15" y="73"/>
                  <a:pt x="17" y="75"/>
                  <a:pt x="17" y="77"/>
                </a:cubicBezTo>
                <a:cubicBezTo>
                  <a:pt x="19" y="88"/>
                  <a:pt x="19" y="88"/>
                  <a:pt x="19" y="88"/>
                </a:cubicBezTo>
                <a:cubicBezTo>
                  <a:pt x="19" y="89"/>
                  <a:pt x="18" y="91"/>
                  <a:pt x="17" y="92"/>
                </a:cubicBezTo>
                <a:cubicBezTo>
                  <a:pt x="8" y="98"/>
                  <a:pt x="8" y="98"/>
                  <a:pt x="8" y="98"/>
                </a:cubicBezTo>
                <a:cubicBezTo>
                  <a:pt x="7" y="99"/>
                  <a:pt x="6" y="102"/>
                  <a:pt x="7" y="103"/>
                </a:cubicBezTo>
                <a:cubicBezTo>
                  <a:pt x="14" y="114"/>
                  <a:pt x="14" y="114"/>
                  <a:pt x="14" y="114"/>
                </a:cubicBezTo>
                <a:cubicBezTo>
                  <a:pt x="15" y="116"/>
                  <a:pt x="17" y="116"/>
                  <a:pt x="18" y="116"/>
                </a:cubicBezTo>
                <a:cubicBezTo>
                  <a:pt x="28" y="111"/>
                  <a:pt x="28" y="111"/>
                  <a:pt x="28" y="111"/>
                </a:cubicBezTo>
                <a:cubicBezTo>
                  <a:pt x="29" y="110"/>
                  <a:pt x="32" y="111"/>
                  <a:pt x="33" y="112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43" y="120"/>
                  <a:pt x="44" y="122"/>
                  <a:pt x="43" y="124"/>
                </a:cubicBezTo>
                <a:cubicBezTo>
                  <a:pt x="40" y="134"/>
                  <a:pt x="40" y="134"/>
                  <a:pt x="40" y="134"/>
                </a:cubicBezTo>
                <a:cubicBezTo>
                  <a:pt x="40" y="136"/>
                  <a:pt x="41" y="138"/>
                  <a:pt x="42" y="139"/>
                </a:cubicBezTo>
                <a:cubicBezTo>
                  <a:pt x="55" y="143"/>
                  <a:pt x="55" y="143"/>
                  <a:pt x="55" y="143"/>
                </a:cubicBezTo>
                <a:cubicBezTo>
                  <a:pt x="56" y="144"/>
                  <a:pt x="58" y="143"/>
                  <a:pt x="59" y="141"/>
                </a:cubicBezTo>
                <a:cubicBezTo>
                  <a:pt x="63" y="132"/>
                  <a:pt x="63" y="132"/>
                  <a:pt x="63" y="132"/>
                </a:cubicBezTo>
                <a:cubicBezTo>
                  <a:pt x="64" y="130"/>
                  <a:pt x="66" y="129"/>
                  <a:pt x="68" y="129"/>
                </a:cubicBezTo>
                <a:cubicBezTo>
                  <a:pt x="68" y="129"/>
                  <a:pt x="70" y="129"/>
                  <a:pt x="73" y="129"/>
                </a:cubicBezTo>
                <a:cubicBezTo>
                  <a:pt x="76" y="129"/>
                  <a:pt x="79" y="129"/>
                  <a:pt x="79" y="129"/>
                </a:cubicBezTo>
                <a:cubicBezTo>
                  <a:pt x="81" y="129"/>
                  <a:pt x="83" y="130"/>
                  <a:pt x="83" y="132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9" y="143"/>
                  <a:pt x="91" y="144"/>
                  <a:pt x="92" y="143"/>
                </a:cubicBezTo>
                <a:cubicBezTo>
                  <a:pt x="104" y="139"/>
                  <a:pt x="104" y="139"/>
                  <a:pt x="104" y="139"/>
                </a:cubicBezTo>
                <a:cubicBezTo>
                  <a:pt x="106" y="138"/>
                  <a:pt x="107" y="136"/>
                  <a:pt x="107" y="135"/>
                </a:cubicBezTo>
                <a:cubicBezTo>
                  <a:pt x="104" y="124"/>
                  <a:pt x="104" y="124"/>
                  <a:pt x="104" y="124"/>
                </a:cubicBezTo>
                <a:cubicBezTo>
                  <a:pt x="103" y="123"/>
                  <a:pt x="104" y="120"/>
                  <a:pt x="106" y="119"/>
                </a:cubicBezTo>
                <a:cubicBezTo>
                  <a:pt x="114" y="112"/>
                  <a:pt x="114" y="112"/>
                  <a:pt x="114" y="112"/>
                </a:cubicBezTo>
                <a:cubicBezTo>
                  <a:pt x="115" y="111"/>
                  <a:pt x="118" y="111"/>
                  <a:pt x="119" y="111"/>
                </a:cubicBezTo>
                <a:cubicBezTo>
                  <a:pt x="129" y="116"/>
                  <a:pt x="129" y="116"/>
                  <a:pt x="129" y="116"/>
                </a:cubicBezTo>
                <a:cubicBezTo>
                  <a:pt x="130" y="117"/>
                  <a:pt x="132" y="116"/>
                  <a:pt x="133" y="11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1" y="102"/>
                  <a:pt x="140" y="100"/>
                  <a:pt x="139" y="99"/>
                </a:cubicBezTo>
                <a:cubicBezTo>
                  <a:pt x="130" y="93"/>
                  <a:pt x="130" y="93"/>
                  <a:pt x="130" y="93"/>
                </a:cubicBezTo>
                <a:cubicBezTo>
                  <a:pt x="129" y="92"/>
                  <a:pt x="128" y="90"/>
                  <a:pt x="128" y="88"/>
                </a:cubicBezTo>
                <a:lnTo>
                  <a:pt x="130" y="77"/>
                </a:lnTo>
                <a:close/>
                <a:moveTo>
                  <a:pt x="73" y="106"/>
                </a:moveTo>
                <a:cubicBezTo>
                  <a:pt x="55" y="106"/>
                  <a:pt x="40" y="91"/>
                  <a:pt x="40" y="72"/>
                </a:cubicBezTo>
                <a:cubicBezTo>
                  <a:pt x="40" y="54"/>
                  <a:pt x="55" y="39"/>
                  <a:pt x="74" y="39"/>
                </a:cubicBezTo>
                <a:cubicBezTo>
                  <a:pt x="92" y="39"/>
                  <a:pt x="107" y="54"/>
                  <a:pt x="107" y="73"/>
                </a:cubicBezTo>
                <a:cubicBezTo>
                  <a:pt x="107" y="91"/>
                  <a:pt x="92" y="106"/>
                  <a:pt x="73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51755" y="4605020"/>
            <a:ext cx="1166495" cy="12128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Freeform 7"/>
          <p:cNvSpPr/>
          <p:nvPr/>
        </p:nvSpPr>
        <p:spPr bwMode="auto">
          <a:xfrm>
            <a:off x="358775" y="4592955"/>
            <a:ext cx="4792345" cy="1638935"/>
          </a:xfrm>
          <a:custGeom>
            <a:avLst/>
            <a:gdLst>
              <a:gd name="T0" fmla="*/ 486 w 486"/>
              <a:gd name="T1" fmla="*/ 0 h 349"/>
              <a:gd name="T2" fmla="*/ 30 w 486"/>
              <a:gd name="T3" fmla="*/ 0 h 349"/>
              <a:gd name="T4" fmla="*/ 0 w 486"/>
              <a:gd name="T5" fmla="*/ 30 h 349"/>
              <a:gd name="T6" fmla="*/ 0 w 486"/>
              <a:gd name="T7" fmla="*/ 197 h 349"/>
              <a:gd name="T8" fmla="*/ 21 w 486"/>
              <a:gd name="T9" fmla="*/ 247 h 349"/>
              <a:gd name="T10" fmla="*/ 123 w 486"/>
              <a:gd name="T11" fmla="*/ 349 h 349"/>
              <a:gd name="T12" fmla="*/ 116 w 486"/>
              <a:gd name="T13" fmla="*/ 281 h 349"/>
              <a:gd name="T14" fmla="*/ 116 w 486"/>
              <a:gd name="T15" fmla="*/ 279 h 349"/>
              <a:gd name="T16" fmla="*/ 132 w 486"/>
              <a:gd name="T17" fmla="*/ 263 h 349"/>
              <a:gd name="T18" fmla="*/ 486 w 486"/>
              <a:gd name="T19" fmla="*/ 263 h 349"/>
              <a:gd name="T20" fmla="*/ 486 w 486"/>
              <a:gd name="T21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6" h="349">
                <a:moveTo>
                  <a:pt x="486" y="0"/>
                </a:moveTo>
                <a:cubicBezTo>
                  <a:pt x="30" y="0"/>
                  <a:pt x="30" y="0"/>
                  <a:pt x="30" y="0"/>
                </a:cubicBezTo>
                <a:cubicBezTo>
                  <a:pt x="14" y="0"/>
                  <a:pt x="0" y="14"/>
                  <a:pt x="0" y="30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13"/>
                  <a:pt x="10" y="236"/>
                  <a:pt x="21" y="247"/>
                </a:cubicBezTo>
                <a:cubicBezTo>
                  <a:pt x="123" y="349"/>
                  <a:pt x="123" y="349"/>
                  <a:pt x="123" y="349"/>
                </a:cubicBezTo>
                <a:cubicBezTo>
                  <a:pt x="116" y="281"/>
                  <a:pt x="116" y="281"/>
                  <a:pt x="116" y="281"/>
                </a:cubicBezTo>
                <a:cubicBezTo>
                  <a:pt x="116" y="280"/>
                  <a:pt x="116" y="280"/>
                  <a:pt x="116" y="279"/>
                </a:cubicBezTo>
                <a:cubicBezTo>
                  <a:pt x="116" y="270"/>
                  <a:pt x="123" y="263"/>
                  <a:pt x="132" y="263"/>
                </a:cubicBezTo>
                <a:cubicBezTo>
                  <a:pt x="486" y="263"/>
                  <a:pt x="486" y="263"/>
                  <a:pt x="486" y="263"/>
                </a:cubicBezTo>
                <a:cubicBezTo>
                  <a:pt x="486" y="0"/>
                  <a:pt x="486" y="0"/>
                  <a:pt x="486" y="0"/>
                </a:cubicBezTo>
              </a:path>
            </a:pathLst>
          </a:custGeom>
          <a:solidFill>
            <a:srgbClr val="60606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3" name="Freeform 8"/>
          <p:cNvSpPr>
            <a:spLocks noEditPoints="1"/>
          </p:cNvSpPr>
          <p:nvPr/>
        </p:nvSpPr>
        <p:spPr bwMode="auto">
          <a:xfrm>
            <a:off x="5397948" y="4991056"/>
            <a:ext cx="474872" cy="418855"/>
          </a:xfrm>
          <a:custGeom>
            <a:avLst/>
            <a:gdLst>
              <a:gd name="T0" fmla="*/ 83 w 160"/>
              <a:gd name="T1" fmla="*/ 40 h 141"/>
              <a:gd name="T2" fmla="*/ 78 w 160"/>
              <a:gd name="T3" fmla="*/ 40 h 141"/>
              <a:gd name="T4" fmla="*/ 34 w 160"/>
              <a:gd name="T5" fmla="*/ 84 h 141"/>
              <a:gd name="T6" fmla="*/ 31 w 160"/>
              <a:gd name="T7" fmla="*/ 90 h 141"/>
              <a:gd name="T8" fmla="*/ 31 w 160"/>
              <a:gd name="T9" fmla="*/ 138 h 141"/>
              <a:gd name="T10" fmla="*/ 35 w 160"/>
              <a:gd name="T11" fmla="*/ 141 h 141"/>
              <a:gd name="T12" fmla="*/ 60 w 160"/>
              <a:gd name="T13" fmla="*/ 141 h 141"/>
              <a:gd name="T14" fmla="*/ 64 w 160"/>
              <a:gd name="T15" fmla="*/ 138 h 141"/>
              <a:gd name="T16" fmla="*/ 64 w 160"/>
              <a:gd name="T17" fmla="*/ 104 h 141"/>
              <a:gd name="T18" fmla="*/ 68 w 160"/>
              <a:gd name="T19" fmla="*/ 100 h 141"/>
              <a:gd name="T20" fmla="*/ 93 w 160"/>
              <a:gd name="T21" fmla="*/ 100 h 141"/>
              <a:gd name="T22" fmla="*/ 97 w 160"/>
              <a:gd name="T23" fmla="*/ 104 h 141"/>
              <a:gd name="T24" fmla="*/ 97 w 160"/>
              <a:gd name="T25" fmla="*/ 138 h 141"/>
              <a:gd name="T26" fmla="*/ 101 w 160"/>
              <a:gd name="T27" fmla="*/ 141 h 141"/>
              <a:gd name="T28" fmla="*/ 124 w 160"/>
              <a:gd name="T29" fmla="*/ 141 h 141"/>
              <a:gd name="T30" fmla="*/ 128 w 160"/>
              <a:gd name="T31" fmla="*/ 138 h 141"/>
              <a:gd name="T32" fmla="*/ 128 w 160"/>
              <a:gd name="T33" fmla="*/ 88 h 141"/>
              <a:gd name="T34" fmla="*/ 125 w 160"/>
              <a:gd name="T35" fmla="*/ 82 h 141"/>
              <a:gd name="T36" fmla="*/ 83 w 160"/>
              <a:gd name="T37" fmla="*/ 40 h 141"/>
              <a:gd name="T38" fmla="*/ 159 w 160"/>
              <a:gd name="T39" fmla="*/ 77 h 141"/>
              <a:gd name="T40" fmla="*/ 128 w 160"/>
              <a:gd name="T41" fmla="*/ 46 h 141"/>
              <a:gd name="T42" fmla="*/ 128 w 160"/>
              <a:gd name="T43" fmla="*/ 12 h 141"/>
              <a:gd name="T44" fmla="*/ 124 w 160"/>
              <a:gd name="T45" fmla="*/ 8 h 141"/>
              <a:gd name="T46" fmla="*/ 110 w 160"/>
              <a:gd name="T47" fmla="*/ 8 h 141"/>
              <a:gd name="T48" fmla="*/ 107 w 160"/>
              <a:gd name="T49" fmla="*/ 12 h 141"/>
              <a:gd name="T50" fmla="*/ 107 w 160"/>
              <a:gd name="T51" fmla="*/ 25 h 141"/>
              <a:gd name="T52" fmla="*/ 96 w 160"/>
              <a:gd name="T53" fmla="*/ 15 h 141"/>
              <a:gd name="T54" fmla="*/ 91 w 160"/>
              <a:gd name="T55" fmla="*/ 10 h 141"/>
              <a:gd name="T56" fmla="*/ 83 w 160"/>
              <a:gd name="T57" fmla="*/ 1 h 141"/>
              <a:gd name="T58" fmla="*/ 78 w 160"/>
              <a:gd name="T59" fmla="*/ 1 h 141"/>
              <a:gd name="T60" fmla="*/ 69 w 160"/>
              <a:gd name="T61" fmla="*/ 10 h 141"/>
              <a:gd name="T62" fmla="*/ 64 w 160"/>
              <a:gd name="T63" fmla="*/ 15 h 141"/>
              <a:gd name="T64" fmla="*/ 2 w 160"/>
              <a:gd name="T65" fmla="*/ 77 h 141"/>
              <a:gd name="T66" fmla="*/ 2 w 160"/>
              <a:gd name="T67" fmla="*/ 83 h 141"/>
              <a:gd name="T68" fmla="*/ 10 w 160"/>
              <a:gd name="T69" fmla="*/ 91 h 141"/>
              <a:gd name="T70" fmla="*/ 15 w 160"/>
              <a:gd name="T71" fmla="*/ 91 h 141"/>
              <a:gd name="T72" fmla="*/ 78 w 160"/>
              <a:gd name="T73" fmla="*/ 29 h 141"/>
              <a:gd name="T74" fmla="*/ 83 w 160"/>
              <a:gd name="T75" fmla="*/ 29 h 141"/>
              <a:gd name="T76" fmla="*/ 145 w 160"/>
              <a:gd name="T77" fmla="*/ 91 h 141"/>
              <a:gd name="T78" fmla="*/ 151 w 160"/>
              <a:gd name="T79" fmla="*/ 91 h 141"/>
              <a:gd name="T80" fmla="*/ 159 w 160"/>
              <a:gd name="T81" fmla="*/ 83 h 141"/>
              <a:gd name="T82" fmla="*/ 159 w 160"/>
              <a:gd name="T83" fmla="*/ 77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0" h="141">
                <a:moveTo>
                  <a:pt x="83" y="40"/>
                </a:moveTo>
                <a:cubicBezTo>
                  <a:pt x="82" y="38"/>
                  <a:pt x="79" y="38"/>
                  <a:pt x="78" y="40"/>
                </a:cubicBezTo>
                <a:cubicBezTo>
                  <a:pt x="34" y="84"/>
                  <a:pt x="34" y="84"/>
                  <a:pt x="34" y="84"/>
                </a:cubicBezTo>
                <a:cubicBezTo>
                  <a:pt x="33" y="85"/>
                  <a:pt x="31" y="88"/>
                  <a:pt x="31" y="90"/>
                </a:cubicBezTo>
                <a:cubicBezTo>
                  <a:pt x="31" y="138"/>
                  <a:pt x="31" y="138"/>
                  <a:pt x="31" y="138"/>
                </a:cubicBezTo>
                <a:cubicBezTo>
                  <a:pt x="31" y="140"/>
                  <a:pt x="33" y="141"/>
                  <a:pt x="35" y="141"/>
                </a:cubicBezTo>
                <a:cubicBezTo>
                  <a:pt x="60" y="141"/>
                  <a:pt x="60" y="141"/>
                  <a:pt x="60" y="141"/>
                </a:cubicBezTo>
                <a:cubicBezTo>
                  <a:pt x="62" y="141"/>
                  <a:pt x="64" y="140"/>
                  <a:pt x="64" y="138"/>
                </a:cubicBezTo>
                <a:cubicBezTo>
                  <a:pt x="64" y="104"/>
                  <a:pt x="64" y="104"/>
                  <a:pt x="64" y="104"/>
                </a:cubicBezTo>
                <a:cubicBezTo>
                  <a:pt x="64" y="102"/>
                  <a:pt x="66" y="100"/>
                  <a:pt x="68" y="100"/>
                </a:cubicBezTo>
                <a:cubicBezTo>
                  <a:pt x="93" y="100"/>
                  <a:pt x="93" y="100"/>
                  <a:pt x="93" y="100"/>
                </a:cubicBezTo>
                <a:cubicBezTo>
                  <a:pt x="95" y="100"/>
                  <a:pt x="97" y="102"/>
                  <a:pt x="97" y="104"/>
                </a:cubicBezTo>
                <a:cubicBezTo>
                  <a:pt x="97" y="138"/>
                  <a:pt x="97" y="138"/>
                  <a:pt x="97" y="138"/>
                </a:cubicBezTo>
                <a:cubicBezTo>
                  <a:pt x="97" y="140"/>
                  <a:pt x="99" y="141"/>
                  <a:pt x="101" y="141"/>
                </a:cubicBezTo>
                <a:cubicBezTo>
                  <a:pt x="124" y="141"/>
                  <a:pt x="124" y="141"/>
                  <a:pt x="124" y="141"/>
                </a:cubicBezTo>
                <a:cubicBezTo>
                  <a:pt x="126" y="141"/>
                  <a:pt x="128" y="140"/>
                  <a:pt x="128" y="138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86"/>
                  <a:pt x="127" y="83"/>
                  <a:pt x="125" y="82"/>
                </a:cubicBezTo>
                <a:lnTo>
                  <a:pt x="83" y="40"/>
                </a:lnTo>
                <a:close/>
                <a:moveTo>
                  <a:pt x="159" y="77"/>
                </a:moveTo>
                <a:cubicBezTo>
                  <a:pt x="128" y="46"/>
                  <a:pt x="128" y="46"/>
                  <a:pt x="128" y="46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28" y="9"/>
                  <a:pt x="126" y="8"/>
                  <a:pt x="124" y="8"/>
                </a:cubicBezTo>
                <a:cubicBezTo>
                  <a:pt x="110" y="8"/>
                  <a:pt x="110" y="8"/>
                  <a:pt x="110" y="8"/>
                </a:cubicBezTo>
                <a:cubicBezTo>
                  <a:pt x="108" y="8"/>
                  <a:pt x="107" y="9"/>
                  <a:pt x="107" y="12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96" y="15"/>
                  <a:pt x="96" y="15"/>
                  <a:pt x="96" y="15"/>
                </a:cubicBezTo>
                <a:cubicBezTo>
                  <a:pt x="95" y="14"/>
                  <a:pt x="93" y="11"/>
                  <a:pt x="91" y="10"/>
                </a:cubicBezTo>
                <a:cubicBezTo>
                  <a:pt x="83" y="1"/>
                  <a:pt x="83" y="1"/>
                  <a:pt x="83" y="1"/>
                </a:cubicBezTo>
                <a:cubicBezTo>
                  <a:pt x="81" y="0"/>
                  <a:pt x="79" y="0"/>
                  <a:pt x="78" y="1"/>
                </a:cubicBezTo>
                <a:cubicBezTo>
                  <a:pt x="69" y="10"/>
                  <a:pt x="69" y="10"/>
                  <a:pt x="69" y="10"/>
                </a:cubicBezTo>
                <a:cubicBezTo>
                  <a:pt x="68" y="11"/>
                  <a:pt x="66" y="14"/>
                  <a:pt x="64" y="15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9"/>
                  <a:pt x="0" y="81"/>
                  <a:pt x="2" y="83"/>
                </a:cubicBezTo>
                <a:cubicBezTo>
                  <a:pt x="10" y="91"/>
                  <a:pt x="10" y="91"/>
                  <a:pt x="10" y="91"/>
                </a:cubicBezTo>
                <a:cubicBezTo>
                  <a:pt x="11" y="92"/>
                  <a:pt x="14" y="92"/>
                  <a:pt x="15" y="91"/>
                </a:cubicBezTo>
                <a:cubicBezTo>
                  <a:pt x="78" y="29"/>
                  <a:pt x="78" y="29"/>
                  <a:pt x="78" y="29"/>
                </a:cubicBezTo>
                <a:cubicBezTo>
                  <a:pt x="79" y="27"/>
                  <a:pt x="81" y="27"/>
                  <a:pt x="83" y="29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47" y="92"/>
                  <a:pt x="149" y="92"/>
                  <a:pt x="151" y="91"/>
                </a:cubicBezTo>
                <a:cubicBezTo>
                  <a:pt x="159" y="83"/>
                  <a:pt x="159" y="83"/>
                  <a:pt x="159" y="83"/>
                </a:cubicBezTo>
                <a:cubicBezTo>
                  <a:pt x="160" y="81"/>
                  <a:pt x="160" y="79"/>
                  <a:pt x="159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678795" y="4608830"/>
            <a:ext cx="1219200" cy="1198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Freeform 7"/>
          <p:cNvSpPr/>
          <p:nvPr/>
        </p:nvSpPr>
        <p:spPr bwMode="auto">
          <a:xfrm>
            <a:off x="6802120" y="4610100"/>
            <a:ext cx="3876675" cy="1585595"/>
          </a:xfrm>
          <a:custGeom>
            <a:avLst/>
            <a:gdLst>
              <a:gd name="T0" fmla="*/ 486 w 486"/>
              <a:gd name="T1" fmla="*/ 0 h 349"/>
              <a:gd name="T2" fmla="*/ 30 w 486"/>
              <a:gd name="T3" fmla="*/ 0 h 349"/>
              <a:gd name="T4" fmla="*/ 0 w 486"/>
              <a:gd name="T5" fmla="*/ 30 h 349"/>
              <a:gd name="T6" fmla="*/ 0 w 486"/>
              <a:gd name="T7" fmla="*/ 197 h 349"/>
              <a:gd name="T8" fmla="*/ 21 w 486"/>
              <a:gd name="T9" fmla="*/ 247 h 349"/>
              <a:gd name="T10" fmla="*/ 123 w 486"/>
              <a:gd name="T11" fmla="*/ 349 h 349"/>
              <a:gd name="T12" fmla="*/ 116 w 486"/>
              <a:gd name="T13" fmla="*/ 281 h 349"/>
              <a:gd name="T14" fmla="*/ 116 w 486"/>
              <a:gd name="T15" fmla="*/ 279 h 349"/>
              <a:gd name="T16" fmla="*/ 132 w 486"/>
              <a:gd name="T17" fmla="*/ 263 h 349"/>
              <a:gd name="T18" fmla="*/ 486 w 486"/>
              <a:gd name="T19" fmla="*/ 263 h 349"/>
              <a:gd name="T20" fmla="*/ 486 w 486"/>
              <a:gd name="T21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6" h="349">
                <a:moveTo>
                  <a:pt x="486" y="0"/>
                </a:moveTo>
                <a:cubicBezTo>
                  <a:pt x="30" y="0"/>
                  <a:pt x="30" y="0"/>
                  <a:pt x="30" y="0"/>
                </a:cubicBezTo>
                <a:cubicBezTo>
                  <a:pt x="14" y="0"/>
                  <a:pt x="0" y="14"/>
                  <a:pt x="0" y="30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13"/>
                  <a:pt x="10" y="236"/>
                  <a:pt x="21" y="247"/>
                </a:cubicBezTo>
                <a:cubicBezTo>
                  <a:pt x="123" y="349"/>
                  <a:pt x="123" y="349"/>
                  <a:pt x="123" y="349"/>
                </a:cubicBezTo>
                <a:cubicBezTo>
                  <a:pt x="116" y="281"/>
                  <a:pt x="116" y="281"/>
                  <a:pt x="116" y="281"/>
                </a:cubicBezTo>
                <a:cubicBezTo>
                  <a:pt x="116" y="280"/>
                  <a:pt x="116" y="280"/>
                  <a:pt x="116" y="279"/>
                </a:cubicBezTo>
                <a:cubicBezTo>
                  <a:pt x="116" y="270"/>
                  <a:pt x="123" y="263"/>
                  <a:pt x="132" y="263"/>
                </a:cubicBezTo>
                <a:cubicBezTo>
                  <a:pt x="486" y="263"/>
                  <a:pt x="486" y="263"/>
                  <a:pt x="486" y="263"/>
                </a:cubicBezTo>
                <a:cubicBezTo>
                  <a:pt x="486" y="0"/>
                  <a:pt x="486" y="0"/>
                  <a:pt x="486" y="0"/>
                </a:cubicBezTo>
              </a:path>
            </a:pathLst>
          </a:custGeom>
          <a:solidFill>
            <a:srgbClr val="60606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11029350" y="5055707"/>
            <a:ext cx="299182" cy="448137"/>
          </a:xfrm>
          <a:custGeom>
            <a:avLst/>
            <a:gdLst>
              <a:gd name="T0" fmla="*/ 0 w 101"/>
              <a:gd name="T1" fmla="*/ 51 h 151"/>
              <a:gd name="T2" fmla="*/ 51 w 101"/>
              <a:gd name="T3" fmla="*/ 0 h 151"/>
              <a:gd name="T4" fmla="*/ 101 w 101"/>
              <a:gd name="T5" fmla="*/ 51 h 151"/>
              <a:gd name="T6" fmla="*/ 51 w 101"/>
              <a:gd name="T7" fmla="*/ 151 h 151"/>
              <a:gd name="T8" fmla="*/ 0 w 101"/>
              <a:gd name="T9" fmla="*/ 51 h 151"/>
              <a:gd name="T10" fmla="*/ 12 w 101"/>
              <a:gd name="T11" fmla="*/ 50 h 151"/>
              <a:gd name="T12" fmla="*/ 51 w 101"/>
              <a:gd name="T13" fmla="*/ 90 h 151"/>
              <a:gd name="T14" fmla="*/ 91 w 101"/>
              <a:gd name="T15" fmla="*/ 50 h 151"/>
              <a:gd name="T16" fmla="*/ 51 w 101"/>
              <a:gd name="T17" fmla="*/ 10 h 151"/>
              <a:gd name="T18" fmla="*/ 12 w 101"/>
              <a:gd name="T19" fmla="*/ 50 h 151"/>
              <a:gd name="T20" fmla="*/ 16 w 101"/>
              <a:gd name="T21" fmla="*/ 50 h 151"/>
              <a:gd name="T22" fmla="*/ 51 w 101"/>
              <a:gd name="T23" fmla="*/ 85 h 151"/>
              <a:gd name="T24" fmla="*/ 86 w 101"/>
              <a:gd name="T25" fmla="*/ 50 h 151"/>
              <a:gd name="T26" fmla="*/ 51 w 101"/>
              <a:gd name="T27" fmla="*/ 15 h 151"/>
              <a:gd name="T28" fmla="*/ 16 w 101"/>
              <a:gd name="T29" fmla="*/ 50 h 151"/>
              <a:gd name="T30" fmla="*/ 18 w 101"/>
              <a:gd name="T31" fmla="*/ 50 h 151"/>
              <a:gd name="T32" fmla="*/ 51 w 101"/>
              <a:gd name="T33" fmla="*/ 17 h 151"/>
              <a:gd name="T34" fmla="*/ 85 w 101"/>
              <a:gd name="T35" fmla="*/ 50 h 151"/>
              <a:gd name="T36" fmla="*/ 51 w 101"/>
              <a:gd name="T37" fmla="*/ 83 h 151"/>
              <a:gd name="T38" fmla="*/ 18 w 101"/>
              <a:gd name="T39" fmla="*/ 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1" h="151">
                <a:moveTo>
                  <a:pt x="0" y="51"/>
                </a:moveTo>
                <a:cubicBezTo>
                  <a:pt x="0" y="24"/>
                  <a:pt x="19" y="0"/>
                  <a:pt x="51" y="0"/>
                </a:cubicBezTo>
                <a:cubicBezTo>
                  <a:pt x="82" y="0"/>
                  <a:pt x="101" y="24"/>
                  <a:pt x="101" y="51"/>
                </a:cubicBezTo>
                <a:cubicBezTo>
                  <a:pt x="101" y="95"/>
                  <a:pt x="54" y="151"/>
                  <a:pt x="51" y="151"/>
                </a:cubicBezTo>
                <a:cubicBezTo>
                  <a:pt x="48" y="151"/>
                  <a:pt x="0" y="95"/>
                  <a:pt x="0" y="51"/>
                </a:cubicBezTo>
                <a:close/>
                <a:moveTo>
                  <a:pt x="12" y="50"/>
                </a:moveTo>
                <a:cubicBezTo>
                  <a:pt x="12" y="72"/>
                  <a:pt x="29" y="90"/>
                  <a:pt x="51" y="90"/>
                </a:cubicBezTo>
                <a:cubicBezTo>
                  <a:pt x="73" y="90"/>
                  <a:pt x="91" y="72"/>
                  <a:pt x="91" y="50"/>
                </a:cubicBezTo>
                <a:cubicBezTo>
                  <a:pt x="91" y="28"/>
                  <a:pt x="73" y="10"/>
                  <a:pt x="51" y="10"/>
                </a:cubicBezTo>
                <a:cubicBezTo>
                  <a:pt x="29" y="10"/>
                  <a:pt x="12" y="28"/>
                  <a:pt x="12" y="50"/>
                </a:cubicBezTo>
                <a:close/>
                <a:moveTo>
                  <a:pt x="16" y="50"/>
                </a:moveTo>
                <a:cubicBezTo>
                  <a:pt x="16" y="69"/>
                  <a:pt x="32" y="85"/>
                  <a:pt x="51" y="85"/>
                </a:cubicBezTo>
                <a:cubicBezTo>
                  <a:pt x="71" y="85"/>
                  <a:pt x="86" y="69"/>
                  <a:pt x="86" y="50"/>
                </a:cubicBezTo>
                <a:cubicBezTo>
                  <a:pt x="86" y="30"/>
                  <a:pt x="71" y="15"/>
                  <a:pt x="51" y="15"/>
                </a:cubicBezTo>
                <a:cubicBezTo>
                  <a:pt x="32" y="15"/>
                  <a:pt x="16" y="30"/>
                  <a:pt x="16" y="50"/>
                </a:cubicBezTo>
                <a:close/>
                <a:moveTo>
                  <a:pt x="18" y="50"/>
                </a:moveTo>
                <a:cubicBezTo>
                  <a:pt x="18" y="31"/>
                  <a:pt x="33" y="17"/>
                  <a:pt x="51" y="17"/>
                </a:cubicBezTo>
                <a:cubicBezTo>
                  <a:pt x="70" y="17"/>
                  <a:pt x="85" y="31"/>
                  <a:pt x="85" y="50"/>
                </a:cubicBezTo>
                <a:cubicBezTo>
                  <a:pt x="85" y="68"/>
                  <a:pt x="70" y="83"/>
                  <a:pt x="51" y="83"/>
                </a:cubicBezTo>
                <a:cubicBezTo>
                  <a:pt x="33" y="83"/>
                  <a:pt x="18" y="68"/>
                  <a:pt x="1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82650" y="2199005"/>
            <a:ext cx="395414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Automate the attendance tracking proces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40080" y="4743450"/>
            <a:ext cx="4438015" cy="96583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</a:t>
            </a:r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Increase efficiency  in attendance management.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14185" y="2199005"/>
            <a:ext cx="3721735" cy="60198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Provide a user-friendly interface</a:t>
            </a: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 for stakeholders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005320" y="4743450"/>
            <a:ext cx="367284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Increase accuracy in attendance management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文本框 18"/>
          <p:cNvSpPr>
            <a:spLocks noChangeArrowheads="1"/>
          </p:cNvSpPr>
          <p:nvPr/>
        </p:nvSpPr>
        <p:spPr bwMode="auto">
          <a:xfrm>
            <a:off x="4266030" y="222858"/>
            <a:ext cx="261175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 altLang="zh-CN" sz="4400" b="1" dirty="0">
                <a:solidFill>
                  <a:schemeClr val="accent5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Objectives</a:t>
            </a:r>
            <a:endParaRPr lang="en-US" altLang="zh-CN" sz="4400" b="1" dirty="0">
              <a:solidFill>
                <a:schemeClr val="accent5"/>
              </a:solidFill>
              <a:latin typeface="Calibri" panose="020F0502020204030204" pitchFamily="34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192573"/>
            <a:ext cx="12192000" cy="929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0" t="21409" r="10626" b="20939"/>
          <a:stretch>
            <a:fillRect/>
          </a:stretch>
        </p:blipFill>
        <p:spPr>
          <a:xfrm>
            <a:off x="1195588" y="0"/>
            <a:ext cx="9775066" cy="7231194"/>
          </a:xfrm>
          <a:prstGeom prst="rect">
            <a:avLst/>
          </a:prstGeom>
          <a:ln>
            <a:noFill/>
          </a:ln>
        </p:spPr>
      </p:pic>
      <p:sp>
        <p:nvSpPr>
          <p:cNvPr id="3" name="矩形 6"/>
          <p:cNvSpPr/>
          <p:nvPr/>
        </p:nvSpPr>
        <p:spPr>
          <a:xfrm>
            <a:off x="4417453" y="2305318"/>
            <a:ext cx="3258355" cy="2253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7"/>
          <p:cNvSpPr txBox="1"/>
          <p:nvPr/>
        </p:nvSpPr>
        <p:spPr>
          <a:xfrm>
            <a:off x="5214578" y="2501830"/>
            <a:ext cx="166370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5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icrosoft YaHei" panose="020B0503020204020204" pitchFamily="34" charset="-122"/>
              </a:rPr>
              <a:t>05</a:t>
            </a:r>
            <a:endParaRPr lang="en-US" altLang="zh-CN" sz="115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 flipH="1">
            <a:off x="3371372" y="5701961"/>
            <a:ext cx="535051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幼圆" panose="02010509060101010101" pitchFamily="49" charset="-122"/>
              </a:rPr>
              <a:t>Key Features</a:t>
            </a:r>
            <a:endParaRPr lang="en-US" altLang="zh-CN" sz="4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488899" y="269935"/>
            <a:ext cx="1584599" cy="9988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0431044" y="269935"/>
            <a:ext cx="670545" cy="900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9593917" y="694514"/>
            <a:ext cx="659302" cy="4761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323" y="534367"/>
            <a:ext cx="636306" cy="636323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6023329" y="2352107"/>
            <a:ext cx="55880" cy="3210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23" idx="1"/>
          </p:cNvCxnSpPr>
          <p:nvPr/>
        </p:nvCxnSpPr>
        <p:spPr>
          <a:xfrm>
            <a:off x="6240312" y="3112051"/>
            <a:ext cx="13970" cy="2342515"/>
          </a:xfrm>
          <a:prstGeom prst="line">
            <a:avLst/>
          </a:prstGeom>
          <a:ln w="38100">
            <a:solidFill>
              <a:srgbClr val="606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450848" y="4401462"/>
            <a:ext cx="0" cy="195859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9" idx="1"/>
          </p:cNvCxnSpPr>
          <p:nvPr/>
        </p:nvCxnSpPr>
        <p:spPr>
          <a:xfrm flipH="1">
            <a:off x="5866502" y="3115226"/>
            <a:ext cx="1270" cy="2263140"/>
          </a:xfrm>
          <a:prstGeom prst="line">
            <a:avLst/>
          </a:prstGeom>
          <a:ln w="38100">
            <a:solidFill>
              <a:srgbClr val="606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714256" y="4401462"/>
            <a:ext cx="0" cy="195859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 bwMode="auto">
          <a:xfrm>
            <a:off x="5405120" y="5380990"/>
            <a:ext cx="1473835" cy="1124585"/>
          </a:xfrm>
          <a:custGeom>
            <a:avLst/>
            <a:gdLst>
              <a:gd name="connsiteX0" fmla="*/ 11545 w 1667022"/>
              <a:gd name="connsiteY0" fmla="*/ 0 h 1261653"/>
              <a:gd name="connsiteX1" fmla="*/ 1461805 w 1667022"/>
              <a:gd name="connsiteY1" fmla="*/ 0 h 1261653"/>
              <a:gd name="connsiteX2" fmla="*/ 1469930 w 1667022"/>
              <a:gd name="connsiteY2" fmla="*/ 23627 h 1261653"/>
              <a:gd name="connsiteX3" fmla="*/ 1505166 w 1667022"/>
              <a:gd name="connsiteY3" fmla="*/ 215353 h 1261653"/>
              <a:gd name="connsiteX4" fmla="*/ 1505166 w 1667022"/>
              <a:gd name="connsiteY4" fmla="*/ 219103 h 1261653"/>
              <a:gd name="connsiteX5" fmla="*/ 1501408 w 1667022"/>
              <a:gd name="connsiteY5" fmla="*/ 222854 h 1261653"/>
              <a:gd name="connsiteX6" fmla="*/ 1471340 w 1667022"/>
              <a:gd name="connsiteY6" fmla="*/ 279106 h 1261653"/>
              <a:gd name="connsiteX7" fmla="*/ 1493891 w 1667022"/>
              <a:gd name="connsiteY7" fmla="*/ 335358 h 1261653"/>
              <a:gd name="connsiteX8" fmla="*/ 1659264 w 1667022"/>
              <a:gd name="connsiteY8" fmla="*/ 545367 h 1261653"/>
              <a:gd name="connsiteX9" fmla="*/ 1659264 w 1667022"/>
              <a:gd name="connsiteY9" fmla="*/ 549117 h 1261653"/>
              <a:gd name="connsiteX10" fmla="*/ 1636713 w 1667022"/>
              <a:gd name="connsiteY10" fmla="*/ 624120 h 1261653"/>
              <a:gd name="connsiteX11" fmla="*/ 1587853 w 1667022"/>
              <a:gd name="connsiteY11" fmla="*/ 642870 h 1261653"/>
              <a:gd name="connsiteX12" fmla="*/ 1546510 w 1667022"/>
              <a:gd name="connsiteY12" fmla="*/ 661621 h 1261653"/>
              <a:gd name="connsiteX13" fmla="*/ 1531475 w 1667022"/>
              <a:gd name="connsiteY13" fmla="*/ 680372 h 1261653"/>
              <a:gd name="connsiteX14" fmla="*/ 1542751 w 1667022"/>
              <a:gd name="connsiteY14" fmla="*/ 702873 h 1261653"/>
              <a:gd name="connsiteX15" fmla="*/ 1565302 w 1667022"/>
              <a:gd name="connsiteY15" fmla="*/ 755375 h 1261653"/>
              <a:gd name="connsiteX16" fmla="*/ 1538993 w 1667022"/>
              <a:gd name="connsiteY16" fmla="*/ 800377 h 1261653"/>
              <a:gd name="connsiteX17" fmla="*/ 1523959 w 1667022"/>
              <a:gd name="connsiteY17" fmla="*/ 811627 h 1261653"/>
              <a:gd name="connsiteX18" fmla="*/ 1538993 w 1667022"/>
              <a:gd name="connsiteY18" fmla="*/ 841629 h 1261653"/>
              <a:gd name="connsiteX19" fmla="*/ 1516442 w 1667022"/>
              <a:gd name="connsiteY19" fmla="*/ 886630 h 1261653"/>
              <a:gd name="connsiteX20" fmla="*/ 1490132 w 1667022"/>
              <a:gd name="connsiteY20" fmla="*/ 946633 h 1261653"/>
              <a:gd name="connsiteX21" fmla="*/ 1490132 w 1667022"/>
              <a:gd name="connsiteY21" fmla="*/ 950383 h 1261653"/>
              <a:gd name="connsiteX22" fmla="*/ 1493891 w 1667022"/>
              <a:gd name="connsiteY22" fmla="*/ 972884 h 1261653"/>
              <a:gd name="connsiteX23" fmla="*/ 1497649 w 1667022"/>
              <a:gd name="connsiteY23" fmla="*/ 1044137 h 1261653"/>
              <a:gd name="connsiteX24" fmla="*/ 1369860 w 1667022"/>
              <a:gd name="connsiteY24" fmla="*/ 1119140 h 1261653"/>
              <a:gd name="connsiteX25" fmla="*/ 1366102 w 1667022"/>
              <a:gd name="connsiteY25" fmla="*/ 1119140 h 1261653"/>
              <a:gd name="connsiteX26" fmla="*/ 1230796 w 1667022"/>
              <a:gd name="connsiteY26" fmla="*/ 1115390 h 1261653"/>
              <a:gd name="connsiteX27" fmla="*/ 1155627 w 1667022"/>
              <a:gd name="connsiteY27" fmla="*/ 1119140 h 1261653"/>
              <a:gd name="connsiteX28" fmla="*/ 1151868 w 1667022"/>
              <a:gd name="connsiteY28" fmla="*/ 1119140 h 1261653"/>
              <a:gd name="connsiteX29" fmla="*/ 1118041 w 1667022"/>
              <a:gd name="connsiteY29" fmla="*/ 1126640 h 1261653"/>
              <a:gd name="connsiteX30" fmla="*/ 1054147 w 1667022"/>
              <a:gd name="connsiteY30" fmla="*/ 1239145 h 1261653"/>
              <a:gd name="connsiteX31" fmla="*/ 1049840 w 1667022"/>
              <a:gd name="connsiteY31" fmla="*/ 1261653 h 1261653"/>
              <a:gd name="connsiteX32" fmla="*/ 1025060 w 1667022"/>
              <a:gd name="connsiteY32" fmla="*/ 1248503 h 1261653"/>
              <a:gd name="connsiteX33" fmla="*/ 339355 w 1667022"/>
              <a:gd name="connsiteY33" fmla="*/ 1140445 h 1261653"/>
              <a:gd name="connsiteX34" fmla="*/ 306943 w 1667022"/>
              <a:gd name="connsiteY34" fmla="*/ 1144874 h 1261653"/>
              <a:gd name="connsiteX35" fmla="*/ 311811 w 1667022"/>
              <a:gd name="connsiteY35" fmla="*/ 1129012 h 1261653"/>
              <a:gd name="connsiteX36" fmla="*/ 321241 w 1667022"/>
              <a:gd name="connsiteY36" fmla="*/ 1089139 h 1261653"/>
              <a:gd name="connsiteX37" fmla="*/ 340034 w 1667022"/>
              <a:gd name="connsiteY37" fmla="*/ 909131 h 1261653"/>
              <a:gd name="connsiteX38" fmla="*/ 336275 w 1667022"/>
              <a:gd name="connsiteY38" fmla="*/ 890380 h 1261653"/>
              <a:gd name="connsiteX39" fmla="*/ 272381 w 1667022"/>
              <a:gd name="connsiteY39" fmla="*/ 759125 h 1261653"/>
              <a:gd name="connsiteX40" fmla="*/ 227279 w 1667022"/>
              <a:gd name="connsiteY40" fmla="*/ 695373 h 1261653"/>
              <a:gd name="connsiteX41" fmla="*/ 65664 w 1667022"/>
              <a:gd name="connsiteY41" fmla="*/ 455363 h 1261653"/>
              <a:gd name="connsiteX42" fmla="*/ 54389 w 1667022"/>
              <a:gd name="connsiteY42" fmla="*/ 425362 h 1261653"/>
              <a:gd name="connsiteX43" fmla="*/ 1535 w 1667022"/>
              <a:gd name="connsiteY43" fmla="*/ 78355 h 1261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667022" h="1261653">
                <a:moveTo>
                  <a:pt x="11545" y="0"/>
                </a:moveTo>
                <a:lnTo>
                  <a:pt x="1461805" y="0"/>
                </a:lnTo>
                <a:lnTo>
                  <a:pt x="1469930" y="23627"/>
                </a:lnTo>
                <a:cubicBezTo>
                  <a:pt x="1490132" y="85973"/>
                  <a:pt x="1508925" y="160976"/>
                  <a:pt x="1505166" y="215353"/>
                </a:cubicBezTo>
                <a:cubicBezTo>
                  <a:pt x="1505166" y="215353"/>
                  <a:pt x="1505166" y="215353"/>
                  <a:pt x="1505166" y="219103"/>
                </a:cubicBezTo>
                <a:cubicBezTo>
                  <a:pt x="1505166" y="219103"/>
                  <a:pt x="1505166" y="219103"/>
                  <a:pt x="1501408" y="222854"/>
                </a:cubicBezTo>
                <a:cubicBezTo>
                  <a:pt x="1501408" y="222854"/>
                  <a:pt x="1471340" y="245354"/>
                  <a:pt x="1471340" y="279106"/>
                </a:cubicBezTo>
                <a:cubicBezTo>
                  <a:pt x="1471340" y="297857"/>
                  <a:pt x="1478857" y="316607"/>
                  <a:pt x="1493891" y="335358"/>
                </a:cubicBezTo>
                <a:cubicBezTo>
                  <a:pt x="1554026" y="402861"/>
                  <a:pt x="1655506" y="541616"/>
                  <a:pt x="1659264" y="545367"/>
                </a:cubicBezTo>
                <a:cubicBezTo>
                  <a:pt x="1659264" y="545367"/>
                  <a:pt x="1659264" y="545367"/>
                  <a:pt x="1659264" y="549117"/>
                </a:cubicBezTo>
                <a:cubicBezTo>
                  <a:pt x="1670540" y="567867"/>
                  <a:pt x="1674298" y="605369"/>
                  <a:pt x="1636713" y="624120"/>
                </a:cubicBezTo>
                <a:cubicBezTo>
                  <a:pt x="1617921" y="635370"/>
                  <a:pt x="1602887" y="639120"/>
                  <a:pt x="1587853" y="642870"/>
                </a:cubicBezTo>
                <a:cubicBezTo>
                  <a:pt x="1569061" y="650371"/>
                  <a:pt x="1557785" y="654121"/>
                  <a:pt x="1546510" y="661621"/>
                </a:cubicBezTo>
                <a:cubicBezTo>
                  <a:pt x="1535234" y="669122"/>
                  <a:pt x="1531475" y="676622"/>
                  <a:pt x="1531475" y="680372"/>
                </a:cubicBezTo>
                <a:cubicBezTo>
                  <a:pt x="1527717" y="687872"/>
                  <a:pt x="1535234" y="695373"/>
                  <a:pt x="1542751" y="702873"/>
                </a:cubicBezTo>
                <a:cubicBezTo>
                  <a:pt x="1561543" y="717874"/>
                  <a:pt x="1569061" y="736624"/>
                  <a:pt x="1565302" y="755375"/>
                </a:cubicBezTo>
                <a:cubicBezTo>
                  <a:pt x="1565302" y="774126"/>
                  <a:pt x="1554026" y="789126"/>
                  <a:pt x="1538993" y="800377"/>
                </a:cubicBezTo>
                <a:cubicBezTo>
                  <a:pt x="1535234" y="804127"/>
                  <a:pt x="1527717" y="807877"/>
                  <a:pt x="1523959" y="811627"/>
                </a:cubicBezTo>
                <a:cubicBezTo>
                  <a:pt x="1531475" y="819128"/>
                  <a:pt x="1538993" y="830378"/>
                  <a:pt x="1538993" y="841629"/>
                </a:cubicBezTo>
                <a:cubicBezTo>
                  <a:pt x="1538993" y="860379"/>
                  <a:pt x="1531475" y="871630"/>
                  <a:pt x="1516442" y="886630"/>
                </a:cubicBezTo>
                <a:cubicBezTo>
                  <a:pt x="1482615" y="912881"/>
                  <a:pt x="1486374" y="927882"/>
                  <a:pt x="1490132" y="946633"/>
                </a:cubicBezTo>
                <a:cubicBezTo>
                  <a:pt x="1490132" y="946633"/>
                  <a:pt x="1490132" y="950383"/>
                  <a:pt x="1490132" y="950383"/>
                </a:cubicBezTo>
                <a:cubicBezTo>
                  <a:pt x="1490132" y="957883"/>
                  <a:pt x="1493891" y="965384"/>
                  <a:pt x="1493891" y="972884"/>
                </a:cubicBezTo>
                <a:cubicBezTo>
                  <a:pt x="1501408" y="991635"/>
                  <a:pt x="1508925" y="1017886"/>
                  <a:pt x="1497649" y="1044137"/>
                </a:cubicBezTo>
                <a:cubicBezTo>
                  <a:pt x="1478857" y="1085388"/>
                  <a:pt x="1437513" y="1107889"/>
                  <a:pt x="1369860" y="1119140"/>
                </a:cubicBezTo>
                <a:cubicBezTo>
                  <a:pt x="1369860" y="1119140"/>
                  <a:pt x="1369860" y="1119140"/>
                  <a:pt x="1366102" y="1119140"/>
                </a:cubicBezTo>
                <a:cubicBezTo>
                  <a:pt x="1366102" y="1119140"/>
                  <a:pt x="1294691" y="1115390"/>
                  <a:pt x="1230796" y="1115390"/>
                </a:cubicBezTo>
                <a:cubicBezTo>
                  <a:pt x="1181936" y="1115390"/>
                  <a:pt x="1163143" y="1119140"/>
                  <a:pt x="1155627" y="1119140"/>
                </a:cubicBezTo>
                <a:cubicBezTo>
                  <a:pt x="1155627" y="1119140"/>
                  <a:pt x="1155627" y="1119140"/>
                  <a:pt x="1151868" y="1119140"/>
                </a:cubicBezTo>
                <a:cubicBezTo>
                  <a:pt x="1125559" y="1122890"/>
                  <a:pt x="1118041" y="1126640"/>
                  <a:pt x="1118041" y="1126640"/>
                </a:cubicBezTo>
                <a:cubicBezTo>
                  <a:pt x="1110525" y="1130390"/>
                  <a:pt x="1065423" y="1160391"/>
                  <a:pt x="1054147" y="1239145"/>
                </a:cubicBezTo>
                <a:lnTo>
                  <a:pt x="1049840" y="1261653"/>
                </a:lnTo>
                <a:lnTo>
                  <a:pt x="1025060" y="1248503"/>
                </a:lnTo>
                <a:cubicBezTo>
                  <a:pt x="638270" y="1049159"/>
                  <a:pt x="506393" y="1112949"/>
                  <a:pt x="339355" y="1140445"/>
                </a:cubicBezTo>
                <a:lnTo>
                  <a:pt x="306943" y="1144874"/>
                </a:lnTo>
                <a:lnTo>
                  <a:pt x="311811" y="1129012"/>
                </a:lnTo>
                <a:cubicBezTo>
                  <a:pt x="315486" y="1115580"/>
                  <a:pt x="318657" y="1102264"/>
                  <a:pt x="321241" y="1089139"/>
                </a:cubicBezTo>
                <a:cubicBezTo>
                  <a:pt x="321241" y="1089139"/>
                  <a:pt x="351309" y="957883"/>
                  <a:pt x="340034" y="909131"/>
                </a:cubicBezTo>
                <a:cubicBezTo>
                  <a:pt x="340034" y="901631"/>
                  <a:pt x="340034" y="897881"/>
                  <a:pt x="336275" y="890380"/>
                </a:cubicBezTo>
                <a:cubicBezTo>
                  <a:pt x="332517" y="852879"/>
                  <a:pt x="328759" y="837878"/>
                  <a:pt x="272381" y="759125"/>
                </a:cubicBezTo>
                <a:cubicBezTo>
                  <a:pt x="257347" y="740374"/>
                  <a:pt x="242313" y="717874"/>
                  <a:pt x="227279" y="695373"/>
                </a:cubicBezTo>
                <a:cubicBezTo>
                  <a:pt x="159626" y="601619"/>
                  <a:pt x="80698" y="492864"/>
                  <a:pt x="65664" y="455363"/>
                </a:cubicBezTo>
                <a:cubicBezTo>
                  <a:pt x="65664" y="447863"/>
                  <a:pt x="54389" y="425362"/>
                  <a:pt x="54389" y="425362"/>
                </a:cubicBezTo>
                <a:cubicBezTo>
                  <a:pt x="51570" y="422549"/>
                  <a:pt x="-10446" y="272074"/>
                  <a:pt x="1535" y="78355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606060"/>
            </a:solidFill>
          </a:ln>
          <a:effectLst>
            <a:softEdge rad="0"/>
          </a:effectLst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五边形 16"/>
          <p:cNvSpPr/>
          <p:nvPr/>
        </p:nvSpPr>
        <p:spPr>
          <a:xfrm flipH="1">
            <a:off x="1209675" y="4147820"/>
            <a:ext cx="4563745" cy="85598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五边形 18"/>
          <p:cNvSpPr/>
          <p:nvPr/>
        </p:nvSpPr>
        <p:spPr>
          <a:xfrm flipH="1">
            <a:off x="1333500" y="2694305"/>
            <a:ext cx="4534535" cy="841375"/>
          </a:xfrm>
          <a:prstGeom prst="homePlate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3854450" y="1608455"/>
            <a:ext cx="4601845" cy="790575"/>
          </a:xfrm>
          <a:custGeom>
            <a:avLst/>
            <a:gdLst>
              <a:gd name="connsiteX0" fmla="*/ 477932 w 2547985"/>
              <a:gd name="connsiteY0" fmla="*/ 0 h 470510"/>
              <a:gd name="connsiteX1" fmla="*/ 2313985 w 2547985"/>
              <a:gd name="connsiteY1" fmla="*/ 0 h 470510"/>
              <a:gd name="connsiteX2" fmla="*/ 2547985 w 2547985"/>
              <a:gd name="connsiteY2" fmla="*/ 234000 h 470510"/>
              <a:gd name="connsiteX3" fmla="*/ 2313985 w 2547985"/>
              <a:gd name="connsiteY3" fmla="*/ 468000 h 470510"/>
              <a:gd name="connsiteX4" fmla="*/ 2070053 w 2547985"/>
              <a:gd name="connsiteY4" fmla="*/ 468000 h 470510"/>
              <a:gd name="connsiteX5" fmla="*/ 2070053 w 2547985"/>
              <a:gd name="connsiteY5" fmla="*/ 470510 h 470510"/>
              <a:gd name="connsiteX6" fmla="*/ 234000 w 2547985"/>
              <a:gd name="connsiteY6" fmla="*/ 470510 h 470510"/>
              <a:gd name="connsiteX7" fmla="*/ 0 w 2547985"/>
              <a:gd name="connsiteY7" fmla="*/ 236510 h 470510"/>
              <a:gd name="connsiteX8" fmla="*/ 234000 w 2547985"/>
              <a:gd name="connsiteY8" fmla="*/ 2510 h 470510"/>
              <a:gd name="connsiteX9" fmla="*/ 477932 w 2547985"/>
              <a:gd name="connsiteY9" fmla="*/ 2510 h 47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47985" h="470510">
                <a:moveTo>
                  <a:pt x="477932" y="0"/>
                </a:moveTo>
                <a:lnTo>
                  <a:pt x="2313985" y="0"/>
                </a:lnTo>
                <a:lnTo>
                  <a:pt x="2547985" y="234000"/>
                </a:lnTo>
                <a:lnTo>
                  <a:pt x="2313985" y="468000"/>
                </a:lnTo>
                <a:lnTo>
                  <a:pt x="2070053" y="468000"/>
                </a:lnTo>
                <a:lnTo>
                  <a:pt x="2070053" y="470510"/>
                </a:lnTo>
                <a:lnTo>
                  <a:pt x="234000" y="470510"/>
                </a:lnTo>
                <a:lnTo>
                  <a:pt x="0" y="236510"/>
                </a:lnTo>
                <a:lnTo>
                  <a:pt x="234000" y="2510"/>
                </a:lnTo>
                <a:lnTo>
                  <a:pt x="477932" y="251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五边形 22"/>
          <p:cNvSpPr/>
          <p:nvPr/>
        </p:nvSpPr>
        <p:spPr>
          <a:xfrm>
            <a:off x="6240145" y="2670175"/>
            <a:ext cx="4456430" cy="883285"/>
          </a:xfrm>
          <a:prstGeom prst="homePlate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五边形 24"/>
          <p:cNvSpPr/>
          <p:nvPr/>
        </p:nvSpPr>
        <p:spPr>
          <a:xfrm>
            <a:off x="6414770" y="4194175"/>
            <a:ext cx="4714875" cy="809625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TextBox 11"/>
          <p:cNvSpPr txBox="1"/>
          <p:nvPr/>
        </p:nvSpPr>
        <p:spPr>
          <a:xfrm>
            <a:off x="4206875" y="1767205"/>
            <a:ext cx="3949065" cy="40259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Attendance monitoring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TextBox 11"/>
          <p:cNvSpPr txBox="1"/>
          <p:nvPr/>
        </p:nvSpPr>
        <p:spPr>
          <a:xfrm>
            <a:off x="6329680" y="2847975"/>
            <a:ext cx="3976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Attendance marking for students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TextBox 11"/>
          <p:cNvSpPr txBox="1"/>
          <p:nvPr/>
        </p:nvSpPr>
        <p:spPr>
          <a:xfrm>
            <a:off x="6783070" y="4267835"/>
            <a:ext cx="4016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Generating attendance </a:t>
            </a:r>
            <a:r>
              <a: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reports.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TextBox 11"/>
          <p:cNvSpPr txBox="1"/>
          <p:nvPr/>
        </p:nvSpPr>
        <p:spPr>
          <a:xfrm>
            <a:off x="1567815" y="2891155"/>
            <a:ext cx="4205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User registration and </a:t>
            </a: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Admin </a:t>
            </a:r>
            <a:r>
              <a: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login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TextBox 11"/>
          <p:cNvSpPr txBox="1"/>
          <p:nvPr/>
        </p:nvSpPr>
        <p:spPr>
          <a:xfrm>
            <a:off x="1195705" y="4401185"/>
            <a:ext cx="4434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Fingerprint enrollment for users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文本框 18"/>
          <p:cNvSpPr>
            <a:spLocks noChangeArrowheads="1"/>
          </p:cNvSpPr>
          <p:nvPr/>
        </p:nvSpPr>
        <p:spPr bwMode="auto">
          <a:xfrm>
            <a:off x="4642585" y="277468"/>
            <a:ext cx="313436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 altLang="zh-CN" sz="4400" b="1" dirty="0">
                <a:solidFill>
                  <a:schemeClr val="accent5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Key Features</a:t>
            </a:r>
            <a:endParaRPr lang="en-US" altLang="zh-CN" sz="4400" b="1" dirty="0">
              <a:solidFill>
                <a:schemeClr val="accent5"/>
              </a:solidFill>
              <a:latin typeface="Calibri" panose="020F0502020204030204" pitchFamily="34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265598"/>
            <a:ext cx="12192000" cy="929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0" t="21409" r="10626" b="20939"/>
          <a:stretch>
            <a:fillRect/>
          </a:stretch>
        </p:blipFill>
        <p:spPr>
          <a:xfrm>
            <a:off x="1195588" y="0"/>
            <a:ext cx="9775066" cy="7231194"/>
          </a:xfrm>
          <a:prstGeom prst="rect">
            <a:avLst/>
          </a:prstGeom>
          <a:ln>
            <a:noFill/>
          </a:ln>
        </p:spPr>
      </p:pic>
      <p:sp>
        <p:nvSpPr>
          <p:cNvPr id="3" name="矩形 6"/>
          <p:cNvSpPr/>
          <p:nvPr/>
        </p:nvSpPr>
        <p:spPr>
          <a:xfrm>
            <a:off x="4417453" y="2305318"/>
            <a:ext cx="3258355" cy="2253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7"/>
          <p:cNvSpPr txBox="1"/>
          <p:nvPr/>
        </p:nvSpPr>
        <p:spPr>
          <a:xfrm>
            <a:off x="5214578" y="2501830"/>
            <a:ext cx="166370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5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icrosoft YaHei" panose="020B0503020204020204" pitchFamily="34" charset="-122"/>
              </a:rPr>
              <a:t>06</a:t>
            </a:r>
            <a:endParaRPr lang="en-US" altLang="zh-CN" sz="115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 flipH="1">
            <a:off x="3371372" y="5701961"/>
            <a:ext cx="535051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幼圆" panose="02010509060101010101" pitchFamily="49" charset="-122"/>
              </a:rPr>
              <a:t>Requirements</a:t>
            </a:r>
            <a:endParaRPr lang="en-US" altLang="zh-CN" sz="4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488899" y="269935"/>
            <a:ext cx="1584599" cy="9988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0431044" y="269935"/>
            <a:ext cx="670545" cy="900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9593917" y="694514"/>
            <a:ext cx="659302" cy="4761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92573"/>
            <a:ext cx="12192000" cy="929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1323" y="534367"/>
            <a:ext cx="636306" cy="6363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268730"/>
            <a:ext cx="311150" cy="10934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828780" y="5764530"/>
            <a:ext cx="363220" cy="1093470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4"/>
          <p:cNvSpPr/>
          <p:nvPr/>
        </p:nvSpPr>
        <p:spPr bwMode="gray">
          <a:xfrm>
            <a:off x="6824345" y="1395730"/>
            <a:ext cx="2301240" cy="1694815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solidFill>
            <a:schemeClr val="accent5"/>
          </a:solidFill>
          <a:ln w="1270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 sz="3200">
              <a:ea typeface="SimSun" panose="02010600030101010101" pitchFamily="2" charset="-122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632960" y="3333115"/>
            <a:ext cx="3249930" cy="2822575"/>
          </a:xfrm>
          <a:prstGeom prst="roundRect">
            <a:avLst>
              <a:gd name="adj" fmla="val 4690"/>
            </a:avLst>
          </a:prstGeom>
          <a:noFill/>
          <a:ln w="25400">
            <a:solidFill>
              <a:schemeClr val="accent5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4923790" y="3201035"/>
            <a:ext cx="2497455" cy="448310"/>
          </a:xfrm>
          <a:prstGeom prst="roundRect">
            <a:avLst>
              <a:gd name="adj" fmla="val 50000"/>
            </a:avLst>
          </a:prstGeom>
          <a:solidFill>
            <a:srgbClr val="606060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8569960" y="2550160"/>
            <a:ext cx="3327400" cy="2822575"/>
          </a:xfrm>
          <a:prstGeom prst="roundRect">
            <a:avLst>
              <a:gd name="adj" fmla="val 4690"/>
            </a:avLst>
          </a:prstGeom>
          <a:noFill/>
          <a:ln w="25400">
            <a:solidFill>
              <a:schemeClr val="accent5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gray">
          <a:xfrm>
            <a:off x="9125578" y="2412958"/>
            <a:ext cx="2319662" cy="448069"/>
          </a:xfrm>
          <a:prstGeom prst="roundRect">
            <a:avLst>
              <a:gd name="adj" fmla="val 50000"/>
            </a:avLst>
          </a:prstGeom>
          <a:solidFill>
            <a:srgbClr val="606060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Freeform 13"/>
          <p:cNvSpPr/>
          <p:nvPr/>
        </p:nvSpPr>
        <p:spPr bwMode="gray">
          <a:xfrm>
            <a:off x="3473450" y="2412365"/>
            <a:ext cx="2263775" cy="1232535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solidFill>
            <a:schemeClr val="accent5"/>
          </a:solidFill>
          <a:ln w="1270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 sz="3200">
              <a:ea typeface="SimSun" panose="02010600030101010101" pitchFamily="2" charset="-122"/>
            </a:endParaRPr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783590" y="3745230"/>
            <a:ext cx="3162300" cy="2822575"/>
          </a:xfrm>
          <a:prstGeom prst="roundRect">
            <a:avLst>
              <a:gd name="adj" fmla="val 4690"/>
            </a:avLst>
          </a:prstGeom>
          <a:noFill/>
          <a:ln w="25400">
            <a:solidFill>
              <a:schemeClr val="accent5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gray">
          <a:xfrm>
            <a:off x="1153795" y="3549015"/>
            <a:ext cx="2319655" cy="508000"/>
          </a:xfrm>
          <a:prstGeom prst="roundRect">
            <a:avLst>
              <a:gd name="adj" fmla="val 50000"/>
            </a:avLst>
          </a:prstGeom>
          <a:solidFill>
            <a:srgbClr val="606060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TextBox 29"/>
          <p:cNvSpPr txBox="1"/>
          <p:nvPr/>
        </p:nvSpPr>
        <p:spPr>
          <a:xfrm>
            <a:off x="1003935" y="4322445"/>
            <a:ext cx="2648585" cy="1892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Functional Requirements</a:t>
            </a:r>
            <a:endParaRPr lang="en-US" altLang="zh-CN" sz="36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14000"/>
              </a:lnSpc>
            </a:pPr>
            <a:endParaRPr lang="en-US" altLang="zh-CN" sz="36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23" name="TextBox 29"/>
          <p:cNvSpPr txBox="1"/>
          <p:nvPr/>
        </p:nvSpPr>
        <p:spPr>
          <a:xfrm>
            <a:off x="4862830" y="4216400"/>
            <a:ext cx="2757805" cy="15487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</a:rPr>
              <a:t>Non-Functional Requirements</a:t>
            </a:r>
            <a:endParaRPr lang="en-US" altLang="zh-CN" sz="3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24" name="TextBox 29"/>
          <p:cNvSpPr txBox="1"/>
          <p:nvPr/>
        </p:nvSpPr>
        <p:spPr>
          <a:xfrm>
            <a:off x="8979535" y="3333115"/>
            <a:ext cx="2623820" cy="1261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</a:rPr>
              <a:t>Technical Requirements</a:t>
            </a:r>
            <a:endParaRPr lang="en-US" altLang="zh-CN" sz="36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28" name="文本框 18"/>
          <p:cNvSpPr>
            <a:spLocks noChangeArrowheads="1"/>
          </p:cNvSpPr>
          <p:nvPr/>
        </p:nvSpPr>
        <p:spPr bwMode="auto">
          <a:xfrm>
            <a:off x="3554195" y="222858"/>
            <a:ext cx="342709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400" b="1" dirty="0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Requirements</a:t>
            </a:r>
            <a:endParaRPr lang="en-US" altLang="zh-CN" sz="4400" b="1" dirty="0"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488899" y="269935"/>
            <a:ext cx="1584599" cy="9988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0431044" y="269935"/>
            <a:ext cx="670545" cy="900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9593917" y="694514"/>
            <a:ext cx="659302" cy="4761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323" y="534367"/>
            <a:ext cx="636306" cy="636323"/>
          </a:xfrm>
          <a:prstGeom prst="rect">
            <a:avLst/>
          </a:prstGeom>
        </p:spPr>
      </p:pic>
      <p:sp>
        <p:nvSpPr>
          <p:cNvPr id="11" name="直接连接符 74"/>
          <p:cNvSpPr>
            <a:spLocks noChangeShapeType="1"/>
          </p:cNvSpPr>
          <p:nvPr/>
        </p:nvSpPr>
        <p:spPr bwMode="auto">
          <a:xfrm>
            <a:off x="1507490" y="2889250"/>
            <a:ext cx="9366885" cy="15875"/>
          </a:xfrm>
          <a:prstGeom prst="line">
            <a:avLst/>
          </a:prstGeom>
          <a:noFill/>
          <a:ln w="6350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2" name="直接箭头连接符 75"/>
          <p:cNvCxnSpPr>
            <a:cxnSpLocks noChangeShapeType="1"/>
          </p:cNvCxnSpPr>
          <p:nvPr/>
        </p:nvCxnSpPr>
        <p:spPr bwMode="auto">
          <a:xfrm>
            <a:off x="1507696" y="2917309"/>
            <a:ext cx="1" cy="811709"/>
          </a:xfrm>
          <a:prstGeom prst="straightConnector1">
            <a:avLst/>
          </a:prstGeom>
          <a:noFill/>
          <a:ln w="6350">
            <a:solidFill>
              <a:srgbClr val="7F7F7F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76"/>
          <p:cNvCxnSpPr>
            <a:cxnSpLocks noChangeShapeType="1"/>
          </p:cNvCxnSpPr>
          <p:nvPr/>
        </p:nvCxnSpPr>
        <p:spPr bwMode="auto">
          <a:xfrm flipH="1">
            <a:off x="4263249" y="2860794"/>
            <a:ext cx="30480" cy="1710690"/>
          </a:xfrm>
          <a:prstGeom prst="straightConnector1">
            <a:avLst/>
          </a:prstGeom>
          <a:noFill/>
          <a:ln w="6350">
            <a:solidFill>
              <a:srgbClr val="7F7F7F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箭头连接符 77"/>
          <p:cNvCxnSpPr>
            <a:cxnSpLocks noChangeShapeType="1"/>
          </p:cNvCxnSpPr>
          <p:nvPr/>
        </p:nvCxnSpPr>
        <p:spPr bwMode="auto">
          <a:xfrm flipH="1">
            <a:off x="7715203" y="2855714"/>
            <a:ext cx="17780" cy="746760"/>
          </a:xfrm>
          <a:prstGeom prst="straightConnector1">
            <a:avLst/>
          </a:prstGeom>
          <a:noFill/>
          <a:ln w="6350">
            <a:solidFill>
              <a:srgbClr val="7F7F7F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箭头连接符 78"/>
          <p:cNvCxnSpPr>
            <a:cxnSpLocks noChangeShapeType="1"/>
          </p:cNvCxnSpPr>
          <p:nvPr/>
        </p:nvCxnSpPr>
        <p:spPr bwMode="auto">
          <a:xfrm>
            <a:off x="10874416" y="2889369"/>
            <a:ext cx="5080" cy="2908300"/>
          </a:xfrm>
          <a:prstGeom prst="straightConnector1">
            <a:avLst/>
          </a:prstGeom>
          <a:noFill/>
          <a:ln w="6350">
            <a:solidFill>
              <a:srgbClr val="7F7F7F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直接连接符 79"/>
          <p:cNvSpPr>
            <a:spLocks noChangeShapeType="1"/>
          </p:cNvSpPr>
          <p:nvPr/>
        </p:nvSpPr>
        <p:spPr bwMode="auto">
          <a:xfrm flipH="1">
            <a:off x="6102985" y="1366520"/>
            <a:ext cx="26035" cy="1585595"/>
          </a:xfrm>
          <a:prstGeom prst="line">
            <a:avLst/>
          </a:prstGeom>
          <a:noFill/>
          <a:ln w="6350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矩形 87"/>
          <p:cNvSpPr>
            <a:spLocks noChangeArrowheads="1"/>
          </p:cNvSpPr>
          <p:nvPr/>
        </p:nvSpPr>
        <p:spPr bwMode="auto">
          <a:xfrm>
            <a:off x="4006850" y="1366520"/>
            <a:ext cx="4037330" cy="720725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3" name="矩形 90"/>
          <p:cNvSpPr>
            <a:spLocks noChangeArrowheads="1"/>
          </p:cNvSpPr>
          <p:nvPr/>
        </p:nvSpPr>
        <p:spPr bwMode="auto">
          <a:xfrm>
            <a:off x="314849" y="3779183"/>
            <a:ext cx="2384425" cy="7223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5" name="矩形 93"/>
          <p:cNvSpPr>
            <a:spLocks noChangeArrowheads="1"/>
          </p:cNvSpPr>
          <p:nvPr/>
        </p:nvSpPr>
        <p:spPr bwMode="auto">
          <a:xfrm>
            <a:off x="2965450" y="4623435"/>
            <a:ext cx="2840355" cy="7219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7" name="矩形 96"/>
          <p:cNvSpPr>
            <a:spLocks noChangeArrowheads="1"/>
          </p:cNvSpPr>
          <p:nvPr/>
        </p:nvSpPr>
        <p:spPr bwMode="auto">
          <a:xfrm>
            <a:off x="6539436" y="3628688"/>
            <a:ext cx="2384425" cy="7223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9" name="矩形 99"/>
          <p:cNvSpPr>
            <a:spLocks noChangeArrowheads="1"/>
          </p:cNvSpPr>
          <p:nvPr/>
        </p:nvSpPr>
        <p:spPr bwMode="auto">
          <a:xfrm>
            <a:off x="9516634" y="5864523"/>
            <a:ext cx="2384425" cy="7223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67030" y="3940810"/>
            <a:ext cx="233235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User Registration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25420" y="4803140"/>
            <a:ext cx="308038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Fingerprint Enrollment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562725" y="3774440"/>
            <a:ext cx="236093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Attendance Marking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610240" y="6023953"/>
            <a:ext cx="2290913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Reporting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569460" y="1528445"/>
            <a:ext cx="316357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Functional Requirements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文本框 18"/>
          <p:cNvSpPr>
            <a:spLocks noChangeArrowheads="1"/>
          </p:cNvSpPr>
          <p:nvPr/>
        </p:nvSpPr>
        <p:spPr bwMode="auto">
          <a:xfrm>
            <a:off x="3247490" y="222858"/>
            <a:ext cx="59867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5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Functional Requirements</a:t>
            </a:r>
            <a:endParaRPr lang="en-US" sz="4400" b="1" dirty="0">
              <a:solidFill>
                <a:schemeClr val="accent5"/>
              </a:solidFill>
              <a:latin typeface="Calibri" panose="020F0502020204030204" pitchFamily="34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3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192573"/>
            <a:ext cx="12192000" cy="92933"/>
          </a:xfrm>
          <a:prstGeom prst="rect">
            <a:avLst/>
          </a:prstGeom>
        </p:spPr>
      </p:pic>
      <p:cxnSp>
        <p:nvCxnSpPr>
          <p:cNvPr id="6" name="直接箭头连接符 77"/>
          <p:cNvCxnSpPr>
            <a:cxnSpLocks noChangeShapeType="1"/>
            <a:endCxn id="8" idx="0"/>
          </p:cNvCxnSpPr>
          <p:nvPr/>
        </p:nvCxnSpPr>
        <p:spPr bwMode="auto">
          <a:xfrm>
            <a:off x="7652973" y="4345424"/>
            <a:ext cx="16510" cy="681355"/>
          </a:xfrm>
          <a:prstGeom prst="straightConnector1">
            <a:avLst/>
          </a:prstGeom>
          <a:noFill/>
          <a:ln w="6350">
            <a:solidFill>
              <a:srgbClr val="7F7F7F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矩形 96"/>
          <p:cNvSpPr>
            <a:spLocks noChangeArrowheads="1"/>
          </p:cNvSpPr>
          <p:nvPr/>
        </p:nvSpPr>
        <p:spPr bwMode="auto">
          <a:xfrm>
            <a:off x="6259195" y="5026660"/>
            <a:ext cx="2820035" cy="7219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" name="文本框 34"/>
          <p:cNvSpPr txBox="1"/>
          <p:nvPr/>
        </p:nvSpPr>
        <p:spPr>
          <a:xfrm>
            <a:off x="6259195" y="5172710"/>
            <a:ext cx="28200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Attendance M</a:t>
            </a: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onitoring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矩形 7"/>
          <p:cNvSpPr/>
          <p:nvPr/>
        </p:nvSpPr>
        <p:spPr>
          <a:xfrm>
            <a:off x="0" y="1268730"/>
            <a:ext cx="311150" cy="10934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18" name="矩形 9"/>
          <p:cNvSpPr/>
          <p:nvPr/>
        </p:nvSpPr>
        <p:spPr>
          <a:xfrm>
            <a:off x="11999595" y="5764530"/>
            <a:ext cx="192405" cy="1093470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488899" y="285810"/>
            <a:ext cx="1584599" cy="9988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0484384" y="269935"/>
            <a:ext cx="670545" cy="900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9593917" y="694514"/>
            <a:ext cx="659302" cy="4761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323" y="534367"/>
            <a:ext cx="636306" cy="636323"/>
          </a:xfrm>
          <a:prstGeom prst="rect">
            <a:avLst/>
          </a:prstGeom>
        </p:spPr>
      </p:pic>
      <p:sp>
        <p:nvSpPr>
          <p:cNvPr id="11" name="Freeform 6"/>
          <p:cNvSpPr/>
          <p:nvPr/>
        </p:nvSpPr>
        <p:spPr bwMode="auto">
          <a:xfrm>
            <a:off x="2707931" y="3648092"/>
            <a:ext cx="2319068" cy="1039840"/>
          </a:xfrm>
          <a:custGeom>
            <a:avLst/>
            <a:gdLst>
              <a:gd name="T0" fmla="*/ 75 w 467"/>
              <a:gd name="T1" fmla="*/ 125 h 131"/>
              <a:gd name="T2" fmla="*/ 5 w 467"/>
              <a:gd name="T3" fmla="*/ 18 h 131"/>
              <a:gd name="T4" fmla="*/ 14 w 467"/>
              <a:gd name="T5" fmla="*/ 0 h 131"/>
              <a:gd name="T6" fmla="*/ 382 w 467"/>
              <a:gd name="T7" fmla="*/ 0 h 131"/>
              <a:gd name="T8" fmla="*/ 392 w 467"/>
              <a:gd name="T9" fmla="*/ 6 h 131"/>
              <a:gd name="T10" fmla="*/ 462 w 467"/>
              <a:gd name="T11" fmla="*/ 113 h 131"/>
              <a:gd name="T12" fmla="*/ 453 w 467"/>
              <a:gd name="T13" fmla="*/ 131 h 131"/>
              <a:gd name="T14" fmla="*/ 85 w 467"/>
              <a:gd name="T15" fmla="*/ 131 h 131"/>
              <a:gd name="T16" fmla="*/ 75 w 467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</p:spPr>
        <p:txBody>
          <a:bodyPr vert="horz" wrap="square" lIns="91439" tIns="45719" rIns="91439" bIns="45719" numCol="1" anchor="t" anchorCtr="0" compatLnSpc="1"/>
          <a:p>
            <a:endParaRPr lang="en-US" sz="2400"/>
          </a:p>
        </p:txBody>
      </p:sp>
      <p:sp>
        <p:nvSpPr>
          <p:cNvPr id="12" name="Freeform 32"/>
          <p:cNvSpPr>
            <a:spLocks noEditPoints="1"/>
          </p:cNvSpPr>
          <p:nvPr/>
        </p:nvSpPr>
        <p:spPr bwMode="auto">
          <a:xfrm>
            <a:off x="3529694" y="3891824"/>
            <a:ext cx="675545" cy="552376"/>
          </a:xfrm>
          <a:custGeom>
            <a:avLst/>
            <a:gdLst/>
            <a:ahLst/>
            <a:cxnLst>
              <a:cxn ang="0">
                <a:pos x="254" y="0"/>
              </a:cxn>
              <a:cxn ang="0">
                <a:pos x="239" y="2"/>
              </a:cxn>
              <a:cxn ang="0">
                <a:pos x="210" y="15"/>
              </a:cxn>
              <a:cxn ang="0">
                <a:pos x="74" y="149"/>
              </a:cxn>
              <a:cxn ang="0">
                <a:pos x="69" y="154"/>
              </a:cxn>
              <a:cxn ang="0">
                <a:pos x="65" y="165"/>
              </a:cxn>
              <a:cxn ang="0">
                <a:pos x="65" y="178"/>
              </a:cxn>
              <a:cxn ang="0">
                <a:pos x="69" y="189"/>
              </a:cxn>
              <a:cxn ang="0">
                <a:pos x="167" y="288"/>
              </a:cxn>
              <a:cxn ang="0">
                <a:pos x="172" y="292"/>
              </a:cxn>
              <a:cxn ang="0">
                <a:pos x="183" y="297"/>
              </a:cxn>
              <a:cxn ang="0">
                <a:pos x="196" y="297"/>
              </a:cxn>
              <a:cxn ang="0">
                <a:pos x="208" y="292"/>
              </a:cxn>
              <a:cxn ang="0">
                <a:pos x="339" y="162"/>
              </a:cxn>
              <a:cxn ang="0">
                <a:pos x="348" y="151"/>
              </a:cxn>
              <a:cxn ang="0">
                <a:pos x="359" y="122"/>
              </a:cxn>
              <a:cxn ang="0">
                <a:pos x="361" y="33"/>
              </a:cxn>
              <a:cxn ang="0">
                <a:pos x="361" y="26"/>
              </a:cxn>
              <a:cxn ang="0">
                <a:pos x="355" y="15"/>
              </a:cxn>
              <a:cxn ang="0">
                <a:pos x="346" y="6"/>
              </a:cxn>
              <a:cxn ang="0">
                <a:pos x="335" y="2"/>
              </a:cxn>
              <a:cxn ang="0">
                <a:pos x="330" y="0"/>
              </a:cxn>
              <a:cxn ang="0">
                <a:pos x="286" y="107"/>
              </a:cxn>
              <a:cxn ang="0">
                <a:pos x="274" y="105"/>
              </a:cxn>
              <a:cxn ang="0">
                <a:pos x="263" y="98"/>
              </a:cxn>
              <a:cxn ang="0">
                <a:pos x="257" y="87"/>
              </a:cxn>
              <a:cxn ang="0">
                <a:pos x="254" y="74"/>
              </a:cxn>
              <a:cxn ang="0">
                <a:pos x="256" y="69"/>
              </a:cxn>
              <a:cxn ang="0">
                <a:pos x="259" y="58"/>
              </a:cxn>
              <a:cxn ang="0">
                <a:pos x="268" y="49"/>
              </a:cxn>
              <a:cxn ang="0">
                <a:pos x="279" y="44"/>
              </a:cxn>
              <a:cxn ang="0">
                <a:pos x="286" y="44"/>
              </a:cxn>
              <a:cxn ang="0">
                <a:pos x="299" y="45"/>
              </a:cxn>
              <a:cxn ang="0">
                <a:pos x="308" y="53"/>
              </a:cxn>
              <a:cxn ang="0">
                <a:pos x="315" y="64"/>
              </a:cxn>
              <a:cxn ang="0">
                <a:pos x="319" y="74"/>
              </a:cxn>
              <a:cxn ang="0">
                <a:pos x="317" y="82"/>
              </a:cxn>
              <a:cxn ang="0">
                <a:pos x="314" y="93"/>
              </a:cxn>
              <a:cxn ang="0">
                <a:pos x="304" y="102"/>
              </a:cxn>
              <a:cxn ang="0">
                <a:pos x="292" y="107"/>
              </a:cxn>
              <a:cxn ang="0">
                <a:pos x="286" y="107"/>
              </a:cxn>
              <a:cxn ang="0">
                <a:pos x="141" y="294"/>
              </a:cxn>
              <a:cxn ang="0">
                <a:pos x="130" y="297"/>
              </a:cxn>
              <a:cxn ang="0">
                <a:pos x="112" y="294"/>
              </a:cxn>
              <a:cxn ang="0">
                <a:pos x="9" y="194"/>
              </a:cxn>
              <a:cxn ang="0">
                <a:pos x="5" y="189"/>
              </a:cxn>
              <a:cxn ang="0">
                <a:pos x="0" y="178"/>
              </a:cxn>
              <a:cxn ang="0">
                <a:pos x="0" y="165"/>
              </a:cxn>
              <a:cxn ang="0">
                <a:pos x="5" y="154"/>
              </a:cxn>
              <a:cxn ang="0">
                <a:pos x="136" y="24"/>
              </a:cxn>
              <a:cxn ang="0">
                <a:pos x="147" y="15"/>
              </a:cxn>
              <a:cxn ang="0">
                <a:pos x="176" y="2"/>
              </a:cxn>
              <a:cxn ang="0">
                <a:pos x="27" y="163"/>
              </a:cxn>
              <a:cxn ang="0">
                <a:pos x="23" y="167"/>
              </a:cxn>
              <a:cxn ang="0">
                <a:pos x="23" y="176"/>
              </a:cxn>
              <a:cxn ang="0">
                <a:pos x="27" y="180"/>
              </a:cxn>
            </a:cxnLst>
            <a:rect l="0" t="0" r="r" b="b"/>
            <a:pathLst>
              <a:path w="361" h="297">
                <a:moveTo>
                  <a:pt x="330" y="0"/>
                </a:moveTo>
                <a:lnTo>
                  <a:pt x="254" y="0"/>
                </a:lnTo>
                <a:lnTo>
                  <a:pt x="254" y="0"/>
                </a:lnTo>
                <a:lnTo>
                  <a:pt x="239" y="2"/>
                </a:lnTo>
                <a:lnTo>
                  <a:pt x="225" y="7"/>
                </a:lnTo>
                <a:lnTo>
                  <a:pt x="210" y="15"/>
                </a:lnTo>
                <a:lnTo>
                  <a:pt x="199" y="24"/>
                </a:lnTo>
                <a:lnTo>
                  <a:pt x="74" y="149"/>
                </a:lnTo>
                <a:lnTo>
                  <a:pt x="74" y="149"/>
                </a:lnTo>
                <a:lnTo>
                  <a:pt x="69" y="154"/>
                </a:lnTo>
                <a:lnTo>
                  <a:pt x="67" y="160"/>
                </a:lnTo>
                <a:lnTo>
                  <a:pt x="65" y="165"/>
                </a:lnTo>
                <a:lnTo>
                  <a:pt x="63" y="172"/>
                </a:lnTo>
                <a:lnTo>
                  <a:pt x="65" y="178"/>
                </a:lnTo>
                <a:lnTo>
                  <a:pt x="67" y="183"/>
                </a:lnTo>
                <a:lnTo>
                  <a:pt x="69" y="189"/>
                </a:lnTo>
                <a:lnTo>
                  <a:pt x="74" y="194"/>
                </a:lnTo>
                <a:lnTo>
                  <a:pt x="167" y="288"/>
                </a:lnTo>
                <a:lnTo>
                  <a:pt x="167" y="288"/>
                </a:lnTo>
                <a:lnTo>
                  <a:pt x="172" y="292"/>
                </a:lnTo>
                <a:lnTo>
                  <a:pt x="178" y="296"/>
                </a:lnTo>
                <a:lnTo>
                  <a:pt x="183" y="297"/>
                </a:lnTo>
                <a:lnTo>
                  <a:pt x="190" y="297"/>
                </a:lnTo>
                <a:lnTo>
                  <a:pt x="196" y="297"/>
                </a:lnTo>
                <a:lnTo>
                  <a:pt x="201" y="296"/>
                </a:lnTo>
                <a:lnTo>
                  <a:pt x="208" y="292"/>
                </a:lnTo>
                <a:lnTo>
                  <a:pt x="212" y="288"/>
                </a:lnTo>
                <a:lnTo>
                  <a:pt x="339" y="162"/>
                </a:lnTo>
                <a:lnTo>
                  <a:pt x="339" y="162"/>
                </a:lnTo>
                <a:lnTo>
                  <a:pt x="348" y="151"/>
                </a:lnTo>
                <a:lnTo>
                  <a:pt x="355" y="136"/>
                </a:lnTo>
                <a:lnTo>
                  <a:pt x="359" y="122"/>
                </a:lnTo>
                <a:lnTo>
                  <a:pt x="361" y="107"/>
                </a:lnTo>
                <a:lnTo>
                  <a:pt x="361" y="33"/>
                </a:lnTo>
                <a:lnTo>
                  <a:pt x="361" y="33"/>
                </a:lnTo>
                <a:lnTo>
                  <a:pt x="361" y="26"/>
                </a:lnTo>
                <a:lnTo>
                  <a:pt x="359" y="20"/>
                </a:lnTo>
                <a:lnTo>
                  <a:pt x="355" y="15"/>
                </a:lnTo>
                <a:lnTo>
                  <a:pt x="352" y="9"/>
                </a:lnTo>
                <a:lnTo>
                  <a:pt x="346" y="6"/>
                </a:lnTo>
                <a:lnTo>
                  <a:pt x="341" y="4"/>
                </a:lnTo>
                <a:lnTo>
                  <a:pt x="335" y="2"/>
                </a:lnTo>
                <a:lnTo>
                  <a:pt x="330" y="0"/>
                </a:lnTo>
                <a:lnTo>
                  <a:pt x="330" y="0"/>
                </a:lnTo>
                <a:close/>
                <a:moveTo>
                  <a:pt x="286" y="107"/>
                </a:moveTo>
                <a:lnTo>
                  <a:pt x="286" y="107"/>
                </a:lnTo>
                <a:lnTo>
                  <a:pt x="279" y="107"/>
                </a:lnTo>
                <a:lnTo>
                  <a:pt x="274" y="105"/>
                </a:lnTo>
                <a:lnTo>
                  <a:pt x="268" y="102"/>
                </a:lnTo>
                <a:lnTo>
                  <a:pt x="263" y="98"/>
                </a:lnTo>
                <a:lnTo>
                  <a:pt x="259" y="93"/>
                </a:lnTo>
                <a:lnTo>
                  <a:pt x="257" y="87"/>
                </a:lnTo>
                <a:lnTo>
                  <a:pt x="256" y="82"/>
                </a:lnTo>
                <a:lnTo>
                  <a:pt x="254" y="74"/>
                </a:lnTo>
                <a:lnTo>
                  <a:pt x="254" y="74"/>
                </a:lnTo>
                <a:lnTo>
                  <a:pt x="256" y="69"/>
                </a:lnTo>
                <a:lnTo>
                  <a:pt x="257" y="64"/>
                </a:lnTo>
                <a:lnTo>
                  <a:pt x="259" y="58"/>
                </a:lnTo>
                <a:lnTo>
                  <a:pt x="263" y="53"/>
                </a:lnTo>
                <a:lnTo>
                  <a:pt x="268" y="49"/>
                </a:lnTo>
                <a:lnTo>
                  <a:pt x="274" y="45"/>
                </a:lnTo>
                <a:lnTo>
                  <a:pt x="279" y="44"/>
                </a:lnTo>
                <a:lnTo>
                  <a:pt x="286" y="44"/>
                </a:lnTo>
                <a:lnTo>
                  <a:pt x="286" y="44"/>
                </a:lnTo>
                <a:lnTo>
                  <a:pt x="292" y="44"/>
                </a:lnTo>
                <a:lnTo>
                  <a:pt x="299" y="45"/>
                </a:lnTo>
                <a:lnTo>
                  <a:pt x="304" y="49"/>
                </a:lnTo>
                <a:lnTo>
                  <a:pt x="308" y="53"/>
                </a:lnTo>
                <a:lnTo>
                  <a:pt x="314" y="58"/>
                </a:lnTo>
                <a:lnTo>
                  <a:pt x="315" y="64"/>
                </a:lnTo>
                <a:lnTo>
                  <a:pt x="317" y="69"/>
                </a:lnTo>
                <a:lnTo>
                  <a:pt x="319" y="74"/>
                </a:lnTo>
                <a:lnTo>
                  <a:pt x="319" y="74"/>
                </a:lnTo>
                <a:lnTo>
                  <a:pt x="317" y="82"/>
                </a:lnTo>
                <a:lnTo>
                  <a:pt x="315" y="87"/>
                </a:lnTo>
                <a:lnTo>
                  <a:pt x="314" y="93"/>
                </a:lnTo>
                <a:lnTo>
                  <a:pt x="308" y="98"/>
                </a:lnTo>
                <a:lnTo>
                  <a:pt x="304" y="102"/>
                </a:lnTo>
                <a:lnTo>
                  <a:pt x="299" y="105"/>
                </a:lnTo>
                <a:lnTo>
                  <a:pt x="292" y="107"/>
                </a:lnTo>
                <a:lnTo>
                  <a:pt x="286" y="107"/>
                </a:lnTo>
                <a:lnTo>
                  <a:pt x="286" y="107"/>
                </a:lnTo>
                <a:close/>
                <a:moveTo>
                  <a:pt x="27" y="180"/>
                </a:moveTo>
                <a:lnTo>
                  <a:pt x="141" y="294"/>
                </a:lnTo>
                <a:lnTo>
                  <a:pt x="141" y="294"/>
                </a:lnTo>
                <a:lnTo>
                  <a:pt x="130" y="297"/>
                </a:lnTo>
                <a:lnTo>
                  <a:pt x="121" y="297"/>
                </a:lnTo>
                <a:lnTo>
                  <a:pt x="112" y="294"/>
                </a:lnTo>
                <a:lnTo>
                  <a:pt x="103" y="288"/>
                </a:lnTo>
                <a:lnTo>
                  <a:pt x="9" y="194"/>
                </a:lnTo>
                <a:lnTo>
                  <a:pt x="9" y="194"/>
                </a:lnTo>
                <a:lnTo>
                  <a:pt x="5" y="189"/>
                </a:lnTo>
                <a:lnTo>
                  <a:pt x="2" y="183"/>
                </a:lnTo>
                <a:lnTo>
                  <a:pt x="0" y="178"/>
                </a:lnTo>
                <a:lnTo>
                  <a:pt x="0" y="172"/>
                </a:lnTo>
                <a:lnTo>
                  <a:pt x="0" y="165"/>
                </a:lnTo>
                <a:lnTo>
                  <a:pt x="2" y="160"/>
                </a:lnTo>
                <a:lnTo>
                  <a:pt x="5" y="154"/>
                </a:lnTo>
                <a:lnTo>
                  <a:pt x="9" y="149"/>
                </a:lnTo>
                <a:lnTo>
                  <a:pt x="136" y="24"/>
                </a:lnTo>
                <a:lnTo>
                  <a:pt x="136" y="24"/>
                </a:lnTo>
                <a:lnTo>
                  <a:pt x="147" y="15"/>
                </a:lnTo>
                <a:lnTo>
                  <a:pt x="161" y="7"/>
                </a:lnTo>
                <a:lnTo>
                  <a:pt x="176" y="2"/>
                </a:lnTo>
                <a:lnTo>
                  <a:pt x="190" y="0"/>
                </a:lnTo>
                <a:lnTo>
                  <a:pt x="27" y="163"/>
                </a:lnTo>
                <a:lnTo>
                  <a:pt x="27" y="163"/>
                </a:lnTo>
                <a:lnTo>
                  <a:pt x="23" y="167"/>
                </a:lnTo>
                <a:lnTo>
                  <a:pt x="23" y="172"/>
                </a:lnTo>
                <a:lnTo>
                  <a:pt x="23" y="176"/>
                </a:lnTo>
                <a:lnTo>
                  <a:pt x="27" y="180"/>
                </a:lnTo>
                <a:lnTo>
                  <a:pt x="27" y="1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121917" tIns="60959" rIns="121917" bIns="60959" numCol="1" anchor="t" anchorCtr="0" compatLnSpc="1"/>
          <a:p>
            <a:endParaRPr lang="en-US" sz="2400" dirty="0"/>
          </a:p>
        </p:txBody>
      </p:sp>
      <p:sp>
        <p:nvSpPr>
          <p:cNvPr id="13" name="Freeform 7"/>
          <p:cNvSpPr/>
          <p:nvPr/>
        </p:nvSpPr>
        <p:spPr bwMode="auto">
          <a:xfrm>
            <a:off x="5215890" y="4848225"/>
            <a:ext cx="2317115" cy="1095375"/>
          </a:xfrm>
          <a:custGeom>
            <a:avLst/>
            <a:gdLst>
              <a:gd name="T0" fmla="*/ 75 w 467"/>
              <a:gd name="T1" fmla="*/ 125 h 131"/>
              <a:gd name="T2" fmla="*/ 5 w 467"/>
              <a:gd name="T3" fmla="*/ 18 h 131"/>
              <a:gd name="T4" fmla="*/ 14 w 467"/>
              <a:gd name="T5" fmla="*/ 0 h 131"/>
              <a:gd name="T6" fmla="*/ 382 w 467"/>
              <a:gd name="T7" fmla="*/ 0 h 131"/>
              <a:gd name="T8" fmla="*/ 392 w 467"/>
              <a:gd name="T9" fmla="*/ 6 h 131"/>
              <a:gd name="T10" fmla="*/ 462 w 467"/>
              <a:gd name="T11" fmla="*/ 113 h 131"/>
              <a:gd name="T12" fmla="*/ 453 w 467"/>
              <a:gd name="T13" fmla="*/ 131 h 131"/>
              <a:gd name="T14" fmla="*/ 85 w 467"/>
              <a:gd name="T15" fmla="*/ 131 h 131"/>
              <a:gd name="T16" fmla="*/ 75 w 467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vert="horz" wrap="square" lIns="91439" tIns="45719" rIns="91439" bIns="45719" numCol="1" anchor="t" anchorCtr="0" compatLnSpc="1"/>
          <a:p>
            <a:endParaRPr lang="en-US" sz="2400"/>
          </a:p>
        </p:txBody>
      </p:sp>
      <p:grpSp>
        <p:nvGrpSpPr>
          <p:cNvPr id="14" name="Group 77"/>
          <p:cNvGrpSpPr/>
          <p:nvPr/>
        </p:nvGrpSpPr>
        <p:grpSpPr>
          <a:xfrm>
            <a:off x="6057900" y="5146675"/>
            <a:ext cx="653415" cy="527050"/>
            <a:chOff x="5552261" y="1554043"/>
            <a:chExt cx="363359" cy="278229"/>
          </a:xfrm>
          <a:solidFill>
            <a:schemeClr val="bg1"/>
          </a:solidFill>
        </p:grpSpPr>
        <p:sp>
          <p:nvSpPr>
            <p:cNvPr id="15" name="Freeform 96"/>
            <p:cNvSpPr/>
            <p:nvPr/>
          </p:nvSpPr>
          <p:spPr bwMode="auto">
            <a:xfrm>
              <a:off x="5552261" y="1715997"/>
              <a:ext cx="363359" cy="116275"/>
            </a:xfrm>
            <a:custGeom>
              <a:avLst/>
              <a:gdLst/>
              <a:ahLst/>
              <a:cxnLst>
                <a:cxn ang="0">
                  <a:pos x="211" y="31"/>
                </a:cxn>
                <a:cxn ang="0">
                  <a:pos x="140" y="31"/>
                </a:cxn>
                <a:cxn ang="0">
                  <a:pos x="14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2" y="102"/>
                </a:cxn>
                <a:cxn ang="0">
                  <a:pos x="4" y="107"/>
                </a:cxn>
                <a:cxn ang="0">
                  <a:pos x="9" y="111"/>
                </a:cxn>
                <a:cxn ang="0">
                  <a:pos x="17" y="112"/>
                </a:cxn>
                <a:cxn ang="0">
                  <a:pos x="334" y="112"/>
                </a:cxn>
                <a:cxn ang="0">
                  <a:pos x="334" y="112"/>
                </a:cxn>
                <a:cxn ang="0">
                  <a:pos x="341" y="111"/>
                </a:cxn>
                <a:cxn ang="0">
                  <a:pos x="347" y="107"/>
                </a:cxn>
                <a:cxn ang="0">
                  <a:pos x="350" y="102"/>
                </a:cxn>
                <a:cxn ang="0">
                  <a:pos x="350" y="96"/>
                </a:cxn>
                <a:cxn ang="0">
                  <a:pos x="350" y="0"/>
                </a:cxn>
                <a:cxn ang="0">
                  <a:pos x="211" y="0"/>
                </a:cxn>
                <a:cxn ang="0">
                  <a:pos x="211" y="31"/>
                </a:cxn>
              </a:cxnLst>
              <a:rect l="0" t="0" r="r" b="b"/>
              <a:pathLst>
                <a:path w="350" h="112">
                  <a:moveTo>
                    <a:pt x="211" y="31"/>
                  </a:moveTo>
                  <a:lnTo>
                    <a:pt x="140" y="31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4" y="107"/>
                  </a:lnTo>
                  <a:lnTo>
                    <a:pt x="9" y="111"/>
                  </a:lnTo>
                  <a:lnTo>
                    <a:pt x="17" y="112"/>
                  </a:lnTo>
                  <a:lnTo>
                    <a:pt x="334" y="112"/>
                  </a:lnTo>
                  <a:lnTo>
                    <a:pt x="334" y="112"/>
                  </a:lnTo>
                  <a:lnTo>
                    <a:pt x="341" y="111"/>
                  </a:lnTo>
                  <a:lnTo>
                    <a:pt x="347" y="107"/>
                  </a:lnTo>
                  <a:lnTo>
                    <a:pt x="350" y="102"/>
                  </a:lnTo>
                  <a:lnTo>
                    <a:pt x="350" y="96"/>
                  </a:lnTo>
                  <a:lnTo>
                    <a:pt x="350" y="0"/>
                  </a:lnTo>
                  <a:lnTo>
                    <a:pt x="211" y="0"/>
                  </a:lnTo>
                  <a:lnTo>
                    <a:pt x="211" y="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62560" tIns="81280" rIns="162560" bIns="81280" numCol="1" anchor="t" anchorCtr="0" compatLnSpc="1"/>
            <a:p>
              <a:endParaRPr lang="en-US" sz="2400" dirty="0"/>
            </a:p>
          </p:txBody>
        </p:sp>
        <p:sp>
          <p:nvSpPr>
            <p:cNvPr id="16" name="Freeform 97"/>
            <p:cNvSpPr>
              <a:spLocks noEditPoints="1"/>
            </p:cNvSpPr>
            <p:nvPr/>
          </p:nvSpPr>
          <p:spPr bwMode="auto">
            <a:xfrm>
              <a:off x="5552261" y="1554043"/>
              <a:ext cx="363359" cy="137038"/>
            </a:xfrm>
            <a:custGeom>
              <a:avLst/>
              <a:gdLst/>
              <a:ahLst/>
              <a:cxnLst>
                <a:cxn ang="0">
                  <a:pos x="334" y="42"/>
                </a:cxn>
                <a:cxn ang="0">
                  <a:pos x="225" y="42"/>
                </a:cxn>
                <a:cxn ang="0">
                  <a:pos x="225" y="42"/>
                </a:cxn>
                <a:cxn ang="0">
                  <a:pos x="225" y="5"/>
                </a:cxn>
                <a:cxn ang="0">
                  <a:pos x="225" y="5"/>
                </a:cxn>
                <a:cxn ang="0">
                  <a:pos x="225" y="2"/>
                </a:cxn>
                <a:cxn ang="0">
                  <a:pos x="223" y="0"/>
                </a:cxn>
                <a:cxn ang="0">
                  <a:pos x="222" y="0"/>
                </a:cxn>
                <a:cxn ang="0">
                  <a:pos x="120" y="0"/>
                </a:cxn>
                <a:cxn ang="0">
                  <a:pos x="120" y="0"/>
                </a:cxn>
                <a:cxn ang="0">
                  <a:pos x="118" y="2"/>
                </a:cxn>
                <a:cxn ang="0">
                  <a:pos x="116" y="4"/>
                </a:cxn>
                <a:cxn ang="0">
                  <a:pos x="115" y="5"/>
                </a:cxn>
                <a:cxn ang="0">
                  <a:pos x="115" y="5"/>
                </a:cxn>
                <a:cxn ang="0">
                  <a:pos x="115" y="42"/>
                </a:cxn>
                <a:cxn ang="0">
                  <a:pos x="17" y="42"/>
                </a:cxn>
                <a:cxn ang="0">
                  <a:pos x="17" y="42"/>
                </a:cxn>
                <a:cxn ang="0">
                  <a:pos x="9" y="42"/>
                </a:cxn>
                <a:cxn ang="0">
                  <a:pos x="4" y="45"/>
                </a:cxn>
                <a:cxn ang="0">
                  <a:pos x="2" y="51"/>
                </a:cxn>
                <a:cxn ang="0">
                  <a:pos x="0" y="58"/>
                </a:cxn>
                <a:cxn ang="0">
                  <a:pos x="0" y="130"/>
                </a:cxn>
                <a:cxn ang="0">
                  <a:pos x="350" y="130"/>
                </a:cxn>
                <a:cxn ang="0">
                  <a:pos x="350" y="58"/>
                </a:cxn>
                <a:cxn ang="0">
                  <a:pos x="350" y="58"/>
                </a:cxn>
                <a:cxn ang="0">
                  <a:pos x="350" y="51"/>
                </a:cxn>
                <a:cxn ang="0">
                  <a:pos x="347" y="45"/>
                </a:cxn>
                <a:cxn ang="0">
                  <a:pos x="341" y="42"/>
                </a:cxn>
                <a:cxn ang="0">
                  <a:pos x="334" y="42"/>
                </a:cxn>
                <a:cxn ang="0">
                  <a:pos x="334" y="42"/>
                </a:cxn>
                <a:cxn ang="0">
                  <a:pos x="133" y="42"/>
                </a:cxn>
                <a:cxn ang="0">
                  <a:pos x="133" y="13"/>
                </a:cxn>
                <a:cxn ang="0">
                  <a:pos x="209" y="13"/>
                </a:cxn>
                <a:cxn ang="0">
                  <a:pos x="209" y="42"/>
                </a:cxn>
                <a:cxn ang="0">
                  <a:pos x="133" y="42"/>
                </a:cxn>
              </a:cxnLst>
              <a:rect l="0" t="0" r="r" b="b"/>
              <a:pathLst>
                <a:path w="350" h="130">
                  <a:moveTo>
                    <a:pt x="334" y="42"/>
                  </a:moveTo>
                  <a:lnTo>
                    <a:pt x="225" y="42"/>
                  </a:lnTo>
                  <a:lnTo>
                    <a:pt x="225" y="42"/>
                  </a:lnTo>
                  <a:lnTo>
                    <a:pt x="225" y="5"/>
                  </a:lnTo>
                  <a:lnTo>
                    <a:pt x="225" y="5"/>
                  </a:lnTo>
                  <a:lnTo>
                    <a:pt x="225" y="2"/>
                  </a:lnTo>
                  <a:lnTo>
                    <a:pt x="223" y="0"/>
                  </a:lnTo>
                  <a:lnTo>
                    <a:pt x="222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8" y="2"/>
                  </a:lnTo>
                  <a:lnTo>
                    <a:pt x="116" y="4"/>
                  </a:lnTo>
                  <a:lnTo>
                    <a:pt x="115" y="5"/>
                  </a:lnTo>
                  <a:lnTo>
                    <a:pt x="115" y="5"/>
                  </a:lnTo>
                  <a:lnTo>
                    <a:pt x="115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9" y="42"/>
                  </a:lnTo>
                  <a:lnTo>
                    <a:pt x="4" y="45"/>
                  </a:lnTo>
                  <a:lnTo>
                    <a:pt x="2" y="51"/>
                  </a:lnTo>
                  <a:lnTo>
                    <a:pt x="0" y="58"/>
                  </a:lnTo>
                  <a:lnTo>
                    <a:pt x="0" y="130"/>
                  </a:lnTo>
                  <a:lnTo>
                    <a:pt x="350" y="130"/>
                  </a:lnTo>
                  <a:lnTo>
                    <a:pt x="350" y="58"/>
                  </a:lnTo>
                  <a:lnTo>
                    <a:pt x="350" y="58"/>
                  </a:lnTo>
                  <a:lnTo>
                    <a:pt x="350" y="51"/>
                  </a:lnTo>
                  <a:lnTo>
                    <a:pt x="347" y="45"/>
                  </a:lnTo>
                  <a:lnTo>
                    <a:pt x="341" y="42"/>
                  </a:lnTo>
                  <a:lnTo>
                    <a:pt x="334" y="42"/>
                  </a:lnTo>
                  <a:lnTo>
                    <a:pt x="334" y="42"/>
                  </a:lnTo>
                  <a:close/>
                  <a:moveTo>
                    <a:pt x="133" y="42"/>
                  </a:moveTo>
                  <a:lnTo>
                    <a:pt x="133" y="13"/>
                  </a:lnTo>
                  <a:lnTo>
                    <a:pt x="209" y="13"/>
                  </a:lnTo>
                  <a:lnTo>
                    <a:pt x="209" y="42"/>
                  </a:lnTo>
                  <a:lnTo>
                    <a:pt x="133" y="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62560" tIns="81280" rIns="162560" bIns="81280" numCol="1" anchor="t" anchorCtr="0" compatLnSpc="1"/>
            <a:p>
              <a:endParaRPr lang="en-US" sz="2400" dirty="0"/>
            </a:p>
          </p:txBody>
        </p:sp>
        <p:sp>
          <p:nvSpPr>
            <p:cNvPr id="17" name="Rectangle 98"/>
            <p:cNvSpPr>
              <a:spLocks noChangeArrowheads="1"/>
            </p:cNvSpPr>
            <p:nvPr/>
          </p:nvSpPr>
          <p:spPr bwMode="auto">
            <a:xfrm>
              <a:off x="5710062" y="1715997"/>
              <a:ext cx="45679" cy="186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62560" tIns="81280" rIns="162560" bIns="81280" numCol="1" anchor="t" anchorCtr="0" compatLnSpc="1"/>
            <a:p>
              <a:endParaRPr lang="en-US" sz="2400" dirty="0"/>
            </a:p>
          </p:txBody>
        </p:sp>
      </p:grpSp>
      <p:sp>
        <p:nvSpPr>
          <p:cNvPr id="18" name="Freeform 8"/>
          <p:cNvSpPr/>
          <p:nvPr/>
        </p:nvSpPr>
        <p:spPr bwMode="auto">
          <a:xfrm>
            <a:off x="7343970" y="3648092"/>
            <a:ext cx="2316969" cy="1039840"/>
          </a:xfrm>
          <a:custGeom>
            <a:avLst/>
            <a:gdLst>
              <a:gd name="T0" fmla="*/ 75 w 467"/>
              <a:gd name="T1" fmla="*/ 125 h 131"/>
              <a:gd name="T2" fmla="*/ 5 w 467"/>
              <a:gd name="T3" fmla="*/ 18 h 131"/>
              <a:gd name="T4" fmla="*/ 14 w 467"/>
              <a:gd name="T5" fmla="*/ 0 h 131"/>
              <a:gd name="T6" fmla="*/ 382 w 467"/>
              <a:gd name="T7" fmla="*/ 0 h 131"/>
              <a:gd name="T8" fmla="*/ 392 w 467"/>
              <a:gd name="T9" fmla="*/ 6 h 131"/>
              <a:gd name="T10" fmla="*/ 462 w 467"/>
              <a:gd name="T11" fmla="*/ 113 h 131"/>
              <a:gd name="T12" fmla="*/ 453 w 467"/>
              <a:gd name="T13" fmla="*/ 131 h 131"/>
              <a:gd name="T14" fmla="*/ 85 w 467"/>
              <a:gd name="T15" fmla="*/ 131 h 131"/>
              <a:gd name="T16" fmla="*/ 75 w 467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</p:spPr>
        <p:txBody>
          <a:bodyPr vert="horz" wrap="square" lIns="91439" tIns="45719" rIns="91439" bIns="45719" numCol="1" anchor="t" anchorCtr="0" compatLnSpc="1"/>
          <a:p>
            <a:endParaRPr lang="en-US" sz="2400"/>
          </a:p>
        </p:txBody>
      </p:sp>
      <p:sp>
        <p:nvSpPr>
          <p:cNvPr id="19" name="Freeform 104"/>
          <p:cNvSpPr>
            <a:spLocks noEditPoints="1"/>
          </p:cNvSpPr>
          <p:nvPr/>
        </p:nvSpPr>
        <p:spPr bwMode="auto">
          <a:xfrm>
            <a:off x="8213200" y="3854500"/>
            <a:ext cx="578504" cy="563577"/>
          </a:xfrm>
          <a:custGeom>
            <a:avLst/>
            <a:gdLst/>
            <a:ahLst/>
            <a:cxnLst>
              <a:cxn ang="0">
                <a:pos x="243" y="45"/>
              </a:cxn>
              <a:cxn ang="0">
                <a:pos x="243" y="20"/>
              </a:cxn>
              <a:cxn ang="0">
                <a:pos x="238" y="6"/>
              </a:cxn>
              <a:cxn ang="0">
                <a:pos x="221" y="0"/>
              </a:cxn>
              <a:cxn ang="0">
                <a:pos x="214" y="2"/>
              </a:cxn>
              <a:cxn ang="0">
                <a:pos x="203" y="13"/>
              </a:cxn>
              <a:cxn ang="0">
                <a:pos x="202" y="45"/>
              </a:cxn>
              <a:cxn ang="0">
                <a:pos x="109" y="20"/>
              </a:cxn>
              <a:cxn ang="0">
                <a:pos x="107" y="13"/>
              </a:cxn>
              <a:cxn ang="0">
                <a:pos x="96" y="2"/>
              </a:cxn>
              <a:cxn ang="0">
                <a:pos x="87" y="0"/>
              </a:cxn>
              <a:cxn ang="0">
                <a:pos x="73" y="6"/>
              </a:cxn>
              <a:cxn ang="0">
                <a:pos x="67" y="20"/>
              </a:cxn>
              <a:cxn ang="0">
                <a:pos x="17" y="45"/>
              </a:cxn>
              <a:cxn ang="0">
                <a:pos x="9" y="47"/>
              </a:cxn>
              <a:cxn ang="0">
                <a:pos x="2" y="54"/>
              </a:cxn>
              <a:cxn ang="0">
                <a:pos x="0" y="287"/>
              </a:cxn>
              <a:cxn ang="0">
                <a:pos x="2" y="292"/>
              </a:cxn>
              <a:cxn ang="0">
                <a:pos x="9" y="301"/>
              </a:cxn>
              <a:cxn ang="0">
                <a:pos x="294" y="301"/>
              </a:cxn>
              <a:cxn ang="0">
                <a:pos x="301" y="301"/>
              </a:cxn>
              <a:cxn ang="0">
                <a:pos x="308" y="292"/>
              </a:cxn>
              <a:cxn ang="0">
                <a:pos x="310" y="62"/>
              </a:cxn>
              <a:cxn ang="0">
                <a:pos x="308" y="54"/>
              </a:cxn>
              <a:cxn ang="0">
                <a:pos x="301" y="47"/>
              </a:cxn>
              <a:cxn ang="0">
                <a:pos x="294" y="45"/>
              </a:cxn>
              <a:cxn ang="0">
                <a:pos x="145" y="156"/>
              </a:cxn>
              <a:cxn ang="0">
                <a:pos x="96" y="114"/>
              </a:cxn>
              <a:cxn ang="0">
                <a:pos x="165" y="114"/>
              </a:cxn>
              <a:cxn ang="0">
                <a:pos x="214" y="156"/>
              </a:cxn>
              <a:cxn ang="0">
                <a:pos x="165" y="114"/>
              </a:cxn>
              <a:cxn ang="0">
                <a:pos x="75" y="156"/>
              </a:cxn>
              <a:cxn ang="0">
                <a:pos x="31" y="114"/>
              </a:cxn>
              <a:cxn ang="0">
                <a:pos x="75" y="178"/>
              </a:cxn>
              <a:cxn ang="0">
                <a:pos x="31" y="209"/>
              </a:cxn>
              <a:cxn ang="0">
                <a:pos x="75" y="178"/>
              </a:cxn>
              <a:cxn ang="0">
                <a:pos x="145" y="178"/>
              </a:cxn>
              <a:cxn ang="0">
                <a:pos x="96" y="209"/>
              </a:cxn>
              <a:cxn ang="0">
                <a:pos x="145" y="229"/>
              </a:cxn>
              <a:cxn ang="0">
                <a:pos x="96" y="270"/>
              </a:cxn>
              <a:cxn ang="0">
                <a:pos x="145" y="229"/>
              </a:cxn>
              <a:cxn ang="0">
                <a:pos x="214" y="229"/>
              </a:cxn>
              <a:cxn ang="0">
                <a:pos x="165" y="270"/>
              </a:cxn>
              <a:cxn ang="0">
                <a:pos x="165" y="209"/>
              </a:cxn>
              <a:cxn ang="0">
                <a:pos x="214" y="178"/>
              </a:cxn>
              <a:cxn ang="0">
                <a:pos x="165" y="209"/>
              </a:cxn>
              <a:cxn ang="0">
                <a:pos x="279" y="178"/>
              </a:cxn>
              <a:cxn ang="0">
                <a:pos x="236" y="209"/>
              </a:cxn>
              <a:cxn ang="0">
                <a:pos x="236" y="156"/>
              </a:cxn>
              <a:cxn ang="0">
                <a:pos x="279" y="114"/>
              </a:cxn>
              <a:cxn ang="0">
                <a:pos x="236" y="156"/>
              </a:cxn>
              <a:cxn ang="0">
                <a:pos x="75" y="229"/>
              </a:cxn>
              <a:cxn ang="0">
                <a:pos x="31" y="270"/>
              </a:cxn>
              <a:cxn ang="0">
                <a:pos x="236" y="270"/>
              </a:cxn>
              <a:cxn ang="0">
                <a:pos x="279" y="229"/>
              </a:cxn>
              <a:cxn ang="0">
                <a:pos x="236" y="270"/>
              </a:cxn>
            </a:cxnLst>
            <a:rect l="0" t="0" r="r" b="b"/>
            <a:pathLst>
              <a:path w="310" h="301">
                <a:moveTo>
                  <a:pt x="294" y="45"/>
                </a:moveTo>
                <a:lnTo>
                  <a:pt x="243" y="45"/>
                </a:lnTo>
                <a:lnTo>
                  <a:pt x="243" y="20"/>
                </a:lnTo>
                <a:lnTo>
                  <a:pt x="243" y="20"/>
                </a:lnTo>
                <a:lnTo>
                  <a:pt x="241" y="13"/>
                </a:lnTo>
                <a:lnTo>
                  <a:pt x="238" y="6"/>
                </a:lnTo>
                <a:lnTo>
                  <a:pt x="231" y="2"/>
                </a:lnTo>
                <a:lnTo>
                  <a:pt x="221" y="0"/>
                </a:lnTo>
                <a:lnTo>
                  <a:pt x="221" y="0"/>
                </a:lnTo>
                <a:lnTo>
                  <a:pt x="214" y="2"/>
                </a:lnTo>
                <a:lnTo>
                  <a:pt x="207" y="6"/>
                </a:lnTo>
                <a:lnTo>
                  <a:pt x="203" y="13"/>
                </a:lnTo>
                <a:lnTo>
                  <a:pt x="202" y="20"/>
                </a:lnTo>
                <a:lnTo>
                  <a:pt x="202" y="45"/>
                </a:lnTo>
                <a:lnTo>
                  <a:pt x="109" y="45"/>
                </a:lnTo>
                <a:lnTo>
                  <a:pt x="109" y="20"/>
                </a:lnTo>
                <a:lnTo>
                  <a:pt x="109" y="20"/>
                </a:lnTo>
                <a:lnTo>
                  <a:pt x="107" y="13"/>
                </a:lnTo>
                <a:lnTo>
                  <a:pt x="102" y="6"/>
                </a:lnTo>
                <a:lnTo>
                  <a:pt x="96" y="2"/>
                </a:lnTo>
                <a:lnTo>
                  <a:pt x="87" y="0"/>
                </a:lnTo>
                <a:lnTo>
                  <a:pt x="87" y="0"/>
                </a:lnTo>
                <a:lnTo>
                  <a:pt x="80" y="2"/>
                </a:lnTo>
                <a:lnTo>
                  <a:pt x="73" y="6"/>
                </a:lnTo>
                <a:lnTo>
                  <a:pt x="69" y="13"/>
                </a:lnTo>
                <a:lnTo>
                  <a:pt x="67" y="20"/>
                </a:lnTo>
                <a:lnTo>
                  <a:pt x="67" y="45"/>
                </a:lnTo>
                <a:lnTo>
                  <a:pt x="17" y="45"/>
                </a:lnTo>
                <a:lnTo>
                  <a:pt x="17" y="45"/>
                </a:lnTo>
                <a:lnTo>
                  <a:pt x="9" y="47"/>
                </a:lnTo>
                <a:lnTo>
                  <a:pt x="4" y="51"/>
                </a:lnTo>
                <a:lnTo>
                  <a:pt x="2" y="54"/>
                </a:lnTo>
                <a:lnTo>
                  <a:pt x="0" y="62"/>
                </a:lnTo>
                <a:lnTo>
                  <a:pt x="0" y="287"/>
                </a:lnTo>
                <a:lnTo>
                  <a:pt x="0" y="287"/>
                </a:lnTo>
                <a:lnTo>
                  <a:pt x="2" y="292"/>
                </a:lnTo>
                <a:lnTo>
                  <a:pt x="4" y="297"/>
                </a:lnTo>
                <a:lnTo>
                  <a:pt x="9" y="301"/>
                </a:lnTo>
                <a:lnTo>
                  <a:pt x="17" y="301"/>
                </a:lnTo>
                <a:lnTo>
                  <a:pt x="294" y="301"/>
                </a:lnTo>
                <a:lnTo>
                  <a:pt x="294" y="301"/>
                </a:lnTo>
                <a:lnTo>
                  <a:pt x="301" y="301"/>
                </a:lnTo>
                <a:lnTo>
                  <a:pt x="305" y="297"/>
                </a:lnTo>
                <a:lnTo>
                  <a:pt x="308" y="292"/>
                </a:lnTo>
                <a:lnTo>
                  <a:pt x="310" y="287"/>
                </a:lnTo>
                <a:lnTo>
                  <a:pt x="310" y="62"/>
                </a:lnTo>
                <a:lnTo>
                  <a:pt x="310" y="62"/>
                </a:lnTo>
                <a:lnTo>
                  <a:pt x="308" y="54"/>
                </a:lnTo>
                <a:lnTo>
                  <a:pt x="305" y="51"/>
                </a:lnTo>
                <a:lnTo>
                  <a:pt x="301" y="47"/>
                </a:lnTo>
                <a:lnTo>
                  <a:pt x="294" y="45"/>
                </a:lnTo>
                <a:lnTo>
                  <a:pt x="294" y="45"/>
                </a:lnTo>
                <a:close/>
                <a:moveTo>
                  <a:pt x="145" y="114"/>
                </a:moveTo>
                <a:lnTo>
                  <a:pt x="145" y="156"/>
                </a:lnTo>
                <a:lnTo>
                  <a:pt x="96" y="156"/>
                </a:lnTo>
                <a:lnTo>
                  <a:pt x="96" y="114"/>
                </a:lnTo>
                <a:lnTo>
                  <a:pt x="145" y="114"/>
                </a:lnTo>
                <a:close/>
                <a:moveTo>
                  <a:pt x="165" y="114"/>
                </a:moveTo>
                <a:lnTo>
                  <a:pt x="214" y="114"/>
                </a:lnTo>
                <a:lnTo>
                  <a:pt x="214" y="156"/>
                </a:lnTo>
                <a:lnTo>
                  <a:pt x="165" y="156"/>
                </a:lnTo>
                <a:lnTo>
                  <a:pt x="165" y="114"/>
                </a:lnTo>
                <a:close/>
                <a:moveTo>
                  <a:pt x="75" y="114"/>
                </a:moveTo>
                <a:lnTo>
                  <a:pt x="75" y="156"/>
                </a:lnTo>
                <a:lnTo>
                  <a:pt x="31" y="156"/>
                </a:lnTo>
                <a:lnTo>
                  <a:pt x="31" y="114"/>
                </a:lnTo>
                <a:lnTo>
                  <a:pt x="75" y="114"/>
                </a:lnTo>
                <a:close/>
                <a:moveTo>
                  <a:pt x="75" y="178"/>
                </a:moveTo>
                <a:lnTo>
                  <a:pt x="75" y="209"/>
                </a:lnTo>
                <a:lnTo>
                  <a:pt x="31" y="209"/>
                </a:lnTo>
                <a:lnTo>
                  <a:pt x="31" y="178"/>
                </a:lnTo>
                <a:lnTo>
                  <a:pt x="75" y="178"/>
                </a:lnTo>
                <a:close/>
                <a:moveTo>
                  <a:pt x="96" y="178"/>
                </a:moveTo>
                <a:lnTo>
                  <a:pt x="145" y="178"/>
                </a:lnTo>
                <a:lnTo>
                  <a:pt x="145" y="209"/>
                </a:lnTo>
                <a:lnTo>
                  <a:pt x="96" y="209"/>
                </a:lnTo>
                <a:lnTo>
                  <a:pt x="96" y="178"/>
                </a:lnTo>
                <a:close/>
                <a:moveTo>
                  <a:pt x="145" y="229"/>
                </a:moveTo>
                <a:lnTo>
                  <a:pt x="145" y="270"/>
                </a:lnTo>
                <a:lnTo>
                  <a:pt x="96" y="270"/>
                </a:lnTo>
                <a:lnTo>
                  <a:pt x="96" y="229"/>
                </a:lnTo>
                <a:lnTo>
                  <a:pt x="145" y="229"/>
                </a:lnTo>
                <a:close/>
                <a:moveTo>
                  <a:pt x="165" y="229"/>
                </a:moveTo>
                <a:lnTo>
                  <a:pt x="214" y="229"/>
                </a:lnTo>
                <a:lnTo>
                  <a:pt x="214" y="270"/>
                </a:lnTo>
                <a:lnTo>
                  <a:pt x="165" y="270"/>
                </a:lnTo>
                <a:lnTo>
                  <a:pt x="165" y="229"/>
                </a:lnTo>
                <a:close/>
                <a:moveTo>
                  <a:pt x="165" y="209"/>
                </a:moveTo>
                <a:lnTo>
                  <a:pt x="165" y="178"/>
                </a:lnTo>
                <a:lnTo>
                  <a:pt x="214" y="178"/>
                </a:lnTo>
                <a:lnTo>
                  <a:pt x="214" y="209"/>
                </a:lnTo>
                <a:lnTo>
                  <a:pt x="165" y="209"/>
                </a:lnTo>
                <a:close/>
                <a:moveTo>
                  <a:pt x="236" y="178"/>
                </a:moveTo>
                <a:lnTo>
                  <a:pt x="279" y="178"/>
                </a:lnTo>
                <a:lnTo>
                  <a:pt x="279" y="209"/>
                </a:lnTo>
                <a:lnTo>
                  <a:pt x="236" y="209"/>
                </a:lnTo>
                <a:lnTo>
                  <a:pt x="236" y="178"/>
                </a:lnTo>
                <a:close/>
                <a:moveTo>
                  <a:pt x="236" y="156"/>
                </a:moveTo>
                <a:lnTo>
                  <a:pt x="236" y="114"/>
                </a:lnTo>
                <a:lnTo>
                  <a:pt x="279" y="114"/>
                </a:lnTo>
                <a:lnTo>
                  <a:pt x="279" y="156"/>
                </a:lnTo>
                <a:lnTo>
                  <a:pt x="236" y="156"/>
                </a:lnTo>
                <a:close/>
                <a:moveTo>
                  <a:pt x="31" y="229"/>
                </a:moveTo>
                <a:lnTo>
                  <a:pt x="75" y="229"/>
                </a:lnTo>
                <a:lnTo>
                  <a:pt x="75" y="270"/>
                </a:lnTo>
                <a:lnTo>
                  <a:pt x="31" y="270"/>
                </a:lnTo>
                <a:lnTo>
                  <a:pt x="31" y="229"/>
                </a:lnTo>
                <a:close/>
                <a:moveTo>
                  <a:pt x="236" y="270"/>
                </a:moveTo>
                <a:lnTo>
                  <a:pt x="236" y="229"/>
                </a:lnTo>
                <a:lnTo>
                  <a:pt x="279" y="229"/>
                </a:lnTo>
                <a:lnTo>
                  <a:pt x="279" y="270"/>
                </a:lnTo>
                <a:lnTo>
                  <a:pt x="236" y="2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121917" tIns="60959" rIns="121917" bIns="60959" numCol="1" anchor="t" anchorCtr="0" compatLnSpc="1"/>
          <a:p>
            <a:endParaRPr lang="en-US" sz="2400" dirty="0"/>
          </a:p>
        </p:txBody>
      </p:sp>
      <p:sp>
        <p:nvSpPr>
          <p:cNvPr id="20" name="Freeform 5"/>
          <p:cNvSpPr/>
          <p:nvPr/>
        </p:nvSpPr>
        <p:spPr bwMode="auto">
          <a:xfrm>
            <a:off x="390963" y="3648092"/>
            <a:ext cx="2316969" cy="1039840"/>
          </a:xfrm>
          <a:custGeom>
            <a:avLst/>
            <a:gdLst>
              <a:gd name="T0" fmla="*/ 75 w 467"/>
              <a:gd name="T1" fmla="*/ 125 h 131"/>
              <a:gd name="T2" fmla="*/ 5 w 467"/>
              <a:gd name="T3" fmla="*/ 18 h 131"/>
              <a:gd name="T4" fmla="*/ 14 w 467"/>
              <a:gd name="T5" fmla="*/ 0 h 131"/>
              <a:gd name="T6" fmla="*/ 382 w 467"/>
              <a:gd name="T7" fmla="*/ 0 h 131"/>
              <a:gd name="T8" fmla="*/ 392 w 467"/>
              <a:gd name="T9" fmla="*/ 6 h 131"/>
              <a:gd name="T10" fmla="*/ 462 w 467"/>
              <a:gd name="T11" fmla="*/ 113 h 131"/>
              <a:gd name="T12" fmla="*/ 453 w 467"/>
              <a:gd name="T13" fmla="*/ 131 h 131"/>
              <a:gd name="T14" fmla="*/ 85 w 467"/>
              <a:gd name="T15" fmla="*/ 131 h 131"/>
              <a:gd name="T16" fmla="*/ 75 w 467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vert="horz" wrap="square" lIns="91439" tIns="45719" rIns="91439" bIns="45719" numCol="1" anchor="t" anchorCtr="0" compatLnSpc="1"/>
          <a:p>
            <a:pPr algn="ctr"/>
            <a:endParaRPr lang="en-US" sz="2400"/>
          </a:p>
        </p:txBody>
      </p:sp>
      <p:grpSp>
        <p:nvGrpSpPr>
          <p:cNvPr id="21" name="Group 40"/>
          <p:cNvGrpSpPr/>
          <p:nvPr/>
        </p:nvGrpSpPr>
        <p:grpSpPr>
          <a:xfrm>
            <a:off x="1212724" y="3904884"/>
            <a:ext cx="684405" cy="539203"/>
            <a:chOff x="1058564" y="1781841"/>
            <a:chExt cx="649993" cy="512092"/>
          </a:xfrm>
          <a:solidFill>
            <a:schemeClr val="bg1"/>
          </a:solidFill>
        </p:grpSpPr>
        <p:sp>
          <p:nvSpPr>
            <p:cNvPr id="22" name="Freeform 31"/>
            <p:cNvSpPr/>
            <p:nvPr/>
          </p:nvSpPr>
          <p:spPr bwMode="auto">
            <a:xfrm>
              <a:off x="1058564" y="1823776"/>
              <a:ext cx="457253" cy="470157"/>
            </a:xfrm>
            <a:custGeom>
              <a:avLst/>
              <a:gdLst>
                <a:gd name="T0" fmla="*/ 191 w 240"/>
                <a:gd name="T1" fmla="*/ 0 h 247"/>
                <a:gd name="T2" fmla="*/ 49 w 240"/>
                <a:gd name="T3" fmla="*/ 0 h 247"/>
                <a:gd name="T4" fmla="*/ 0 w 240"/>
                <a:gd name="T5" fmla="*/ 49 h 247"/>
                <a:gd name="T6" fmla="*/ 0 w 240"/>
                <a:gd name="T7" fmla="*/ 129 h 247"/>
                <a:gd name="T8" fmla="*/ 49 w 240"/>
                <a:gd name="T9" fmla="*/ 178 h 247"/>
                <a:gd name="T10" fmla="*/ 57 w 240"/>
                <a:gd name="T11" fmla="*/ 178 h 247"/>
                <a:gd name="T12" fmla="*/ 32 w 240"/>
                <a:gd name="T13" fmla="*/ 245 h 247"/>
                <a:gd name="T14" fmla="*/ 121 w 240"/>
                <a:gd name="T15" fmla="*/ 178 h 247"/>
                <a:gd name="T16" fmla="*/ 191 w 240"/>
                <a:gd name="T17" fmla="*/ 178 h 247"/>
                <a:gd name="T18" fmla="*/ 240 w 240"/>
                <a:gd name="T19" fmla="*/ 129 h 247"/>
                <a:gd name="T20" fmla="*/ 240 w 240"/>
                <a:gd name="T21" fmla="*/ 49 h 247"/>
                <a:gd name="T22" fmla="*/ 191 w 240"/>
                <a:gd name="T23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247">
                  <a:moveTo>
                    <a:pt x="191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8"/>
                    <a:pt x="49" y="178"/>
                  </a:cubicBezTo>
                  <a:cubicBezTo>
                    <a:pt x="57" y="178"/>
                    <a:pt x="57" y="178"/>
                    <a:pt x="57" y="178"/>
                  </a:cubicBezTo>
                  <a:cubicBezTo>
                    <a:pt x="49" y="198"/>
                    <a:pt x="31" y="247"/>
                    <a:pt x="32" y="245"/>
                  </a:cubicBezTo>
                  <a:cubicBezTo>
                    <a:pt x="32" y="244"/>
                    <a:pt x="97" y="196"/>
                    <a:pt x="121" y="178"/>
                  </a:cubicBezTo>
                  <a:cubicBezTo>
                    <a:pt x="191" y="178"/>
                    <a:pt x="191" y="178"/>
                    <a:pt x="191" y="178"/>
                  </a:cubicBezTo>
                  <a:cubicBezTo>
                    <a:pt x="218" y="178"/>
                    <a:pt x="240" y="156"/>
                    <a:pt x="240" y="129"/>
                  </a:cubicBezTo>
                  <a:cubicBezTo>
                    <a:pt x="240" y="49"/>
                    <a:pt x="240" y="49"/>
                    <a:pt x="240" y="49"/>
                  </a:cubicBezTo>
                  <a:cubicBezTo>
                    <a:pt x="240" y="22"/>
                    <a:pt x="21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/>
            <a:p>
              <a:endParaRPr lang="en-US" sz="2400" dirty="0"/>
            </a:p>
          </p:txBody>
        </p:sp>
        <p:sp>
          <p:nvSpPr>
            <p:cNvPr id="23" name="Freeform 32"/>
            <p:cNvSpPr/>
            <p:nvPr/>
          </p:nvSpPr>
          <p:spPr bwMode="auto">
            <a:xfrm>
              <a:off x="1378722" y="1781841"/>
              <a:ext cx="329835" cy="384674"/>
            </a:xfrm>
            <a:custGeom>
              <a:avLst/>
              <a:gdLst>
                <a:gd name="T0" fmla="*/ 133 w 173"/>
                <a:gd name="T1" fmla="*/ 0 h 202"/>
                <a:gd name="T2" fmla="*/ 18 w 173"/>
                <a:gd name="T3" fmla="*/ 0 h 202"/>
                <a:gd name="T4" fmla="*/ 0 w 173"/>
                <a:gd name="T5" fmla="*/ 5 h 202"/>
                <a:gd name="T6" fmla="*/ 33 w 173"/>
                <a:gd name="T7" fmla="*/ 5 h 202"/>
                <a:gd name="T8" fmla="*/ 89 w 173"/>
                <a:gd name="T9" fmla="*/ 61 h 202"/>
                <a:gd name="T10" fmla="*/ 89 w 173"/>
                <a:gd name="T11" fmla="*/ 151 h 202"/>
                <a:gd name="T12" fmla="*/ 89 w 173"/>
                <a:gd name="T13" fmla="*/ 156 h 202"/>
                <a:gd name="T14" fmla="*/ 148 w 173"/>
                <a:gd name="T15" fmla="*/ 201 h 202"/>
                <a:gd name="T16" fmla="*/ 127 w 173"/>
                <a:gd name="T17" fmla="*/ 145 h 202"/>
                <a:gd name="T18" fmla="*/ 133 w 173"/>
                <a:gd name="T19" fmla="*/ 145 h 202"/>
                <a:gd name="T20" fmla="*/ 173 w 173"/>
                <a:gd name="T21" fmla="*/ 105 h 202"/>
                <a:gd name="T22" fmla="*/ 173 w 173"/>
                <a:gd name="T23" fmla="*/ 41 h 202"/>
                <a:gd name="T24" fmla="*/ 133 w 173"/>
                <a:gd name="T2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202">
                  <a:moveTo>
                    <a:pt x="13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5" y="2"/>
                    <a:pt x="0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64" y="5"/>
                    <a:pt x="89" y="30"/>
                    <a:pt x="89" y="61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89" y="153"/>
                    <a:pt x="89" y="154"/>
                    <a:pt x="89" y="156"/>
                  </a:cubicBezTo>
                  <a:cubicBezTo>
                    <a:pt x="113" y="174"/>
                    <a:pt x="148" y="200"/>
                    <a:pt x="148" y="201"/>
                  </a:cubicBezTo>
                  <a:cubicBezTo>
                    <a:pt x="148" y="202"/>
                    <a:pt x="133" y="162"/>
                    <a:pt x="127" y="145"/>
                  </a:cubicBezTo>
                  <a:cubicBezTo>
                    <a:pt x="133" y="145"/>
                    <a:pt x="133" y="145"/>
                    <a:pt x="133" y="145"/>
                  </a:cubicBezTo>
                  <a:cubicBezTo>
                    <a:pt x="155" y="145"/>
                    <a:pt x="173" y="127"/>
                    <a:pt x="173" y="105"/>
                  </a:cubicBezTo>
                  <a:cubicBezTo>
                    <a:pt x="173" y="41"/>
                    <a:pt x="173" y="41"/>
                    <a:pt x="173" y="41"/>
                  </a:cubicBezTo>
                  <a:cubicBezTo>
                    <a:pt x="173" y="18"/>
                    <a:pt x="155" y="0"/>
                    <a:pt x="1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/>
            <a:p>
              <a:endParaRPr lang="en-US" sz="2400" dirty="0"/>
            </a:p>
          </p:txBody>
        </p:sp>
      </p:grpSp>
      <p:sp>
        <p:nvSpPr>
          <p:cNvPr id="24" name="Freeform 9"/>
          <p:cNvSpPr/>
          <p:nvPr/>
        </p:nvSpPr>
        <p:spPr bwMode="auto">
          <a:xfrm>
            <a:off x="9660939" y="3648092"/>
            <a:ext cx="2316969" cy="1039840"/>
          </a:xfrm>
          <a:custGeom>
            <a:avLst/>
            <a:gdLst>
              <a:gd name="T0" fmla="*/ 75 w 467"/>
              <a:gd name="T1" fmla="*/ 125 h 131"/>
              <a:gd name="T2" fmla="*/ 5 w 467"/>
              <a:gd name="T3" fmla="*/ 18 h 131"/>
              <a:gd name="T4" fmla="*/ 14 w 467"/>
              <a:gd name="T5" fmla="*/ 0 h 131"/>
              <a:gd name="T6" fmla="*/ 382 w 467"/>
              <a:gd name="T7" fmla="*/ 0 h 131"/>
              <a:gd name="T8" fmla="*/ 392 w 467"/>
              <a:gd name="T9" fmla="*/ 6 h 131"/>
              <a:gd name="T10" fmla="*/ 462 w 467"/>
              <a:gd name="T11" fmla="*/ 113 h 131"/>
              <a:gd name="T12" fmla="*/ 453 w 467"/>
              <a:gd name="T13" fmla="*/ 131 h 131"/>
              <a:gd name="T14" fmla="*/ 85 w 467"/>
              <a:gd name="T15" fmla="*/ 131 h 131"/>
              <a:gd name="T16" fmla="*/ 75 w 467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vert="horz" wrap="square" lIns="91439" tIns="45719" rIns="91439" bIns="45719" numCol="1" anchor="t" anchorCtr="0" compatLnSpc="1"/>
          <a:p>
            <a:endParaRPr lang="en-US" sz="2400"/>
          </a:p>
        </p:txBody>
      </p:sp>
      <p:sp>
        <p:nvSpPr>
          <p:cNvPr id="25" name="Freeform 147"/>
          <p:cNvSpPr>
            <a:spLocks noEditPoints="1"/>
          </p:cNvSpPr>
          <p:nvPr/>
        </p:nvSpPr>
        <p:spPr bwMode="auto">
          <a:xfrm>
            <a:off x="10632760" y="3812610"/>
            <a:ext cx="373320" cy="589591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9" tIns="45719" rIns="91439" bIns="45719" numCol="1" anchor="t" anchorCtr="0" compatLnSpc="1"/>
          <a:p>
            <a:endParaRPr lang="zh-CN" altLang="en-US" sz="2400">
              <a:solidFill>
                <a:prstClr val="black"/>
              </a:solidFill>
            </a:endParaRPr>
          </a:p>
        </p:txBody>
      </p:sp>
      <p:cxnSp>
        <p:nvCxnSpPr>
          <p:cNvPr id="26" name="Straight Connector 44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CxnSpPr/>
          <p:nvPr/>
        </p:nvCxnSpPr>
        <p:spPr>
          <a:xfrm flipV="1">
            <a:off x="1453452" y="3029804"/>
            <a:ext cx="0" cy="546848"/>
          </a:xfrm>
          <a:prstGeom prst="line">
            <a:avLst/>
          </a:prstGeom>
          <a:ln w="28575">
            <a:solidFill>
              <a:schemeClr val="tx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47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CxnSpPr/>
          <p:nvPr/>
        </p:nvCxnSpPr>
        <p:spPr>
          <a:xfrm>
            <a:off x="6281388" y="4182964"/>
            <a:ext cx="0" cy="574675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8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CxnSpPr/>
          <p:nvPr/>
        </p:nvCxnSpPr>
        <p:spPr>
          <a:xfrm flipV="1">
            <a:off x="10732132" y="3029804"/>
            <a:ext cx="0" cy="546848"/>
          </a:xfrm>
          <a:prstGeom prst="line">
            <a:avLst/>
          </a:prstGeom>
          <a:ln w="28575">
            <a:solidFill>
              <a:srgbClr val="FF734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9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CxnSpPr/>
          <p:nvPr/>
        </p:nvCxnSpPr>
        <p:spPr>
          <a:xfrm>
            <a:off x="4108426" y="4833407"/>
            <a:ext cx="0" cy="574675"/>
          </a:xfrm>
          <a:prstGeom prst="line">
            <a:avLst/>
          </a:prstGeom>
          <a:ln w="28575">
            <a:solidFill>
              <a:srgbClr val="606060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50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CxnSpPr/>
          <p:nvPr/>
        </p:nvCxnSpPr>
        <p:spPr>
          <a:xfrm flipV="1">
            <a:off x="8660504" y="4757207"/>
            <a:ext cx="0" cy="546848"/>
          </a:xfrm>
          <a:prstGeom prst="line">
            <a:avLst/>
          </a:prstGeom>
          <a:ln w="28575">
            <a:solidFill>
              <a:srgbClr val="606060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37820" y="2400300"/>
            <a:ext cx="239903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Performance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051425" y="3664585"/>
            <a:ext cx="2399030" cy="54927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Usability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532620" y="2455545"/>
            <a:ext cx="239903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Scalability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842895" y="5414010"/>
            <a:ext cx="239903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Security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59345" y="5373370"/>
            <a:ext cx="239903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Compatibility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" name="文本框 18"/>
          <p:cNvSpPr>
            <a:spLocks noChangeArrowheads="1"/>
          </p:cNvSpPr>
          <p:nvPr/>
        </p:nvSpPr>
        <p:spPr bwMode="auto">
          <a:xfrm>
            <a:off x="3131920" y="304773"/>
            <a:ext cx="586168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600" b="1" dirty="0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Non-Functional Requirements</a:t>
            </a:r>
            <a:endParaRPr lang="en-US" altLang="zh-CN" sz="3600" b="1" dirty="0"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3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192573"/>
            <a:ext cx="12192000" cy="9293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828780" y="5764530"/>
            <a:ext cx="363220" cy="1093470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7"/>
          <p:cNvSpPr/>
          <p:nvPr/>
        </p:nvSpPr>
        <p:spPr>
          <a:xfrm>
            <a:off x="0" y="1268730"/>
            <a:ext cx="311150" cy="10934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940935" y="2275205"/>
            <a:ext cx="3272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 independent</a:t>
            </a:r>
            <a:endParaRPr 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47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CxnSpPr/>
          <p:nvPr/>
        </p:nvCxnSpPr>
        <p:spPr>
          <a:xfrm>
            <a:off x="6307423" y="2754849"/>
            <a:ext cx="15875" cy="95631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488899" y="269935"/>
            <a:ext cx="1584599" cy="9988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0431044" y="269935"/>
            <a:ext cx="670545" cy="900755"/>
          </a:xfrm>
          <a:prstGeom prst="rect">
            <a:avLst/>
          </a:prstGeom>
        </p:spPr>
      </p:pic>
      <p:pic>
        <p:nvPicPr>
          <p:cNvPr id="3" name="图片 4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9593917" y="694514"/>
            <a:ext cx="659302" cy="4761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323" y="534367"/>
            <a:ext cx="636306" cy="636323"/>
          </a:xfrm>
          <a:prstGeom prst="rect">
            <a:avLst/>
          </a:prstGeom>
        </p:spPr>
      </p:pic>
      <p:sp>
        <p:nvSpPr>
          <p:cNvPr id="11" name="任意多边形 10"/>
          <p:cNvSpPr/>
          <p:nvPr/>
        </p:nvSpPr>
        <p:spPr>
          <a:xfrm>
            <a:off x="1323784" y="2244343"/>
            <a:ext cx="1615955" cy="646465"/>
          </a:xfrm>
          <a:custGeom>
            <a:avLst/>
            <a:gdLst>
              <a:gd name="connsiteX0" fmla="*/ 0 w 2477353"/>
              <a:gd name="connsiteY0" fmla="*/ 0 h 990941"/>
              <a:gd name="connsiteX1" fmla="*/ 1981883 w 2477353"/>
              <a:gd name="connsiteY1" fmla="*/ 0 h 990941"/>
              <a:gd name="connsiteX2" fmla="*/ 2477353 w 2477353"/>
              <a:gd name="connsiteY2" fmla="*/ 495471 h 990941"/>
              <a:gd name="connsiteX3" fmla="*/ 1981883 w 2477353"/>
              <a:gd name="connsiteY3" fmla="*/ 990941 h 990941"/>
              <a:gd name="connsiteX4" fmla="*/ 0 w 2477353"/>
              <a:gd name="connsiteY4" fmla="*/ 990941 h 990941"/>
              <a:gd name="connsiteX5" fmla="*/ 495471 w 2477353"/>
              <a:gd name="connsiteY5" fmla="*/ 495471 h 990941"/>
              <a:gd name="connsiteX6" fmla="*/ 0 w 2477353"/>
              <a:gd name="connsiteY6" fmla="*/ 0 h 9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7353" h="990941">
                <a:moveTo>
                  <a:pt x="0" y="0"/>
                </a:moveTo>
                <a:lnTo>
                  <a:pt x="1981883" y="0"/>
                </a:lnTo>
                <a:lnTo>
                  <a:pt x="2477353" y="495471"/>
                </a:lnTo>
                <a:lnTo>
                  <a:pt x="1981883" y="990941"/>
                </a:lnTo>
                <a:lnTo>
                  <a:pt x="0" y="990941"/>
                </a:lnTo>
                <a:lnTo>
                  <a:pt x="495471" y="495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3492" tIns="56007" rIns="551477" bIns="56007" numCol="1" spcCol="1270" anchor="ctr" anchorCtr="0">
            <a:noAutofit/>
          </a:bodyPr>
          <a:lstStyle/>
          <a:p>
            <a:pPr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200">
              <a:solidFill>
                <a:prstClr val="white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957156" y="3324478"/>
            <a:ext cx="1615955" cy="646465"/>
          </a:xfrm>
          <a:custGeom>
            <a:avLst/>
            <a:gdLst>
              <a:gd name="connsiteX0" fmla="*/ 0 w 2477353"/>
              <a:gd name="connsiteY0" fmla="*/ 0 h 990941"/>
              <a:gd name="connsiteX1" fmla="*/ 1981883 w 2477353"/>
              <a:gd name="connsiteY1" fmla="*/ 0 h 990941"/>
              <a:gd name="connsiteX2" fmla="*/ 2477353 w 2477353"/>
              <a:gd name="connsiteY2" fmla="*/ 495471 h 990941"/>
              <a:gd name="connsiteX3" fmla="*/ 1981883 w 2477353"/>
              <a:gd name="connsiteY3" fmla="*/ 990941 h 990941"/>
              <a:gd name="connsiteX4" fmla="*/ 0 w 2477353"/>
              <a:gd name="connsiteY4" fmla="*/ 990941 h 990941"/>
              <a:gd name="connsiteX5" fmla="*/ 495471 w 2477353"/>
              <a:gd name="connsiteY5" fmla="*/ 495471 h 990941"/>
              <a:gd name="connsiteX6" fmla="*/ 0 w 2477353"/>
              <a:gd name="connsiteY6" fmla="*/ 0 h 9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7353" h="990941">
                <a:moveTo>
                  <a:pt x="0" y="0"/>
                </a:moveTo>
                <a:lnTo>
                  <a:pt x="1981883" y="0"/>
                </a:lnTo>
                <a:lnTo>
                  <a:pt x="2477353" y="495471"/>
                </a:lnTo>
                <a:lnTo>
                  <a:pt x="1981883" y="990941"/>
                </a:lnTo>
                <a:lnTo>
                  <a:pt x="0" y="990941"/>
                </a:lnTo>
                <a:lnTo>
                  <a:pt x="495471" y="495471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3492" tIns="56007" rIns="551477" bIns="56007" numCol="1" spcCol="1270" anchor="ctr" anchorCtr="0">
            <a:noAutofit/>
          </a:bodyPr>
          <a:lstStyle/>
          <a:p>
            <a:pPr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200">
              <a:solidFill>
                <a:prstClr val="white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660377" y="1951608"/>
            <a:ext cx="1615955" cy="646465"/>
          </a:xfrm>
          <a:custGeom>
            <a:avLst/>
            <a:gdLst>
              <a:gd name="connsiteX0" fmla="*/ 0 w 2477353"/>
              <a:gd name="connsiteY0" fmla="*/ 0 h 990941"/>
              <a:gd name="connsiteX1" fmla="*/ 1981883 w 2477353"/>
              <a:gd name="connsiteY1" fmla="*/ 0 h 990941"/>
              <a:gd name="connsiteX2" fmla="*/ 2477353 w 2477353"/>
              <a:gd name="connsiteY2" fmla="*/ 495471 h 990941"/>
              <a:gd name="connsiteX3" fmla="*/ 1981883 w 2477353"/>
              <a:gd name="connsiteY3" fmla="*/ 990941 h 990941"/>
              <a:gd name="connsiteX4" fmla="*/ 0 w 2477353"/>
              <a:gd name="connsiteY4" fmla="*/ 990941 h 990941"/>
              <a:gd name="connsiteX5" fmla="*/ 495471 w 2477353"/>
              <a:gd name="connsiteY5" fmla="*/ 495471 h 990941"/>
              <a:gd name="connsiteX6" fmla="*/ 0 w 2477353"/>
              <a:gd name="connsiteY6" fmla="*/ 0 h 9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7353" h="990941">
                <a:moveTo>
                  <a:pt x="0" y="0"/>
                </a:moveTo>
                <a:lnTo>
                  <a:pt x="1981883" y="0"/>
                </a:lnTo>
                <a:lnTo>
                  <a:pt x="2477353" y="495471"/>
                </a:lnTo>
                <a:lnTo>
                  <a:pt x="1981883" y="990941"/>
                </a:lnTo>
                <a:lnTo>
                  <a:pt x="0" y="990941"/>
                </a:lnTo>
                <a:lnTo>
                  <a:pt x="495471" y="495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3492" tIns="56007" rIns="551477" bIns="56007" numCol="1" spcCol="1270" anchor="ctr" anchorCtr="0">
            <a:noAutofit/>
          </a:bodyPr>
          <a:lstStyle/>
          <a:p>
            <a:pPr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200">
              <a:solidFill>
                <a:prstClr val="white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9540128" y="3324478"/>
            <a:ext cx="1615955" cy="646465"/>
          </a:xfrm>
          <a:custGeom>
            <a:avLst/>
            <a:gdLst>
              <a:gd name="connsiteX0" fmla="*/ 0 w 2477353"/>
              <a:gd name="connsiteY0" fmla="*/ 0 h 990941"/>
              <a:gd name="connsiteX1" fmla="*/ 1981883 w 2477353"/>
              <a:gd name="connsiteY1" fmla="*/ 0 h 990941"/>
              <a:gd name="connsiteX2" fmla="*/ 2477353 w 2477353"/>
              <a:gd name="connsiteY2" fmla="*/ 495471 h 990941"/>
              <a:gd name="connsiteX3" fmla="*/ 1981883 w 2477353"/>
              <a:gd name="connsiteY3" fmla="*/ 990941 h 990941"/>
              <a:gd name="connsiteX4" fmla="*/ 0 w 2477353"/>
              <a:gd name="connsiteY4" fmla="*/ 990941 h 990941"/>
              <a:gd name="connsiteX5" fmla="*/ 495471 w 2477353"/>
              <a:gd name="connsiteY5" fmla="*/ 495471 h 990941"/>
              <a:gd name="connsiteX6" fmla="*/ 0 w 2477353"/>
              <a:gd name="connsiteY6" fmla="*/ 0 h 9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7353" h="990941">
                <a:moveTo>
                  <a:pt x="0" y="0"/>
                </a:moveTo>
                <a:lnTo>
                  <a:pt x="1981883" y="0"/>
                </a:lnTo>
                <a:lnTo>
                  <a:pt x="2477353" y="495471"/>
                </a:lnTo>
                <a:lnTo>
                  <a:pt x="1981883" y="990941"/>
                </a:lnTo>
                <a:lnTo>
                  <a:pt x="0" y="990941"/>
                </a:lnTo>
                <a:lnTo>
                  <a:pt x="495471" y="495471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3492" tIns="56007" rIns="551477" bIns="56007" numCol="1" spcCol="1270" anchor="ctr" anchorCtr="0">
            <a:noAutofit/>
          </a:bodyPr>
          <a:lstStyle/>
          <a:p>
            <a:pPr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200">
              <a:solidFill>
                <a:prstClr val="white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437544" y="2598031"/>
            <a:ext cx="2040946" cy="2175738"/>
            <a:chOff x="9248849" y="2510971"/>
            <a:chExt cx="2041212" cy="2175738"/>
          </a:xfrm>
          <a:solidFill>
            <a:schemeClr val="accent2"/>
          </a:solidFill>
        </p:grpSpPr>
        <p:sp>
          <p:nvSpPr>
            <p:cNvPr id="20" name="等腰三角形 19"/>
            <p:cNvSpPr/>
            <p:nvPr/>
          </p:nvSpPr>
          <p:spPr>
            <a:xfrm>
              <a:off x="9248849" y="2927053"/>
              <a:ext cx="2041212" cy="1759656"/>
            </a:xfrm>
            <a:prstGeom prst="triangl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0264874" y="2510971"/>
              <a:ext cx="0" cy="411002"/>
            </a:xfrm>
            <a:prstGeom prst="line">
              <a:avLst/>
            </a:prstGeom>
            <a:grpFill/>
            <a:ln w="12700">
              <a:solidFill>
                <a:srgbClr val="FF73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712251" y="3965295"/>
            <a:ext cx="2040946" cy="2175738"/>
            <a:chOff x="9248849" y="2510971"/>
            <a:chExt cx="2041212" cy="2175738"/>
          </a:xfrm>
          <a:solidFill>
            <a:schemeClr val="accent3"/>
          </a:solidFill>
        </p:grpSpPr>
        <p:sp>
          <p:nvSpPr>
            <p:cNvPr id="23" name="等腰三角形 22"/>
            <p:cNvSpPr/>
            <p:nvPr/>
          </p:nvSpPr>
          <p:spPr>
            <a:xfrm>
              <a:off x="9248849" y="2927053"/>
              <a:ext cx="2041212" cy="1759656"/>
            </a:xfrm>
            <a:prstGeom prst="triangle">
              <a:avLst/>
            </a:prstGeom>
            <a:noFill/>
            <a:ln>
              <a:solidFill>
                <a:srgbClr val="606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0264874" y="2510971"/>
              <a:ext cx="0" cy="411002"/>
            </a:xfrm>
            <a:prstGeom prst="line">
              <a:avLst/>
            </a:prstGeom>
            <a:grpFill/>
            <a:ln w="12700">
              <a:solidFill>
                <a:srgbClr val="606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9295880" y="3970922"/>
            <a:ext cx="2040946" cy="2175738"/>
            <a:chOff x="9248849" y="2510971"/>
            <a:chExt cx="2041212" cy="2175738"/>
          </a:xfrm>
          <a:solidFill>
            <a:schemeClr val="accent1"/>
          </a:solidFill>
        </p:grpSpPr>
        <p:sp>
          <p:nvSpPr>
            <p:cNvPr id="26" name="等腰三角形 25"/>
            <p:cNvSpPr/>
            <p:nvPr/>
          </p:nvSpPr>
          <p:spPr>
            <a:xfrm>
              <a:off x="9248849" y="2927053"/>
              <a:ext cx="2041212" cy="1759656"/>
            </a:xfrm>
            <a:prstGeom prst="triangle">
              <a:avLst/>
            </a:prstGeom>
            <a:noFill/>
            <a:ln>
              <a:solidFill>
                <a:srgbClr val="606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0264874" y="2510971"/>
              <a:ext cx="0" cy="411002"/>
            </a:xfrm>
            <a:prstGeom prst="line">
              <a:avLst/>
            </a:prstGeom>
            <a:grpFill/>
            <a:ln w="12700">
              <a:solidFill>
                <a:srgbClr val="606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1025365" y="2871169"/>
            <a:ext cx="2040946" cy="2175738"/>
            <a:chOff x="9248849" y="2510971"/>
            <a:chExt cx="2041212" cy="2175738"/>
          </a:xfrm>
          <a:solidFill>
            <a:schemeClr val="accent4"/>
          </a:solidFill>
        </p:grpSpPr>
        <p:sp>
          <p:nvSpPr>
            <p:cNvPr id="29" name="等腰三角形 28"/>
            <p:cNvSpPr/>
            <p:nvPr/>
          </p:nvSpPr>
          <p:spPr>
            <a:xfrm>
              <a:off x="9248849" y="2927053"/>
              <a:ext cx="2041212" cy="1759656"/>
            </a:xfrm>
            <a:prstGeom prst="triangl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10264874" y="2510971"/>
              <a:ext cx="0" cy="411002"/>
            </a:xfrm>
            <a:prstGeom prst="line">
              <a:avLst/>
            </a:prstGeom>
            <a:grpFill/>
            <a:ln w="12700">
              <a:solidFill>
                <a:srgbClr val="FF73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1716276" y="3965513"/>
            <a:ext cx="622220" cy="803275"/>
            <a:chOff x="6161087" y="2424113"/>
            <a:chExt cx="622301" cy="803275"/>
          </a:xfrm>
          <a:solidFill>
            <a:schemeClr val="accent5"/>
          </a:solidFill>
        </p:grpSpPr>
        <p:sp>
          <p:nvSpPr>
            <p:cNvPr id="32" name="Freeform 280"/>
            <p:cNvSpPr/>
            <p:nvPr/>
          </p:nvSpPr>
          <p:spPr bwMode="auto">
            <a:xfrm>
              <a:off x="6172200" y="2424113"/>
              <a:ext cx="611188" cy="619125"/>
            </a:xfrm>
            <a:custGeom>
              <a:avLst/>
              <a:gdLst>
                <a:gd name="T0" fmla="*/ 120 w 163"/>
                <a:gd name="T1" fmla="*/ 9 h 165"/>
                <a:gd name="T2" fmla="*/ 153 w 163"/>
                <a:gd name="T3" fmla="*/ 74 h 165"/>
                <a:gd name="T4" fmla="*/ 72 w 163"/>
                <a:gd name="T5" fmla="*/ 155 h 165"/>
                <a:gd name="T6" fmla="*/ 8 w 163"/>
                <a:gd name="T7" fmla="*/ 123 h 165"/>
                <a:gd name="T8" fmla="*/ 0 w 163"/>
                <a:gd name="T9" fmla="*/ 129 h 165"/>
                <a:gd name="T10" fmla="*/ 72 w 163"/>
                <a:gd name="T11" fmla="*/ 165 h 165"/>
                <a:gd name="T12" fmla="*/ 163 w 163"/>
                <a:gd name="T13" fmla="*/ 74 h 165"/>
                <a:gd name="T14" fmla="*/ 126 w 163"/>
                <a:gd name="T15" fmla="*/ 0 h 165"/>
                <a:gd name="T16" fmla="*/ 120 w 163"/>
                <a:gd name="T17" fmla="*/ 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5">
                  <a:moveTo>
                    <a:pt x="120" y="9"/>
                  </a:moveTo>
                  <a:cubicBezTo>
                    <a:pt x="140" y="24"/>
                    <a:pt x="153" y="47"/>
                    <a:pt x="153" y="74"/>
                  </a:cubicBezTo>
                  <a:cubicBezTo>
                    <a:pt x="153" y="119"/>
                    <a:pt x="117" y="155"/>
                    <a:pt x="72" y="155"/>
                  </a:cubicBezTo>
                  <a:cubicBezTo>
                    <a:pt x="46" y="155"/>
                    <a:pt x="23" y="142"/>
                    <a:pt x="8" y="123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6" y="151"/>
                    <a:pt x="43" y="165"/>
                    <a:pt x="72" y="165"/>
                  </a:cubicBezTo>
                  <a:cubicBezTo>
                    <a:pt x="122" y="165"/>
                    <a:pt x="163" y="124"/>
                    <a:pt x="163" y="74"/>
                  </a:cubicBezTo>
                  <a:cubicBezTo>
                    <a:pt x="163" y="44"/>
                    <a:pt x="149" y="17"/>
                    <a:pt x="126" y="0"/>
                  </a:cubicBezTo>
                  <a:lnTo>
                    <a:pt x="12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81"/>
            <p:cNvSpPr>
              <a:spLocks noEditPoints="1"/>
            </p:cNvSpPr>
            <p:nvPr/>
          </p:nvSpPr>
          <p:spPr bwMode="auto">
            <a:xfrm>
              <a:off x="6175375" y="2436813"/>
              <a:ext cx="544513" cy="542925"/>
            </a:xfrm>
            <a:custGeom>
              <a:avLst/>
              <a:gdLst>
                <a:gd name="T0" fmla="*/ 72 w 145"/>
                <a:gd name="T1" fmla="*/ 0 h 145"/>
                <a:gd name="T2" fmla="*/ 0 w 145"/>
                <a:gd name="T3" fmla="*/ 73 h 145"/>
                <a:gd name="T4" fmla="*/ 72 w 145"/>
                <a:gd name="T5" fmla="*/ 145 h 145"/>
                <a:gd name="T6" fmla="*/ 145 w 145"/>
                <a:gd name="T7" fmla="*/ 73 h 145"/>
                <a:gd name="T8" fmla="*/ 72 w 145"/>
                <a:gd name="T9" fmla="*/ 0 h 145"/>
                <a:gd name="T10" fmla="*/ 72 w 145"/>
                <a:gd name="T11" fmla="*/ 142 h 145"/>
                <a:gd name="T12" fmla="*/ 3 w 145"/>
                <a:gd name="T13" fmla="*/ 73 h 145"/>
                <a:gd name="T14" fmla="*/ 72 w 145"/>
                <a:gd name="T15" fmla="*/ 4 h 145"/>
                <a:gd name="T16" fmla="*/ 141 w 145"/>
                <a:gd name="T17" fmla="*/ 73 h 145"/>
                <a:gd name="T18" fmla="*/ 72 w 145"/>
                <a:gd name="T19" fmla="*/ 14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45">
                  <a:moveTo>
                    <a:pt x="72" y="0"/>
                  </a:moveTo>
                  <a:cubicBezTo>
                    <a:pt x="32" y="0"/>
                    <a:pt x="0" y="33"/>
                    <a:pt x="0" y="73"/>
                  </a:cubicBezTo>
                  <a:cubicBezTo>
                    <a:pt x="0" y="113"/>
                    <a:pt x="32" y="145"/>
                    <a:pt x="72" y="145"/>
                  </a:cubicBezTo>
                  <a:cubicBezTo>
                    <a:pt x="112" y="145"/>
                    <a:pt x="145" y="113"/>
                    <a:pt x="145" y="73"/>
                  </a:cubicBezTo>
                  <a:cubicBezTo>
                    <a:pt x="145" y="33"/>
                    <a:pt x="112" y="0"/>
                    <a:pt x="72" y="0"/>
                  </a:cubicBezTo>
                  <a:close/>
                  <a:moveTo>
                    <a:pt x="72" y="142"/>
                  </a:moveTo>
                  <a:cubicBezTo>
                    <a:pt x="34" y="142"/>
                    <a:pt x="3" y="111"/>
                    <a:pt x="3" y="73"/>
                  </a:cubicBezTo>
                  <a:cubicBezTo>
                    <a:pt x="3" y="35"/>
                    <a:pt x="34" y="4"/>
                    <a:pt x="72" y="4"/>
                  </a:cubicBezTo>
                  <a:cubicBezTo>
                    <a:pt x="110" y="4"/>
                    <a:pt x="141" y="35"/>
                    <a:pt x="141" y="73"/>
                  </a:cubicBezTo>
                  <a:cubicBezTo>
                    <a:pt x="141" y="111"/>
                    <a:pt x="110" y="142"/>
                    <a:pt x="72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82"/>
            <p:cNvSpPr/>
            <p:nvPr/>
          </p:nvSpPr>
          <p:spPr bwMode="auto">
            <a:xfrm>
              <a:off x="6161087" y="2447926"/>
              <a:ext cx="608013" cy="531813"/>
            </a:xfrm>
            <a:custGeom>
              <a:avLst/>
              <a:gdLst>
                <a:gd name="T0" fmla="*/ 47 w 162"/>
                <a:gd name="T1" fmla="*/ 11 h 142"/>
                <a:gd name="T2" fmla="*/ 44 w 162"/>
                <a:gd name="T3" fmla="*/ 17 h 142"/>
                <a:gd name="T4" fmla="*/ 41 w 162"/>
                <a:gd name="T5" fmla="*/ 21 h 142"/>
                <a:gd name="T6" fmla="*/ 38 w 162"/>
                <a:gd name="T7" fmla="*/ 19 h 142"/>
                <a:gd name="T8" fmla="*/ 37 w 162"/>
                <a:gd name="T9" fmla="*/ 23 h 142"/>
                <a:gd name="T10" fmla="*/ 30 w 162"/>
                <a:gd name="T11" fmla="*/ 25 h 142"/>
                <a:gd name="T12" fmla="*/ 26 w 162"/>
                <a:gd name="T13" fmla="*/ 30 h 142"/>
                <a:gd name="T14" fmla="*/ 19 w 162"/>
                <a:gd name="T15" fmla="*/ 38 h 142"/>
                <a:gd name="T16" fmla="*/ 15 w 162"/>
                <a:gd name="T17" fmla="*/ 44 h 142"/>
                <a:gd name="T18" fmla="*/ 19 w 162"/>
                <a:gd name="T19" fmla="*/ 48 h 142"/>
                <a:gd name="T20" fmla="*/ 19 w 162"/>
                <a:gd name="T21" fmla="*/ 50 h 142"/>
                <a:gd name="T22" fmla="*/ 16 w 162"/>
                <a:gd name="T23" fmla="*/ 47 h 142"/>
                <a:gd name="T24" fmla="*/ 13 w 162"/>
                <a:gd name="T25" fmla="*/ 43 h 142"/>
                <a:gd name="T26" fmla="*/ 12 w 162"/>
                <a:gd name="T27" fmla="*/ 49 h 142"/>
                <a:gd name="T28" fmla="*/ 13 w 162"/>
                <a:gd name="T29" fmla="*/ 60 h 142"/>
                <a:gd name="T30" fmla="*/ 17 w 162"/>
                <a:gd name="T31" fmla="*/ 57 h 142"/>
                <a:gd name="T32" fmla="*/ 23 w 162"/>
                <a:gd name="T33" fmla="*/ 63 h 142"/>
                <a:gd name="T34" fmla="*/ 29 w 162"/>
                <a:gd name="T35" fmla="*/ 70 h 142"/>
                <a:gd name="T36" fmla="*/ 36 w 162"/>
                <a:gd name="T37" fmla="*/ 75 h 142"/>
                <a:gd name="T38" fmla="*/ 44 w 162"/>
                <a:gd name="T39" fmla="*/ 84 h 142"/>
                <a:gd name="T40" fmla="*/ 41 w 162"/>
                <a:gd name="T41" fmla="*/ 96 h 142"/>
                <a:gd name="T42" fmla="*/ 35 w 162"/>
                <a:gd name="T43" fmla="*/ 111 h 142"/>
                <a:gd name="T44" fmla="*/ 37 w 162"/>
                <a:gd name="T45" fmla="*/ 121 h 142"/>
                <a:gd name="T46" fmla="*/ 33 w 162"/>
                <a:gd name="T47" fmla="*/ 122 h 142"/>
                <a:gd name="T48" fmla="*/ 23 w 162"/>
                <a:gd name="T49" fmla="*/ 106 h 142"/>
                <a:gd name="T50" fmla="*/ 12 w 162"/>
                <a:gd name="T51" fmla="*/ 81 h 142"/>
                <a:gd name="T52" fmla="*/ 8 w 162"/>
                <a:gd name="T53" fmla="*/ 62 h 142"/>
                <a:gd name="T54" fmla="*/ 53 w 162"/>
                <a:gd name="T55" fmla="*/ 131 h 142"/>
                <a:gd name="T56" fmla="*/ 64 w 162"/>
                <a:gd name="T57" fmla="*/ 129 h 142"/>
                <a:gd name="T58" fmla="*/ 79 w 162"/>
                <a:gd name="T59" fmla="*/ 127 h 142"/>
                <a:gd name="T60" fmla="*/ 77 w 162"/>
                <a:gd name="T61" fmla="*/ 134 h 142"/>
                <a:gd name="T62" fmla="*/ 86 w 162"/>
                <a:gd name="T63" fmla="*/ 133 h 142"/>
                <a:gd name="T64" fmla="*/ 99 w 162"/>
                <a:gd name="T65" fmla="*/ 131 h 142"/>
                <a:gd name="T66" fmla="*/ 98 w 162"/>
                <a:gd name="T67" fmla="*/ 2 h 142"/>
                <a:gd name="T68" fmla="*/ 140 w 162"/>
                <a:gd name="T69" fmla="*/ 46 h 142"/>
                <a:gd name="T70" fmla="*/ 135 w 162"/>
                <a:gd name="T71" fmla="*/ 42 h 142"/>
                <a:gd name="T72" fmla="*/ 129 w 162"/>
                <a:gd name="T73" fmla="*/ 53 h 142"/>
                <a:gd name="T74" fmla="*/ 121 w 162"/>
                <a:gd name="T75" fmla="*/ 43 h 142"/>
                <a:gd name="T76" fmla="*/ 124 w 162"/>
                <a:gd name="T77" fmla="*/ 53 h 142"/>
                <a:gd name="T78" fmla="*/ 133 w 162"/>
                <a:gd name="T79" fmla="*/ 56 h 142"/>
                <a:gd name="T80" fmla="*/ 129 w 162"/>
                <a:gd name="T81" fmla="*/ 72 h 142"/>
                <a:gd name="T82" fmla="*/ 125 w 162"/>
                <a:gd name="T83" fmla="*/ 88 h 142"/>
                <a:gd name="T84" fmla="*/ 120 w 162"/>
                <a:gd name="T85" fmla="*/ 98 h 142"/>
                <a:gd name="T86" fmla="*/ 105 w 162"/>
                <a:gd name="T87" fmla="*/ 110 h 142"/>
                <a:gd name="T88" fmla="*/ 101 w 162"/>
                <a:gd name="T89" fmla="*/ 99 h 142"/>
                <a:gd name="T90" fmla="*/ 102 w 162"/>
                <a:gd name="T91" fmla="*/ 86 h 142"/>
                <a:gd name="T92" fmla="*/ 96 w 162"/>
                <a:gd name="T93" fmla="*/ 72 h 142"/>
                <a:gd name="T94" fmla="*/ 89 w 162"/>
                <a:gd name="T95" fmla="*/ 64 h 142"/>
                <a:gd name="T96" fmla="*/ 71 w 162"/>
                <a:gd name="T97" fmla="*/ 65 h 142"/>
                <a:gd name="T98" fmla="*/ 64 w 162"/>
                <a:gd name="T99" fmla="*/ 55 h 142"/>
                <a:gd name="T100" fmla="*/ 71 w 162"/>
                <a:gd name="T101" fmla="*/ 35 h 142"/>
                <a:gd name="T102" fmla="*/ 85 w 162"/>
                <a:gd name="T103" fmla="*/ 30 h 142"/>
                <a:gd name="T104" fmla="*/ 93 w 162"/>
                <a:gd name="T105" fmla="*/ 33 h 142"/>
                <a:gd name="T106" fmla="*/ 104 w 162"/>
                <a:gd name="T107" fmla="*/ 33 h 142"/>
                <a:gd name="T108" fmla="*/ 116 w 162"/>
                <a:gd name="T109" fmla="*/ 32 h 142"/>
                <a:gd name="T110" fmla="*/ 105 w 162"/>
                <a:gd name="T111" fmla="*/ 27 h 142"/>
                <a:gd name="T112" fmla="*/ 104 w 162"/>
                <a:gd name="T113" fmla="*/ 23 h 142"/>
                <a:gd name="T114" fmla="*/ 91 w 162"/>
                <a:gd name="T115" fmla="*/ 23 h 142"/>
                <a:gd name="T116" fmla="*/ 79 w 162"/>
                <a:gd name="T117" fmla="*/ 27 h 142"/>
                <a:gd name="T118" fmla="*/ 77 w 162"/>
                <a:gd name="T119" fmla="*/ 15 h 142"/>
                <a:gd name="T120" fmla="*/ 68 w 162"/>
                <a:gd name="T121" fmla="*/ 8 h 142"/>
                <a:gd name="T122" fmla="*/ 78 w 162"/>
                <a:gd name="T123" fmla="*/ 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2" h="142">
                  <a:moveTo>
                    <a:pt x="66" y="1"/>
                  </a:moveTo>
                  <a:cubicBezTo>
                    <a:pt x="66" y="1"/>
                    <a:pt x="42" y="4"/>
                    <a:pt x="25" y="23"/>
                  </a:cubicBezTo>
                  <a:cubicBezTo>
                    <a:pt x="25" y="23"/>
                    <a:pt x="38" y="10"/>
                    <a:pt x="46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1"/>
                    <a:pt x="47" y="11"/>
                  </a:cubicBezTo>
                  <a:cubicBezTo>
                    <a:pt x="47" y="11"/>
                    <a:pt x="46" y="13"/>
                    <a:pt x="46" y="13"/>
                  </a:cubicBezTo>
                  <a:cubicBezTo>
                    <a:pt x="46" y="13"/>
                    <a:pt x="46" y="15"/>
                    <a:pt x="46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4" y="16"/>
                    <a:pt x="44" y="16"/>
                  </a:cubicBezTo>
                  <a:cubicBezTo>
                    <a:pt x="44" y="16"/>
                    <a:pt x="44" y="16"/>
                    <a:pt x="44" y="17"/>
                  </a:cubicBezTo>
                  <a:cubicBezTo>
                    <a:pt x="44" y="17"/>
                    <a:pt x="44" y="18"/>
                    <a:pt x="44" y="18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21"/>
                    <a:pt x="41" y="21"/>
                    <a:pt x="41" y="21"/>
                  </a:cubicBezTo>
                  <a:cubicBezTo>
                    <a:pt x="40" y="21"/>
                    <a:pt x="40" y="20"/>
                    <a:pt x="40" y="20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9"/>
                    <a:pt x="42" y="19"/>
                    <a:pt x="41" y="18"/>
                  </a:cubicBezTo>
                  <a:cubicBezTo>
                    <a:pt x="41" y="18"/>
                    <a:pt x="41" y="17"/>
                    <a:pt x="40" y="17"/>
                  </a:cubicBezTo>
                  <a:cubicBezTo>
                    <a:pt x="40" y="18"/>
                    <a:pt x="38" y="19"/>
                    <a:pt x="38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21"/>
                    <a:pt x="37" y="21"/>
                  </a:cubicBezTo>
                  <a:cubicBezTo>
                    <a:pt x="37" y="21"/>
                    <a:pt x="38" y="21"/>
                    <a:pt x="38" y="21"/>
                  </a:cubicBezTo>
                  <a:cubicBezTo>
                    <a:pt x="38" y="21"/>
                    <a:pt x="38" y="22"/>
                    <a:pt x="38" y="22"/>
                  </a:cubicBezTo>
                  <a:cubicBezTo>
                    <a:pt x="38" y="23"/>
                    <a:pt x="37" y="23"/>
                    <a:pt x="37" y="23"/>
                  </a:cubicBezTo>
                  <a:cubicBezTo>
                    <a:pt x="37" y="23"/>
                    <a:pt x="37" y="24"/>
                    <a:pt x="36" y="24"/>
                  </a:cubicBezTo>
                  <a:cubicBezTo>
                    <a:pt x="36" y="23"/>
                    <a:pt x="35" y="23"/>
                    <a:pt x="34" y="23"/>
                  </a:cubicBezTo>
                  <a:cubicBezTo>
                    <a:pt x="34" y="23"/>
                    <a:pt x="33" y="23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4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6"/>
                    <a:pt x="29" y="27"/>
                    <a:pt x="29" y="27"/>
                  </a:cubicBezTo>
                  <a:cubicBezTo>
                    <a:pt x="29" y="27"/>
                    <a:pt x="29" y="27"/>
                    <a:pt x="27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5" y="30"/>
                    <a:pt x="24" y="31"/>
                  </a:cubicBezTo>
                  <a:cubicBezTo>
                    <a:pt x="24" y="32"/>
                    <a:pt x="22" y="33"/>
                    <a:pt x="22" y="33"/>
                  </a:cubicBezTo>
                  <a:cubicBezTo>
                    <a:pt x="21" y="33"/>
                    <a:pt x="21" y="34"/>
                    <a:pt x="20" y="34"/>
                  </a:cubicBezTo>
                  <a:cubicBezTo>
                    <a:pt x="20" y="35"/>
                    <a:pt x="20" y="36"/>
                    <a:pt x="20" y="36"/>
                  </a:cubicBezTo>
                  <a:cubicBezTo>
                    <a:pt x="20" y="37"/>
                    <a:pt x="19" y="38"/>
                    <a:pt x="19" y="38"/>
                  </a:cubicBezTo>
                  <a:cubicBezTo>
                    <a:pt x="19" y="39"/>
                    <a:pt x="19" y="40"/>
                    <a:pt x="19" y="40"/>
                  </a:cubicBezTo>
                  <a:cubicBezTo>
                    <a:pt x="18" y="40"/>
                    <a:pt x="18" y="41"/>
                    <a:pt x="17" y="41"/>
                  </a:cubicBezTo>
                  <a:cubicBezTo>
                    <a:pt x="17" y="41"/>
                    <a:pt x="16" y="41"/>
                    <a:pt x="15" y="42"/>
                  </a:cubicBezTo>
                  <a:cubicBezTo>
                    <a:pt x="15" y="42"/>
                    <a:pt x="14" y="43"/>
                    <a:pt x="14" y="43"/>
                  </a:cubicBezTo>
                  <a:cubicBezTo>
                    <a:pt x="14" y="43"/>
                    <a:pt x="15" y="44"/>
                    <a:pt x="15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17" y="46"/>
                    <a:pt x="17" y="46"/>
                  </a:cubicBezTo>
                  <a:cubicBezTo>
                    <a:pt x="17" y="46"/>
                    <a:pt x="16" y="47"/>
                    <a:pt x="17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50"/>
                    <a:pt x="21" y="50"/>
                  </a:cubicBezTo>
                  <a:cubicBezTo>
                    <a:pt x="20" y="50"/>
                    <a:pt x="20" y="51"/>
                    <a:pt x="20" y="51"/>
                  </a:cubicBezTo>
                  <a:cubicBezTo>
                    <a:pt x="20" y="51"/>
                    <a:pt x="20" y="51"/>
                    <a:pt x="19" y="50"/>
                  </a:cubicBezTo>
                  <a:cubicBezTo>
                    <a:pt x="19" y="50"/>
                    <a:pt x="19" y="49"/>
                    <a:pt x="19" y="49"/>
                  </a:cubicBezTo>
                  <a:cubicBezTo>
                    <a:pt x="18" y="49"/>
                    <a:pt x="18" y="50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8"/>
                    <a:pt x="16" y="49"/>
                    <a:pt x="16" y="48"/>
                  </a:cubicBezTo>
                  <a:cubicBezTo>
                    <a:pt x="16" y="48"/>
                    <a:pt x="16" y="47"/>
                    <a:pt x="16" y="47"/>
                  </a:cubicBezTo>
                  <a:cubicBezTo>
                    <a:pt x="16" y="47"/>
                    <a:pt x="15" y="46"/>
                    <a:pt x="15" y="46"/>
                  </a:cubicBezTo>
                  <a:cubicBezTo>
                    <a:pt x="15" y="46"/>
                    <a:pt x="15" y="47"/>
                    <a:pt x="15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4"/>
                    <a:pt x="13" y="44"/>
                    <a:pt x="13" y="43"/>
                  </a:cubicBezTo>
                  <a:cubicBezTo>
                    <a:pt x="13" y="43"/>
                    <a:pt x="14" y="42"/>
                    <a:pt x="14" y="42"/>
                  </a:cubicBezTo>
                  <a:cubicBezTo>
                    <a:pt x="14" y="41"/>
                    <a:pt x="14" y="39"/>
                    <a:pt x="14" y="39"/>
                  </a:cubicBezTo>
                  <a:cubicBezTo>
                    <a:pt x="14" y="39"/>
                    <a:pt x="12" y="44"/>
                    <a:pt x="11" y="47"/>
                  </a:cubicBezTo>
                  <a:cubicBezTo>
                    <a:pt x="11" y="47"/>
                    <a:pt x="12" y="47"/>
                    <a:pt x="12" y="48"/>
                  </a:cubicBezTo>
                  <a:cubicBezTo>
                    <a:pt x="12" y="48"/>
                    <a:pt x="12" y="49"/>
                    <a:pt x="12" y="49"/>
                  </a:cubicBezTo>
                  <a:cubicBezTo>
                    <a:pt x="12" y="50"/>
                    <a:pt x="12" y="50"/>
                    <a:pt x="12" y="51"/>
                  </a:cubicBezTo>
                  <a:cubicBezTo>
                    <a:pt x="12" y="53"/>
                    <a:pt x="12" y="54"/>
                    <a:pt x="12" y="54"/>
                  </a:cubicBezTo>
                  <a:cubicBezTo>
                    <a:pt x="12" y="55"/>
                    <a:pt x="11" y="56"/>
                    <a:pt x="11" y="56"/>
                  </a:cubicBezTo>
                  <a:cubicBezTo>
                    <a:pt x="11" y="57"/>
                    <a:pt x="12" y="58"/>
                    <a:pt x="12" y="59"/>
                  </a:cubicBezTo>
                  <a:cubicBezTo>
                    <a:pt x="12" y="59"/>
                    <a:pt x="12" y="59"/>
                    <a:pt x="13" y="60"/>
                  </a:cubicBezTo>
                  <a:cubicBezTo>
                    <a:pt x="13" y="60"/>
                    <a:pt x="12" y="61"/>
                    <a:pt x="13" y="60"/>
                  </a:cubicBezTo>
                  <a:cubicBezTo>
                    <a:pt x="14" y="59"/>
                    <a:pt x="14" y="58"/>
                    <a:pt x="14" y="58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6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8" y="58"/>
                    <a:pt x="17" y="59"/>
                    <a:pt x="17" y="59"/>
                  </a:cubicBezTo>
                  <a:cubicBezTo>
                    <a:pt x="18" y="59"/>
                    <a:pt x="20" y="58"/>
                    <a:pt x="20" y="58"/>
                  </a:cubicBezTo>
                  <a:cubicBezTo>
                    <a:pt x="21" y="58"/>
                    <a:pt x="21" y="58"/>
                    <a:pt x="21" y="59"/>
                  </a:cubicBezTo>
                  <a:cubicBezTo>
                    <a:pt x="22" y="60"/>
                    <a:pt x="22" y="61"/>
                    <a:pt x="22" y="61"/>
                  </a:cubicBezTo>
                  <a:cubicBezTo>
                    <a:pt x="23" y="62"/>
                    <a:pt x="23" y="63"/>
                    <a:pt x="23" y="63"/>
                  </a:cubicBezTo>
                  <a:cubicBezTo>
                    <a:pt x="23" y="64"/>
                    <a:pt x="25" y="64"/>
                    <a:pt x="25" y="64"/>
                  </a:cubicBezTo>
                  <a:cubicBezTo>
                    <a:pt x="25" y="64"/>
                    <a:pt x="27" y="65"/>
                    <a:pt x="27" y="65"/>
                  </a:cubicBezTo>
                  <a:cubicBezTo>
                    <a:pt x="28" y="65"/>
                    <a:pt x="27" y="66"/>
                    <a:pt x="28" y="66"/>
                  </a:cubicBezTo>
                  <a:cubicBezTo>
                    <a:pt x="29" y="66"/>
                    <a:pt x="29" y="68"/>
                    <a:pt x="29" y="68"/>
                  </a:cubicBezTo>
                  <a:cubicBezTo>
                    <a:pt x="29" y="68"/>
                    <a:pt x="30" y="70"/>
                    <a:pt x="29" y="70"/>
                  </a:cubicBezTo>
                  <a:cubicBezTo>
                    <a:pt x="29" y="70"/>
                    <a:pt x="29" y="71"/>
                    <a:pt x="30" y="71"/>
                  </a:cubicBezTo>
                  <a:cubicBezTo>
                    <a:pt x="30" y="71"/>
                    <a:pt x="32" y="72"/>
                    <a:pt x="32" y="72"/>
                  </a:cubicBezTo>
                  <a:cubicBezTo>
                    <a:pt x="32" y="72"/>
                    <a:pt x="31" y="73"/>
                    <a:pt x="32" y="73"/>
                  </a:cubicBezTo>
                  <a:cubicBezTo>
                    <a:pt x="33" y="74"/>
                    <a:pt x="35" y="74"/>
                    <a:pt x="35" y="74"/>
                  </a:cubicBezTo>
                  <a:cubicBezTo>
                    <a:pt x="35" y="75"/>
                    <a:pt x="34" y="76"/>
                    <a:pt x="36" y="75"/>
                  </a:cubicBezTo>
                  <a:cubicBezTo>
                    <a:pt x="37" y="75"/>
                    <a:pt x="38" y="75"/>
                    <a:pt x="39" y="76"/>
                  </a:cubicBezTo>
                  <a:cubicBezTo>
                    <a:pt x="40" y="76"/>
                    <a:pt x="39" y="77"/>
                    <a:pt x="41" y="78"/>
                  </a:cubicBezTo>
                  <a:cubicBezTo>
                    <a:pt x="43" y="79"/>
                    <a:pt x="43" y="79"/>
                    <a:pt x="44" y="79"/>
                  </a:cubicBezTo>
                  <a:cubicBezTo>
                    <a:pt x="44" y="80"/>
                    <a:pt x="45" y="80"/>
                    <a:pt x="45" y="81"/>
                  </a:cubicBezTo>
                  <a:cubicBezTo>
                    <a:pt x="45" y="82"/>
                    <a:pt x="44" y="83"/>
                    <a:pt x="44" y="84"/>
                  </a:cubicBezTo>
                  <a:cubicBezTo>
                    <a:pt x="43" y="84"/>
                    <a:pt x="42" y="86"/>
                    <a:pt x="42" y="87"/>
                  </a:cubicBezTo>
                  <a:cubicBezTo>
                    <a:pt x="41" y="87"/>
                    <a:pt x="41" y="88"/>
                    <a:pt x="41" y="89"/>
                  </a:cubicBezTo>
                  <a:cubicBezTo>
                    <a:pt x="42" y="90"/>
                    <a:pt x="42" y="91"/>
                    <a:pt x="42" y="91"/>
                  </a:cubicBezTo>
                  <a:cubicBezTo>
                    <a:pt x="42" y="92"/>
                    <a:pt x="43" y="94"/>
                    <a:pt x="42" y="94"/>
                  </a:cubicBezTo>
                  <a:cubicBezTo>
                    <a:pt x="42" y="95"/>
                    <a:pt x="41" y="96"/>
                    <a:pt x="41" y="96"/>
                  </a:cubicBezTo>
                  <a:cubicBezTo>
                    <a:pt x="41" y="96"/>
                    <a:pt x="42" y="97"/>
                    <a:pt x="42" y="98"/>
                  </a:cubicBezTo>
                  <a:cubicBezTo>
                    <a:pt x="41" y="99"/>
                    <a:pt x="39" y="100"/>
                    <a:pt x="39" y="100"/>
                  </a:cubicBezTo>
                  <a:cubicBezTo>
                    <a:pt x="38" y="100"/>
                    <a:pt x="37" y="102"/>
                    <a:pt x="37" y="102"/>
                  </a:cubicBezTo>
                  <a:cubicBezTo>
                    <a:pt x="37" y="102"/>
                    <a:pt x="37" y="104"/>
                    <a:pt x="37" y="105"/>
                  </a:cubicBezTo>
                  <a:cubicBezTo>
                    <a:pt x="37" y="105"/>
                    <a:pt x="34" y="110"/>
                    <a:pt x="35" y="111"/>
                  </a:cubicBezTo>
                  <a:cubicBezTo>
                    <a:pt x="36" y="112"/>
                    <a:pt x="36" y="113"/>
                    <a:pt x="36" y="114"/>
                  </a:cubicBezTo>
                  <a:cubicBezTo>
                    <a:pt x="35" y="114"/>
                    <a:pt x="35" y="114"/>
                    <a:pt x="35" y="115"/>
                  </a:cubicBezTo>
                  <a:cubicBezTo>
                    <a:pt x="35" y="115"/>
                    <a:pt x="33" y="115"/>
                    <a:pt x="34" y="116"/>
                  </a:cubicBezTo>
                  <a:cubicBezTo>
                    <a:pt x="35" y="118"/>
                    <a:pt x="36" y="118"/>
                    <a:pt x="36" y="119"/>
                  </a:cubicBezTo>
                  <a:cubicBezTo>
                    <a:pt x="36" y="120"/>
                    <a:pt x="36" y="120"/>
                    <a:pt x="37" y="121"/>
                  </a:cubicBezTo>
                  <a:cubicBezTo>
                    <a:pt x="38" y="122"/>
                    <a:pt x="38" y="123"/>
                    <a:pt x="39" y="124"/>
                  </a:cubicBezTo>
                  <a:cubicBezTo>
                    <a:pt x="40" y="124"/>
                    <a:pt x="40" y="125"/>
                    <a:pt x="40" y="126"/>
                  </a:cubicBezTo>
                  <a:cubicBezTo>
                    <a:pt x="40" y="126"/>
                    <a:pt x="42" y="128"/>
                    <a:pt x="40" y="127"/>
                  </a:cubicBezTo>
                  <a:cubicBezTo>
                    <a:pt x="38" y="125"/>
                    <a:pt x="40" y="127"/>
                    <a:pt x="37" y="125"/>
                  </a:cubicBezTo>
                  <a:cubicBezTo>
                    <a:pt x="35" y="122"/>
                    <a:pt x="34" y="123"/>
                    <a:pt x="33" y="122"/>
                  </a:cubicBezTo>
                  <a:cubicBezTo>
                    <a:pt x="32" y="121"/>
                    <a:pt x="34" y="125"/>
                    <a:pt x="31" y="120"/>
                  </a:cubicBezTo>
                  <a:cubicBezTo>
                    <a:pt x="29" y="114"/>
                    <a:pt x="29" y="115"/>
                    <a:pt x="28" y="114"/>
                  </a:cubicBezTo>
                  <a:cubicBezTo>
                    <a:pt x="28" y="113"/>
                    <a:pt x="28" y="114"/>
                    <a:pt x="27" y="111"/>
                  </a:cubicBezTo>
                  <a:cubicBezTo>
                    <a:pt x="25" y="108"/>
                    <a:pt x="26" y="110"/>
                    <a:pt x="25" y="108"/>
                  </a:cubicBezTo>
                  <a:cubicBezTo>
                    <a:pt x="24" y="107"/>
                    <a:pt x="24" y="109"/>
                    <a:pt x="23" y="106"/>
                  </a:cubicBezTo>
                  <a:cubicBezTo>
                    <a:pt x="22" y="103"/>
                    <a:pt x="22" y="105"/>
                    <a:pt x="21" y="101"/>
                  </a:cubicBezTo>
                  <a:cubicBezTo>
                    <a:pt x="20" y="97"/>
                    <a:pt x="22" y="97"/>
                    <a:pt x="20" y="96"/>
                  </a:cubicBezTo>
                  <a:cubicBezTo>
                    <a:pt x="18" y="94"/>
                    <a:pt x="18" y="95"/>
                    <a:pt x="17" y="93"/>
                  </a:cubicBezTo>
                  <a:cubicBezTo>
                    <a:pt x="17" y="92"/>
                    <a:pt x="18" y="93"/>
                    <a:pt x="16" y="90"/>
                  </a:cubicBezTo>
                  <a:cubicBezTo>
                    <a:pt x="14" y="87"/>
                    <a:pt x="12" y="86"/>
                    <a:pt x="12" y="81"/>
                  </a:cubicBezTo>
                  <a:cubicBezTo>
                    <a:pt x="12" y="75"/>
                    <a:pt x="12" y="74"/>
                    <a:pt x="12" y="74"/>
                  </a:cubicBezTo>
                  <a:cubicBezTo>
                    <a:pt x="12" y="74"/>
                    <a:pt x="9" y="72"/>
                    <a:pt x="10" y="69"/>
                  </a:cubicBezTo>
                  <a:cubicBezTo>
                    <a:pt x="11" y="66"/>
                    <a:pt x="11" y="67"/>
                    <a:pt x="11" y="66"/>
                  </a:cubicBezTo>
                  <a:cubicBezTo>
                    <a:pt x="11" y="65"/>
                    <a:pt x="10" y="65"/>
                    <a:pt x="9" y="64"/>
                  </a:cubicBezTo>
                  <a:cubicBezTo>
                    <a:pt x="9" y="63"/>
                    <a:pt x="8" y="63"/>
                    <a:pt x="8" y="62"/>
                  </a:cubicBezTo>
                  <a:cubicBezTo>
                    <a:pt x="8" y="61"/>
                    <a:pt x="8" y="60"/>
                    <a:pt x="8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0"/>
                    <a:pt x="0" y="130"/>
                    <a:pt x="70" y="140"/>
                  </a:cubicBezTo>
                  <a:cubicBezTo>
                    <a:pt x="70" y="140"/>
                    <a:pt x="54" y="137"/>
                    <a:pt x="52" y="134"/>
                  </a:cubicBezTo>
                  <a:cubicBezTo>
                    <a:pt x="52" y="134"/>
                    <a:pt x="52" y="131"/>
                    <a:pt x="53" y="131"/>
                  </a:cubicBezTo>
                  <a:cubicBezTo>
                    <a:pt x="53" y="131"/>
                    <a:pt x="54" y="131"/>
                    <a:pt x="55" y="131"/>
                  </a:cubicBezTo>
                  <a:cubicBezTo>
                    <a:pt x="56" y="130"/>
                    <a:pt x="57" y="129"/>
                    <a:pt x="57" y="129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7" y="130"/>
                    <a:pt x="60" y="130"/>
                  </a:cubicBezTo>
                  <a:cubicBezTo>
                    <a:pt x="63" y="129"/>
                    <a:pt x="63" y="130"/>
                    <a:pt x="64" y="129"/>
                  </a:cubicBezTo>
                  <a:cubicBezTo>
                    <a:pt x="65" y="129"/>
                    <a:pt x="66" y="126"/>
                    <a:pt x="67" y="128"/>
                  </a:cubicBezTo>
                  <a:cubicBezTo>
                    <a:pt x="68" y="129"/>
                    <a:pt x="66" y="128"/>
                    <a:pt x="68" y="129"/>
                  </a:cubicBezTo>
                  <a:cubicBezTo>
                    <a:pt x="69" y="130"/>
                    <a:pt x="72" y="129"/>
                    <a:pt x="72" y="129"/>
                  </a:cubicBezTo>
                  <a:cubicBezTo>
                    <a:pt x="72" y="129"/>
                    <a:pt x="77" y="129"/>
                    <a:pt x="77" y="129"/>
                  </a:cubicBezTo>
                  <a:cubicBezTo>
                    <a:pt x="78" y="128"/>
                    <a:pt x="78" y="127"/>
                    <a:pt x="79" y="127"/>
                  </a:cubicBezTo>
                  <a:cubicBezTo>
                    <a:pt x="80" y="128"/>
                    <a:pt x="80" y="129"/>
                    <a:pt x="80" y="129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5" y="132"/>
                    <a:pt x="74" y="133"/>
                    <a:pt x="75" y="133"/>
                  </a:cubicBezTo>
                  <a:cubicBezTo>
                    <a:pt x="76" y="134"/>
                    <a:pt x="76" y="133"/>
                    <a:pt x="77" y="134"/>
                  </a:cubicBezTo>
                  <a:cubicBezTo>
                    <a:pt x="79" y="134"/>
                    <a:pt x="81" y="136"/>
                    <a:pt x="82" y="135"/>
                  </a:cubicBezTo>
                  <a:cubicBezTo>
                    <a:pt x="83" y="133"/>
                    <a:pt x="83" y="133"/>
                    <a:pt x="83" y="132"/>
                  </a:cubicBezTo>
                  <a:cubicBezTo>
                    <a:pt x="84" y="131"/>
                    <a:pt x="84" y="130"/>
                    <a:pt x="85" y="130"/>
                  </a:cubicBezTo>
                  <a:cubicBezTo>
                    <a:pt x="86" y="130"/>
                    <a:pt x="87" y="131"/>
                    <a:pt x="87" y="131"/>
                  </a:cubicBezTo>
                  <a:cubicBezTo>
                    <a:pt x="86" y="133"/>
                    <a:pt x="86" y="133"/>
                    <a:pt x="86" y="133"/>
                  </a:cubicBezTo>
                  <a:cubicBezTo>
                    <a:pt x="86" y="133"/>
                    <a:pt x="88" y="133"/>
                    <a:pt x="89" y="133"/>
                  </a:cubicBezTo>
                  <a:cubicBezTo>
                    <a:pt x="90" y="133"/>
                    <a:pt x="90" y="134"/>
                    <a:pt x="91" y="133"/>
                  </a:cubicBezTo>
                  <a:cubicBezTo>
                    <a:pt x="92" y="132"/>
                    <a:pt x="92" y="132"/>
                    <a:pt x="94" y="132"/>
                  </a:cubicBezTo>
                  <a:cubicBezTo>
                    <a:pt x="95" y="131"/>
                    <a:pt x="96" y="131"/>
                    <a:pt x="97" y="131"/>
                  </a:cubicBezTo>
                  <a:cubicBezTo>
                    <a:pt x="97" y="131"/>
                    <a:pt x="98" y="131"/>
                    <a:pt x="99" y="131"/>
                  </a:cubicBezTo>
                  <a:cubicBezTo>
                    <a:pt x="99" y="131"/>
                    <a:pt x="102" y="133"/>
                    <a:pt x="102" y="133"/>
                  </a:cubicBezTo>
                  <a:cubicBezTo>
                    <a:pt x="103" y="133"/>
                    <a:pt x="106" y="133"/>
                    <a:pt x="106" y="133"/>
                  </a:cubicBezTo>
                  <a:cubicBezTo>
                    <a:pt x="106" y="133"/>
                    <a:pt x="98" y="140"/>
                    <a:pt x="81" y="140"/>
                  </a:cubicBezTo>
                  <a:cubicBezTo>
                    <a:pt x="81" y="140"/>
                    <a:pt x="119" y="142"/>
                    <a:pt x="141" y="105"/>
                  </a:cubicBezTo>
                  <a:cubicBezTo>
                    <a:pt x="162" y="67"/>
                    <a:pt x="147" y="19"/>
                    <a:pt x="98" y="2"/>
                  </a:cubicBezTo>
                  <a:cubicBezTo>
                    <a:pt x="98" y="2"/>
                    <a:pt x="135" y="16"/>
                    <a:pt x="145" y="51"/>
                  </a:cubicBezTo>
                  <a:cubicBezTo>
                    <a:pt x="144" y="52"/>
                    <a:pt x="144" y="52"/>
                    <a:pt x="144" y="52"/>
                  </a:cubicBezTo>
                  <a:cubicBezTo>
                    <a:pt x="143" y="51"/>
                    <a:pt x="143" y="51"/>
                    <a:pt x="143" y="50"/>
                  </a:cubicBezTo>
                  <a:cubicBezTo>
                    <a:pt x="142" y="48"/>
                    <a:pt x="142" y="48"/>
                    <a:pt x="142" y="47"/>
                  </a:cubicBezTo>
                  <a:cubicBezTo>
                    <a:pt x="141" y="46"/>
                    <a:pt x="141" y="47"/>
                    <a:pt x="140" y="46"/>
                  </a:cubicBezTo>
                  <a:cubicBezTo>
                    <a:pt x="140" y="45"/>
                    <a:pt x="139" y="45"/>
                    <a:pt x="139" y="44"/>
                  </a:cubicBezTo>
                  <a:cubicBezTo>
                    <a:pt x="138" y="44"/>
                    <a:pt x="137" y="41"/>
                    <a:pt x="137" y="41"/>
                  </a:cubicBezTo>
                  <a:cubicBezTo>
                    <a:pt x="136" y="40"/>
                    <a:pt x="135" y="40"/>
                    <a:pt x="134" y="40"/>
                  </a:cubicBezTo>
                  <a:cubicBezTo>
                    <a:pt x="134" y="40"/>
                    <a:pt x="134" y="39"/>
                    <a:pt x="134" y="40"/>
                  </a:cubicBezTo>
                  <a:cubicBezTo>
                    <a:pt x="133" y="40"/>
                    <a:pt x="135" y="42"/>
                    <a:pt x="135" y="4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6" y="47"/>
                    <a:pt x="136" y="47"/>
                  </a:cubicBezTo>
                  <a:cubicBezTo>
                    <a:pt x="136" y="48"/>
                    <a:pt x="135" y="50"/>
                    <a:pt x="135" y="50"/>
                  </a:cubicBezTo>
                  <a:cubicBezTo>
                    <a:pt x="135" y="50"/>
                    <a:pt x="134" y="52"/>
                    <a:pt x="134" y="52"/>
                  </a:cubicBezTo>
                  <a:cubicBezTo>
                    <a:pt x="133" y="53"/>
                    <a:pt x="129" y="53"/>
                    <a:pt x="129" y="53"/>
                  </a:cubicBezTo>
                  <a:cubicBezTo>
                    <a:pt x="129" y="53"/>
                    <a:pt x="128" y="52"/>
                    <a:pt x="127" y="51"/>
                  </a:cubicBezTo>
                  <a:cubicBezTo>
                    <a:pt x="127" y="50"/>
                    <a:pt x="125" y="49"/>
                    <a:pt x="124" y="49"/>
                  </a:cubicBezTo>
                  <a:cubicBezTo>
                    <a:pt x="124" y="48"/>
                    <a:pt x="125" y="47"/>
                    <a:pt x="124" y="46"/>
                  </a:cubicBezTo>
                  <a:cubicBezTo>
                    <a:pt x="123" y="45"/>
                    <a:pt x="124" y="45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18" y="42"/>
                    <a:pt x="119" y="43"/>
                  </a:cubicBezTo>
                  <a:cubicBezTo>
                    <a:pt x="120" y="45"/>
                    <a:pt x="119" y="47"/>
                    <a:pt x="120" y="47"/>
                  </a:cubicBezTo>
                  <a:cubicBezTo>
                    <a:pt x="121" y="47"/>
                    <a:pt x="121" y="47"/>
                    <a:pt x="122" y="48"/>
                  </a:cubicBezTo>
                  <a:cubicBezTo>
                    <a:pt x="122" y="49"/>
                    <a:pt x="123" y="50"/>
                    <a:pt x="123" y="51"/>
                  </a:cubicBezTo>
                  <a:cubicBezTo>
                    <a:pt x="124" y="51"/>
                    <a:pt x="124" y="53"/>
                    <a:pt x="124" y="53"/>
                  </a:cubicBezTo>
                  <a:cubicBezTo>
                    <a:pt x="125" y="54"/>
                    <a:pt x="127" y="53"/>
                    <a:pt x="127" y="54"/>
                  </a:cubicBezTo>
                  <a:cubicBezTo>
                    <a:pt x="127" y="55"/>
                    <a:pt x="126" y="56"/>
                    <a:pt x="127" y="57"/>
                  </a:cubicBezTo>
                  <a:cubicBezTo>
                    <a:pt x="128" y="57"/>
                    <a:pt x="128" y="57"/>
                    <a:pt x="129" y="57"/>
                  </a:cubicBezTo>
                  <a:cubicBezTo>
                    <a:pt x="129" y="57"/>
                    <a:pt x="129" y="57"/>
                    <a:pt x="130" y="57"/>
                  </a:cubicBezTo>
                  <a:cubicBezTo>
                    <a:pt x="131" y="56"/>
                    <a:pt x="133" y="56"/>
                    <a:pt x="133" y="56"/>
                  </a:cubicBezTo>
                  <a:cubicBezTo>
                    <a:pt x="133" y="56"/>
                    <a:pt x="134" y="58"/>
                    <a:pt x="134" y="58"/>
                  </a:cubicBezTo>
                  <a:cubicBezTo>
                    <a:pt x="134" y="59"/>
                    <a:pt x="134" y="61"/>
                    <a:pt x="134" y="61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2" y="64"/>
                    <a:pt x="132" y="69"/>
                    <a:pt x="132" y="69"/>
                  </a:cubicBezTo>
                  <a:cubicBezTo>
                    <a:pt x="131" y="69"/>
                    <a:pt x="130" y="71"/>
                    <a:pt x="129" y="72"/>
                  </a:cubicBezTo>
                  <a:cubicBezTo>
                    <a:pt x="129" y="72"/>
                    <a:pt x="129" y="75"/>
                    <a:pt x="129" y="75"/>
                  </a:cubicBezTo>
                  <a:cubicBezTo>
                    <a:pt x="127" y="77"/>
                    <a:pt x="127" y="77"/>
                    <a:pt x="127" y="77"/>
                  </a:cubicBezTo>
                  <a:cubicBezTo>
                    <a:pt x="127" y="77"/>
                    <a:pt x="127" y="80"/>
                    <a:pt x="127" y="80"/>
                  </a:cubicBezTo>
                  <a:cubicBezTo>
                    <a:pt x="127" y="81"/>
                    <a:pt x="128" y="84"/>
                    <a:pt x="127" y="85"/>
                  </a:cubicBezTo>
                  <a:cubicBezTo>
                    <a:pt x="127" y="86"/>
                    <a:pt x="125" y="88"/>
                    <a:pt x="125" y="88"/>
                  </a:cubicBezTo>
                  <a:cubicBezTo>
                    <a:pt x="125" y="88"/>
                    <a:pt x="128" y="90"/>
                    <a:pt x="126" y="90"/>
                  </a:cubicBezTo>
                  <a:cubicBezTo>
                    <a:pt x="125" y="91"/>
                    <a:pt x="124" y="93"/>
                    <a:pt x="123" y="93"/>
                  </a:cubicBezTo>
                  <a:cubicBezTo>
                    <a:pt x="123" y="94"/>
                    <a:pt x="123" y="95"/>
                    <a:pt x="122" y="95"/>
                  </a:cubicBezTo>
                  <a:cubicBezTo>
                    <a:pt x="121" y="95"/>
                    <a:pt x="120" y="95"/>
                    <a:pt x="120" y="96"/>
                  </a:cubicBezTo>
                  <a:cubicBezTo>
                    <a:pt x="120" y="96"/>
                    <a:pt x="120" y="98"/>
                    <a:pt x="120" y="98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5" y="106"/>
                    <a:pt x="114" y="106"/>
                  </a:cubicBezTo>
                  <a:cubicBezTo>
                    <a:pt x="113" y="107"/>
                    <a:pt x="109" y="108"/>
                    <a:pt x="109" y="108"/>
                  </a:cubicBezTo>
                  <a:cubicBezTo>
                    <a:pt x="108" y="109"/>
                    <a:pt x="106" y="110"/>
                    <a:pt x="105" y="110"/>
                  </a:cubicBezTo>
                  <a:cubicBezTo>
                    <a:pt x="104" y="110"/>
                    <a:pt x="105" y="112"/>
                    <a:pt x="104" y="110"/>
                  </a:cubicBezTo>
                  <a:cubicBezTo>
                    <a:pt x="103" y="108"/>
                    <a:pt x="104" y="109"/>
                    <a:pt x="103" y="107"/>
                  </a:cubicBezTo>
                  <a:cubicBezTo>
                    <a:pt x="101" y="104"/>
                    <a:pt x="101" y="106"/>
                    <a:pt x="101" y="104"/>
                  </a:cubicBezTo>
                  <a:cubicBezTo>
                    <a:pt x="101" y="102"/>
                    <a:pt x="102" y="104"/>
                    <a:pt x="101" y="102"/>
                  </a:cubicBezTo>
                  <a:cubicBezTo>
                    <a:pt x="101" y="100"/>
                    <a:pt x="102" y="102"/>
                    <a:pt x="101" y="99"/>
                  </a:cubicBezTo>
                  <a:cubicBezTo>
                    <a:pt x="100" y="97"/>
                    <a:pt x="100" y="98"/>
                    <a:pt x="99" y="97"/>
                  </a:cubicBezTo>
                  <a:cubicBezTo>
                    <a:pt x="97" y="95"/>
                    <a:pt x="96" y="97"/>
                    <a:pt x="97" y="94"/>
                  </a:cubicBezTo>
                  <a:cubicBezTo>
                    <a:pt x="98" y="92"/>
                    <a:pt x="98" y="94"/>
                    <a:pt x="98" y="92"/>
                  </a:cubicBezTo>
                  <a:cubicBezTo>
                    <a:pt x="99" y="90"/>
                    <a:pt x="98" y="90"/>
                    <a:pt x="99" y="89"/>
                  </a:cubicBezTo>
                  <a:cubicBezTo>
                    <a:pt x="101" y="88"/>
                    <a:pt x="102" y="88"/>
                    <a:pt x="102" y="86"/>
                  </a:cubicBezTo>
                  <a:cubicBezTo>
                    <a:pt x="101" y="85"/>
                    <a:pt x="101" y="84"/>
                    <a:pt x="101" y="84"/>
                  </a:cubicBezTo>
                  <a:cubicBezTo>
                    <a:pt x="101" y="83"/>
                    <a:pt x="99" y="81"/>
                    <a:pt x="99" y="81"/>
                  </a:cubicBezTo>
                  <a:cubicBezTo>
                    <a:pt x="99" y="80"/>
                    <a:pt x="99" y="81"/>
                    <a:pt x="98" y="79"/>
                  </a:cubicBezTo>
                  <a:cubicBezTo>
                    <a:pt x="97" y="78"/>
                    <a:pt x="96" y="77"/>
                    <a:pt x="96" y="77"/>
                  </a:cubicBezTo>
                  <a:cubicBezTo>
                    <a:pt x="96" y="77"/>
                    <a:pt x="96" y="74"/>
                    <a:pt x="96" y="72"/>
                  </a:cubicBezTo>
                  <a:cubicBezTo>
                    <a:pt x="96" y="71"/>
                    <a:pt x="96" y="73"/>
                    <a:pt x="96" y="71"/>
                  </a:cubicBezTo>
                  <a:cubicBezTo>
                    <a:pt x="97" y="69"/>
                    <a:pt x="97" y="67"/>
                    <a:pt x="97" y="67"/>
                  </a:cubicBezTo>
                  <a:cubicBezTo>
                    <a:pt x="97" y="67"/>
                    <a:pt x="94" y="66"/>
                    <a:pt x="93" y="66"/>
                  </a:cubicBezTo>
                  <a:cubicBezTo>
                    <a:pt x="92" y="66"/>
                    <a:pt x="92" y="68"/>
                    <a:pt x="91" y="66"/>
                  </a:cubicBezTo>
                  <a:cubicBezTo>
                    <a:pt x="89" y="65"/>
                    <a:pt x="90" y="64"/>
                    <a:pt x="89" y="64"/>
                  </a:cubicBezTo>
                  <a:cubicBezTo>
                    <a:pt x="89" y="64"/>
                    <a:pt x="88" y="64"/>
                    <a:pt x="87" y="64"/>
                  </a:cubicBezTo>
                  <a:cubicBezTo>
                    <a:pt x="86" y="65"/>
                    <a:pt x="84" y="65"/>
                    <a:pt x="83" y="66"/>
                  </a:cubicBezTo>
                  <a:cubicBezTo>
                    <a:pt x="81" y="66"/>
                    <a:pt x="81" y="66"/>
                    <a:pt x="79" y="66"/>
                  </a:cubicBezTo>
                  <a:cubicBezTo>
                    <a:pt x="77" y="66"/>
                    <a:pt x="75" y="67"/>
                    <a:pt x="73" y="66"/>
                  </a:cubicBezTo>
                  <a:cubicBezTo>
                    <a:pt x="72" y="65"/>
                    <a:pt x="71" y="66"/>
                    <a:pt x="71" y="65"/>
                  </a:cubicBezTo>
                  <a:cubicBezTo>
                    <a:pt x="70" y="63"/>
                    <a:pt x="71" y="63"/>
                    <a:pt x="69" y="62"/>
                  </a:cubicBezTo>
                  <a:cubicBezTo>
                    <a:pt x="68" y="61"/>
                    <a:pt x="67" y="62"/>
                    <a:pt x="67" y="61"/>
                  </a:cubicBezTo>
                  <a:cubicBezTo>
                    <a:pt x="67" y="59"/>
                    <a:pt x="68" y="59"/>
                    <a:pt x="67" y="58"/>
                  </a:cubicBezTo>
                  <a:cubicBezTo>
                    <a:pt x="66" y="57"/>
                    <a:pt x="67" y="59"/>
                    <a:pt x="66" y="57"/>
                  </a:cubicBezTo>
                  <a:cubicBezTo>
                    <a:pt x="64" y="55"/>
                    <a:pt x="63" y="56"/>
                    <a:pt x="64" y="55"/>
                  </a:cubicBezTo>
                  <a:cubicBezTo>
                    <a:pt x="64" y="53"/>
                    <a:pt x="65" y="54"/>
                    <a:pt x="65" y="52"/>
                  </a:cubicBezTo>
                  <a:cubicBezTo>
                    <a:pt x="65" y="50"/>
                    <a:pt x="68" y="53"/>
                    <a:pt x="66" y="49"/>
                  </a:cubicBezTo>
                  <a:cubicBezTo>
                    <a:pt x="64" y="45"/>
                    <a:pt x="64" y="46"/>
                    <a:pt x="66" y="43"/>
                  </a:cubicBezTo>
                  <a:cubicBezTo>
                    <a:pt x="67" y="40"/>
                    <a:pt x="69" y="39"/>
                    <a:pt x="70" y="38"/>
                  </a:cubicBezTo>
                  <a:cubicBezTo>
                    <a:pt x="70" y="38"/>
                    <a:pt x="71" y="36"/>
                    <a:pt x="71" y="35"/>
                  </a:cubicBezTo>
                  <a:cubicBezTo>
                    <a:pt x="72" y="35"/>
                    <a:pt x="72" y="34"/>
                    <a:pt x="73" y="35"/>
                  </a:cubicBezTo>
                  <a:cubicBezTo>
                    <a:pt x="75" y="35"/>
                    <a:pt x="76" y="34"/>
                    <a:pt x="77" y="33"/>
                  </a:cubicBezTo>
                  <a:cubicBezTo>
                    <a:pt x="78" y="32"/>
                    <a:pt x="80" y="31"/>
                    <a:pt x="80" y="30"/>
                  </a:cubicBezTo>
                  <a:cubicBezTo>
                    <a:pt x="81" y="30"/>
                    <a:pt x="81" y="31"/>
                    <a:pt x="82" y="30"/>
                  </a:cubicBezTo>
                  <a:cubicBezTo>
                    <a:pt x="84" y="30"/>
                    <a:pt x="84" y="30"/>
                    <a:pt x="85" y="30"/>
                  </a:cubicBezTo>
                  <a:cubicBezTo>
                    <a:pt x="86" y="30"/>
                    <a:pt x="84" y="30"/>
                    <a:pt x="87" y="30"/>
                  </a:cubicBezTo>
                  <a:cubicBezTo>
                    <a:pt x="89" y="29"/>
                    <a:pt x="89" y="29"/>
                    <a:pt x="89" y="29"/>
                  </a:cubicBezTo>
                  <a:cubicBezTo>
                    <a:pt x="90" y="29"/>
                    <a:pt x="90" y="29"/>
                    <a:pt x="91" y="29"/>
                  </a:cubicBezTo>
                  <a:cubicBezTo>
                    <a:pt x="92" y="30"/>
                    <a:pt x="92" y="27"/>
                    <a:pt x="92" y="30"/>
                  </a:cubicBezTo>
                  <a:cubicBezTo>
                    <a:pt x="92" y="32"/>
                    <a:pt x="91" y="33"/>
                    <a:pt x="93" y="33"/>
                  </a:cubicBezTo>
                  <a:cubicBezTo>
                    <a:pt x="95" y="34"/>
                    <a:pt x="93" y="34"/>
                    <a:pt x="95" y="34"/>
                  </a:cubicBezTo>
                  <a:cubicBezTo>
                    <a:pt x="97" y="34"/>
                    <a:pt x="97" y="34"/>
                    <a:pt x="98" y="34"/>
                  </a:cubicBezTo>
                  <a:cubicBezTo>
                    <a:pt x="99" y="35"/>
                    <a:pt x="99" y="36"/>
                    <a:pt x="101" y="36"/>
                  </a:cubicBezTo>
                  <a:cubicBezTo>
                    <a:pt x="102" y="36"/>
                    <a:pt x="100" y="38"/>
                    <a:pt x="102" y="36"/>
                  </a:cubicBezTo>
                  <a:cubicBezTo>
                    <a:pt x="104" y="33"/>
                    <a:pt x="100" y="33"/>
                    <a:pt x="104" y="33"/>
                  </a:cubicBezTo>
                  <a:cubicBezTo>
                    <a:pt x="108" y="34"/>
                    <a:pt x="109" y="35"/>
                    <a:pt x="109" y="34"/>
                  </a:cubicBezTo>
                  <a:cubicBezTo>
                    <a:pt x="110" y="34"/>
                    <a:pt x="110" y="35"/>
                    <a:pt x="112" y="34"/>
                  </a:cubicBezTo>
                  <a:cubicBezTo>
                    <a:pt x="113" y="33"/>
                    <a:pt x="114" y="33"/>
                    <a:pt x="114" y="33"/>
                  </a:cubicBezTo>
                  <a:cubicBezTo>
                    <a:pt x="115" y="34"/>
                    <a:pt x="115" y="35"/>
                    <a:pt x="116" y="34"/>
                  </a:cubicBezTo>
                  <a:cubicBezTo>
                    <a:pt x="116" y="32"/>
                    <a:pt x="117" y="33"/>
                    <a:pt x="116" y="32"/>
                  </a:cubicBezTo>
                  <a:cubicBezTo>
                    <a:pt x="114" y="31"/>
                    <a:pt x="113" y="32"/>
                    <a:pt x="113" y="30"/>
                  </a:cubicBezTo>
                  <a:cubicBezTo>
                    <a:pt x="112" y="29"/>
                    <a:pt x="114" y="29"/>
                    <a:pt x="112" y="29"/>
                  </a:cubicBezTo>
                  <a:cubicBezTo>
                    <a:pt x="110" y="29"/>
                    <a:pt x="111" y="29"/>
                    <a:pt x="109" y="28"/>
                  </a:cubicBezTo>
                  <a:cubicBezTo>
                    <a:pt x="108" y="28"/>
                    <a:pt x="106" y="30"/>
                    <a:pt x="106" y="28"/>
                  </a:cubicBezTo>
                  <a:cubicBezTo>
                    <a:pt x="105" y="27"/>
                    <a:pt x="102" y="29"/>
                    <a:pt x="105" y="27"/>
                  </a:cubicBezTo>
                  <a:cubicBezTo>
                    <a:pt x="108" y="24"/>
                    <a:pt x="107" y="23"/>
                    <a:pt x="109" y="24"/>
                  </a:cubicBezTo>
                  <a:cubicBezTo>
                    <a:pt x="110" y="24"/>
                    <a:pt x="110" y="26"/>
                    <a:pt x="111" y="25"/>
                  </a:cubicBezTo>
                  <a:cubicBezTo>
                    <a:pt x="112" y="24"/>
                    <a:pt x="114" y="23"/>
                    <a:pt x="112" y="22"/>
                  </a:cubicBezTo>
                  <a:cubicBezTo>
                    <a:pt x="110" y="20"/>
                    <a:pt x="112" y="21"/>
                    <a:pt x="109" y="20"/>
                  </a:cubicBezTo>
                  <a:cubicBezTo>
                    <a:pt x="107" y="19"/>
                    <a:pt x="105" y="24"/>
                    <a:pt x="104" y="23"/>
                  </a:cubicBezTo>
                  <a:cubicBezTo>
                    <a:pt x="103" y="22"/>
                    <a:pt x="103" y="22"/>
                    <a:pt x="102" y="22"/>
                  </a:cubicBezTo>
                  <a:cubicBezTo>
                    <a:pt x="101" y="23"/>
                    <a:pt x="101" y="24"/>
                    <a:pt x="101" y="26"/>
                  </a:cubicBezTo>
                  <a:cubicBezTo>
                    <a:pt x="101" y="27"/>
                    <a:pt x="102" y="27"/>
                    <a:pt x="100" y="26"/>
                  </a:cubicBezTo>
                  <a:cubicBezTo>
                    <a:pt x="98" y="25"/>
                    <a:pt x="103" y="26"/>
                    <a:pt x="98" y="24"/>
                  </a:cubicBezTo>
                  <a:cubicBezTo>
                    <a:pt x="93" y="22"/>
                    <a:pt x="91" y="23"/>
                    <a:pt x="91" y="23"/>
                  </a:cubicBezTo>
                  <a:cubicBezTo>
                    <a:pt x="90" y="24"/>
                    <a:pt x="89" y="24"/>
                    <a:pt x="88" y="24"/>
                  </a:cubicBezTo>
                  <a:cubicBezTo>
                    <a:pt x="88" y="25"/>
                    <a:pt x="90" y="26"/>
                    <a:pt x="88" y="25"/>
                  </a:cubicBezTo>
                  <a:cubicBezTo>
                    <a:pt x="86" y="24"/>
                    <a:pt x="84" y="26"/>
                    <a:pt x="84" y="26"/>
                  </a:cubicBezTo>
                  <a:cubicBezTo>
                    <a:pt x="84" y="26"/>
                    <a:pt x="83" y="25"/>
                    <a:pt x="83" y="26"/>
                  </a:cubicBezTo>
                  <a:cubicBezTo>
                    <a:pt x="82" y="27"/>
                    <a:pt x="80" y="27"/>
                    <a:pt x="79" y="27"/>
                  </a:cubicBezTo>
                  <a:cubicBezTo>
                    <a:pt x="78" y="26"/>
                    <a:pt x="76" y="27"/>
                    <a:pt x="78" y="25"/>
                  </a:cubicBezTo>
                  <a:cubicBezTo>
                    <a:pt x="80" y="22"/>
                    <a:pt x="78" y="24"/>
                    <a:pt x="81" y="23"/>
                  </a:cubicBezTo>
                  <a:cubicBezTo>
                    <a:pt x="84" y="21"/>
                    <a:pt x="88" y="21"/>
                    <a:pt x="84" y="20"/>
                  </a:cubicBezTo>
                  <a:cubicBezTo>
                    <a:pt x="81" y="20"/>
                    <a:pt x="86" y="20"/>
                    <a:pt x="82" y="17"/>
                  </a:cubicBezTo>
                  <a:cubicBezTo>
                    <a:pt x="77" y="15"/>
                    <a:pt x="77" y="18"/>
                    <a:pt x="77" y="15"/>
                  </a:cubicBezTo>
                  <a:cubicBezTo>
                    <a:pt x="77" y="12"/>
                    <a:pt x="76" y="12"/>
                    <a:pt x="75" y="12"/>
                  </a:cubicBezTo>
                  <a:cubicBezTo>
                    <a:pt x="74" y="12"/>
                    <a:pt x="71" y="13"/>
                    <a:pt x="70" y="13"/>
                  </a:cubicBezTo>
                  <a:cubicBezTo>
                    <a:pt x="69" y="13"/>
                    <a:pt x="70" y="14"/>
                    <a:pt x="68" y="13"/>
                  </a:cubicBezTo>
                  <a:cubicBezTo>
                    <a:pt x="66" y="11"/>
                    <a:pt x="65" y="13"/>
                    <a:pt x="66" y="11"/>
                  </a:cubicBezTo>
                  <a:cubicBezTo>
                    <a:pt x="67" y="9"/>
                    <a:pt x="67" y="9"/>
                    <a:pt x="68" y="8"/>
                  </a:cubicBezTo>
                  <a:cubicBezTo>
                    <a:pt x="70" y="7"/>
                    <a:pt x="69" y="2"/>
                    <a:pt x="73" y="4"/>
                  </a:cubicBezTo>
                  <a:cubicBezTo>
                    <a:pt x="76" y="6"/>
                    <a:pt x="75" y="5"/>
                    <a:pt x="77" y="5"/>
                  </a:cubicBezTo>
                  <a:cubicBezTo>
                    <a:pt x="80" y="6"/>
                    <a:pt x="81" y="5"/>
                    <a:pt x="81" y="5"/>
                  </a:cubicBezTo>
                  <a:cubicBezTo>
                    <a:pt x="81" y="4"/>
                    <a:pt x="78" y="3"/>
                    <a:pt x="78" y="3"/>
                  </a:cubicBezTo>
                  <a:cubicBezTo>
                    <a:pt x="78" y="3"/>
                    <a:pt x="77" y="3"/>
                    <a:pt x="78" y="2"/>
                  </a:cubicBezTo>
                  <a:cubicBezTo>
                    <a:pt x="78" y="2"/>
                    <a:pt x="79" y="1"/>
                    <a:pt x="79" y="1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68" y="0"/>
                    <a:pt x="6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83"/>
            <p:cNvSpPr/>
            <p:nvPr/>
          </p:nvSpPr>
          <p:spPr bwMode="auto">
            <a:xfrm>
              <a:off x="6307138" y="3024188"/>
              <a:ext cx="173038" cy="203200"/>
            </a:xfrm>
            <a:custGeom>
              <a:avLst/>
              <a:gdLst>
                <a:gd name="T0" fmla="*/ 33 w 46"/>
                <a:gd name="T1" fmla="*/ 3 h 54"/>
                <a:gd name="T2" fmla="*/ 33 w 46"/>
                <a:gd name="T3" fmla="*/ 20 h 54"/>
                <a:gd name="T4" fmla="*/ 18 w 46"/>
                <a:gd name="T5" fmla="*/ 31 h 54"/>
                <a:gd name="T6" fmla="*/ 0 w 46"/>
                <a:gd name="T7" fmla="*/ 45 h 54"/>
                <a:gd name="T8" fmla="*/ 46 w 46"/>
                <a:gd name="T9" fmla="*/ 54 h 54"/>
                <a:gd name="T10" fmla="*/ 46 w 46"/>
                <a:gd name="T11" fmla="*/ 0 h 54"/>
                <a:gd name="T12" fmla="*/ 33 w 46"/>
                <a:gd name="T13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54">
                  <a:moveTo>
                    <a:pt x="33" y="3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28" y="28"/>
                    <a:pt x="18" y="31"/>
                  </a:cubicBezTo>
                  <a:cubicBezTo>
                    <a:pt x="9" y="35"/>
                    <a:pt x="0" y="40"/>
                    <a:pt x="0" y="45"/>
                  </a:cubicBezTo>
                  <a:cubicBezTo>
                    <a:pt x="1" y="50"/>
                    <a:pt x="14" y="54"/>
                    <a:pt x="46" y="54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84"/>
            <p:cNvSpPr/>
            <p:nvPr/>
          </p:nvSpPr>
          <p:spPr bwMode="auto">
            <a:xfrm>
              <a:off x="6456363" y="3024188"/>
              <a:ext cx="169863" cy="203200"/>
            </a:xfrm>
            <a:custGeom>
              <a:avLst/>
              <a:gdLst>
                <a:gd name="T0" fmla="*/ 12 w 45"/>
                <a:gd name="T1" fmla="*/ 3 h 54"/>
                <a:gd name="T2" fmla="*/ 12 w 45"/>
                <a:gd name="T3" fmla="*/ 20 h 54"/>
                <a:gd name="T4" fmla="*/ 25 w 45"/>
                <a:gd name="T5" fmla="*/ 31 h 54"/>
                <a:gd name="T6" fmla="*/ 44 w 45"/>
                <a:gd name="T7" fmla="*/ 45 h 54"/>
                <a:gd name="T8" fmla="*/ 0 w 45"/>
                <a:gd name="T9" fmla="*/ 54 h 54"/>
                <a:gd name="T10" fmla="*/ 0 w 45"/>
                <a:gd name="T11" fmla="*/ 0 h 54"/>
                <a:gd name="T12" fmla="*/ 12 w 45"/>
                <a:gd name="T13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4">
                  <a:moveTo>
                    <a:pt x="12" y="3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5" y="28"/>
                    <a:pt x="25" y="31"/>
                  </a:cubicBezTo>
                  <a:cubicBezTo>
                    <a:pt x="34" y="35"/>
                    <a:pt x="45" y="40"/>
                    <a:pt x="44" y="45"/>
                  </a:cubicBezTo>
                  <a:cubicBezTo>
                    <a:pt x="43" y="50"/>
                    <a:pt x="25" y="54"/>
                    <a:pt x="0" y="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85"/>
            <p:cNvSpPr/>
            <p:nvPr/>
          </p:nvSpPr>
          <p:spPr bwMode="auto">
            <a:xfrm>
              <a:off x="6172200" y="2424113"/>
              <a:ext cx="611188" cy="619125"/>
            </a:xfrm>
            <a:custGeom>
              <a:avLst/>
              <a:gdLst>
                <a:gd name="T0" fmla="*/ 120 w 163"/>
                <a:gd name="T1" fmla="*/ 9 h 165"/>
                <a:gd name="T2" fmla="*/ 153 w 163"/>
                <a:gd name="T3" fmla="*/ 74 h 165"/>
                <a:gd name="T4" fmla="*/ 72 w 163"/>
                <a:gd name="T5" fmla="*/ 155 h 165"/>
                <a:gd name="T6" fmla="*/ 8 w 163"/>
                <a:gd name="T7" fmla="*/ 123 h 165"/>
                <a:gd name="T8" fmla="*/ 0 w 163"/>
                <a:gd name="T9" fmla="*/ 129 h 165"/>
                <a:gd name="T10" fmla="*/ 72 w 163"/>
                <a:gd name="T11" fmla="*/ 165 h 165"/>
                <a:gd name="T12" fmla="*/ 163 w 163"/>
                <a:gd name="T13" fmla="*/ 74 h 165"/>
                <a:gd name="T14" fmla="*/ 126 w 163"/>
                <a:gd name="T15" fmla="*/ 0 h 165"/>
                <a:gd name="T16" fmla="*/ 120 w 163"/>
                <a:gd name="T17" fmla="*/ 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5">
                  <a:moveTo>
                    <a:pt x="120" y="9"/>
                  </a:moveTo>
                  <a:cubicBezTo>
                    <a:pt x="140" y="24"/>
                    <a:pt x="153" y="47"/>
                    <a:pt x="153" y="74"/>
                  </a:cubicBezTo>
                  <a:cubicBezTo>
                    <a:pt x="153" y="119"/>
                    <a:pt x="117" y="155"/>
                    <a:pt x="72" y="155"/>
                  </a:cubicBezTo>
                  <a:cubicBezTo>
                    <a:pt x="46" y="155"/>
                    <a:pt x="23" y="142"/>
                    <a:pt x="8" y="123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6" y="151"/>
                    <a:pt x="43" y="165"/>
                    <a:pt x="72" y="165"/>
                  </a:cubicBezTo>
                  <a:cubicBezTo>
                    <a:pt x="122" y="165"/>
                    <a:pt x="163" y="124"/>
                    <a:pt x="163" y="74"/>
                  </a:cubicBezTo>
                  <a:cubicBezTo>
                    <a:pt x="163" y="44"/>
                    <a:pt x="149" y="17"/>
                    <a:pt x="126" y="0"/>
                  </a:cubicBezTo>
                  <a:lnTo>
                    <a:pt x="12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286"/>
            <p:cNvSpPr>
              <a:spLocks noEditPoints="1"/>
            </p:cNvSpPr>
            <p:nvPr/>
          </p:nvSpPr>
          <p:spPr bwMode="auto">
            <a:xfrm>
              <a:off x="6175375" y="2436813"/>
              <a:ext cx="544513" cy="542925"/>
            </a:xfrm>
            <a:custGeom>
              <a:avLst/>
              <a:gdLst>
                <a:gd name="T0" fmla="*/ 72 w 145"/>
                <a:gd name="T1" fmla="*/ 0 h 145"/>
                <a:gd name="T2" fmla="*/ 0 w 145"/>
                <a:gd name="T3" fmla="*/ 73 h 145"/>
                <a:gd name="T4" fmla="*/ 72 w 145"/>
                <a:gd name="T5" fmla="*/ 145 h 145"/>
                <a:gd name="T6" fmla="*/ 145 w 145"/>
                <a:gd name="T7" fmla="*/ 73 h 145"/>
                <a:gd name="T8" fmla="*/ 72 w 145"/>
                <a:gd name="T9" fmla="*/ 0 h 145"/>
                <a:gd name="T10" fmla="*/ 72 w 145"/>
                <a:gd name="T11" fmla="*/ 142 h 145"/>
                <a:gd name="T12" fmla="*/ 3 w 145"/>
                <a:gd name="T13" fmla="*/ 73 h 145"/>
                <a:gd name="T14" fmla="*/ 72 w 145"/>
                <a:gd name="T15" fmla="*/ 4 h 145"/>
                <a:gd name="T16" fmla="*/ 141 w 145"/>
                <a:gd name="T17" fmla="*/ 73 h 145"/>
                <a:gd name="T18" fmla="*/ 72 w 145"/>
                <a:gd name="T19" fmla="*/ 14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45">
                  <a:moveTo>
                    <a:pt x="72" y="0"/>
                  </a:moveTo>
                  <a:cubicBezTo>
                    <a:pt x="32" y="0"/>
                    <a:pt x="0" y="33"/>
                    <a:pt x="0" y="73"/>
                  </a:cubicBezTo>
                  <a:cubicBezTo>
                    <a:pt x="0" y="113"/>
                    <a:pt x="32" y="145"/>
                    <a:pt x="72" y="145"/>
                  </a:cubicBezTo>
                  <a:cubicBezTo>
                    <a:pt x="112" y="145"/>
                    <a:pt x="145" y="113"/>
                    <a:pt x="145" y="73"/>
                  </a:cubicBezTo>
                  <a:cubicBezTo>
                    <a:pt x="145" y="33"/>
                    <a:pt x="112" y="0"/>
                    <a:pt x="72" y="0"/>
                  </a:cubicBezTo>
                  <a:close/>
                  <a:moveTo>
                    <a:pt x="72" y="142"/>
                  </a:moveTo>
                  <a:cubicBezTo>
                    <a:pt x="34" y="142"/>
                    <a:pt x="3" y="111"/>
                    <a:pt x="3" y="73"/>
                  </a:cubicBezTo>
                  <a:cubicBezTo>
                    <a:pt x="3" y="35"/>
                    <a:pt x="34" y="4"/>
                    <a:pt x="72" y="4"/>
                  </a:cubicBezTo>
                  <a:cubicBezTo>
                    <a:pt x="110" y="4"/>
                    <a:pt x="141" y="35"/>
                    <a:pt x="141" y="73"/>
                  </a:cubicBezTo>
                  <a:cubicBezTo>
                    <a:pt x="141" y="111"/>
                    <a:pt x="110" y="142"/>
                    <a:pt x="72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287"/>
            <p:cNvSpPr/>
            <p:nvPr/>
          </p:nvSpPr>
          <p:spPr bwMode="auto">
            <a:xfrm>
              <a:off x="6161087" y="2447926"/>
              <a:ext cx="608013" cy="531813"/>
            </a:xfrm>
            <a:custGeom>
              <a:avLst/>
              <a:gdLst>
                <a:gd name="T0" fmla="*/ 47 w 162"/>
                <a:gd name="T1" fmla="*/ 11 h 142"/>
                <a:gd name="T2" fmla="*/ 44 w 162"/>
                <a:gd name="T3" fmla="*/ 17 h 142"/>
                <a:gd name="T4" fmla="*/ 41 w 162"/>
                <a:gd name="T5" fmla="*/ 21 h 142"/>
                <a:gd name="T6" fmla="*/ 38 w 162"/>
                <a:gd name="T7" fmla="*/ 19 h 142"/>
                <a:gd name="T8" fmla="*/ 37 w 162"/>
                <a:gd name="T9" fmla="*/ 23 h 142"/>
                <a:gd name="T10" fmla="*/ 30 w 162"/>
                <a:gd name="T11" fmla="*/ 25 h 142"/>
                <a:gd name="T12" fmla="*/ 26 w 162"/>
                <a:gd name="T13" fmla="*/ 30 h 142"/>
                <a:gd name="T14" fmla="*/ 19 w 162"/>
                <a:gd name="T15" fmla="*/ 38 h 142"/>
                <a:gd name="T16" fmla="*/ 15 w 162"/>
                <a:gd name="T17" fmla="*/ 44 h 142"/>
                <a:gd name="T18" fmla="*/ 19 w 162"/>
                <a:gd name="T19" fmla="*/ 48 h 142"/>
                <a:gd name="T20" fmla="*/ 19 w 162"/>
                <a:gd name="T21" fmla="*/ 50 h 142"/>
                <a:gd name="T22" fmla="*/ 16 w 162"/>
                <a:gd name="T23" fmla="*/ 47 h 142"/>
                <a:gd name="T24" fmla="*/ 13 w 162"/>
                <a:gd name="T25" fmla="*/ 43 h 142"/>
                <a:gd name="T26" fmla="*/ 12 w 162"/>
                <a:gd name="T27" fmla="*/ 49 h 142"/>
                <a:gd name="T28" fmla="*/ 13 w 162"/>
                <a:gd name="T29" fmla="*/ 60 h 142"/>
                <a:gd name="T30" fmla="*/ 17 w 162"/>
                <a:gd name="T31" fmla="*/ 57 h 142"/>
                <a:gd name="T32" fmla="*/ 23 w 162"/>
                <a:gd name="T33" fmla="*/ 63 h 142"/>
                <a:gd name="T34" fmla="*/ 29 w 162"/>
                <a:gd name="T35" fmla="*/ 70 h 142"/>
                <a:gd name="T36" fmla="*/ 36 w 162"/>
                <a:gd name="T37" fmla="*/ 75 h 142"/>
                <a:gd name="T38" fmla="*/ 44 w 162"/>
                <a:gd name="T39" fmla="*/ 84 h 142"/>
                <a:gd name="T40" fmla="*/ 41 w 162"/>
                <a:gd name="T41" fmla="*/ 96 h 142"/>
                <a:gd name="T42" fmla="*/ 35 w 162"/>
                <a:gd name="T43" fmla="*/ 111 h 142"/>
                <a:gd name="T44" fmla="*/ 37 w 162"/>
                <a:gd name="T45" fmla="*/ 121 h 142"/>
                <a:gd name="T46" fmla="*/ 33 w 162"/>
                <a:gd name="T47" fmla="*/ 122 h 142"/>
                <a:gd name="T48" fmla="*/ 23 w 162"/>
                <a:gd name="T49" fmla="*/ 106 h 142"/>
                <a:gd name="T50" fmla="*/ 12 w 162"/>
                <a:gd name="T51" fmla="*/ 81 h 142"/>
                <a:gd name="T52" fmla="*/ 8 w 162"/>
                <a:gd name="T53" fmla="*/ 62 h 142"/>
                <a:gd name="T54" fmla="*/ 53 w 162"/>
                <a:gd name="T55" fmla="*/ 131 h 142"/>
                <a:gd name="T56" fmla="*/ 64 w 162"/>
                <a:gd name="T57" fmla="*/ 129 h 142"/>
                <a:gd name="T58" fmla="*/ 79 w 162"/>
                <a:gd name="T59" fmla="*/ 127 h 142"/>
                <a:gd name="T60" fmla="*/ 77 w 162"/>
                <a:gd name="T61" fmla="*/ 134 h 142"/>
                <a:gd name="T62" fmla="*/ 86 w 162"/>
                <a:gd name="T63" fmla="*/ 133 h 142"/>
                <a:gd name="T64" fmla="*/ 99 w 162"/>
                <a:gd name="T65" fmla="*/ 131 h 142"/>
                <a:gd name="T66" fmla="*/ 98 w 162"/>
                <a:gd name="T67" fmla="*/ 2 h 142"/>
                <a:gd name="T68" fmla="*/ 140 w 162"/>
                <a:gd name="T69" fmla="*/ 46 h 142"/>
                <a:gd name="T70" fmla="*/ 135 w 162"/>
                <a:gd name="T71" fmla="*/ 42 h 142"/>
                <a:gd name="T72" fmla="*/ 129 w 162"/>
                <a:gd name="T73" fmla="*/ 53 h 142"/>
                <a:gd name="T74" fmla="*/ 121 w 162"/>
                <a:gd name="T75" fmla="*/ 43 h 142"/>
                <a:gd name="T76" fmla="*/ 124 w 162"/>
                <a:gd name="T77" fmla="*/ 53 h 142"/>
                <a:gd name="T78" fmla="*/ 133 w 162"/>
                <a:gd name="T79" fmla="*/ 56 h 142"/>
                <a:gd name="T80" fmla="*/ 129 w 162"/>
                <a:gd name="T81" fmla="*/ 72 h 142"/>
                <a:gd name="T82" fmla="*/ 125 w 162"/>
                <a:gd name="T83" fmla="*/ 88 h 142"/>
                <a:gd name="T84" fmla="*/ 120 w 162"/>
                <a:gd name="T85" fmla="*/ 98 h 142"/>
                <a:gd name="T86" fmla="*/ 105 w 162"/>
                <a:gd name="T87" fmla="*/ 110 h 142"/>
                <a:gd name="T88" fmla="*/ 101 w 162"/>
                <a:gd name="T89" fmla="*/ 99 h 142"/>
                <a:gd name="T90" fmla="*/ 102 w 162"/>
                <a:gd name="T91" fmla="*/ 86 h 142"/>
                <a:gd name="T92" fmla="*/ 96 w 162"/>
                <a:gd name="T93" fmla="*/ 72 h 142"/>
                <a:gd name="T94" fmla="*/ 89 w 162"/>
                <a:gd name="T95" fmla="*/ 64 h 142"/>
                <a:gd name="T96" fmla="*/ 71 w 162"/>
                <a:gd name="T97" fmla="*/ 65 h 142"/>
                <a:gd name="T98" fmla="*/ 64 w 162"/>
                <a:gd name="T99" fmla="*/ 55 h 142"/>
                <a:gd name="T100" fmla="*/ 71 w 162"/>
                <a:gd name="T101" fmla="*/ 35 h 142"/>
                <a:gd name="T102" fmla="*/ 85 w 162"/>
                <a:gd name="T103" fmla="*/ 30 h 142"/>
                <a:gd name="T104" fmla="*/ 93 w 162"/>
                <a:gd name="T105" fmla="*/ 33 h 142"/>
                <a:gd name="T106" fmla="*/ 104 w 162"/>
                <a:gd name="T107" fmla="*/ 33 h 142"/>
                <a:gd name="T108" fmla="*/ 116 w 162"/>
                <a:gd name="T109" fmla="*/ 32 h 142"/>
                <a:gd name="T110" fmla="*/ 105 w 162"/>
                <a:gd name="T111" fmla="*/ 27 h 142"/>
                <a:gd name="T112" fmla="*/ 104 w 162"/>
                <a:gd name="T113" fmla="*/ 23 h 142"/>
                <a:gd name="T114" fmla="*/ 91 w 162"/>
                <a:gd name="T115" fmla="*/ 23 h 142"/>
                <a:gd name="T116" fmla="*/ 79 w 162"/>
                <a:gd name="T117" fmla="*/ 27 h 142"/>
                <a:gd name="T118" fmla="*/ 77 w 162"/>
                <a:gd name="T119" fmla="*/ 15 h 142"/>
                <a:gd name="T120" fmla="*/ 68 w 162"/>
                <a:gd name="T121" fmla="*/ 8 h 142"/>
                <a:gd name="T122" fmla="*/ 78 w 162"/>
                <a:gd name="T123" fmla="*/ 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2" h="142">
                  <a:moveTo>
                    <a:pt x="66" y="1"/>
                  </a:moveTo>
                  <a:cubicBezTo>
                    <a:pt x="66" y="1"/>
                    <a:pt x="42" y="4"/>
                    <a:pt x="25" y="23"/>
                  </a:cubicBezTo>
                  <a:cubicBezTo>
                    <a:pt x="25" y="23"/>
                    <a:pt x="38" y="10"/>
                    <a:pt x="46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1"/>
                    <a:pt x="47" y="11"/>
                  </a:cubicBezTo>
                  <a:cubicBezTo>
                    <a:pt x="47" y="11"/>
                    <a:pt x="46" y="13"/>
                    <a:pt x="46" y="13"/>
                  </a:cubicBezTo>
                  <a:cubicBezTo>
                    <a:pt x="46" y="13"/>
                    <a:pt x="46" y="15"/>
                    <a:pt x="46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4" y="16"/>
                    <a:pt x="44" y="16"/>
                  </a:cubicBezTo>
                  <a:cubicBezTo>
                    <a:pt x="44" y="16"/>
                    <a:pt x="44" y="16"/>
                    <a:pt x="44" y="17"/>
                  </a:cubicBezTo>
                  <a:cubicBezTo>
                    <a:pt x="44" y="17"/>
                    <a:pt x="44" y="18"/>
                    <a:pt x="44" y="18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21"/>
                    <a:pt x="41" y="21"/>
                    <a:pt x="41" y="21"/>
                  </a:cubicBezTo>
                  <a:cubicBezTo>
                    <a:pt x="40" y="21"/>
                    <a:pt x="40" y="20"/>
                    <a:pt x="40" y="20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9"/>
                    <a:pt x="42" y="19"/>
                    <a:pt x="41" y="18"/>
                  </a:cubicBezTo>
                  <a:cubicBezTo>
                    <a:pt x="41" y="18"/>
                    <a:pt x="41" y="17"/>
                    <a:pt x="40" y="17"/>
                  </a:cubicBezTo>
                  <a:cubicBezTo>
                    <a:pt x="40" y="18"/>
                    <a:pt x="38" y="19"/>
                    <a:pt x="38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21"/>
                    <a:pt x="37" y="21"/>
                  </a:cubicBezTo>
                  <a:cubicBezTo>
                    <a:pt x="37" y="21"/>
                    <a:pt x="38" y="21"/>
                    <a:pt x="38" y="21"/>
                  </a:cubicBezTo>
                  <a:cubicBezTo>
                    <a:pt x="38" y="21"/>
                    <a:pt x="38" y="22"/>
                    <a:pt x="38" y="22"/>
                  </a:cubicBezTo>
                  <a:cubicBezTo>
                    <a:pt x="38" y="23"/>
                    <a:pt x="37" y="23"/>
                    <a:pt x="37" y="23"/>
                  </a:cubicBezTo>
                  <a:cubicBezTo>
                    <a:pt x="37" y="23"/>
                    <a:pt x="37" y="24"/>
                    <a:pt x="36" y="24"/>
                  </a:cubicBezTo>
                  <a:cubicBezTo>
                    <a:pt x="36" y="23"/>
                    <a:pt x="35" y="23"/>
                    <a:pt x="34" y="23"/>
                  </a:cubicBezTo>
                  <a:cubicBezTo>
                    <a:pt x="34" y="23"/>
                    <a:pt x="33" y="23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4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6"/>
                    <a:pt x="29" y="27"/>
                    <a:pt x="29" y="27"/>
                  </a:cubicBezTo>
                  <a:cubicBezTo>
                    <a:pt x="29" y="27"/>
                    <a:pt x="29" y="27"/>
                    <a:pt x="27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5" y="30"/>
                    <a:pt x="24" y="31"/>
                  </a:cubicBezTo>
                  <a:cubicBezTo>
                    <a:pt x="24" y="32"/>
                    <a:pt x="22" y="33"/>
                    <a:pt x="22" y="33"/>
                  </a:cubicBezTo>
                  <a:cubicBezTo>
                    <a:pt x="21" y="33"/>
                    <a:pt x="21" y="34"/>
                    <a:pt x="20" y="34"/>
                  </a:cubicBezTo>
                  <a:cubicBezTo>
                    <a:pt x="20" y="35"/>
                    <a:pt x="20" y="36"/>
                    <a:pt x="20" y="36"/>
                  </a:cubicBezTo>
                  <a:cubicBezTo>
                    <a:pt x="20" y="37"/>
                    <a:pt x="19" y="38"/>
                    <a:pt x="19" y="38"/>
                  </a:cubicBezTo>
                  <a:cubicBezTo>
                    <a:pt x="19" y="39"/>
                    <a:pt x="19" y="40"/>
                    <a:pt x="19" y="40"/>
                  </a:cubicBezTo>
                  <a:cubicBezTo>
                    <a:pt x="18" y="40"/>
                    <a:pt x="18" y="41"/>
                    <a:pt x="17" y="41"/>
                  </a:cubicBezTo>
                  <a:cubicBezTo>
                    <a:pt x="17" y="41"/>
                    <a:pt x="16" y="41"/>
                    <a:pt x="15" y="42"/>
                  </a:cubicBezTo>
                  <a:cubicBezTo>
                    <a:pt x="15" y="42"/>
                    <a:pt x="14" y="43"/>
                    <a:pt x="14" y="43"/>
                  </a:cubicBezTo>
                  <a:cubicBezTo>
                    <a:pt x="14" y="43"/>
                    <a:pt x="15" y="44"/>
                    <a:pt x="15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17" y="46"/>
                    <a:pt x="17" y="46"/>
                  </a:cubicBezTo>
                  <a:cubicBezTo>
                    <a:pt x="17" y="46"/>
                    <a:pt x="16" y="47"/>
                    <a:pt x="17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50"/>
                    <a:pt x="21" y="50"/>
                  </a:cubicBezTo>
                  <a:cubicBezTo>
                    <a:pt x="20" y="50"/>
                    <a:pt x="20" y="51"/>
                    <a:pt x="20" y="51"/>
                  </a:cubicBezTo>
                  <a:cubicBezTo>
                    <a:pt x="20" y="51"/>
                    <a:pt x="20" y="51"/>
                    <a:pt x="19" y="50"/>
                  </a:cubicBezTo>
                  <a:cubicBezTo>
                    <a:pt x="19" y="50"/>
                    <a:pt x="19" y="49"/>
                    <a:pt x="19" y="49"/>
                  </a:cubicBezTo>
                  <a:cubicBezTo>
                    <a:pt x="18" y="49"/>
                    <a:pt x="18" y="50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8"/>
                    <a:pt x="16" y="49"/>
                    <a:pt x="16" y="48"/>
                  </a:cubicBezTo>
                  <a:cubicBezTo>
                    <a:pt x="16" y="48"/>
                    <a:pt x="16" y="47"/>
                    <a:pt x="16" y="47"/>
                  </a:cubicBezTo>
                  <a:cubicBezTo>
                    <a:pt x="16" y="47"/>
                    <a:pt x="15" y="46"/>
                    <a:pt x="15" y="46"/>
                  </a:cubicBezTo>
                  <a:cubicBezTo>
                    <a:pt x="15" y="46"/>
                    <a:pt x="15" y="47"/>
                    <a:pt x="15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4"/>
                    <a:pt x="13" y="44"/>
                    <a:pt x="13" y="43"/>
                  </a:cubicBezTo>
                  <a:cubicBezTo>
                    <a:pt x="13" y="43"/>
                    <a:pt x="14" y="42"/>
                    <a:pt x="14" y="42"/>
                  </a:cubicBezTo>
                  <a:cubicBezTo>
                    <a:pt x="14" y="41"/>
                    <a:pt x="14" y="39"/>
                    <a:pt x="14" y="39"/>
                  </a:cubicBezTo>
                  <a:cubicBezTo>
                    <a:pt x="14" y="39"/>
                    <a:pt x="12" y="44"/>
                    <a:pt x="11" y="47"/>
                  </a:cubicBezTo>
                  <a:cubicBezTo>
                    <a:pt x="11" y="47"/>
                    <a:pt x="12" y="47"/>
                    <a:pt x="12" y="48"/>
                  </a:cubicBezTo>
                  <a:cubicBezTo>
                    <a:pt x="12" y="48"/>
                    <a:pt x="12" y="49"/>
                    <a:pt x="12" y="49"/>
                  </a:cubicBezTo>
                  <a:cubicBezTo>
                    <a:pt x="12" y="50"/>
                    <a:pt x="12" y="50"/>
                    <a:pt x="12" y="51"/>
                  </a:cubicBezTo>
                  <a:cubicBezTo>
                    <a:pt x="12" y="53"/>
                    <a:pt x="12" y="54"/>
                    <a:pt x="12" y="54"/>
                  </a:cubicBezTo>
                  <a:cubicBezTo>
                    <a:pt x="12" y="55"/>
                    <a:pt x="11" y="56"/>
                    <a:pt x="11" y="56"/>
                  </a:cubicBezTo>
                  <a:cubicBezTo>
                    <a:pt x="11" y="57"/>
                    <a:pt x="12" y="58"/>
                    <a:pt x="12" y="59"/>
                  </a:cubicBezTo>
                  <a:cubicBezTo>
                    <a:pt x="12" y="59"/>
                    <a:pt x="12" y="59"/>
                    <a:pt x="13" y="60"/>
                  </a:cubicBezTo>
                  <a:cubicBezTo>
                    <a:pt x="13" y="60"/>
                    <a:pt x="12" y="61"/>
                    <a:pt x="13" y="60"/>
                  </a:cubicBezTo>
                  <a:cubicBezTo>
                    <a:pt x="14" y="59"/>
                    <a:pt x="14" y="58"/>
                    <a:pt x="14" y="58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6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8" y="58"/>
                    <a:pt x="17" y="59"/>
                    <a:pt x="17" y="59"/>
                  </a:cubicBezTo>
                  <a:cubicBezTo>
                    <a:pt x="18" y="59"/>
                    <a:pt x="20" y="58"/>
                    <a:pt x="20" y="58"/>
                  </a:cubicBezTo>
                  <a:cubicBezTo>
                    <a:pt x="21" y="58"/>
                    <a:pt x="21" y="58"/>
                    <a:pt x="21" y="59"/>
                  </a:cubicBezTo>
                  <a:cubicBezTo>
                    <a:pt x="22" y="60"/>
                    <a:pt x="22" y="61"/>
                    <a:pt x="22" y="61"/>
                  </a:cubicBezTo>
                  <a:cubicBezTo>
                    <a:pt x="23" y="62"/>
                    <a:pt x="23" y="63"/>
                    <a:pt x="23" y="63"/>
                  </a:cubicBezTo>
                  <a:cubicBezTo>
                    <a:pt x="23" y="64"/>
                    <a:pt x="25" y="64"/>
                    <a:pt x="25" y="64"/>
                  </a:cubicBezTo>
                  <a:cubicBezTo>
                    <a:pt x="25" y="64"/>
                    <a:pt x="27" y="65"/>
                    <a:pt x="27" y="65"/>
                  </a:cubicBezTo>
                  <a:cubicBezTo>
                    <a:pt x="28" y="65"/>
                    <a:pt x="27" y="66"/>
                    <a:pt x="28" y="66"/>
                  </a:cubicBezTo>
                  <a:cubicBezTo>
                    <a:pt x="29" y="66"/>
                    <a:pt x="29" y="68"/>
                    <a:pt x="29" y="68"/>
                  </a:cubicBezTo>
                  <a:cubicBezTo>
                    <a:pt x="29" y="68"/>
                    <a:pt x="30" y="70"/>
                    <a:pt x="29" y="70"/>
                  </a:cubicBezTo>
                  <a:cubicBezTo>
                    <a:pt x="29" y="70"/>
                    <a:pt x="29" y="71"/>
                    <a:pt x="30" y="71"/>
                  </a:cubicBezTo>
                  <a:cubicBezTo>
                    <a:pt x="30" y="71"/>
                    <a:pt x="32" y="72"/>
                    <a:pt x="32" y="72"/>
                  </a:cubicBezTo>
                  <a:cubicBezTo>
                    <a:pt x="32" y="72"/>
                    <a:pt x="31" y="73"/>
                    <a:pt x="32" y="73"/>
                  </a:cubicBezTo>
                  <a:cubicBezTo>
                    <a:pt x="33" y="74"/>
                    <a:pt x="35" y="74"/>
                    <a:pt x="35" y="74"/>
                  </a:cubicBezTo>
                  <a:cubicBezTo>
                    <a:pt x="35" y="75"/>
                    <a:pt x="34" y="76"/>
                    <a:pt x="36" y="75"/>
                  </a:cubicBezTo>
                  <a:cubicBezTo>
                    <a:pt x="37" y="75"/>
                    <a:pt x="38" y="75"/>
                    <a:pt x="39" y="76"/>
                  </a:cubicBezTo>
                  <a:cubicBezTo>
                    <a:pt x="40" y="76"/>
                    <a:pt x="39" y="77"/>
                    <a:pt x="41" y="78"/>
                  </a:cubicBezTo>
                  <a:cubicBezTo>
                    <a:pt x="43" y="79"/>
                    <a:pt x="43" y="79"/>
                    <a:pt x="44" y="79"/>
                  </a:cubicBezTo>
                  <a:cubicBezTo>
                    <a:pt x="44" y="80"/>
                    <a:pt x="45" y="80"/>
                    <a:pt x="45" y="81"/>
                  </a:cubicBezTo>
                  <a:cubicBezTo>
                    <a:pt x="45" y="82"/>
                    <a:pt x="44" y="83"/>
                    <a:pt x="44" y="84"/>
                  </a:cubicBezTo>
                  <a:cubicBezTo>
                    <a:pt x="43" y="84"/>
                    <a:pt x="42" y="86"/>
                    <a:pt x="42" y="87"/>
                  </a:cubicBezTo>
                  <a:cubicBezTo>
                    <a:pt x="41" y="87"/>
                    <a:pt x="41" y="88"/>
                    <a:pt x="41" y="89"/>
                  </a:cubicBezTo>
                  <a:cubicBezTo>
                    <a:pt x="42" y="90"/>
                    <a:pt x="42" y="91"/>
                    <a:pt x="42" y="91"/>
                  </a:cubicBezTo>
                  <a:cubicBezTo>
                    <a:pt x="42" y="92"/>
                    <a:pt x="43" y="94"/>
                    <a:pt x="42" y="94"/>
                  </a:cubicBezTo>
                  <a:cubicBezTo>
                    <a:pt x="42" y="95"/>
                    <a:pt x="41" y="96"/>
                    <a:pt x="41" y="96"/>
                  </a:cubicBezTo>
                  <a:cubicBezTo>
                    <a:pt x="41" y="96"/>
                    <a:pt x="42" y="97"/>
                    <a:pt x="42" y="98"/>
                  </a:cubicBezTo>
                  <a:cubicBezTo>
                    <a:pt x="41" y="99"/>
                    <a:pt x="39" y="100"/>
                    <a:pt x="39" y="100"/>
                  </a:cubicBezTo>
                  <a:cubicBezTo>
                    <a:pt x="38" y="100"/>
                    <a:pt x="37" y="102"/>
                    <a:pt x="37" y="102"/>
                  </a:cubicBezTo>
                  <a:cubicBezTo>
                    <a:pt x="37" y="102"/>
                    <a:pt x="37" y="104"/>
                    <a:pt x="37" y="105"/>
                  </a:cubicBezTo>
                  <a:cubicBezTo>
                    <a:pt x="37" y="105"/>
                    <a:pt x="34" y="110"/>
                    <a:pt x="35" y="111"/>
                  </a:cubicBezTo>
                  <a:cubicBezTo>
                    <a:pt x="36" y="112"/>
                    <a:pt x="36" y="113"/>
                    <a:pt x="36" y="114"/>
                  </a:cubicBezTo>
                  <a:cubicBezTo>
                    <a:pt x="35" y="114"/>
                    <a:pt x="35" y="114"/>
                    <a:pt x="35" y="115"/>
                  </a:cubicBezTo>
                  <a:cubicBezTo>
                    <a:pt x="35" y="115"/>
                    <a:pt x="33" y="115"/>
                    <a:pt x="34" y="116"/>
                  </a:cubicBezTo>
                  <a:cubicBezTo>
                    <a:pt x="35" y="118"/>
                    <a:pt x="36" y="118"/>
                    <a:pt x="36" y="119"/>
                  </a:cubicBezTo>
                  <a:cubicBezTo>
                    <a:pt x="36" y="120"/>
                    <a:pt x="36" y="120"/>
                    <a:pt x="37" y="121"/>
                  </a:cubicBezTo>
                  <a:cubicBezTo>
                    <a:pt x="38" y="122"/>
                    <a:pt x="38" y="123"/>
                    <a:pt x="39" y="124"/>
                  </a:cubicBezTo>
                  <a:cubicBezTo>
                    <a:pt x="40" y="124"/>
                    <a:pt x="40" y="125"/>
                    <a:pt x="40" y="126"/>
                  </a:cubicBezTo>
                  <a:cubicBezTo>
                    <a:pt x="40" y="126"/>
                    <a:pt x="42" y="128"/>
                    <a:pt x="40" y="127"/>
                  </a:cubicBezTo>
                  <a:cubicBezTo>
                    <a:pt x="38" y="125"/>
                    <a:pt x="40" y="127"/>
                    <a:pt x="37" y="125"/>
                  </a:cubicBezTo>
                  <a:cubicBezTo>
                    <a:pt x="35" y="122"/>
                    <a:pt x="34" y="123"/>
                    <a:pt x="33" y="122"/>
                  </a:cubicBezTo>
                  <a:cubicBezTo>
                    <a:pt x="32" y="121"/>
                    <a:pt x="34" y="125"/>
                    <a:pt x="31" y="120"/>
                  </a:cubicBezTo>
                  <a:cubicBezTo>
                    <a:pt x="29" y="114"/>
                    <a:pt x="29" y="115"/>
                    <a:pt x="28" y="114"/>
                  </a:cubicBezTo>
                  <a:cubicBezTo>
                    <a:pt x="28" y="113"/>
                    <a:pt x="28" y="114"/>
                    <a:pt x="27" y="111"/>
                  </a:cubicBezTo>
                  <a:cubicBezTo>
                    <a:pt x="25" y="108"/>
                    <a:pt x="26" y="110"/>
                    <a:pt x="25" y="108"/>
                  </a:cubicBezTo>
                  <a:cubicBezTo>
                    <a:pt x="24" y="107"/>
                    <a:pt x="24" y="109"/>
                    <a:pt x="23" y="106"/>
                  </a:cubicBezTo>
                  <a:cubicBezTo>
                    <a:pt x="22" y="103"/>
                    <a:pt x="22" y="105"/>
                    <a:pt x="21" y="101"/>
                  </a:cubicBezTo>
                  <a:cubicBezTo>
                    <a:pt x="20" y="97"/>
                    <a:pt x="22" y="97"/>
                    <a:pt x="20" y="96"/>
                  </a:cubicBezTo>
                  <a:cubicBezTo>
                    <a:pt x="18" y="94"/>
                    <a:pt x="18" y="95"/>
                    <a:pt x="17" y="93"/>
                  </a:cubicBezTo>
                  <a:cubicBezTo>
                    <a:pt x="17" y="92"/>
                    <a:pt x="18" y="93"/>
                    <a:pt x="16" y="90"/>
                  </a:cubicBezTo>
                  <a:cubicBezTo>
                    <a:pt x="14" y="87"/>
                    <a:pt x="12" y="86"/>
                    <a:pt x="12" y="81"/>
                  </a:cubicBezTo>
                  <a:cubicBezTo>
                    <a:pt x="12" y="75"/>
                    <a:pt x="12" y="74"/>
                    <a:pt x="12" y="74"/>
                  </a:cubicBezTo>
                  <a:cubicBezTo>
                    <a:pt x="12" y="74"/>
                    <a:pt x="9" y="72"/>
                    <a:pt x="10" y="69"/>
                  </a:cubicBezTo>
                  <a:cubicBezTo>
                    <a:pt x="11" y="66"/>
                    <a:pt x="11" y="67"/>
                    <a:pt x="11" y="66"/>
                  </a:cubicBezTo>
                  <a:cubicBezTo>
                    <a:pt x="11" y="65"/>
                    <a:pt x="10" y="65"/>
                    <a:pt x="9" y="64"/>
                  </a:cubicBezTo>
                  <a:cubicBezTo>
                    <a:pt x="9" y="63"/>
                    <a:pt x="8" y="63"/>
                    <a:pt x="8" y="62"/>
                  </a:cubicBezTo>
                  <a:cubicBezTo>
                    <a:pt x="8" y="61"/>
                    <a:pt x="8" y="60"/>
                    <a:pt x="8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0"/>
                    <a:pt x="0" y="130"/>
                    <a:pt x="70" y="140"/>
                  </a:cubicBezTo>
                  <a:cubicBezTo>
                    <a:pt x="70" y="140"/>
                    <a:pt x="54" y="137"/>
                    <a:pt x="52" y="134"/>
                  </a:cubicBezTo>
                  <a:cubicBezTo>
                    <a:pt x="52" y="134"/>
                    <a:pt x="52" y="131"/>
                    <a:pt x="53" y="131"/>
                  </a:cubicBezTo>
                  <a:cubicBezTo>
                    <a:pt x="53" y="131"/>
                    <a:pt x="54" y="131"/>
                    <a:pt x="55" y="131"/>
                  </a:cubicBezTo>
                  <a:cubicBezTo>
                    <a:pt x="56" y="130"/>
                    <a:pt x="57" y="129"/>
                    <a:pt x="57" y="129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7" y="130"/>
                    <a:pt x="60" y="130"/>
                  </a:cubicBezTo>
                  <a:cubicBezTo>
                    <a:pt x="63" y="129"/>
                    <a:pt x="63" y="130"/>
                    <a:pt x="64" y="129"/>
                  </a:cubicBezTo>
                  <a:cubicBezTo>
                    <a:pt x="65" y="129"/>
                    <a:pt x="66" y="126"/>
                    <a:pt x="67" y="128"/>
                  </a:cubicBezTo>
                  <a:cubicBezTo>
                    <a:pt x="68" y="129"/>
                    <a:pt x="66" y="128"/>
                    <a:pt x="68" y="129"/>
                  </a:cubicBezTo>
                  <a:cubicBezTo>
                    <a:pt x="69" y="130"/>
                    <a:pt x="72" y="129"/>
                    <a:pt x="72" y="129"/>
                  </a:cubicBezTo>
                  <a:cubicBezTo>
                    <a:pt x="72" y="129"/>
                    <a:pt x="77" y="129"/>
                    <a:pt x="77" y="129"/>
                  </a:cubicBezTo>
                  <a:cubicBezTo>
                    <a:pt x="78" y="128"/>
                    <a:pt x="78" y="127"/>
                    <a:pt x="79" y="127"/>
                  </a:cubicBezTo>
                  <a:cubicBezTo>
                    <a:pt x="80" y="128"/>
                    <a:pt x="80" y="129"/>
                    <a:pt x="80" y="129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5" y="132"/>
                    <a:pt x="74" y="133"/>
                    <a:pt x="75" y="133"/>
                  </a:cubicBezTo>
                  <a:cubicBezTo>
                    <a:pt x="76" y="134"/>
                    <a:pt x="76" y="133"/>
                    <a:pt x="77" y="134"/>
                  </a:cubicBezTo>
                  <a:cubicBezTo>
                    <a:pt x="79" y="134"/>
                    <a:pt x="81" y="136"/>
                    <a:pt x="82" y="135"/>
                  </a:cubicBezTo>
                  <a:cubicBezTo>
                    <a:pt x="83" y="133"/>
                    <a:pt x="83" y="133"/>
                    <a:pt x="83" y="132"/>
                  </a:cubicBezTo>
                  <a:cubicBezTo>
                    <a:pt x="84" y="131"/>
                    <a:pt x="84" y="130"/>
                    <a:pt x="85" y="130"/>
                  </a:cubicBezTo>
                  <a:cubicBezTo>
                    <a:pt x="86" y="130"/>
                    <a:pt x="87" y="131"/>
                    <a:pt x="87" y="131"/>
                  </a:cubicBezTo>
                  <a:cubicBezTo>
                    <a:pt x="86" y="133"/>
                    <a:pt x="86" y="133"/>
                    <a:pt x="86" y="133"/>
                  </a:cubicBezTo>
                  <a:cubicBezTo>
                    <a:pt x="86" y="133"/>
                    <a:pt x="88" y="133"/>
                    <a:pt x="89" y="133"/>
                  </a:cubicBezTo>
                  <a:cubicBezTo>
                    <a:pt x="90" y="133"/>
                    <a:pt x="90" y="134"/>
                    <a:pt x="91" y="133"/>
                  </a:cubicBezTo>
                  <a:cubicBezTo>
                    <a:pt x="92" y="132"/>
                    <a:pt x="92" y="132"/>
                    <a:pt x="94" y="132"/>
                  </a:cubicBezTo>
                  <a:cubicBezTo>
                    <a:pt x="95" y="131"/>
                    <a:pt x="96" y="131"/>
                    <a:pt x="97" y="131"/>
                  </a:cubicBezTo>
                  <a:cubicBezTo>
                    <a:pt x="97" y="131"/>
                    <a:pt x="98" y="131"/>
                    <a:pt x="99" y="131"/>
                  </a:cubicBezTo>
                  <a:cubicBezTo>
                    <a:pt x="99" y="131"/>
                    <a:pt x="102" y="133"/>
                    <a:pt x="102" y="133"/>
                  </a:cubicBezTo>
                  <a:cubicBezTo>
                    <a:pt x="103" y="133"/>
                    <a:pt x="106" y="133"/>
                    <a:pt x="106" y="133"/>
                  </a:cubicBezTo>
                  <a:cubicBezTo>
                    <a:pt x="106" y="133"/>
                    <a:pt x="98" y="140"/>
                    <a:pt x="81" y="140"/>
                  </a:cubicBezTo>
                  <a:cubicBezTo>
                    <a:pt x="81" y="140"/>
                    <a:pt x="119" y="142"/>
                    <a:pt x="141" y="105"/>
                  </a:cubicBezTo>
                  <a:cubicBezTo>
                    <a:pt x="162" y="67"/>
                    <a:pt x="147" y="19"/>
                    <a:pt x="98" y="2"/>
                  </a:cubicBezTo>
                  <a:cubicBezTo>
                    <a:pt x="98" y="2"/>
                    <a:pt x="135" y="16"/>
                    <a:pt x="145" y="51"/>
                  </a:cubicBezTo>
                  <a:cubicBezTo>
                    <a:pt x="144" y="52"/>
                    <a:pt x="144" y="52"/>
                    <a:pt x="144" y="52"/>
                  </a:cubicBezTo>
                  <a:cubicBezTo>
                    <a:pt x="143" y="51"/>
                    <a:pt x="143" y="51"/>
                    <a:pt x="143" y="50"/>
                  </a:cubicBezTo>
                  <a:cubicBezTo>
                    <a:pt x="142" y="48"/>
                    <a:pt x="142" y="48"/>
                    <a:pt x="142" y="47"/>
                  </a:cubicBezTo>
                  <a:cubicBezTo>
                    <a:pt x="141" y="46"/>
                    <a:pt x="141" y="47"/>
                    <a:pt x="140" y="46"/>
                  </a:cubicBezTo>
                  <a:cubicBezTo>
                    <a:pt x="140" y="45"/>
                    <a:pt x="139" y="45"/>
                    <a:pt x="139" y="44"/>
                  </a:cubicBezTo>
                  <a:cubicBezTo>
                    <a:pt x="138" y="44"/>
                    <a:pt x="137" y="41"/>
                    <a:pt x="137" y="41"/>
                  </a:cubicBezTo>
                  <a:cubicBezTo>
                    <a:pt x="136" y="40"/>
                    <a:pt x="135" y="40"/>
                    <a:pt x="134" y="40"/>
                  </a:cubicBezTo>
                  <a:cubicBezTo>
                    <a:pt x="134" y="40"/>
                    <a:pt x="134" y="39"/>
                    <a:pt x="134" y="40"/>
                  </a:cubicBezTo>
                  <a:cubicBezTo>
                    <a:pt x="133" y="40"/>
                    <a:pt x="135" y="42"/>
                    <a:pt x="135" y="4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6" y="47"/>
                    <a:pt x="136" y="47"/>
                  </a:cubicBezTo>
                  <a:cubicBezTo>
                    <a:pt x="136" y="48"/>
                    <a:pt x="135" y="50"/>
                    <a:pt x="135" y="50"/>
                  </a:cubicBezTo>
                  <a:cubicBezTo>
                    <a:pt x="135" y="50"/>
                    <a:pt x="134" y="52"/>
                    <a:pt x="134" y="52"/>
                  </a:cubicBezTo>
                  <a:cubicBezTo>
                    <a:pt x="133" y="53"/>
                    <a:pt x="129" y="53"/>
                    <a:pt x="129" y="53"/>
                  </a:cubicBezTo>
                  <a:cubicBezTo>
                    <a:pt x="129" y="53"/>
                    <a:pt x="128" y="52"/>
                    <a:pt x="127" y="51"/>
                  </a:cubicBezTo>
                  <a:cubicBezTo>
                    <a:pt x="127" y="50"/>
                    <a:pt x="125" y="49"/>
                    <a:pt x="124" y="49"/>
                  </a:cubicBezTo>
                  <a:cubicBezTo>
                    <a:pt x="124" y="48"/>
                    <a:pt x="125" y="47"/>
                    <a:pt x="124" y="46"/>
                  </a:cubicBezTo>
                  <a:cubicBezTo>
                    <a:pt x="123" y="45"/>
                    <a:pt x="124" y="45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18" y="42"/>
                    <a:pt x="119" y="43"/>
                  </a:cubicBezTo>
                  <a:cubicBezTo>
                    <a:pt x="120" y="45"/>
                    <a:pt x="119" y="47"/>
                    <a:pt x="120" y="47"/>
                  </a:cubicBezTo>
                  <a:cubicBezTo>
                    <a:pt x="121" y="47"/>
                    <a:pt x="121" y="47"/>
                    <a:pt x="122" y="48"/>
                  </a:cubicBezTo>
                  <a:cubicBezTo>
                    <a:pt x="122" y="49"/>
                    <a:pt x="123" y="50"/>
                    <a:pt x="123" y="51"/>
                  </a:cubicBezTo>
                  <a:cubicBezTo>
                    <a:pt x="124" y="51"/>
                    <a:pt x="124" y="53"/>
                    <a:pt x="124" y="53"/>
                  </a:cubicBezTo>
                  <a:cubicBezTo>
                    <a:pt x="125" y="54"/>
                    <a:pt x="127" y="53"/>
                    <a:pt x="127" y="54"/>
                  </a:cubicBezTo>
                  <a:cubicBezTo>
                    <a:pt x="127" y="55"/>
                    <a:pt x="126" y="56"/>
                    <a:pt x="127" y="57"/>
                  </a:cubicBezTo>
                  <a:cubicBezTo>
                    <a:pt x="128" y="57"/>
                    <a:pt x="128" y="57"/>
                    <a:pt x="129" y="57"/>
                  </a:cubicBezTo>
                  <a:cubicBezTo>
                    <a:pt x="129" y="57"/>
                    <a:pt x="129" y="57"/>
                    <a:pt x="130" y="57"/>
                  </a:cubicBezTo>
                  <a:cubicBezTo>
                    <a:pt x="131" y="56"/>
                    <a:pt x="133" y="56"/>
                    <a:pt x="133" y="56"/>
                  </a:cubicBezTo>
                  <a:cubicBezTo>
                    <a:pt x="133" y="56"/>
                    <a:pt x="134" y="58"/>
                    <a:pt x="134" y="58"/>
                  </a:cubicBezTo>
                  <a:cubicBezTo>
                    <a:pt x="134" y="59"/>
                    <a:pt x="134" y="61"/>
                    <a:pt x="134" y="61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2" y="64"/>
                    <a:pt x="132" y="69"/>
                    <a:pt x="132" y="69"/>
                  </a:cubicBezTo>
                  <a:cubicBezTo>
                    <a:pt x="131" y="69"/>
                    <a:pt x="130" y="71"/>
                    <a:pt x="129" y="72"/>
                  </a:cubicBezTo>
                  <a:cubicBezTo>
                    <a:pt x="129" y="72"/>
                    <a:pt x="129" y="75"/>
                    <a:pt x="129" y="75"/>
                  </a:cubicBezTo>
                  <a:cubicBezTo>
                    <a:pt x="127" y="77"/>
                    <a:pt x="127" y="77"/>
                    <a:pt x="127" y="77"/>
                  </a:cubicBezTo>
                  <a:cubicBezTo>
                    <a:pt x="127" y="77"/>
                    <a:pt x="127" y="80"/>
                    <a:pt x="127" y="80"/>
                  </a:cubicBezTo>
                  <a:cubicBezTo>
                    <a:pt x="127" y="81"/>
                    <a:pt x="128" y="84"/>
                    <a:pt x="127" y="85"/>
                  </a:cubicBezTo>
                  <a:cubicBezTo>
                    <a:pt x="127" y="86"/>
                    <a:pt x="125" y="88"/>
                    <a:pt x="125" y="88"/>
                  </a:cubicBezTo>
                  <a:cubicBezTo>
                    <a:pt x="125" y="88"/>
                    <a:pt x="128" y="90"/>
                    <a:pt x="126" y="90"/>
                  </a:cubicBezTo>
                  <a:cubicBezTo>
                    <a:pt x="125" y="91"/>
                    <a:pt x="124" y="93"/>
                    <a:pt x="123" y="93"/>
                  </a:cubicBezTo>
                  <a:cubicBezTo>
                    <a:pt x="123" y="94"/>
                    <a:pt x="123" y="95"/>
                    <a:pt x="122" y="95"/>
                  </a:cubicBezTo>
                  <a:cubicBezTo>
                    <a:pt x="121" y="95"/>
                    <a:pt x="120" y="95"/>
                    <a:pt x="120" y="96"/>
                  </a:cubicBezTo>
                  <a:cubicBezTo>
                    <a:pt x="120" y="96"/>
                    <a:pt x="120" y="98"/>
                    <a:pt x="120" y="98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5" y="106"/>
                    <a:pt x="114" y="106"/>
                  </a:cubicBezTo>
                  <a:cubicBezTo>
                    <a:pt x="113" y="107"/>
                    <a:pt x="109" y="108"/>
                    <a:pt x="109" y="108"/>
                  </a:cubicBezTo>
                  <a:cubicBezTo>
                    <a:pt x="108" y="109"/>
                    <a:pt x="106" y="110"/>
                    <a:pt x="105" y="110"/>
                  </a:cubicBezTo>
                  <a:cubicBezTo>
                    <a:pt x="104" y="110"/>
                    <a:pt x="105" y="112"/>
                    <a:pt x="104" y="110"/>
                  </a:cubicBezTo>
                  <a:cubicBezTo>
                    <a:pt x="103" y="108"/>
                    <a:pt x="104" y="109"/>
                    <a:pt x="103" y="107"/>
                  </a:cubicBezTo>
                  <a:cubicBezTo>
                    <a:pt x="101" y="104"/>
                    <a:pt x="101" y="106"/>
                    <a:pt x="101" y="104"/>
                  </a:cubicBezTo>
                  <a:cubicBezTo>
                    <a:pt x="101" y="102"/>
                    <a:pt x="102" y="104"/>
                    <a:pt x="101" y="102"/>
                  </a:cubicBezTo>
                  <a:cubicBezTo>
                    <a:pt x="101" y="100"/>
                    <a:pt x="102" y="102"/>
                    <a:pt x="101" y="99"/>
                  </a:cubicBezTo>
                  <a:cubicBezTo>
                    <a:pt x="100" y="97"/>
                    <a:pt x="100" y="98"/>
                    <a:pt x="99" y="97"/>
                  </a:cubicBezTo>
                  <a:cubicBezTo>
                    <a:pt x="97" y="95"/>
                    <a:pt x="96" y="97"/>
                    <a:pt x="97" y="94"/>
                  </a:cubicBezTo>
                  <a:cubicBezTo>
                    <a:pt x="98" y="92"/>
                    <a:pt x="98" y="94"/>
                    <a:pt x="98" y="92"/>
                  </a:cubicBezTo>
                  <a:cubicBezTo>
                    <a:pt x="99" y="90"/>
                    <a:pt x="98" y="90"/>
                    <a:pt x="99" y="89"/>
                  </a:cubicBezTo>
                  <a:cubicBezTo>
                    <a:pt x="101" y="88"/>
                    <a:pt x="102" y="88"/>
                    <a:pt x="102" y="86"/>
                  </a:cubicBezTo>
                  <a:cubicBezTo>
                    <a:pt x="101" y="85"/>
                    <a:pt x="101" y="84"/>
                    <a:pt x="101" y="84"/>
                  </a:cubicBezTo>
                  <a:cubicBezTo>
                    <a:pt x="101" y="83"/>
                    <a:pt x="99" y="81"/>
                    <a:pt x="99" y="81"/>
                  </a:cubicBezTo>
                  <a:cubicBezTo>
                    <a:pt x="99" y="80"/>
                    <a:pt x="99" y="81"/>
                    <a:pt x="98" y="79"/>
                  </a:cubicBezTo>
                  <a:cubicBezTo>
                    <a:pt x="97" y="78"/>
                    <a:pt x="96" y="77"/>
                    <a:pt x="96" y="77"/>
                  </a:cubicBezTo>
                  <a:cubicBezTo>
                    <a:pt x="96" y="77"/>
                    <a:pt x="96" y="74"/>
                    <a:pt x="96" y="72"/>
                  </a:cubicBezTo>
                  <a:cubicBezTo>
                    <a:pt x="96" y="71"/>
                    <a:pt x="96" y="73"/>
                    <a:pt x="96" y="71"/>
                  </a:cubicBezTo>
                  <a:cubicBezTo>
                    <a:pt x="97" y="69"/>
                    <a:pt x="97" y="67"/>
                    <a:pt x="97" y="67"/>
                  </a:cubicBezTo>
                  <a:cubicBezTo>
                    <a:pt x="97" y="67"/>
                    <a:pt x="94" y="66"/>
                    <a:pt x="93" y="66"/>
                  </a:cubicBezTo>
                  <a:cubicBezTo>
                    <a:pt x="92" y="66"/>
                    <a:pt x="92" y="68"/>
                    <a:pt x="91" y="66"/>
                  </a:cubicBezTo>
                  <a:cubicBezTo>
                    <a:pt x="89" y="65"/>
                    <a:pt x="90" y="64"/>
                    <a:pt x="89" y="64"/>
                  </a:cubicBezTo>
                  <a:cubicBezTo>
                    <a:pt x="89" y="64"/>
                    <a:pt x="88" y="64"/>
                    <a:pt x="87" y="64"/>
                  </a:cubicBezTo>
                  <a:cubicBezTo>
                    <a:pt x="86" y="65"/>
                    <a:pt x="84" y="65"/>
                    <a:pt x="83" y="66"/>
                  </a:cubicBezTo>
                  <a:cubicBezTo>
                    <a:pt x="81" y="66"/>
                    <a:pt x="81" y="66"/>
                    <a:pt x="79" y="66"/>
                  </a:cubicBezTo>
                  <a:cubicBezTo>
                    <a:pt x="77" y="66"/>
                    <a:pt x="75" y="67"/>
                    <a:pt x="73" y="66"/>
                  </a:cubicBezTo>
                  <a:cubicBezTo>
                    <a:pt x="72" y="65"/>
                    <a:pt x="71" y="66"/>
                    <a:pt x="71" y="65"/>
                  </a:cubicBezTo>
                  <a:cubicBezTo>
                    <a:pt x="70" y="63"/>
                    <a:pt x="71" y="63"/>
                    <a:pt x="69" y="62"/>
                  </a:cubicBezTo>
                  <a:cubicBezTo>
                    <a:pt x="68" y="61"/>
                    <a:pt x="67" y="62"/>
                    <a:pt x="67" y="61"/>
                  </a:cubicBezTo>
                  <a:cubicBezTo>
                    <a:pt x="67" y="59"/>
                    <a:pt x="68" y="59"/>
                    <a:pt x="67" y="58"/>
                  </a:cubicBezTo>
                  <a:cubicBezTo>
                    <a:pt x="66" y="57"/>
                    <a:pt x="67" y="59"/>
                    <a:pt x="66" y="57"/>
                  </a:cubicBezTo>
                  <a:cubicBezTo>
                    <a:pt x="64" y="55"/>
                    <a:pt x="63" y="56"/>
                    <a:pt x="64" y="55"/>
                  </a:cubicBezTo>
                  <a:cubicBezTo>
                    <a:pt x="64" y="53"/>
                    <a:pt x="65" y="54"/>
                    <a:pt x="65" y="52"/>
                  </a:cubicBezTo>
                  <a:cubicBezTo>
                    <a:pt x="65" y="50"/>
                    <a:pt x="68" y="53"/>
                    <a:pt x="66" y="49"/>
                  </a:cubicBezTo>
                  <a:cubicBezTo>
                    <a:pt x="64" y="45"/>
                    <a:pt x="64" y="46"/>
                    <a:pt x="66" y="43"/>
                  </a:cubicBezTo>
                  <a:cubicBezTo>
                    <a:pt x="67" y="40"/>
                    <a:pt x="69" y="39"/>
                    <a:pt x="70" y="38"/>
                  </a:cubicBezTo>
                  <a:cubicBezTo>
                    <a:pt x="70" y="38"/>
                    <a:pt x="71" y="36"/>
                    <a:pt x="71" y="35"/>
                  </a:cubicBezTo>
                  <a:cubicBezTo>
                    <a:pt x="72" y="35"/>
                    <a:pt x="72" y="34"/>
                    <a:pt x="73" y="35"/>
                  </a:cubicBezTo>
                  <a:cubicBezTo>
                    <a:pt x="75" y="35"/>
                    <a:pt x="76" y="34"/>
                    <a:pt x="77" y="33"/>
                  </a:cubicBezTo>
                  <a:cubicBezTo>
                    <a:pt x="78" y="32"/>
                    <a:pt x="80" y="31"/>
                    <a:pt x="80" y="30"/>
                  </a:cubicBezTo>
                  <a:cubicBezTo>
                    <a:pt x="81" y="30"/>
                    <a:pt x="81" y="31"/>
                    <a:pt x="82" y="30"/>
                  </a:cubicBezTo>
                  <a:cubicBezTo>
                    <a:pt x="84" y="30"/>
                    <a:pt x="84" y="30"/>
                    <a:pt x="85" y="30"/>
                  </a:cubicBezTo>
                  <a:cubicBezTo>
                    <a:pt x="86" y="30"/>
                    <a:pt x="84" y="30"/>
                    <a:pt x="87" y="30"/>
                  </a:cubicBezTo>
                  <a:cubicBezTo>
                    <a:pt x="89" y="29"/>
                    <a:pt x="89" y="29"/>
                    <a:pt x="89" y="29"/>
                  </a:cubicBezTo>
                  <a:cubicBezTo>
                    <a:pt x="90" y="29"/>
                    <a:pt x="90" y="29"/>
                    <a:pt x="91" y="29"/>
                  </a:cubicBezTo>
                  <a:cubicBezTo>
                    <a:pt x="92" y="30"/>
                    <a:pt x="92" y="27"/>
                    <a:pt x="92" y="30"/>
                  </a:cubicBezTo>
                  <a:cubicBezTo>
                    <a:pt x="92" y="32"/>
                    <a:pt x="91" y="33"/>
                    <a:pt x="93" y="33"/>
                  </a:cubicBezTo>
                  <a:cubicBezTo>
                    <a:pt x="95" y="34"/>
                    <a:pt x="93" y="34"/>
                    <a:pt x="95" y="34"/>
                  </a:cubicBezTo>
                  <a:cubicBezTo>
                    <a:pt x="97" y="34"/>
                    <a:pt x="97" y="34"/>
                    <a:pt x="98" y="34"/>
                  </a:cubicBezTo>
                  <a:cubicBezTo>
                    <a:pt x="99" y="35"/>
                    <a:pt x="99" y="36"/>
                    <a:pt x="101" y="36"/>
                  </a:cubicBezTo>
                  <a:cubicBezTo>
                    <a:pt x="102" y="36"/>
                    <a:pt x="100" y="38"/>
                    <a:pt x="102" y="36"/>
                  </a:cubicBezTo>
                  <a:cubicBezTo>
                    <a:pt x="104" y="33"/>
                    <a:pt x="100" y="33"/>
                    <a:pt x="104" y="33"/>
                  </a:cubicBezTo>
                  <a:cubicBezTo>
                    <a:pt x="108" y="34"/>
                    <a:pt x="109" y="35"/>
                    <a:pt x="109" y="34"/>
                  </a:cubicBezTo>
                  <a:cubicBezTo>
                    <a:pt x="110" y="34"/>
                    <a:pt x="110" y="35"/>
                    <a:pt x="112" y="34"/>
                  </a:cubicBezTo>
                  <a:cubicBezTo>
                    <a:pt x="113" y="33"/>
                    <a:pt x="114" y="33"/>
                    <a:pt x="114" y="33"/>
                  </a:cubicBezTo>
                  <a:cubicBezTo>
                    <a:pt x="115" y="34"/>
                    <a:pt x="115" y="35"/>
                    <a:pt x="116" y="34"/>
                  </a:cubicBezTo>
                  <a:cubicBezTo>
                    <a:pt x="116" y="32"/>
                    <a:pt x="117" y="33"/>
                    <a:pt x="116" y="32"/>
                  </a:cubicBezTo>
                  <a:cubicBezTo>
                    <a:pt x="114" y="31"/>
                    <a:pt x="113" y="32"/>
                    <a:pt x="113" y="30"/>
                  </a:cubicBezTo>
                  <a:cubicBezTo>
                    <a:pt x="112" y="29"/>
                    <a:pt x="114" y="29"/>
                    <a:pt x="112" y="29"/>
                  </a:cubicBezTo>
                  <a:cubicBezTo>
                    <a:pt x="110" y="29"/>
                    <a:pt x="111" y="29"/>
                    <a:pt x="109" y="28"/>
                  </a:cubicBezTo>
                  <a:cubicBezTo>
                    <a:pt x="108" y="28"/>
                    <a:pt x="106" y="30"/>
                    <a:pt x="106" y="28"/>
                  </a:cubicBezTo>
                  <a:cubicBezTo>
                    <a:pt x="105" y="27"/>
                    <a:pt x="102" y="29"/>
                    <a:pt x="105" y="27"/>
                  </a:cubicBezTo>
                  <a:cubicBezTo>
                    <a:pt x="108" y="24"/>
                    <a:pt x="107" y="23"/>
                    <a:pt x="109" y="24"/>
                  </a:cubicBezTo>
                  <a:cubicBezTo>
                    <a:pt x="110" y="24"/>
                    <a:pt x="110" y="26"/>
                    <a:pt x="111" y="25"/>
                  </a:cubicBezTo>
                  <a:cubicBezTo>
                    <a:pt x="112" y="24"/>
                    <a:pt x="114" y="23"/>
                    <a:pt x="112" y="22"/>
                  </a:cubicBezTo>
                  <a:cubicBezTo>
                    <a:pt x="110" y="20"/>
                    <a:pt x="112" y="21"/>
                    <a:pt x="109" y="20"/>
                  </a:cubicBezTo>
                  <a:cubicBezTo>
                    <a:pt x="107" y="19"/>
                    <a:pt x="105" y="24"/>
                    <a:pt x="104" y="23"/>
                  </a:cubicBezTo>
                  <a:cubicBezTo>
                    <a:pt x="103" y="22"/>
                    <a:pt x="103" y="22"/>
                    <a:pt x="102" y="22"/>
                  </a:cubicBezTo>
                  <a:cubicBezTo>
                    <a:pt x="101" y="23"/>
                    <a:pt x="101" y="24"/>
                    <a:pt x="101" y="26"/>
                  </a:cubicBezTo>
                  <a:cubicBezTo>
                    <a:pt x="101" y="27"/>
                    <a:pt x="102" y="27"/>
                    <a:pt x="100" y="26"/>
                  </a:cubicBezTo>
                  <a:cubicBezTo>
                    <a:pt x="98" y="25"/>
                    <a:pt x="103" y="26"/>
                    <a:pt x="98" y="24"/>
                  </a:cubicBezTo>
                  <a:cubicBezTo>
                    <a:pt x="93" y="22"/>
                    <a:pt x="91" y="23"/>
                    <a:pt x="91" y="23"/>
                  </a:cubicBezTo>
                  <a:cubicBezTo>
                    <a:pt x="90" y="24"/>
                    <a:pt x="89" y="24"/>
                    <a:pt x="88" y="24"/>
                  </a:cubicBezTo>
                  <a:cubicBezTo>
                    <a:pt x="88" y="25"/>
                    <a:pt x="90" y="26"/>
                    <a:pt x="88" y="25"/>
                  </a:cubicBezTo>
                  <a:cubicBezTo>
                    <a:pt x="86" y="24"/>
                    <a:pt x="84" y="26"/>
                    <a:pt x="84" y="26"/>
                  </a:cubicBezTo>
                  <a:cubicBezTo>
                    <a:pt x="84" y="26"/>
                    <a:pt x="83" y="25"/>
                    <a:pt x="83" y="26"/>
                  </a:cubicBezTo>
                  <a:cubicBezTo>
                    <a:pt x="82" y="27"/>
                    <a:pt x="80" y="27"/>
                    <a:pt x="79" y="27"/>
                  </a:cubicBezTo>
                  <a:cubicBezTo>
                    <a:pt x="78" y="26"/>
                    <a:pt x="76" y="27"/>
                    <a:pt x="78" y="25"/>
                  </a:cubicBezTo>
                  <a:cubicBezTo>
                    <a:pt x="80" y="22"/>
                    <a:pt x="78" y="24"/>
                    <a:pt x="81" y="23"/>
                  </a:cubicBezTo>
                  <a:cubicBezTo>
                    <a:pt x="84" y="21"/>
                    <a:pt x="88" y="21"/>
                    <a:pt x="84" y="20"/>
                  </a:cubicBezTo>
                  <a:cubicBezTo>
                    <a:pt x="81" y="20"/>
                    <a:pt x="86" y="20"/>
                    <a:pt x="82" y="17"/>
                  </a:cubicBezTo>
                  <a:cubicBezTo>
                    <a:pt x="77" y="15"/>
                    <a:pt x="77" y="18"/>
                    <a:pt x="77" y="15"/>
                  </a:cubicBezTo>
                  <a:cubicBezTo>
                    <a:pt x="77" y="12"/>
                    <a:pt x="76" y="12"/>
                    <a:pt x="75" y="12"/>
                  </a:cubicBezTo>
                  <a:cubicBezTo>
                    <a:pt x="74" y="12"/>
                    <a:pt x="71" y="13"/>
                    <a:pt x="70" y="13"/>
                  </a:cubicBezTo>
                  <a:cubicBezTo>
                    <a:pt x="69" y="13"/>
                    <a:pt x="70" y="14"/>
                    <a:pt x="68" y="13"/>
                  </a:cubicBezTo>
                  <a:cubicBezTo>
                    <a:pt x="66" y="11"/>
                    <a:pt x="65" y="13"/>
                    <a:pt x="66" y="11"/>
                  </a:cubicBezTo>
                  <a:cubicBezTo>
                    <a:pt x="67" y="9"/>
                    <a:pt x="67" y="9"/>
                    <a:pt x="68" y="8"/>
                  </a:cubicBezTo>
                  <a:cubicBezTo>
                    <a:pt x="70" y="7"/>
                    <a:pt x="69" y="2"/>
                    <a:pt x="73" y="4"/>
                  </a:cubicBezTo>
                  <a:cubicBezTo>
                    <a:pt x="76" y="6"/>
                    <a:pt x="75" y="5"/>
                    <a:pt x="77" y="5"/>
                  </a:cubicBezTo>
                  <a:cubicBezTo>
                    <a:pt x="80" y="6"/>
                    <a:pt x="81" y="5"/>
                    <a:pt x="81" y="5"/>
                  </a:cubicBezTo>
                  <a:cubicBezTo>
                    <a:pt x="81" y="4"/>
                    <a:pt x="78" y="3"/>
                    <a:pt x="78" y="3"/>
                  </a:cubicBezTo>
                  <a:cubicBezTo>
                    <a:pt x="78" y="3"/>
                    <a:pt x="77" y="3"/>
                    <a:pt x="78" y="2"/>
                  </a:cubicBezTo>
                  <a:cubicBezTo>
                    <a:pt x="78" y="2"/>
                    <a:pt x="79" y="1"/>
                    <a:pt x="79" y="1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68" y="0"/>
                    <a:pt x="6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0" name="Freeform 16"/>
          <p:cNvSpPr>
            <a:spLocks noEditPoints="1"/>
          </p:cNvSpPr>
          <p:nvPr/>
        </p:nvSpPr>
        <p:spPr bwMode="auto">
          <a:xfrm>
            <a:off x="4449900" y="5191595"/>
            <a:ext cx="554163" cy="608042"/>
          </a:xfrm>
          <a:custGeom>
            <a:avLst/>
            <a:gdLst>
              <a:gd name="T0" fmla="*/ 65 w 100"/>
              <a:gd name="T1" fmla="*/ 0 h 110"/>
              <a:gd name="T2" fmla="*/ 77 w 100"/>
              <a:gd name="T3" fmla="*/ 12 h 110"/>
              <a:gd name="T4" fmla="*/ 68 w 100"/>
              <a:gd name="T5" fmla="*/ 40 h 110"/>
              <a:gd name="T6" fmla="*/ 67 w 100"/>
              <a:gd name="T7" fmla="*/ 10 h 110"/>
              <a:gd name="T8" fmla="*/ 28 w 100"/>
              <a:gd name="T9" fmla="*/ 9 h 110"/>
              <a:gd name="T10" fmla="*/ 28 w 100"/>
              <a:gd name="T11" fmla="*/ 16 h 110"/>
              <a:gd name="T12" fmla="*/ 25 w 100"/>
              <a:gd name="T13" fmla="*/ 24 h 110"/>
              <a:gd name="T14" fmla="*/ 18 w 100"/>
              <a:gd name="T15" fmla="*/ 26 h 110"/>
              <a:gd name="T16" fmla="*/ 9 w 100"/>
              <a:gd name="T17" fmla="*/ 25 h 110"/>
              <a:gd name="T18" fmla="*/ 10 w 100"/>
              <a:gd name="T19" fmla="*/ 87 h 110"/>
              <a:gd name="T20" fmla="*/ 12 w 100"/>
              <a:gd name="T21" fmla="*/ 88 h 110"/>
              <a:gd name="T22" fmla="*/ 44 w 100"/>
              <a:gd name="T23" fmla="*/ 97 h 110"/>
              <a:gd name="T24" fmla="*/ 4 w 100"/>
              <a:gd name="T25" fmla="*/ 93 h 110"/>
              <a:gd name="T26" fmla="*/ 4 w 100"/>
              <a:gd name="T27" fmla="*/ 93 h 110"/>
              <a:gd name="T28" fmla="*/ 0 w 100"/>
              <a:gd name="T29" fmla="*/ 22 h 110"/>
              <a:gd name="T30" fmla="*/ 2 w 100"/>
              <a:gd name="T31" fmla="*/ 19 h 110"/>
              <a:gd name="T32" fmla="*/ 21 w 100"/>
              <a:gd name="T33" fmla="*/ 0 h 110"/>
              <a:gd name="T34" fmla="*/ 90 w 100"/>
              <a:gd name="T35" fmla="*/ 45 h 110"/>
              <a:gd name="T36" fmla="*/ 84 w 100"/>
              <a:gd name="T37" fmla="*/ 39 h 110"/>
              <a:gd name="T38" fmla="*/ 83 w 100"/>
              <a:gd name="T39" fmla="*/ 47 h 110"/>
              <a:gd name="T40" fmla="*/ 94 w 100"/>
              <a:gd name="T41" fmla="*/ 53 h 110"/>
              <a:gd name="T42" fmla="*/ 86 w 100"/>
              <a:gd name="T43" fmla="*/ 81 h 110"/>
              <a:gd name="T44" fmla="*/ 100 w 100"/>
              <a:gd name="T45" fmla="*/ 51 h 110"/>
              <a:gd name="T46" fmla="*/ 90 w 100"/>
              <a:gd name="T47" fmla="*/ 45 h 110"/>
              <a:gd name="T48" fmla="*/ 54 w 100"/>
              <a:gd name="T49" fmla="*/ 84 h 110"/>
              <a:gd name="T50" fmla="*/ 90 w 100"/>
              <a:gd name="T51" fmla="*/ 55 h 110"/>
              <a:gd name="T52" fmla="*/ 52 w 100"/>
              <a:gd name="T53" fmla="*/ 87 h 110"/>
              <a:gd name="T54" fmla="*/ 51 w 100"/>
              <a:gd name="T55" fmla="*/ 103 h 110"/>
              <a:gd name="T56" fmla="*/ 52 w 100"/>
              <a:gd name="T57" fmla="*/ 110 h 110"/>
              <a:gd name="T58" fmla="*/ 56 w 100"/>
              <a:gd name="T59" fmla="*/ 106 h 110"/>
              <a:gd name="T60" fmla="*/ 52 w 100"/>
              <a:gd name="T61" fmla="*/ 87 h 110"/>
              <a:gd name="T62" fmla="*/ 18 w 100"/>
              <a:gd name="T63" fmla="*/ 60 h 110"/>
              <a:gd name="T64" fmla="*/ 30 w 100"/>
              <a:gd name="T65" fmla="*/ 56 h 110"/>
              <a:gd name="T66" fmla="*/ 18 w 100"/>
              <a:gd name="T67" fmla="*/ 43 h 110"/>
              <a:gd name="T68" fmla="*/ 60 w 100"/>
              <a:gd name="T69" fmla="*/ 48 h 110"/>
              <a:gd name="T70" fmla="*/ 18 w 100"/>
              <a:gd name="T71" fmla="*/ 43 h 110"/>
              <a:gd name="T72" fmla="*/ 18 w 100"/>
              <a:gd name="T73" fmla="*/ 36 h 110"/>
              <a:gd name="T74" fmla="*/ 60 w 100"/>
              <a:gd name="T75" fmla="*/ 31 h 110"/>
              <a:gd name="T76" fmla="*/ 37 w 100"/>
              <a:gd name="T77" fmla="*/ 19 h 110"/>
              <a:gd name="T78" fmla="*/ 60 w 100"/>
              <a:gd name="T79" fmla="*/ 24 h 110"/>
              <a:gd name="T80" fmla="*/ 37 w 100"/>
              <a:gd name="T81" fmla="*/ 19 h 110"/>
              <a:gd name="T82" fmla="*/ 14 w 100"/>
              <a:gd name="T83" fmla="*/ 21 h 110"/>
              <a:gd name="T84" fmla="*/ 18 w 100"/>
              <a:gd name="T85" fmla="*/ 22 h 110"/>
              <a:gd name="T86" fmla="*/ 20 w 100"/>
              <a:gd name="T87" fmla="*/ 22 h 110"/>
              <a:gd name="T88" fmla="*/ 24 w 100"/>
              <a:gd name="T89" fmla="*/ 18 h 110"/>
              <a:gd name="T90" fmla="*/ 24 w 100"/>
              <a:gd name="T91" fmla="*/ 17 h 110"/>
              <a:gd name="T92" fmla="*/ 23 w 100"/>
              <a:gd name="T93" fmla="*/ 12 h 110"/>
              <a:gd name="T94" fmla="*/ 12 w 100"/>
              <a:gd name="T95" fmla="*/ 2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0" h="110">
                <a:moveTo>
                  <a:pt x="23" y="0"/>
                </a:move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4" y="4"/>
                </a:cubicBezTo>
                <a:cubicBezTo>
                  <a:pt x="76" y="6"/>
                  <a:pt x="77" y="9"/>
                  <a:pt x="77" y="12"/>
                </a:cubicBezTo>
                <a:cubicBezTo>
                  <a:pt x="77" y="35"/>
                  <a:pt x="77" y="35"/>
                  <a:pt x="77" y="35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11"/>
                  <a:pt x="68" y="11"/>
                  <a:pt x="67" y="10"/>
                </a:cubicBezTo>
                <a:cubicBezTo>
                  <a:pt x="67" y="10"/>
                  <a:pt x="66" y="9"/>
                  <a:pt x="65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7"/>
                  <a:pt x="28" y="18"/>
                  <a:pt x="28" y="19"/>
                </a:cubicBezTo>
                <a:cubicBezTo>
                  <a:pt x="28" y="21"/>
                  <a:pt x="27" y="23"/>
                  <a:pt x="25" y="24"/>
                </a:cubicBezTo>
                <a:cubicBezTo>
                  <a:pt x="24" y="25"/>
                  <a:pt x="23" y="26"/>
                  <a:pt x="21" y="26"/>
                </a:cubicBezTo>
                <a:cubicBezTo>
                  <a:pt x="20" y="26"/>
                  <a:pt x="19" y="26"/>
                  <a:pt x="18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85"/>
                  <a:pt x="9" y="85"/>
                  <a:pt x="9" y="85"/>
                </a:cubicBezTo>
                <a:cubicBezTo>
                  <a:pt x="9" y="86"/>
                  <a:pt x="10" y="86"/>
                  <a:pt x="10" y="87"/>
                </a:cubicBezTo>
                <a:cubicBezTo>
                  <a:pt x="10" y="87"/>
                  <a:pt x="10" y="87"/>
                  <a:pt x="10" y="87"/>
                </a:cubicBezTo>
                <a:cubicBezTo>
                  <a:pt x="11" y="87"/>
                  <a:pt x="11" y="88"/>
                  <a:pt x="12" y="88"/>
                </a:cubicBezTo>
                <a:cubicBezTo>
                  <a:pt x="45" y="88"/>
                  <a:pt x="45" y="88"/>
                  <a:pt x="45" y="88"/>
                </a:cubicBezTo>
                <a:cubicBezTo>
                  <a:pt x="44" y="97"/>
                  <a:pt x="44" y="97"/>
                  <a:pt x="44" y="97"/>
                </a:cubicBezTo>
                <a:cubicBezTo>
                  <a:pt x="12" y="97"/>
                  <a:pt x="12" y="97"/>
                  <a:pt x="12" y="97"/>
                </a:cubicBezTo>
                <a:cubicBezTo>
                  <a:pt x="9" y="97"/>
                  <a:pt x="6" y="96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2" y="19"/>
                  <a:pt x="2" y="19"/>
                  <a:pt x="2" y="19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1" y="0"/>
                  <a:pt x="21" y="0"/>
                </a:cubicBezTo>
                <a:cubicBezTo>
                  <a:pt x="23" y="0"/>
                  <a:pt x="23" y="0"/>
                  <a:pt x="23" y="0"/>
                </a:cubicBezTo>
                <a:close/>
                <a:moveTo>
                  <a:pt x="90" y="45"/>
                </a:moveTo>
                <a:cubicBezTo>
                  <a:pt x="90" y="43"/>
                  <a:pt x="90" y="43"/>
                  <a:pt x="90" y="43"/>
                </a:cubicBezTo>
                <a:cubicBezTo>
                  <a:pt x="84" y="39"/>
                  <a:pt x="84" y="39"/>
                  <a:pt x="84" y="39"/>
                </a:cubicBezTo>
                <a:cubicBezTo>
                  <a:pt x="75" y="44"/>
                  <a:pt x="75" y="44"/>
                  <a:pt x="75" y="44"/>
                </a:cubicBezTo>
                <a:cubicBezTo>
                  <a:pt x="83" y="47"/>
                  <a:pt x="83" y="47"/>
                  <a:pt x="83" y="47"/>
                </a:cubicBezTo>
                <a:cubicBezTo>
                  <a:pt x="91" y="52"/>
                  <a:pt x="91" y="52"/>
                  <a:pt x="91" y="52"/>
                </a:cubicBezTo>
                <a:cubicBezTo>
                  <a:pt x="94" y="53"/>
                  <a:pt x="94" y="53"/>
                  <a:pt x="94" y="53"/>
                </a:cubicBezTo>
                <a:cubicBezTo>
                  <a:pt x="92" y="62"/>
                  <a:pt x="88" y="70"/>
                  <a:pt x="82" y="77"/>
                </a:cubicBezTo>
                <a:cubicBezTo>
                  <a:pt x="86" y="81"/>
                  <a:pt x="86" y="81"/>
                  <a:pt x="86" y="81"/>
                </a:cubicBezTo>
                <a:cubicBezTo>
                  <a:pt x="93" y="73"/>
                  <a:pt x="98" y="63"/>
                  <a:pt x="100" y="53"/>
                </a:cubicBezTo>
                <a:cubicBezTo>
                  <a:pt x="100" y="51"/>
                  <a:pt x="100" y="51"/>
                  <a:pt x="100" y="51"/>
                </a:cubicBezTo>
                <a:cubicBezTo>
                  <a:pt x="98" y="50"/>
                  <a:pt x="98" y="50"/>
                  <a:pt x="98" y="50"/>
                </a:cubicBezTo>
                <a:cubicBezTo>
                  <a:pt x="90" y="45"/>
                  <a:pt x="90" y="45"/>
                  <a:pt x="90" y="45"/>
                </a:cubicBezTo>
                <a:close/>
                <a:moveTo>
                  <a:pt x="74" y="47"/>
                </a:moveTo>
                <a:cubicBezTo>
                  <a:pt x="64" y="58"/>
                  <a:pt x="58" y="70"/>
                  <a:pt x="54" y="84"/>
                </a:cubicBezTo>
                <a:cubicBezTo>
                  <a:pt x="59" y="86"/>
                  <a:pt x="64" y="89"/>
                  <a:pt x="70" y="92"/>
                </a:cubicBezTo>
                <a:cubicBezTo>
                  <a:pt x="78" y="81"/>
                  <a:pt x="85" y="68"/>
                  <a:pt x="90" y="55"/>
                </a:cubicBezTo>
                <a:cubicBezTo>
                  <a:pt x="84" y="52"/>
                  <a:pt x="79" y="50"/>
                  <a:pt x="74" y="47"/>
                </a:cubicBezTo>
                <a:close/>
                <a:moveTo>
                  <a:pt x="52" y="87"/>
                </a:moveTo>
                <a:cubicBezTo>
                  <a:pt x="50" y="103"/>
                  <a:pt x="50" y="103"/>
                  <a:pt x="50" y="103"/>
                </a:cubicBezTo>
                <a:cubicBezTo>
                  <a:pt x="51" y="103"/>
                  <a:pt x="51" y="103"/>
                  <a:pt x="51" y="103"/>
                </a:cubicBezTo>
                <a:cubicBezTo>
                  <a:pt x="50" y="108"/>
                  <a:pt x="50" y="108"/>
                  <a:pt x="50" y="108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68" y="95"/>
                  <a:pt x="68" y="95"/>
                  <a:pt x="68" y="95"/>
                </a:cubicBezTo>
                <a:cubicBezTo>
                  <a:pt x="52" y="87"/>
                  <a:pt x="52" y="87"/>
                  <a:pt x="52" y="87"/>
                </a:cubicBezTo>
                <a:close/>
                <a:moveTo>
                  <a:pt x="18" y="56"/>
                </a:moveTo>
                <a:cubicBezTo>
                  <a:pt x="18" y="60"/>
                  <a:pt x="18" y="60"/>
                  <a:pt x="18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6"/>
                  <a:pt x="30" y="56"/>
                  <a:pt x="30" y="56"/>
                </a:cubicBezTo>
                <a:cubicBezTo>
                  <a:pt x="18" y="56"/>
                  <a:pt x="18" y="56"/>
                  <a:pt x="18" y="56"/>
                </a:cubicBezTo>
                <a:close/>
                <a:moveTo>
                  <a:pt x="18" y="43"/>
                </a:moveTo>
                <a:cubicBezTo>
                  <a:pt x="18" y="48"/>
                  <a:pt x="18" y="48"/>
                  <a:pt x="18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43"/>
                  <a:pt x="60" y="43"/>
                  <a:pt x="60" y="43"/>
                </a:cubicBezTo>
                <a:cubicBezTo>
                  <a:pt x="18" y="43"/>
                  <a:pt x="18" y="43"/>
                  <a:pt x="18" y="43"/>
                </a:cubicBezTo>
                <a:close/>
                <a:moveTo>
                  <a:pt x="18" y="31"/>
                </a:moveTo>
                <a:cubicBezTo>
                  <a:pt x="18" y="36"/>
                  <a:pt x="18" y="36"/>
                  <a:pt x="18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1"/>
                  <a:pt x="60" y="31"/>
                  <a:pt x="60" y="31"/>
                </a:cubicBezTo>
                <a:cubicBezTo>
                  <a:pt x="18" y="31"/>
                  <a:pt x="18" y="31"/>
                  <a:pt x="18" y="31"/>
                </a:cubicBezTo>
                <a:close/>
                <a:moveTo>
                  <a:pt x="37" y="19"/>
                </a:moveTo>
                <a:cubicBezTo>
                  <a:pt x="37" y="24"/>
                  <a:pt x="37" y="24"/>
                  <a:pt x="37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19"/>
                  <a:pt x="60" y="19"/>
                  <a:pt x="60" y="19"/>
                </a:cubicBezTo>
                <a:cubicBezTo>
                  <a:pt x="37" y="19"/>
                  <a:pt x="37" y="19"/>
                  <a:pt x="37" y="19"/>
                </a:cubicBezTo>
                <a:close/>
                <a:moveTo>
                  <a:pt x="12" y="21"/>
                </a:moveTo>
                <a:cubicBezTo>
                  <a:pt x="14" y="21"/>
                  <a:pt x="14" y="21"/>
                  <a:pt x="14" y="21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20" y="22"/>
                </a:cubicBezTo>
                <a:cubicBezTo>
                  <a:pt x="21" y="22"/>
                  <a:pt x="22" y="21"/>
                  <a:pt x="22" y="20"/>
                </a:cubicBezTo>
                <a:cubicBezTo>
                  <a:pt x="23" y="20"/>
                  <a:pt x="24" y="19"/>
                  <a:pt x="24" y="18"/>
                </a:cubicBezTo>
                <a:cubicBezTo>
                  <a:pt x="24" y="18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6"/>
                  <a:pt x="24" y="16"/>
                  <a:pt x="24" y="16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1"/>
                  <a:pt x="23" y="11"/>
                </a:cubicBezTo>
                <a:lnTo>
                  <a:pt x="12" y="2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reeform 17"/>
          <p:cNvSpPr>
            <a:spLocks noEditPoints="1"/>
          </p:cNvSpPr>
          <p:nvPr/>
        </p:nvSpPr>
        <p:spPr bwMode="auto">
          <a:xfrm>
            <a:off x="10077216" y="5195349"/>
            <a:ext cx="541849" cy="575713"/>
          </a:xfrm>
          <a:custGeom>
            <a:avLst/>
            <a:gdLst>
              <a:gd name="T0" fmla="*/ 75 w 89"/>
              <a:gd name="T1" fmla="*/ 22 h 95"/>
              <a:gd name="T2" fmla="*/ 89 w 89"/>
              <a:gd name="T3" fmla="*/ 53 h 95"/>
              <a:gd name="T4" fmla="*/ 78 w 89"/>
              <a:gd name="T5" fmla="*/ 80 h 95"/>
              <a:gd name="T6" fmla="*/ 47 w 89"/>
              <a:gd name="T7" fmla="*/ 53 h 95"/>
              <a:gd name="T8" fmla="*/ 75 w 89"/>
              <a:gd name="T9" fmla="*/ 22 h 95"/>
              <a:gd name="T10" fmla="*/ 76 w 89"/>
              <a:gd name="T11" fmla="*/ 83 h 95"/>
              <a:gd name="T12" fmla="*/ 69 w 89"/>
              <a:gd name="T13" fmla="*/ 88 h 95"/>
              <a:gd name="T14" fmla="*/ 74 w 89"/>
              <a:gd name="T15" fmla="*/ 81 h 95"/>
              <a:gd name="T16" fmla="*/ 76 w 89"/>
              <a:gd name="T17" fmla="*/ 83 h 95"/>
              <a:gd name="T18" fmla="*/ 64 w 89"/>
              <a:gd name="T19" fmla="*/ 92 h 95"/>
              <a:gd name="T20" fmla="*/ 72 w 89"/>
              <a:gd name="T21" fmla="*/ 79 h 95"/>
              <a:gd name="T22" fmla="*/ 70 w 89"/>
              <a:gd name="T23" fmla="*/ 77 h 95"/>
              <a:gd name="T24" fmla="*/ 60 w 89"/>
              <a:gd name="T25" fmla="*/ 94 h 95"/>
              <a:gd name="T26" fmla="*/ 64 w 89"/>
              <a:gd name="T27" fmla="*/ 92 h 95"/>
              <a:gd name="T28" fmla="*/ 58 w 89"/>
              <a:gd name="T29" fmla="*/ 91 h 95"/>
              <a:gd name="T30" fmla="*/ 67 w 89"/>
              <a:gd name="T31" fmla="*/ 75 h 95"/>
              <a:gd name="T32" fmla="*/ 65 w 89"/>
              <a:gd name="T33" fmla="*/ 74 h 95"/>
              <a:gd name="T34" fmla="*/ 57 w 89"/>
              <a:gd name="T35" fmla="*/ 88 h 95"/>
              <a:gd name="T36" fmla="*/ 58 w 89"/>
              <a:gd name="T37" fmla="*/ 91 h 95"/>
              <a:gd name="T38" fmla="*/ 56 w 89"/>
              <a:gd name="T39" fmla="*/ 84 h 95"/>
              <a:gd name="T40" fmla="*/ 63 w 89"/>
              <a:gd name="T41" fmla="*/ 72 h 95"/>
              <a:gd name="T42" fmla="*/ 61 w 89"/>
              <a:gd name="T43" fmla="*/ 70 h 95"/>
              <a:gd name="T44" fmla="*/ 55 w 89"/>
              <a:gd name="T45" fmla="*/ 81 h 95"/>
              <a:gd name="T46" fmla="*/ 56 w 89"/>
              <a:gd name="T47" fmla="*/ 84 h 95"/>
              <a:gd name="T48" fmla="*/ 53 w 89"/>
              <a:gd name="T49" fmla="*/ 78 h 95"/>
              <a:gd name="T50" fmla="*/ 59 w 89"/>
              <a:gd name="T51" fmla="*/ 68 h 95"/>
              <a:gd name="T52" fmla="*/ 57 w 89"/>
              <a:gd name="T53" fmla="*/ 66 h 95"/>
              <a:gd name="T54" fmla="*/ 52 w 89"/>
              <a:gd name="T55" fmla="*/ 75 h 95"/>
              <a:gd name="T56" fmla="*/ 53 w 89"/>
              <a:gd name="T57" fmla="*/ 78 h 95"/>
              <a:gd name="T58" fmla="*/ 51 w 89"/>
              <a:gd name="T59" fmla="*/ 71 h 95"/>
              <a:gd name="T60" fmla="*/ 55 w 89"/>
              <a:gd name="T61" fmla="*/ 64 h 95"/>
              <a:gd name="T62" fmla="*/ 53 w 89"/>
              <a:gd name="T63" fmla="*/ 62 h 95"/>
              <a:gd name="T64" fmla="*/ 50 w 89"/>
              <a:gd name="T65" fmla="*/ 68 h 95"/>
              <a:gd name="T66" fmla="*/ 51 w 89"/>
              <a:gd name="T67" fmla="*/ 71 h 95"/>
              <a:gd name="T68" fmla="*/ 48 w 89"/>
              <a:gd name="T69" fmla="*/ 65 h 95"/>
              <a:gd name="T70" fmla="*/ 51 w 89"/>
              <a:gd name="T71" fmla="*/ 61 h 95"/>
              <a:gd name="T72" fmla="*/ 49 w 89"/>
              <a:gd name="T73" fmla="*/ 59 h 95"/>
              <a:gd name="T74" fmla="*/ 47 w 89"/>
              <a:gd name="T75" fmla="*/ 61 h 95"/>
              <a:gd name="T76" fmla="*/ 48 w 89"/>
              <a:gd name="T77" fmla="*/ 65 h 95"/>
              <a:gd name="T78" fmla="*/ 46 w 89"/>
              <a:gd name="T79" fmla="*/ 58 h 95"/>
              <a:gd name="T80" fmla="*/ 45 w 89"/>
              <a:gd name="T81" fmla="*/ 55 h 95"/>
              <a:gd name="T82" fmla="*/ 47 w 89"/>
              <a:gd name="T83" fmla="*/ 57 h 95"/>
              <a:gd name="T84" fmla="*/ 46 w 89"/>
              <a:gd name="T85" fmla="*/ 58 h 95"/>
              <a:gd name="T86" fmla="*/ 59 w 89"/>
              <a:gd name="T87" fmla="*/ 17 h 95"/>
              <a:gd name="T88" fmla="*/ 41 w 89"/>
              <a:gd name="T89" fmla="*/ 54 h 95"/>
              <a:gd name="T90" fmla="*/ 36 w 89"/>
              <a:gd name="T91" fmla="*/ 13 h 95"/>
              <a:gd name="T92" fmla="*/ 0 w 89"/>
              <a:gd name="T93" fmla="*/ 54 h 95"/>
              <a:gd name="T94" fmla="*/ 41 w 89"/>
              <a:gd name="T95" fmla="*/ 95 h 95"/>
              <a:gd name="T96" fmla="*/ 55 w 89"/>
              <a:gd name="T97" fmla="*/ 93 h 95"/>
              <a:gd name="T98" fmla="*/ 41 w 89"/>
              <a:gd name="T99" fmla="*/ 54 h 95"/>
              <a:gd name="T100" fmla="*/ 68 w 89"/>
              <a:gd name="T101" fmla="*/ 23 h 95"/>
              <a:gd name="T102" fmla="*/ 59 w 89"/>
              <a:gd name="T103" fmla="*/ 17 h 95"/>
              <a:gd name="T104" fmla="*/ 43 w 89"/>
              <a:gd name="T105" fmla="*/ 0 h 95"/>
              <a:gd name="T106" fmla="*/ 38 w 89"/>
              <a:gd name="T107" fmla="*/ 0 h 95"/>
              <a:gd name="T108" fmla="*/ 43 w 89"/>
              <a:gd name="T109" fmla="*/ 41 h 95"/>
              <a:gd name="T110" fmla="*/ 61 w 89"/>
              <a:gd name="T111" fmla="*/ 4 h 95"/>
              <a:gd name="T112" fmla="*/ 43 w 89"/>
              <a:gd name="T1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95">
                <a:moveTo>
                  <a:pt x="75" y="22"/>
                </a:moveTo>
                <a:cubicBezTo>
                  <a:pt x="83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7" y="53"/>
                  <a:pt x="47" y="53"/>
                  <a:pt x="47" y="53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69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4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4"/>
                  <a:pt x="60" y="94"/>
                  <a:pt x="60" y="94"/>
                </a:cubicBezTo>
                <a:cubicBezTo>
                  <a:pt x="61" y="93"/>
                  <a:pt x="63" y="92"/>
                  <a:pt x="64" y="92"/>
                </a:cubicBezTo>
                <a:close/>
                <a:moveTo>
                  <a:pt x="58" y="91"/>
                </a:moveTo>
                <a:cubicBezTo>
                  <a:pt x="67" y="75"/>
                  <a:pt x="67" y="75"/>
                  <a:pt x="67" y="75"/>
                </a:cubicBezTo>
                <a:cubicBezTo>
                  <a:pt x="65" y="74"/>
                  <a:pt x="65" y="74"/>
                  <a:pt x="65" y="74"/>
                </a:cubicBezTo>
                <a:cubicBezTo>
                  <a:pt x="57" y="88"/>
                  <a:pt x="57" y="88"/>
                  <a:pt x="57" y="88"/>
                </a:cubicBezTo>
                <a:cubicBezTo>
                  <a:pt x="58" y="91"/>
                  <a:pt x="58" y="91"/>
                  <a:pt x="58" y="91"/>
                </a:cubicBezTo>
                <a:close/>
                <a:moveTo>
                  <a:pt x="56" y="84"/>
                </a:moveTo>
                <a:cubicBezTo>
                  <a:pt x="63" y="72"/>
                  <a:pt x="63" y="72"/>
                  <a:pt x="63" y="72"/>
                </a:cubicBezTo>
                <a:cubicBezTo>
                  <a:pt x="61" y="70"/>
                  <a:pt x="61" y="70"/>
                  <a:pt x="61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3" y="78"/>
                </a:moveTo>
                <a:cubicBezTo>
                  <a:pt x="59" y="68"/>
                  <a:pt x="59" y="68"/>
                  <a:pt x="59" y="68"/>
                </a:cubicBezTo>
                <a:cubicBezTo>
                  <a:pt x="57" y="66"/>
                  <a:pt x="57" y="66"/>
                  <a:pt x="57" y="66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8"/>
                  <a:pt x="53" y="78"/>
                  <a:pt x="53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8" y="65"/>
                </a:moveTo>
                <a:cubicBezTo>
                  <a:pt x="51" y="61"/>
                  <a:pt x="51" y="61"/>
                  <a:pt x="51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59" y="17"/>
                </a:move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38" y="28"/>
                  <a:pt x="36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8" y="95"/>
                  <a:pt x="41" y="95"/>
                </a:cubicBezTo>
                <a:cubicBezTo>
                  <a:pt x="46" y="95"/>
                  <a:pt x="51" y="94"/>
                  <a:pt x="55" y="93"/>
                </a:cubicBezTo>
                <a:cubicBezTo>
                  <a:pt x="41" y="54"/>
                  <a:pt x="41" y="54"/>
                  <a:pt x="41" y="54"/>
                </a:cubicBezTo>
                <a:cubicBezTo>
                  <a:pt x="68" y="23"/>
                  <a:pt x="68" y="23"/>
                  <a:pt x="68" y="23"/>
                </a:cubicBezTo>
                <a:cubicBezTo>
                  <a:pt x="66" y="20"/>
                  <a:pt x="63" y="18"/>
                  <a:pt x="59" y="17"/>
                </a:cubicBezTo>
                <a:close/>
                <a:moveTo>
                  <a:pt x="43" y="0"/>
                </a:moveTo>
                <a:cubicBezTo>
                  <a:pt x="41" y="0"/>
                  <a:pt x="40" y="0"/>
                  <a:pt x="38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6" y="1"/>
                  <a:pt x="49" y="0"/>
                  <a:pt x="43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reeform 18"/>
          <p:cNvSpPr>
            <a:spLocks noEditPoints="1"/>
          </p:cNvSpPr>
          <p:nvPr/>
        </p:nvSpPr>
        <p:spPr bwMode="auto">
          <a:xfrm>
            <a:off x="7100620" y="3893941"/>
            <a:ext cx="659877" cy="533518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40995" y="1630045"/>
            <a:ext cx="3215640" cy="45148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sym typeface="+mn-ea"/>
              </a:rPr>
              <a:t>Fingerprint Recognition API</a:t>
            </a:r>
            <a:endParaRPr lang="en-US" altLang="zh-CN" sz="2000" b="1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algn="ctr"/>
            <a:endParaRPr lang="en-US" altLang="zh-CN" sz="20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794635" y="2827655"/>
            <a:ext cx="384556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sym typeface="+mn-ea"/>
              </a:rPr>
              <a:t>Database Management System</a:t>
            </a:r>
            <a:endParaRPr lang="en-US" altLang="zh-CN" sz="2000" b="1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algn="ctr"/>
            <a:endParaRPr lang="en-US" altLang="zh-CN" sz="20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618855" y="2854325"/>
            <a:ext cx="355092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sym typeface="+mn-ea"/>
              </a:rPr>
              <a:t>Real-time Data Synchronization</a:t>
            </a:r>
            <a:endParaRPr lang="zh-CN" altLang="en-US" sz="2000" b="1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algn="ctr"/>
            <a:endParaRPr lang="zh-CN" altLang="en-US" sz="20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521090" y="2265369"/>
            <a:ext cx="122134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154462" y="3342508"/>
            <a:ext cx="122134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02</a:t>
            </a:r>
            <a:endParaRPr lang="zh-CN" alt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842766" y="1979895"/>
            <a:ext cx="122134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03</a:t>
            </a:r>
            <a:endParaRPr lang="zh-CN" alt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722518" y="3349769"/>
            <a:ext cx="122134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04</a:t>
            </a:r>
            <a:endParaRPr lang="zh-CN" alt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文本框 18"/>
          <p:cNvSpPr>
            <a:spLocks noChangeArrowheads="1"/>
          </p:cNvSpPr>
          <p:nvPr/>
        </p:nvSpPr>
        <p:spPr bwMode="auto">
          <a:xfrm>
            <a:off x="3391000" y="238733"/>
            <a:ext cx="467487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Technical Requirements</a:t>
            </a:r>
            <a:endParaRPr lang="en-US" altLang="zh-CN" sz="3600" b="1" dirty="0">
              <a:solidFill>
                <a:schemeClr val="accent5"/>
              </a:solidFill>
              <a:latin typeface="Calibri" panose="020F0502020204030204" pitchFamily="34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526" y="1176698"/>
            <a:ext cx="12192000" cy="92933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195060" y="1489710"/>
            <a:ext cx="2547620" cy="318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sym typeface="+mn-ea"/>
              </a:rPr>
              <a:t>User Authentication</a:t>
            </a:r>
            <a:endParaRPr lang="zh-CN" altLang="en-US" sz="2000" b="1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endParaRPr lang="zh-CN" altLang="en-US" sz="20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0" t="21409" r="10626" b="20939"/>
          <a:stretch>
            <a:fillRect/>
          </a:stretch>
        </p:blipFill>
        <p:spPr>
          <a:xfrm>
            <a:off x="1195588" y="0"/>
            <a:ext cx="9775066" cy="7231194"/>
          </a:xfrm>
          <a:prstGeom prst="rect">
            <a:avLst/>
          </a:prstGeom>
          <a:ln>
            <a:noFill/>
          </a:ln>
        </p:spPr>
      </p:pic>
      <p:sp>
        <p:nvSpPr>
          <p:cNvPr id="3" name="矩形 6"/>
          <p:cNvSpPr/>
          <p:nvPr/>
        </p:nvSpPr>
        <p:spPr>
          <a:xfrm>
            <a:off x="4417453" y="2305318"/>
            <a:ext cx="3258355" cy="2253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7"/>
          <p:cNvSpPr txBox="1"/>
          <p:nvPr/>
        </p:nvSpPr>
        <p:spPr>
          <a:xfrm>
            <a:off x="5214578" y="2501830"/>
            <a:ext cx="166370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5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icrosoft YaHei" panose="020B0503020204020204" pitchFamily="34" charset="-122"/>
              </a:rPr>
              <a:t>07</a:t>
            </a:r>
            <a:endParaRPr lang="en-US" altLang="zh-CN" sz="115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 flipH="1">
            <a:off x="2008505" y="5289550"/>
            <a:ext cx="84880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幼圆" panose="02010509060101010101" pitchFamily="49" charset="-122"/>
              </a:rPr>
              <a:t>Assumptions, Risks and Dependencies</a:t>
            </a:r>
            <a:endParaRPr lang="en-US" altLang="zh-CN" sz="4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273" y="4694624"/>
            <a:ext cx="3912457" cy="1626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775359" y="2518253"/>
            <a:ext cx="3586247" cy="2538387"/>
          </a:xfrm>
          <a:prstGeom prst="rect">
            <a:avLst/>
          </a:prstGeom>
        </p:spPr>
      </p:pic>
      <p:sp>
        <p:nvSpPr>
          <p:cNvPr id="15" name="矩形 14" descr="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"/>
          <p:cNvSpPr/>
          <p:nvPr/>
        </p:nvSpPr>
        <p:spPr>
          <a:xfrm flipH="1">
            <a:off x="775338" y="1289690"/>
            <a:ext cx="3781866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BrowalliaUPC" panose="020B0604020202020204" pitchFamily="34" charset="-34"/>
              </a:rPr>
              <a:t>CONTENTS</a:t>
            </a:r>
            <a:endParaRPr lang="en-US" altLang="zh-CN" sz="4800" b="1" dirty="0" smtClean="0">
              <a:solidFill>
                <a:schemeClr val="accent1"/>
              </a:solidFill>
              <a:latin typeface="Calibri" panose="020F0502020204030204" pitchFamily="34" charset="0"/>
              <a:ea typeface="Microsoft YaHei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18" name="Sev04"/>
          <p:cNvSpPr/>
          <p:nvPr/>
        </p:nvSpPr>
        <p:spPr>
          <a:xfrm>
            <a:off x="6013450" y="3306445"/>
            <a:ext cx="670560" cy="633095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5335" dirty="0">
              <a:solidFill>
                <a:srgbClr val="F19B14">
                  <a:lumMod val="50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21" name="Sev01"/>
          <p:cNvSpPr/>
          <p:nvPr/>
        </p:nvSpPr>
        <p:spPr>
          <a:xfrm>
            <a:off x="5949315" y="365125"/>
            <a:ext cx="669290" cy="659765"/>
          </a:xfrm>
          <a:prstGeom prst="ellipse">
            <a:avLst/>
          </a:prstGeom>
          <a:noFill/>
          <a:ln w="50800" cmpd="sng">
            <a:solidFill>
              <a:srgbClr val="606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5335" dirty="0">
              <a:solidFill>
                <a:srgbClr val="237DB9">
                  <a:lumMod val="50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24" name="Sev03"/>
          <p:cNvSpPr/>
          <p:nvPr/>
        </p:nvSpPr>
        <p:spPr>
          <a:xfrm>
            <a:off x="6005830" y="2329180"/>
            <a:ext cx="631825" cy="614680"/>
          </a:xfrm>
          <a:prstGeom prst="ellipse">
            <a:avLst/>
          </a:prstGeom>
          <a:noFill/>
          <a:ln w="50800">
            <a:solidFill>
              <a:srgbClr val="60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5335" dirty="0">
              <a:solidFill>
                <a:srgbClr val="9BB955">
                  <a:lumMod val="50000"/>
                </a:srgbClr>
              </a:solidFill>
              <a:latin typeface="Calibri" panose="020F0502020204030204" pitchFamily="34" charset="0"/>
              <a:cs typeface="+mj-cs"/>
            </a:endParaRPr>
          </a:p>
        </p:txBody>
      </p:sp>
      <p:sp>
        <p:nvSpPr>
          <p:cNvPr id="27" name="Sev02"/>
          <p:cNvSpPr/>
          <p:nvPr/>
        </p:nvSpPr>
        <p:spPr>
          <a:xfrm>
            <a:off x="5975350" y="1369060"/>
            <a:ext cx="644525" cy="643255"/>
          </a:xfrm>
          <a:prstGeom prst="ellipse">
            <a:avLst/>
          </a:prstGeom>
          <a:noFill/>
          <a:ln w="476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8000" dirty="0">
              <a:solidFill>
                <a:srgbClr val="15AA96">
                  <a:lumMod val="50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 flipH="1">
            <a:off x="6861175" y="486410"/>
            <a:ext cx="2219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Introduction</a:t>
            </a:r>
            <a:endParaRPr lang="en-US" altLang="zh-CN" sz="2800" b="1" dirty="0">
              <a:solidFill>
                <a:schemeClr val="accent1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 flipH="1">
            <a:off x="6861175" y="1374775"/>
            <a:ext cx="2382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606060"/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Project Scope</a:t>
            </a:r>
            <a:endParaRPr lang="en-US" altLang="zh-CN" sz="2800" b="1" dirty="0">
              <a:solidFill>
                <a:srgbClr val="606060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 flipH="1">
            <a:off x="6702425" y="2325370"/>
            <a:ext cx="2460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Stakeholders</a:t>
            </a:r>
            <a:endParaRPr lang="en-US" altLang="zh-CN" sz="2800" b="1" dirty="0">
              <a:solidFill>
                <a:schemeClr val="accent1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 flipH="1">
            <a:off x="6861175" y="3307715"/>
            <a:ext cx="2082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606060"/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Objectives</a:t>
            </a:r>
            <a:endParaRPr lang="en-US" altLang="zh-CN" sz="2800" b="1" dirty="0">
              <a:solidFill>
                <a:srgbClr val="606060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Sev04"/>
          <p:cNvSpPr/>
          <p:nvPr/>
        </p:nvSpPr>
        <p:spPr>
          <a:xfrm>
            <a:off x="6044565" y="4272280"/>
            <a:ext cx="639445" cy="630555"/>
          </a:xfrm>
          <a:prstGeom prst="ellipse">
            <a:avLst/>
          </a:prstGeom>
          <a:noFill/>
          <a:ln w="53975">
            <a:solidFill>
              <a:srgbClr val="60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1375410"/>
            <a:endParaRPr lang="en-US" sz="5335" dirty="0">
              <a:solidFill>
                <a:srgbClr val="F19B14">
                  <a:lumMod val="50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文本框 31"/>
          <p:cNvSpPr txBox="1"/>
          <p:nvPr/>
        </p:nvSpPr>
        <p:spPr>
          <a:xfrm flipH="1">
            <a:off x="6684010" y="4290060"/>
            <a:ext cx="2479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Key Features</a:t>
            </a:r>
            <a:endParaRPr lang="en-US" altLang="zh-CN" sz="2800" b="1" dirty="0">
              <a:solidFill>
                <a:schemeClr val="accent1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Sev04"/>
          <p:cNvSpPr/>
          <p:nvPr/>
        </p:nvSpPr>
        <p:spPr>
          <a:xfrm>
            <a:off x="6053455" y="5187315"/>
            <a:ext cx="629920" cy="587375"/>
          </a:xfrm>
          <a:prstGeom prst="ellipse">
            <a:avLst/>
          </a:prstGeom>
          <a:noFill/>
          <a:ln w="698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1375410"/>
            <a:endParaRPr lang="en-US" sz="5335" dirty="0">
              <a:solidFill>
                <a:srgbClr val="F19B14">
                  <a:lumMod val="50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13" name="文本框 31"/>
          <p:cNvSpPr txBox="1"/>
          <p:nvPr/>
        </p:nvSpPr>
        <p:spPr>
          <a:xfrm flipH="1">
            <a:off x="6542405" y="5244465"/>
            <a:ext cx="2959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 dirty="0">
                <a:solidFill>
                  <a:srgbClr val="606060"/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Requirements</a:t>
            </a:r>
            <a:endParaRPr lang="en-US" altLang="zh-CN" sz="2800" b="1" dirty="0">
              <a:solidFill>
                <a:srgbClr val="606060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4" name="Sev04"/>
          <p:cNvSpPr/>
          <p:nvPr/>
        </p:nvSpPr>
        <p:spPr>
          <a:xfrm>
            <a:off x="6045835" y="6096000"/>
            <a:ext cx="639445" cy="562610"/>
          </a:xfrm>
          <a:prstGeom prst="ellipse">
            <a:avLst/>
          </a:prstGeom>
          <a:noFill/>
          <a:ln w="53975">
            <a:solidFill>
              <a:srgbClr val="60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1375410"/>
            <a:endParaRPr lang="en-US" sz="5335" dirty="0">
              <a:solidFill>
                <a:srgbClr val="F19B14">
                  <a:lumMod val="50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文本框 31"/>
          <p:cNvSpPr txBox="1"/>
          <p:nvPr/>
        </p:nvSpPr>
        <p:spPr>
          <a:xfrm flipH="1">
            <a:off x="6925945" y="6198870"/>
            <a:ext cx="5027295" cy="429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Assumptions-Risks-Dependncies </a:t>
            </a:r>
            <a:endParaRPr lang="en-US" altLang="zh-CN" sz="2800" b="1" dirty="0">
              <a:solidFill>
                <a:schemeClr val="accent1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6071235" y="464185"/>
            <a:ext cx="462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  <a:endParaRPr lang="en-US" sz="2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6102985" y="1547495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accent5"/>
                </a:solidFill>
              </a:rPr>
              <a:t>02</a:t>
            </a:r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102985" y="2438400"/>
            <a:ext cx="53149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</a:t>
            </a:r>
            <a:endParaRPr lang="en-US" sz="2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6103620" y="3429000"/>
            <a:ext cx="632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04</a:t>
            </a:r>
            <a:endParaRPr lang="en-US" sz="2000" b="1"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6135370" y="4336415"/>
            <a:ext cx="44577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05</a:t>
            </a:r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135370" y="5260975"/>
            <a:ext cx="502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accent5"/>
                </a:solidFill>
              </a:rPr>
              <a:t>06</a:t>
            </a:r>
            <a:endParaRPr lang="en-US" sz="2000" b="1">
              <a:solidFill>
                <a:schemeClr val="accent5"/>
              </a:solidFill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6135370" y="6201410"/>
            <a:ext cx="54927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07</a:t>
            </a:r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/>
      <p:bldP spid="30" grpId="0"/>
      <p:bldP spid="31" grpId="0"/>
      <p:bldP spid="32" grpId="0"/>
      <p:bldP spid="6" grpId="0"/>
      <p:bldP spid="13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488899" y="269935"/>
            <a:ext cx="1584599" cy="9988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0431044" y="269935"/>
            <a:ext cx="670545" cy="900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9593917" y="694514"/>
            <a:ext cx="659302" cy="4761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323" y="534367"/>
            <a:ext cx="636306" cy="636323"/>
          </a:xfrm>
          <a:prstGeom prst="rect">
            <a:avLst/>
          </a:prstGeom>
        </p:spPr>
      </p:pic>
      <p:sp>
        <p:nvSpPr>
          <p:cNvPr id="11" name="椭圆 10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>
            <a:spLocks noChangeAspect="1"/>
          </p:cNvSpPr>
          <p:nvPr/>
        </p:nvSpPr>
        <p:spPr>
          <a:xfrm>
            <a:off x="1714581" y="2185788"/>
            <a:ext cx="893288" cy="8932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/>
          </a:p>
        </p:txBody>
      </p:sp>
      <p:sp>
        <p:nvSpPr>
          <p:cNvPr id="12" name="椭圆 11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>
            <a:spLocks noChangeAspect="1"/>
          </p:cNvSpPr>
          <p:nvPr/>
        </p:nvSpPr>
        <p:spPr>
          <a:xfrm>
            <a:off x="3842531" y="2185788"/>
            <a:ext cx="893288" cy="8932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/>
          </a:p>
        </p:txBody>
      </p:sp>
      <p:sp>
        <p:nvSpPr>
          <p:cNvPr id="13" name="任意多边形 12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>
            <a:spLocks noChangeAspect="1"/>
          </p:cNvSpPr>
          <p:nvPr/>
        </p:nvSpPr>
        <p:spPr>
          <a:xfrm>
            <a:off x="1714581" y="2343878"/>
            <a:ext cx="3033369" cy="594680"/>
          </a:xfrm>
          <a:custGeom>
            <a:avLst/>
            <a:gdLst>
              <a:gd name="connsiteX0" fmla="*/ 460993 w 3422899"/>
              <a:gd name="connsiteY0" fmla="*/ 0 h 671046"/>
              <a:gd name="connsiteX1" fmla="*/ 2537126 w 3422899"/>
              <a:gd name="connsiteY1" fmla="*/ 0 h 671046"/>
              <a:gd name="connsiteX2" fmla="*/ 2861293 w 3422899"/>
              <a:gd name="connsiteY2" fmla="*/ 0 h 671046"/>
              <a:gd name="connsiteX3" fmla="*/ 3300672 w 3422899"/>
              <a:gd name="connsiteY3" fmla="*/ 0 h 671046"/>
              <a:gd name="connsiteX4" fmla="*/ 3336824 w 3422899"/>
              <a:gd name="connsiteY4" fmla="*/ 43817 h 671046"/>
              <a:gd name="connsiteX5" fmla="*/ 3422899 w 3422899"/>
              <a:gd name="connsiteY5" fmla="*/ 325608 h 671046"/>
              <a:gd name="connsiteX6" fmla="*/ 3336824 w 3422899"/>
              <a:gd name="connsiteY6" fmla="*/ 607400 h 671046"/>
              <a:gd name="connsiteX7" fmla="*/ 3284312 w 3422899"/>
              <a:gd name="connsiteY7" fmla="*/ 671045 h 671046"/>
              <a:gd name="connsiteX8" fmla="*/ 2861293 w 3422899"/>
              <a:gd name="connsiteY8" fmla="*/ 671045 h 671046"/>
              <a:gd name="connsiteX9" fmla="*/ 2553487 w 3422899"/>
              <a:gd name="connsiteY9" fmla="*/ 671045 h 671046"/>
              <a:gd name="connsiteX10" fmla="*/ 869414 w 3422899"/>
              <a:gd name="connsiteY10" fmla="*/ 671045 h 671046"/>
              <a:gd name="connsiteX11" fmla="*/ 869413 w 3422899"/>
              <a:gd name="connsiteY11" fmla="*/ 671046 h 671046"/>
              <a:gd name="connsiteX12" fmla="*/ 138588 w 3422899"/>
              <a:gd name="connsiteY12" fmla="*/ 671046 h 671046"/>
              <a:gd name="connsiteX13" fmla="*/ 86075 w 3422899"/>
              <a:gd name="connsiteY13" fmla="*/ 607401 h 671046"/>
              <a:gd name="connsiteX14" fmla="*/ 0 w 3422899"/>
              <a:gd name="connsiteY14" fmla="*/ 325609 h 671046"/>
              <a:gd name="connsiteX15" fmla="*/ 86075 w 3422899"/>
              <a:gd name="connsiteY15" fmla="*/ 43818 h 671046"/>
              <a:gd name="connsiteX16" fmla="*/ 122227 w 3422899"/>
              <a:gd name="connsiteY16" fmla="*/ 1 h 671046"/>
              <a:gd name="connsiteX17" fmla="*/ 460993 w 3422899"/>
              <a:gd name="connsiteY17" fmla="*/ 1 h 67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422899" h="671046">
                <a:moveTo>
                  <a:pt x="460993" y="0"/>
                </a:moveTo>
                <a:lnTo>
                  <a:pt x="2537126" y="0"/>
                </a:lnTo>
                <a:lnTo>
                  <a:pt x="2861293" y="0"/>
                </a:lnTo>
                <a:lnTo>
                  <a:pt x="3300672" y="0"/>
                </a:lnTo>
                <a:lnTo>
                  <a:pt x="3336824" y="43817"/>
                </a:lnTo>
                <a:cubicBezTo>
                  <a:pt x="3391167" y="124256"/>
                  <a:pt x="3422899" y="221226"/>
                  <a:pt x="3422899" y="325608"/>
                </a:cubicBezTo>
                <a:cubicBezTo>
                  <a:pt x="3422899" y="429990"/>
                  <a:pt x="3391167" y="526961"/>
                  <a:pt x="3336824" y="607400"/>
                </a:cubicBezTo>
                <a:lnTo>
                  <a:pt x="3284312" y="671045"/>
                </a:lnTo>
                <a:lnTo>
                  <a:pt x="2861293" y="671045"/>
                </a:lnTo>
                <a:lnTo>
                  <a:pt x="2553487" y="671045"/>
                </a:lnTo>
                <a:lnTo>
                  <a:pt x="869414" y="671045"/>
                </a:lnTo>
                <a:lnTo>
                  <a:pt x="869413" y="671046"/>
                </a:lnTo>
                <a:lnTo>
                  <a:pt x="138588" y="671046"/>
                </a:lnTo>
                <a:lnTo>
                  <a:pt x="86075" y="607401"/>
                </a:lnTo>
                <a:cubicBezTo>
                  <a:pt x="31732" y="526962"/>
                  <a:pt x="0" y="429991"/>
                  <a:pt x="0" y="325609"/>
                </a:cubicBezTo>
                <a:cubicBezTo>
                  <a:pt x="0" y="221227"/>
                  <a:pt x="31732" y="124257"/>
                  <a:pt x="86075" y="43818"/>
                </a:cubicBezTo>
                <a:lnTo>
                  <a:pt x="122227" y="1"/>
                </a:lnTo>
                <a:lnTo>
                  <a:pt x="46099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/>
          </a:p>
        </p:txBody>
      </p:sp>
      <p:sp>
        <p:nvSpPr>
          <p:cNvPr id="15" name="椭圆 14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>
            <a:spLocks noChangeAspect="1"/>
          </p:cNvSpPr>
          <p:nvPr/>
        </p:nvSpPr>
        <p:spPr>
          <a:xfrm>
            <a:off x="1714581" y="3684863"/>
            <a:ext cx="893289" cy="8932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/>
          </a:p>
        </p:txBody>
      </p:sp>
      <p:sp>
        <p:nvSpPr>
          <p:cNvPr id="16" name="椭圆 1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>
            <a:spLocks noChangeAspect="1"/>
          </p:cNvSpPr>
          <p:nvPr/>
        </p:nvSpPr>
        <p:spPr>
          <a:xfrm>
            <a:off x="3842532" y="3684863"/>
            <a:ext cx="893289" cy="8932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/>
          </a:p>
        </p:txBody>
      </p:sp>
      <p:sp>
        <p:nvSpPr>
          <p:cNvPr id="17" name="任意多边形 16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>
            <a:spLocks noChangeAspect="1"/>
          </p:cNvSpPr>
          <p:nvPr/>
        </p:nvSpPr>
        <p:spPr>
          <a:xfrm>
            <a:off x="1714581" y="3842953"/>
            <a:ext cx="3033370" cy="594680"/>
          </a:xfrm>
          <a:custGeom>
            <a:avLst/>
            <a:gdLst>
              <a:gd name="connsiteX0" fmla="*/ 460993 w 3422899"/>
              <a:gd name="connsiteY0" fmla="*/ 0 h 671046"/>
              <a:gd name="connsiteX1" fmla="*/ 2537126 w 3422899"/>
              <a:gd name="connsiteY1" fmla="*/ 0 h 671046"/>
              <a:gd name="connsiteX2" fmla="*/ 2861293 w 3422899"/>
              <a:gd name="connsiteY2" fmla="*/ 0 h 671046"/>
              <a:gd name="connsiteX3" fmla="*/ 3300672 w 3422899"/>
              <a:gd name="connsiteY3" fmla="*/ 0 h 671046"/>
              <a:gd name="connsiteX4" fmla="*/ 3336824 w 3422899"/>
              <a:gd name="connsiteY4" fmla="*/ 43817 h 671046"/>
              <a:gd name="connsiteX5" fmla="*/ 3422899 w 3422899"/>
              <a:gd name="connsiteY5" fmla="*/ 325608 h 671046"/>
              <a:gd name="connsiteX6" fmla="*/ 3336824 w 3422899"/>
              <a:gd name="connsiteY6" fmla="*/ 607400 h 671046"/>
              <a:gd name="connsiteX7" fmla="*/ 3284312 w 3422899"/>
              <a:gd name="connsiteY7" fmla="*/ 671045 h 671046"/>
              <a:gd name="connsiteX8" fmla="*/ 2861293 w 3422899"/>
              <a:gd name="connsiteY8" fmla="*/ 671045 h 671046"/>
              <a:gd name="connsiteX9" fmla="*/ 2553487 w 3422899"/>
              <a:gd name="connsiteY9" fmla="*/ 671045 h 671046"/>
              <a:gd name="connsiteX10" fmla="*/ 869414 w 3422899"/>
              <a:gd name="connsiteY10" fmla="*/ 671045 h 671046"/>
              <a:gd name="connsiteX11" fmla="*/ 869413 w 3422899"/>
              <a:gd name="connsiteY11" fmla="*/ 671046 h 671046"/>
              <a:gd name="connsiteX12" fmla="*/ 138588 w 3422899"/>
              <a:gd name="connsiteY12" fmla="*/ 671046 h 671046"/>
              <a:gd name="connsiteX13" fmla="*/ 86075 w 3422899"/>
              <a:gd name="connsiteY13" fmla="*/ 607401 h 671046"/>
              <a:gd name="connsiteX14" fmla="*/ 0 w 3422899"/>
              <a:gd name="connsiteY14" fmla="*/ 325609 h 671046"/>
              <a:gd name="connsiteX15" fmla="*/ 86075 w 3422899"/>
              <a:gd name="connsiteY15" fmla="*/ 43818 h 671046"/>
              <a:gd name="connsiteX16" fmla="*/ 122227 w 3422899"/>
              <a:gd name="connsiteY16" fmla="*/ 1 h 671046"/>
              <a:gd name="connsiteX17" fmla="*/ 460993 w 3422899"/>
              <a:gd name="connsiteY17" fmla="*/ 1 h 67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422899" h="671046">
                <a:moveTo>
                  <a:pt x="460993" y="0"/>
                </a:moveTo>
                <a:lnTo>
                  <a:pt x="2537126" y="0"/>
                </a:lnTo>
                <a:lnTo>
                  <a:pt x="2861293" y="0"/>
                </a:lnTo>
                <a:lnTo>
                  <a:pt x="3300672" y="0"/>
                </a:lnTo>
                <a:lnTo>
                  <a:pt x="3336824" y="43817"/>
                </a:lnTo>
                <a:cubicBezTo>
                  <a:pt x="3391167" y="124256"/>
                  <a:pt x="3422899" y="221226"/>
                  <a:pt x="3422899" y="325608"/>
                </a:cubicBezTo>
                <a:cubicBezTo>
                  <a:pt x="3422899" y="429990"/>
                  <a:pt x="3391167" y="526961"/>
                  <a:pt x="3336824" y="607400"/>
                </a:cubicBezTo>
                <a:lnTo>
                  <a:pt x="3284312" y="671045"/>
                </a:lnTo>
                <a:lnTo>
                  <a:pt x="2861293" y="671045"/>
                </a:lnTo>
                <a:lnTo>
                  <a:pt x="2553487" y="671045"/>
                </a:lnTo>
                <a:lnTo>
                  <a:pt x="869414" y="671045"/>
                </a:lnTo>
                <a:lnTo>
                  <a:pt x="869413" y="671046"/>
                </a:lnTo>
                <a:lnTo>
                  <a:pt x="138588" y="671046"/>
                </a:lnTo>
                <a:lnTo>
                  <a:pt x="86075" y="607401"/>
                </a:lnTo>
                <a:cubicBezTo>
                  <a:pt x="31732" y="526962"/>
                  <a:pt x="0" y="429991"/>
                  <a:pt x="0" y="325609"/>
                </a:cubicBezTo>
                <a:cubicBezTo>
                  <a:pt x="0" y="221227"/>
                  <a:pt x="31732" y="124257"/>
                  <a:pt x="86075" y="43818"/>
                </a:cubicBezTo>
                <a:lnTo>
                  <a:pt x="122227" y="1"/>
                </a:lnTo>
                <a:lnTo>
                  <a:pt x="46099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/>
          </a:p>
        </p:txBody>
      </p:sp>
      <p:sp>
        <p:nvSpPr>
          <p:cNvPr id="19" name="椭圆 18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>
            <a:spLocks noChangeAspect="1"/>
          </p:cNvSpPr>
          <p:nvPr/>
        </p:nvSpPr>
        <p:spPr>
          <a:xfrm>
            <a:off x="1714581" y="5200449"/>
            <a:ext cx="893288" cy="8932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/>
          </a:p>
        </p:txBody>
      </p:sp>
      <p:sp>
        <p:nvSpPr>
          <p:cNvPr id="20" name="椭圆 19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>
            <a:spLocks noChangeAspect="1"/>
          </p:cNvSpPr>
          <p:nvPr/>
        </p:nvSpPr>
        <p:spPr>
          <a:xfrm>
            <a:off x="3842531" y="5200449"/>
            <a:ext cx="893288" cy="8932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/>
          </a:p>
        </p:txBody>
      </p:sp>
      <p:sp>
        <p:nvSpPr>
          <p:cNvPr id="21" name="任意多边形 20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>
            <a:spLocks noChangeAspect="1"/>
          </p:cNvSpPr>
          <p:nvPr/>
        </p:nvSpPr>
        <p:spPr>
          <a:xfrm>
            <a:off x="1714581" y="5358539"/>
            <a:ext cx="3033369" cy="594680"/>
          </a:xfrm>
          <a:custGeom>
            <a:avLst/>
            <a:gdLst>
              <a:gd name="connsiteX0" fmla="*/ 460993 w 3422899"/>
              <a:gd name="connsiteY0" fmla="*/ 0 h 671046"/>
              <a:gd name="connsiteX1" fmla="*/ 2537126 w 3422899"/>
              <a:gd name="connsiteY1" fmla="*/ 0 h 671046"/>
              <a:gd name="connsiteX2" fmla="*/ 2861293 w 3422899"/>
              <a:gd name="connsiteY2" fmla="*/ 0 h 671046"/>
              <a:gd name="connsiteX3" fmla="*/ 3300672 w 3422899"/>
              <a:gd name="connsiteY3" fmla="*/ 0 h 671046"/>
              <a:gd name="connsiteX4" fmla="*/ 3336824 w 3422899"/>
              <a:gd name="connsiteY4" fmla="*/ 43817 h 671046"/>
              <a:gd name="connsiteX5" fmla="*/ 3422899 w 3422899"/>
              <a:gd name="connsiteY5" fmla="*/ 325608 h 671046"/>
              <a:gd name="connsiteX6" fmla="*/ 3336824 w 3422899"/>
              <a:gd name="connsiteY6" fmla="*/ 607400 h 671046"/>
              <a:gd name="connsiteX7" fmla="*/ 3284312 w 3422899"/>
              <a:gd name="connsiteY7" fmla="*/ 671045 h 671046"/>
              <a:gd name="connsiteX8" fmla="*/ 2861293 w 3422899"/>
              <a:gd name="connsiteY8" fmla="*/ 671045 h 671046"/>
              <a:gd name="connsiteX9" fmla="*/ 2553487 w 3422899"/>
              <a:gd name="connsiteY9" fmla="*/ 671045 h 671046"/>
              <a:gd name="connsiteX10" fmla="*/ 869414 w 3422899"/>
              <a:gd name="connsiteY10" fmla="*/ 671045 h 671046"/>
              <a:gd name="connsiteX11" fmla="*/ 869413 w 3422899"/>
              <a:gd name="connsiteY11" fmla="*/ 671046 h 671046"/>
              <a:gd name="connsiteX12" fmla="*/ 138588 w 3422899"/>
              <a:gd name="connsiteY12" fmla="*/ 671046 h 671046"/>
              <a:gd name="connsiteX13" fmla="*/ 86075 w 3422899"/>
              <a:gd name="connsiteY13" fmla="*/ 607401 h 671046"/>
              <a:gd name="connsiteX14" fmla="*/ 0 w 3422899"/>
              <a:gd name="connsiteY14" fmla="*/ 325609 h 671046"/>
              <a:gd name="connsiteX15" fmla="*/ 86075 w 3422899"/>
              <a:gd name="connsiteY15" fmla="*/ 43818 h 671046"/>
              <a:gd name="connsiteX16" fmla="*/ 122227 w 3422899"/>
              <a:gd name="connsiteY16" fmla="*/ 1 h 671046"/>
              <a:gd name="connsiteX17" fmla="*/ 460993 w 3422899"/>
              <a:gd name="connsiteY17" fmla="*/ 1 h 67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422899" h="671046">
                <a:moveTo>
                  <a:pt x="460993" y="0"/>
                </a:moveTo>
                <a:lnTo>
                  <a:pt x="2537126" y="0"/>
                </a:lnTo>
                <a:lnTo>
                  <a:pt x="2861293" y="0"/>
                </a:lnTo>
                <a:lnTo>
                  <a:pt x="3300672" y="0"/>
                </a:lnTo>
                <a:lnTo>
                  <a:pt x="3336824" y="43817"/>
                </a:lnTo>
                <a:cubicBezTo>
                  <a:pt x="3391167" y="124256"/>
                  <a:pt x="3422899" y="221226"/>
                  <a:pt x="3422899" y="325608"/>
                </a:cubicBezTo>
                <a:cubicBezTo>
                  <a:pt x="3422899" y="429990"/>
                  <a:pt x="3391167" y="526961"/>
                  <a:pt x="3336824" y="607400"/>
                </a:cubicBezTo>
                <a:lnTo>
                  <a:pt x="3284312" y="671045"/>
                </a:lnTo>
                <a:lnTo>
                  <a:pt x="2861293" y="671045"/>
                </a:lnTo>
                <a:lnTo>
                  <a:pt x="2553487" y="671045"/>
                </a:lnTo>
                <a:lnTo>
                  <a:pt x="869414" y="671045"/>
                </a:lnTo>
                <a:lnTo>
                  <a:pt x="869413" y="671046"/>
                </a:lnTo>
                <a:lnTo>
                  <a:pt x="138588" y="671046"/>
                </a:lnTo>
                <a:lnTo>
                  <a:pt x="86075" y="607401"/>
                </a:lnTo>
                <a:cubicBezTo>
                  <a:pt x="31732" y="526962"/>
                  <a:pt x="0" y="429991"/>
                  <a:pt x="0" y="325609"/>
                </a:cubicBezTo>
                <a:cubicBezTo>
                  <a:pt x="0" y="221227"/>
                  <a:pt x="31732" y="124257"/>
                  <a:pt x="86075" y="43818"/>
                </a:cubicBezTo>
                <a:lnTo>
                  <a:pt x="122227" y="1"/>
                </a:lnTo>
                <a:lnTo>
                  <a:pt x="46099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/>
          </a:p>
        </p:txBody>
      </p:sp>
      <p:sp>
        <p:nvSpPr>
          <p:cNvPr id="26" name="文本框 2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2072973" y="2338266"/>
            <a:ext cx="2502535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FFFFFF"/>
                </a:solidFill>
                <a:latin typeface="Calibri" panose="020F050202020403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ASSUMPTION</a:t>
            </a:r>
            <a:endParaRPr lang="en-US" altLang="zh-CN" sz="3200" b="1" dirty="0">
              <a:solidFill>
                <a:srgbClr val="FFFFFF"/>
              </a:solidFill>
              <a:latin typeface="Calibri" panose="020F050202020403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7" name="文本框 26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2757791" y="3871908"/>
            <a:ext cx="934720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FFFFFF"/>
                </a:solidFill>
                <a:latin typeface="Calibri" panose="020F050202020403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RISK</a:t>
            </a:r>
            <a:endParaRPr lang="en-US" altLang="zh-CN" sz="3200" b="1" dirty="0">
              <a:solidFill>
                <a:srgbClr val="FFFFFF"/>
              </a:solidFill>
              <a:latin typeface="Calibri" panose="020F050202020403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8" name="文本框 27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1824569" y="5387848"/>
            <a:ext cx="2751455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FFFFFF"/>
                </a:solidFill>
                <a:latin typeface="Calibri" panose="020F050202020403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DEPENDENCIES</a:t>
            </a:r>
            <a:endParaRPr lang="en-US" altLang="zh-CN" sz="3200" b="1" dirty="0">
              <a:solidFill>
                <a:srgbClr val="FFFFFF"/>
              </a:solidFill>
              <a:latin typeface="Calibri" panose="020F050202020403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9" name="文本框 28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5228590" y="2139315"/>
            <a:ext cx="6504940" cy="10502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Users have smartphones with fingerprint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scanners.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本框 29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5228590" y="3838575"/>
            <a:ext cx="6336030" cy="10502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Technical challenges in implementing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fingerprint recognition.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本框 30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5228590" y="5387975"/>
            <a:ext cx="6336030" cy="10502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pt-BR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Integration with a third-party fingerprint recognition API..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18"/>
          <p:cNvSpPr>
            <a:spLocks noChangeArrowheads="1"/>
          </p:cNvSpPr>
          <p:nvPr/>
        </p:nvSpPr>
        <p:spPr bwMode="auto">
          <a:xfrm>
            <a:off x="5228690" y="269848"/>
            <a:ext cx="152971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accent5"/>
                </a:solidFill>
                <a:latin typeface="Calibri" panose="020F0502020204030204" pitchFamily="34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A-R-D</a:t>
            </a:r>
            <a:endParaRPr lang="en-US" altLang="zh-CN" sz="4400" b="1" dirty="0">
              <a:solidFill>
                <a:schemeClr val="accent5"/>
              </a:solidFill>
              <a:latin typeface="Calibri" panose="020F0502020204030204" pitchFamily="34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526" y="1176698"/>
            <a:ext cx="12192000" cy="92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 bldLvl="0" animBg="1"/>
      <p:bldP spid="3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t="21033" r="11102" b="26032"/>
          <a:stretch>
            <a:fillRect/>
          </a:stretch>
        </p:blipFill>
        <p:spPr>
          <a:xfrm>
            <a:off x="1043187" y="-270459"/>
            <a:ext cx="10035630" cy="68252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5277"/>
            <a:ext cx="12192000" cy="92933"/>
          </a:xfrm>
          <a:prstGeom prst="rect">
            <a:avLst/>
          </a:prstGeom>
        </p:spPr>
      </p:pic>
      <p:sp>
        <p:nvSpPr>
          <p:cNvPr id="7" name="文本框 6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2567253" y="5066944"/>
            <a:ext cx="705749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5"/>
                </a:solidFill>
                <a:latin typeface="Calibri" panose="020F0502020204030204" pitchFamily="34" charset="0"/>
                <a:ea typeface="方正兰亭超细黑简体" panose="02000000000000000000" pitchFamily="2" charset="-122"/>
                <a:cs typeface="Aharoni" panose="02010803020104030203" pitchFamily="2" charset="-79"/>
              </a:rPr>
              <a:t>THANK  YOU  </a:t>
            </a:r>
            <a:endParaRPr lang="en-US" altLang="zh-CN" sz="4800" b="1" dirty="0">
              <a:solidFill>
                <a:schemeClr val="accent5"/>
              </a:solidFill>
              <a:latin typeface="Calibri" panose="020F0502020204030204" pitchFamily="34" charset="0"/>
              <a:ea typeface="方正兰亭超细黑简体" panose="02000000000000000000" pitchFamily="2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0" t="21409" r="10626" b="20939"/>
          <a:stretch>
            <a:fillRect/>
          </a:stretch>
        </p:blipFill>
        <p:spPr>
          <a:xfrm>
            <a:off x="1195588" y="0"/>
            <a:ext cx="9775066" cy="7231194"/>
          </a:xfrm>
          <a:prstGeom prst="rect">
            <a:avLst/>
          </a:prstGeom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9" y="4839672"/>
            <a:ext cx="12192000" cy="929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17453" y="2305318"/>
            <a:ext cx="3258355" cy="2253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3788" y="2501195"/>
            <a:ext cx="16786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icrosoft YaHei" panose="020B0503020204020204" pitchFamily="34" charset="-122"/>
              </a:rPr>
              <a:t>01</a:t>
            </a:r>
            <a:endParaRPr lang="en-US" altLang="zh-CN" sz="115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3371372" y="5666401"/>
            <a:ext cx="535051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幼圆" panose="02010509060101010101" pitchFamily="49" charset="-122"/>
              </a:rPr>
              <a:t>Introduction</a:t>
            </a:r>
            <a:endParaRPr lang="en-US" altLang="zh-CN" sz="4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8064" y="269935"/>
            <a:ext cx="670545" cy="9007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92573"/>
            <a:ext cx="12192000" cy="929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323" y="534367"/>
            <a:ext cx="636306" cy="6363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285240"/>
            <a:ext cx="379095" cy="10934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551519" y="5764552"/>
            <a:ext cx="650382" cy="1093304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3673619" y="2385747"/>
            <a:ext cx="0" cy="318138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4325887" y="1733478"/>
            <a:ext cx="0" cy="130453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3816697" y="3336795"/>
            <a:ext cx="0" cy="130453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4325887" y="4917670"/>
            <a:ext cx="0" cy="130453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034155" y="1805940"/>
            <a:ext cx="6825615" cy="118681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9" name="圆角矩形 18"/>
          <p:cNvSpPr/>
          <p:nvPr/>
        </p:nvSpPr>
        <p:spPr>
          <a:xfrm>
            <a:off x="4034155" y="3445510"/>
            <a:ext cx="6824980" cy="1228725"/>
          </a:xfrm>
          <a:prstGeom prst="roundRect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1" name="圆角矩形 20"/>
          <p:cNvSpPr/>
          <p:nvPr/>
        </p:nvSpPr>
        <p:spPr>
          <a:xfrm>
            <a:off x="4034155" y="5202555"/>
            <a:ext cx="6824345" cy="12420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6" name="文本框 25"/>
          <p:cNvSpPr txBox="1"/>
          <p:nvPr/>
        </p:nvSpPr>
        <p:spPr>
          <a:xfrm>
            <a:off x="4702810" y="2019935"/>
            <a:ext cx="5363845" cy="5372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Blueprint for  fingerprint attendance app</a:t>
            </a:r>
            <a:endParaRPr lang="en-US" altLang="zh-CN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5"/>
          <p:cNvSpPr txBox="1"/>
          <p:nvPr/>
        </p:nvSpPr>
        <p:spPr>
          <a:xfrm>
            <a:off x="4765040" y="3628390"/>
            <a:ext cx="5363845" cy="5372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Harnessing Fingerprint technology for attendance</a:t>
            </a:r>
            <a:endParaRPr lang="en-US" altLang="zh-CN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文本框 25"/>
          <p:cNvSpPr txBox="1"/>
          <p:nvPr/>
        </p:nvSpPr>
        <p:spPr>
          <a:xfrm>
            <a:off x="4459605" y="5562600"/>
            <a:ext cx="6143625" cy="5372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Requirements gathered for system</a:t>
            </a:r>
            <a:endParaRPr lang="en-US" altLang="zh-CN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圆角矩形 16"/>
          <p:cNvSpPr/>
          <p:nvPr/>
        </p:nvSpPr>
        <p:spPr>
          <a:xfrm>
            <a:off x="489585" y="3232785"/>
            <a:ext cx="2674620" cy="14414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/>
            <a:endParaRPr lang="zh-CN" altLang="en-US" noProof="1">
              <a:solidFill>
                <a:schemeClr val="accent5"/>
              </a:solidFill>
            </a:endParaRPr>
          </a:p>
        </p:txBody>
      </p:sp>
      <p:sp>
        <p:nvSpPr>
          <p:cNvPr id="20" name="文本框 25"/>
          <p:cNvSpPr txBox="1"/>
          <p:nvPr/>
        </p:nvSpPr>
        <p:spPr>
          <a:xfrm>
            <a:off x="833755" y="3445510"/>
            <a:ext cx="2053590" cy="5372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Requirement Gathering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3382645" y="377190"/>
            <a:ext cx="4919345" cy="8223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sz="4400" b="1" dirty="0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Introduction</a:t>
            </a:r>
            <a:endParaRPr lang="en-US" sz="4400" b="1" dirty="0"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2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674" y="239455"/>
            <a:ext cx="670545" cy="900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417453" y="2305318"/>
            <a:ext cx="3258355" cy="2253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3788" y="2501195"/>
            <a:ext cx="16786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5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icrosoft YaHei" panose="020B0503020204020204" pitchFamily="34" charset="-122"/>
              </a:rPr>
              <a:t>01</a:t>
            </a:r>
            <a:endParaRPr lang="en-US" altLang="zh-CN" sz="115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3371372" y="5666401"/>
            <a:ext cx="535051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幼圆" panose="02010509060101010101" pitchFamily="49" charset="-122"/>
              </a:rPr>
              <a:t>Introduction</a:t>
            </a:r>
            <a:endParaRPr lang="en-US" altLang="zh-CN" sz="4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0" t="21409" r="10626" b="20939"/>
          <a:stretch>
            <a:fillRect/>
          </a:stretch>
        </p:blipFill>
        <p:spPr>
          <a:xfrm>
            <a:off x="1195588" y="0"/>
            <a:ext cx="9775066" cy="7231194"/>
          </a:xfrm>
          <a:prstGeom prst="rect">
            <a:avLst/>
          </a:prstGeom>
          <a:ln>
            <a:noFill/>
          </a:ln>
        </p:spPr>
      </p:pic>
      <p:sp>
        <p:nvSpPr>
          <p:cNvPr id="2" name="矩形 6"/>
          <p:cNvSpPr/>
          <p:nvPr/>
        </p:nvSpPr>
        <p:spPr>
          <a:xfrm>
            <a:off x="4417453" y="2305318"/>
            <a:ext cx="3258355" cy="2253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7"/>
          <p:cNvSpPr txBox="1"/>
          <p:nvPr/>
        </p:nvSpPr>
        <p:spPr>
          <a:xfrm>
            <a:off x="5370788" y="2628195"/>
            <a:ext cx="166370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5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icrosoft YaHei" panose="020B0503020204020204" pitchFamily="34" charset="-122"/>
              </a:rPr>
              <a:t>02</a:t>
            </a:r>
            <a:endParaRPr lang="en-US" altLang="zh-CN" sz="115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文本框 9"/>
          <p:cNvSpPr txBox="1"/>
          <p:nvPr/>
        </p:nvSpPr>
        <p:spPr>
          <a:xfrm flipH="1">
            <a:off x="3498372" y="5793401"/>
            <a:ext cx="535051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幼圆" panose="02010509060101010101" pitchFamily="49" charset="-122"/>
              </a:rPr>
              <a:t>Project Scope</a:t>
            </a:r>
            <a:endParaRPr lang="en-US" altLang="zh-CN" sz="4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488899" y="269935"/>
            <a:ext cx="1584599" cy="9988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0431044" y="269935"/>
            <a:ext cx="670545" cy="900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9593917" y="694514"/>
            <a:ext cx="659302" cy="4761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92573"/>
            <a:ext cx="12192000" cy="929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1323" y="534367"/>
            <a:ext cx="636306" cy="6363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768455" y="1192530"/>
            <a:ext cx="423545" cy="10934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5764530"/>
            <a:ext cx="283845" cy="1093470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18"/>
          <p:cNvSpPr>
            <a:spLocks noChangeArrowheads="1"/>
          </p:cNvSpPr>
          <p:nvPr/>
        </p:nvSpPr>
        <p:spPr bwMode="auto">
          <a:xfrm>
            <a:off x="4096485" y="254608"/>
            <a:ext cx="3326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Project Scope</a:t>
            </a:r>
            <a:endParaRPr lang="en-US" sz="4400" b="1" dirty="0"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9458325" y="2367280"/>
            <a:ext cx="2550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About What?</a:t>
            </a:r>
            <a:endParaRPr lang="en-US" sz="28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42" name="椭圆 14"/>
          <p:cNvSpPr>
            <a:spLocks noChangeAspect="1"/>
          </p:cNvSpPr>
          <p:nvPr/>
        </p:nvSpPr>
        <p:spPr>
          <a:xfrm>
            <a:off x="559900" y="5649060"/>
            <a:ext cx="598759" cy="598759"/>
          </a:xfrm>
          <a:prstGeom prst="ellipse">
            <a:avLst/>
          </a:prstGeom>
          <a:solidFill>
            <a:srgbClr val="606060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15"/>
          <p:cNvSpPr txBox="1"/>
          <p:nvPr/>
        </p:nvSpPr>
        <p:spPr>
          <a:xfrm>
            <a:off x="652145" y="5696585"/>
            <a:ext cx="506730" cy="445135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p>
            <a:r>
              <a:rPr lang="en-US" altLang="zh-CN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方正兰亭超细黑简体" panose="02000000000000000000" pitchFamily="2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  <a:ea typeface="方正兰亭超细黑简体" panose="02000000000000000000" pitchFamily="2" charset="-122"/>
            </a:endParaRPr>
          </a:p>
        </p:txBody>
      </p:sp>
      <p:sp>
        <p:nvSpPr>
          <p:cNvPr id="44" name="椭圆 16"/>
          <p:cNvSpPr>
            <a:spLocks noChangeAspect="1"/>
          </p:cNvSpPr>
          <p:nvPr/>
        </p:nvSpPr>
        <p:spPr>
          <a:xfrm>
            <a:off x="579120" y="4373245"/>
            <a:ext cx="627380" cy="627380"/>
          </a:xfrm>
          <a:prstGeom prst="ellipse">
            <a:avLst/>
          </a:prstGeom>
          <a:solidFill>
            <a:schemeClr val="accent5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17"/>
          <p:cNvSpPr txBox="1"/>
          <p:nvPr/>
        </p:nvSpPr>
        <p:spPr>
          <a:xfrm>
            <a:off x="652145" y="4486275"/>
            <a:ext cx="430530" cy="483870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p>
            <a:r>
              <a:rPr lang="en-US" altLang="zh-CN" sz="2400" b="1" dirty="0" smtClean="0">
                <a:solidFill>
                  <a:srgbClr val="FDFDFD"/>
                </a:solidFill>
                <a:latin typeface="Calibri" panose="020F0502020204030204" pitchFamily="34" charset="0"/>
                <a:ea typeface="方正兰亭超细黑简体" panose="02000000000000000000" pitchFamily="2" charset="-122"/>
              </a:rPr>
              <a:t>03</a:t>
            </a:r>
            <a:endParaRPr lang="zh-CN" altLang="en-US" sz="2400" b="1" dirty="0">
              <a:solidFill>
                <a:srgbClr val="FDFDFD"/>
              </a:solidFill>
              <a:latin typeface="Calibri" panose="020F0502020204030204" pitchFamily="34" charset="0"/>
              <a:ea typeface="方正兰亭超细黑简体" panose="02000000000000000000" pitchFamily="2" charset="-122"/>
            </a:endParaRPr>
          </a:p>
        </p:txBody>
      </p:sp>
      <p:sp>
        <p:nvSpPr>
          <p:cNvPr id="46" name="椭圆 18"/>
          <p:cNvSpPr>
            <a:spLocks noChangeAspect="1"/>
          </p:cNvSpPr>
          <p:nvPr/>
        </p:nvSpPr>
        <p:spPr>
          <a:xfrm>
            <a:off x="650495" y="3208880"/>
            <a:ext cx="598759" cy="598759"/>
          </a:xfrm>
          <a:prstGeom prst="ellipse">
            <a:avLst/>
          </a:prstGeom>
          <a:solidFill>
            <a:srgbClr val="606060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19"/>
          <p:cNvSpPr txBox="1"/>
          <p:nvPr/>
        </p:nvSpPr>
        <p:spPr>
          <a:xfrm>
            <a:off x="690775" y="3263280"/>
            <a:ext cx="49564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p>
            <a:r>
              <a:rPr lang="en-US" altLang="zh-CN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方正兰亭超细黑简体" panose="02000000000000000000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  <a:ea typeface="方正兰亭超细黑简体" panose="02000000000000000000" pitchFamily="2" charset="-122"/>
            </a:endParaRPr>
          </a:p>
        </p:txBody>
      </p:sp>
      <p:sp>
        <p:nvSpPr>
          <p:cNvPr id="48" name="椭圆 20"/>
          <p:cNvSpPr>
            <a:spLocks noChangeAspect="1"/>
          </p:cNvSpPr>
          <p:nvPr/>
        </p:nvSpPr>
        <p:spPr>
          <a:xfrm>
            <a:off x="650067" y="1846635"/>
            <a:ext cx="598759" cy="598759"/>
          </a:xfrm>
          <a:prstGeom prst="ellipse">
            <a:avLst/>
          </a:prstGeom>
          <a:solidFill>
            <a:schemeClr val="accent5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21"/>
          <p:cNvSpPr txBox="1"/>
          <p:nvPr/>
        </p:nvSpPr>
        <p:spPr>
          <a:xfrm>
            <a:off x="698823" y="1894771"/>
            <a:ext cx="49564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p>
            <a:r>
              <a:rPr lang="en-US" altLang="zh-CN" sz="2400" b="1" dirty="0" smtClean="0">
                <a:solidFill>
                  <a:srgbClr val="FDFDFD"/>
                </a:solidFill>
                <a:latin typeface="Calibri" panose="020F0502020204030204" pitchFamily="34" charset="0"/>
                <a:ea typeface="方正兰亭超细黑简体" panose="02000000000000000000" pitchFamily="2" charset="-122"/>
              </a:rPr>
              <a:t>01</a:t>
            </a:r>
            <a:endParaRPr lang="zh-CN" altLang="en-US" sz="2400" b="1" dirty="0">
              <a:solidFill>
                <a:srgbClr val="FDFDFD"/>
              </a:solidFill>
              <a:latin typeface="Calibri" panose="020F0502020204030204" pitchFamily="34" charset="0"/>
              <a:ea typeface="方正兰亭超细黑简体" panose="02000000000000000000" pitchFamily="2" charset="-122"/>
            </a:endParaRPr>
          </a:p>
        </p:txBody>
      </p:sp>
      <p:sp>
        <p:nvSpPr>
          <p:cNvPr id="50" name="文本框 33"/>
          <p:cNvSpPr txBox="1"/>
          <p:nvPr/>
        </p:nvSpPr>
        <p:spPr>
          <a:xfrm>
            <a:off x="2351405" y="1861185"/>
            <a:ext cx="9182735" cy="496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14000"/>
              </a:lnSpc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App that facilitate student attendance  marking</a:t>
            </a:r>
            <a:endParaRPr lang="en-US" altLang="zh-CN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+mj-ea"/>
            </a:endParaRPr>
          </a:p>
        </p:txBody>
      </p:sp>
      <p:sp>
        <p:nvSpPr>
          <p:cNvPr id="52" name="文本框 38"/>
          <p:cNvSpPr txBox="1"/>
          <p:nvPr/>
        </p:nvSpPr>
        <p:spPr>
          <a:xfrm>
            <a:off x="2251075" y="4495165"/>
            <a:ext cx="7207250" cy="702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14000"/>
              </a:lnSpc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j-ea"/>
              </a:rPr>
              <a:t>Building a Compatible App for Android and iOS</a:t>
            </a:r>
            <a:endParaRPr lang="en-US" altLang="zh-CN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+mj-ea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1919605" y="3235960"/>
            <a:ext cx="9745980" cy="657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 dirty="0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j-ea"/>
                <a:sym typeface="+mn-ea"/>
              </a:rPr>
              <a:t>  App capable of real time attendance tracking by fingerprint</a:t>
            </a:r>
            <a:endParaRPr lang="en-US" altLang="zh-CN" sz="2800" b="1" dirty="0"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+mj-ea"/>
            </a:endParaRPr>
          </a:p>
          <a:p>
            <a:endParaRPr lang="en-US" altLang="zh-CN" sz="2800" b="1" dirty="0"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+mj-ea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1826260" y="5908040"/>
            <a:ext cx="9275445" cy="550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 dirty="0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j-ea"/>
                <a:sym typeface="+mn-ea"/>
              </a:rPr>
              <a:t>Building a secure ,efficient , user-friendly attendence app</a:t>
            </a:r>
            <a:endParaRPr lang="en-US" altLang="zh-CN" sz="2800" b="1" dirty="0"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+mj-ea"/>
              <a:sym typeface="+mn-ea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918970" y="1693545"/>
            <a:ext cx="8008620" cy="967740"/>
          </a:xfrm>
          <a:prstGeom prst="round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1840230" y="3086100"/>
            <a:ext cx="9825355" cy="967105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840230" y="4334510"/>
            <a:ext cx="8164195" cy="10845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1653540" y="5700395"/>
            <a:ext cx="9163685" cy="1001395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0" t="21409" r="10626" b="20939"/>
          <a:stretch>
            <a:fillRect/>
          </a:stretch>
        </p:blipFill>
        <p:spPr>
          <a:xfrm>
            <a:off x="1195588" y="0"/>
            <a:ext cx="9775066" cy="7231194"/>
          </a:xfrm>
          <a:prstGeom prst="rect">
            <a:avLst/>
          </a:prstGeom>
          <a:ln>
            <a:noFill/>
          </a:ln>
        </p:spPr>
      </p:pic>
      <p:sp>
        <p:nvSpPr>
          <p:cNvPr id="2" name="矩形 6"/>
          <p:cNvSpPr/>
          <p:nvPr/>
        </p:nvSpPr>
        <p:spPr>
          <a:xfrm>
            <a:off x="4417453" y="2305318"/>
            <a:ext cx="3258355" cy="2253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" name="文本框 7"/>
          <p:cNvSpPr txBox="1"/>
          <p:nvPr/>
        </p:nvSpPr>
        <p:spPr>
          <a:xfrm>
            <a:off x="5214578" y="2501830"/>
            <a:ext cx="166370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5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icrosoft YaHei" panose="020B0503020204020204" pitchFamily="34" charset="-122"/>
              </a:rPr>
              <a:t>03</a:t>
            </a:r>
            <a:endParaRPr lang="en-US" altLang="zh-CN" sz="115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文本框 9"/>
          <p:cNvSpPr txBox="1"/>
          <p:nvPr/>
        </p:nvSpPr>
        <p:spPr>
          <a:xfrm flipH="1">
            <a:off x="3371372" y="5701961"/>
            <a:ext cx="535051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幼圆" panose="02010509060101010101" pitchFamily="49" charset="-122"/>
              </a:rPr>
              <a:t>Stakeholders</a:t>
            </a:r>
            <a:endParaRPr lang="en-US" altLang="zh-CN" sz="4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1192573"/>
            <a:ext cx="12192000" cy="929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523" y="460072"/>
            <a:ext cx="636306" cy="6363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4" y="5764718"/>
            <a:ext cx="650382" cy="10933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541994" y="1250337"/>
            <a:ext cx="650382" cy="1093304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4702640" y="5619215"/>
            <a:ext cx="598759" cy="598759"/>
          </a:xfrm>
          <a:prstGeom prst="ellipse">
            <a:avLst/>
          </a:prstGeom>
          <a:solidFill>
            <a:srgbClr val="606060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733868" y="5673146"/>
            <a:ext cx="491490" cy="4603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方正兰亭超细黑简体" panose="02000000000000000000" pitchFamily="2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  <a:ea typeface="方正兰亭超细黑简体" panose="02000000000000000000" pitchFamily="2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5301445" y="3812548"/>
            <a:ext cx="598759" cy="598759"/>
          </a:xfrm>
          <a:prstGeom prst="ellipse">
            <a:avLst/>
          </a:prstGeom>
          <a:solidFill>
            <a:schemeClr val="accent5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44055" y="3872150"/>
            <a:ext cx="491490" cy="4603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DFDFD"/>
                </a:solidFill>
                <a:latin typeface="Calibri" panose="020F0502020204030204" pitchFamily="34" charset="0"/>
                <a:ea typeface="方正兰亭超细黑简体" panose="02000000000000000000" pitchFamily="2" charset="-122"/>
              </a:rPr>
              <a:t>02</a:t>
            </a:r>
            <a:endParaRPr lang="zh-CN" altLang="en-US" sz="2400" b="1" dirty="0">
              <a:solidFill>
                <a:srgbClr val="FDFDFD"/>
              </a:solidFill>
              <a:latin typeface="Calibri" panose="020F0502020204030204" pitchFamily="34" charset="0"/>
              <a:ea typeface="方正兰亭超细黑简体" panose="020000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38975" y="3288680"/>
            <a:ext cx="49564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方正兰亭超细黑简体" panose="02000000000000000000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  <a:ea typeface="方正兰亭超细黑简体" panose="02000000000000000000" pitchFamily="2" charset="-122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4689302" y="1750115"/>
            <a:ext cx="598759" cy="598759"/>
          </a:xfrm>
          <a:prstGeom prst="ellipse">
            <a:avLst/>
          </a:prstGeom>
          <a:solidFill>
            <a:schemeClr val="accent5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752663" y="1785551"/>
            <a:ext cx="49564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DFDFD"/>
                </a:solidFill>
                <a:latin typeface="Calibri" panose="020F0502020204030204" pitchFamily="34" charset="0"/>
                <a:ea typeface="方正兰亭超细黑简体" panose="02000000000000000000" pitchFamily="2" charset="-122"/>
              </a:rPr>
              <a:t>01</a:t>
            </a:r>
            <a:endParaRPr lang="zh-CN" altLang="en-US" sz="2400" b="1" dirty="0">
              <a:solidFill>
                <a:srgbClr val="FDFDFD"/>
              </a:solidFill>
              <a:latin typeface="Calibri" panose="020F0502020204030204" pitchFamily="34" charset="0"/>
              <a:ea typeface="方正兰亭超细黑简体" panose="02000000000000000000" pitchFamily="2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411525" y="2343636"/>
            <a:ext cx="4167158" cy="1662605"/>
          </a:xfrm>
          <a:custGeom>
            <a:avLst/>
            <a:gdLst>
              <a:gd name="connsiteX0" fmla="*/ 1628463 w 4008766"/>
              <a:gd name="connsiteY0" fmla="*/ 0 h 1599410"/>
              <a:gd name="connsiteX1" fmla="*/ 1646822 w 4008766"/>
              <a:gd name="connsiteY1" fmla="*/ 0 h 1599410"/>
              <a:gd name="connsiteX2" fmla="*/ 3601835 w 4008766"/>
              <a:gd name="connsiteY2" fmla="*/ 0 h 1599410"/>
              <a:gd name="connsiteX3" fmla="*/ 4008766 w 4008766"/>
              <a:gd name="connsiteY3" fmla="*/ 406932 h 1599410"/>
              <a:gd name="connsiteX4" fmla="*/ 3601835 w 4008766"/>
              <a:gd name="connsiteY4" fmla="*/ 813863 h 1599410"/>
              <a:gd name="connsiteX5" fmla="*/ 3067145 w 4008766"/>
              <a:gd name="connsiteY5" fmla="*/ 813863 h 1599410"/>
              <a:gd name="connsiteX6" fmla="*/ 3067145 w 4008766"/>
              <a:gd name="connsiteY6" fmla="*/ 813864 h 1599410"/>
              <a:gd name="connsiteX7" fmla="*/ 1210565 w 4008766"/>
              <a:gd name="connsiteY7" fmla="*/ 813864 h 1599410"/>
              <a:gd name="connsiteX8" fmla="*/ 1210539 w 4008766"/>
              <a:gd name="connsiteY8" fmla="*/ 813855 h 1599410"/>
              <a:gd name="connsiteX9" fmla="*/ 931442 w 4008766"/>
              <a:gd name="connsiteY9" fmla="*/ 771659 h 1599410"/>
              <a:gd name="connsiteX10" fmla="*/ 11958 w 4008766"/>
              <a:gd name="connsiteY10" fmla="*/ 1521060 h 1599410"/>
              <a:gd name="connsiteX11" fmla="*/ 0 w 4008766"/>
              <a:gd name="connsiteY11" fmla="*/ 1599410 h 1599410"/>
              <a:gd name="connsiteX12" fmla="*/ 5994 w 4008766"/>
              <a:gd name="connsiteY12" fmla="*/ 1480707 h 1599410"/>
              <a:gd name="connsiteX13" fmla="*/ 1488592 w 4008766"/>
              <a:gd name="connsiteY13" fmla="*/ 7492 h 1599410"/>
              <a:gd name="connsiteX14" fmla="*/ 1628463 w 4008766"/>
              <a:gd name="connsiteY14" fmla="*/ 869 h 159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08766" h="1599410">
                <a:moveTo>
                  <a:pt x="1628463" y="0"/>
                </a:moveTo>
                <a:lnTo>
                  <a:pt x="1646822" y="0"/>
                </a:lnTo>
                <a:lnTo>
                  <a:pt x="3601835" y="0"/>
                </a:lnTo>
                <a:lnTo>
                  <a:pt x="4008766" y="406932"/>
                </a:lnTo>
                <a:lnTo>
                  <a:pt x="3601835" y="813863"/>
                </a:lnTo>
                <a:lnTo>
                  <a:pt x="3067145" y="813863"/>
                </a:lnTo>
                <a:lnTo>
                  <a:pt x="3067145" y="813864"/>
                </a:lnTo>
                <a:lnTo>
                  <a:pt x="1210565" y="813864"/>
                </a:lnTo>
                <a:lnTo>
                  <a:pt x="1210539" y="813855"/>
                </a:lnTo>
                <a:cubicBezTo>
                  <a:pt x="1122372" y="786432"/>
                  <a:pt x="1028632" y="771659"/>
                  <a:pt x="931442" y="771659"/>
                </a:cubicBezTo>
                <a:cubicBezTo>
                  <a:pt x="477888" y="771659"/>
                  <a:pt x="99475" y="1093378"/>
                  <a:pt x="11958" y="1521060"/>
                </a:cubicBezTo>
                <a:lnTo>
                  <a:pt x="0" y="1599410"/>
                </a:lnTo>
                <a:lnTo>
                  <a:pt x="5994" y="1480707"/>
                </a:lnTo>
                <a:cubicBezTo>
                  <a:pt x="85178" y="700997"/>
                  <a:pt x="707462" y="81841"/>
                  <a:pt x="1488592" y="7492"/>
                </a:cubicBezTo>
                <a:lnTo>
                  <a:pt x="1628463" y="86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2225">
            <a:solidFill>
              <a:srgbClr val="F7F7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五边形 26"/>
          <p:cNvSpPr/>
          <p:nvPr/>
        </p:nvSpPr>
        <p:spPr>
          <a:xfrm>
            <a:off x="1574165" y="3679825"/>
            <a:ext cx="3020695" cy="935990"/>
          </a:xfrm>
          <a:prstGeom prst="homePlate">
            <a:avLst/>
          </a:prstGeom>
          <a:solidFill>
            <a:schemeClr val="accent5"/>
          </a:solidFill>
          <a:ln w="22225">
            <a:solidFill>
              <a:srgbClr val="F7F7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flipV="1">
            <a:off x="407564" y="4243360"/>
            <a:ext cx="4171119" cy="1662605"/>
          </a:xfrm>
          <a:custGeom>
            <a:avLst/>
            <a:gdLst>
              <a:gd name="connsiteX0" fmla="*/ 0 w 4012577"/>
              <a:gd name="connsiteY0" fmla="*/ 1599410 h 1599410"/>
              <a:gd name="connsiteX1" fmla="*/ 11958 w 4012577"/>
              <a:gd name="connsiteY1" fmla="*/ 1521060 h 1599410"/>
              <a:gd name="connsiteX2" fmla="*/ 931442 w 4012577"/>
              <a:gd name="connsiteY2" fmla="*/ 771659 h 1599410"/>
              <a:gd name="connsiteX3" fmla="*/ 1210539 w 4012577"/>
              <a:gd name="connsiteY3" fmla="*/ 813855 h 1599410"/>
              <a:gd name="connsiteX4" fmla="*/ 1210565 w 4012577"/>
              <a:gd name="connsiteY4" fmla="*/ 813864 h 1599410"/>
              <a:gd name="connsiteX5" fmla="*/ 1576005 w 4012577"/>
              <a:gd name="connsiteY5" fmla="*/ 813864 h 1599410"/>
              <a:gd name="connsiteX6" fmla="*/ 3067145 w 4012577"/>
              <a:gd name="connsiteY6" fmla="*/ 813864 h 1599410"/>
              <a:gd name="connsiteX7" fmla="*/ 3605646 w 4012577"/>
              <a:gd name="connsiteY7" fmla="*/ 813864 h 1599410"/>
              <a:gd name="connsiteX8" fmla="*/ 4012577 w 4012577"/>
              <a:gd name="connsiteY8" fmla="*/ 406933 h 1599410"/>
              <a:gd name="connsiteX9" fmla="*/ 3605646 w 4012577"/>
              <a:gd name="connsiteY9" fmla="*/ 1 h 1599410"/>
              <a:gd name="connsiteX10" fmla="*/ 1646838 w 4012577"/>
              <a:gd name="connsiteY10" fmla="*/ 1 h 1599410"/>
              <a:gd name="connsiteX11" fmla="*/ 1646822 w 4012577"/>
              <a:gd name="connsiteY11" fmla="*/ 0 h 1599410"/>
              <a:gd name="connsiteX12" fmla="*/ 1646801 w 4012577"/>
              <a:gd name="connsiteY12" fmla="*/ 1 h 1599410"/>
              <a:gd name="connsiteX13" fmla="*/ 1576005 w 4012577"/>
              <a:gd name="connsiteY13" fmla="*/ 1 h 1599410"/>
              <a:gd name="connsiteX14" fmla="*/ 1576005 w 4012577"/>
              <a:gd name="connsiteY14" fmla="*/ 3353 h 1599410"/>
              <a:gd name="connsiteX15" fmla="*/ 1488592 w 4012577"/>
              <a:gd name="connsiteY15" fmla="*/ 7492 h 1599410"/>
              <a:gd name="connsiteX16" fmla="*/ 5994 w 4012577"/>
              <a:gd name="connsiteY16" fmla="*/ 1480707 h 159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12577" h="1599410">
                <a:moveTo>
                  <a:pt x="0" y="1599410"/>
                </a:moveTo>
                <a:lnTo>
                  <a:pt x="11958" y="1521060"/>
                </a:lnTo>
                <a:cubicBezTo>
                  <a:pt x="99475" y="1093378"/>
                  <a:pt x="477888" y="771659"/>
                  <a:pt x="931442" y="771659"/>
                </a:cubicBezTo>
                <a:cubicBezTo>
                  <a:pt x="1028632" y="771659"/>
                  <a:pt x="1122372" y="786432"/>
                  <a:pt x="1210539" y="813855"/>
                </a:cubicBezTo>
                <a:lnTo>
                  <a:pt x="1210565" y="813864"/>
                </a:lnTo>
                <a:lnTo>
                  <a:pt x="1576005" y="813864"/>
                </a:lnTo>
                <a:lnTo>
                  <a:pt x="3067145" y="813864"/>
                </a:lnTo>
                <a:lnTo>
                  <a:pt x="3605646" y="813864"/>
                </a:lnTo>
                <a:lnTo>
                  <a:pt x="4012577" y="406933"/>
                </a:lnTo>
                <a:lnTo>
                  <a:pt x="3605646" y="1"/>
                </a:lnTo>
                <a:lnTo>
                  <a:pt x="1646838" y="1"/>
                </a:lnTo>
                <a:lnTo>
                  <a:pt x="1646822" y="0"/>
                </a:lnTo>
                <a:lnTo>
                  <a:pt x="1646801" y="1"/>
                </a:lnTo>
                <a:lnTo>
                  <a:pt x="1576005" y="1"/>
                </a:lnTo>
                <a:lnTo>
                  <a:pt x="1576005" y="3353"/>
                </a:lnTo>
                <a:lnTo>
                  <a:pt x="1488592" y="7492"/>
                </a:lnTo>
                <a:cubicBezTo>
                  <a:pt x="707462" y="81841"/>
                  <a:pt x="85178" y="700997"/>
                  <a:pt x="5994" y="1480707"/>
                </a:cubicBezTo>
                <a:close/>
              </a:path>
            </a:pathLst>
          </a:custGeom>
          <a:solidFill>
            <a:srgbClr val="606060"/>
          </a:solidFill>
          <a:ln w="22225">
            <a:solidFill>
              <a:srgbClr val="F7F7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065162" y="2458304"/>
            <a:ext cx="23988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Students</a:t>
            </a:r>
            <a:endParaRPr lang="en-US" altLang="zh-CN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385435" y="1812925"/>
            <a:ext cx="5349240" cy="7924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</a:rPr>
              <a:t>They are the main activists in the mobile application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05915" y="3890645"/>
            <a:ext cx="290195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Administrator</a:t>
            </a:r>
            <a:endParaRPr lang="en-US" altLang="zh-CN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21130" y="5253355"/>
            <a:ext cx="285559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Developers</a:t>
            </a:r>
            <a:endParaRPr lang="en-US" altLang="zh-CN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162675" y="3682365"/>
            <a:ext cx="4819015" cy="7924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</a:rPr>
              <a:t>Manages student fingerprint enrolment data and access rightsto attendance records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513070" y="5551805"/>
            <a:ext cx="4941570" cy="7924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</a:rPr>
              <a:t>Manage app updates and data centers of fingerprint records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32" name="文本框 18"/>
          <p:cNvSpPr>
            <a:spLocks noChangeArrowheads="1"/>
          </p:cNvSpPr>
          <p:nvPr/>
        </p:nvSpPr>
        <p:spPr bwMode="auto">
          <a:xfrm>
            <a:off x="4507965" y="254608"/>
            <a:ext cx="317690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Stakeholders</a:t>
            </a:r>
            <a:endParaRPr lang="en-US" sz="4400" b="1" dirty="0"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488899" y="269935"/>
            <a:ext cx="1584599" cy="9988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0431044" y="269935"/>
            <a:ext cx="670545" cy="900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9593917" y="694514"/>
            <a:ext cx="659302" cy="4761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92573"/>
            <a:ext cx="12192000" cy="929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1323" y="534367"/>
            <a:ext cx="636306" cy="6363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268730"/>
            <a:ext cx="311150" cy="10934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828780" y="5764530"/>
            <a:ext cx="363220" cy="1093470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633730" y="1858645"/>
            <a:ext cx="2847975" cy="1627505"/>
          </a:xfrm>
          <a:prstGeom prst="roundRect">
            <a:avLst>
              <a:gd name="adj" fmla="val 4690"/>
            </a:avLst>
          </a:prstGeom>
          <a:noFill/>
          <a:ln w="25400">
            <a:solidFill>
              <a:schemeClr val="accent5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gray">
          <a:xfrm>
            <a:off x="942975" y="1508125"/>
            <a:ext cx="2319655" cy="508000"/>
          </a:xfrm>
          <a:prstGeom prst="roundRect">
            <a:avLst>
              <a:gd name="adj" fmla="val 50000"/>
            </a:avLst>
          </a:prstGeom>
          <a:solidFill>
            <a:srgbClr val="606060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TextBox 29"/>
          <p:cNvSpPr txBox="1"/>
          <p:nvPr/>
        </p:nvSpPr>
        <p:spPr>
          <a:xfrm>
            <a:off x="749300" y="2039620"/>
            <a:ext cx="2648585" cy="11220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</a:rPr>
              <a:t>Logs in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+mj-ea"/>
            </a:endParaRPr>
          </a:p>
          <a:p>
            <a:pPr algn="ctr">
              <a:lnSpc>
                <a:spcPct val="114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</a:rPr>
              <a:t>(Account resent by default)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28" name="文本框 18"/>
          <p:cNvSpPr>
            <a:spLocks noChangeArrowheads="1"/>
          </p:cNvSpPr>
          <p:nvPr/>
        </p:nvSpPr>
        <p:spPr bwMode="auto">
          <a:xfrm>
            <a:off x="3554195" y="222858"/>
            <a:ext cx="40601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Stateholders Workflow</a:t>
            </a:r>
            <a:endParaRPr lang="en-US" altLang="zh-CN" sz="3200" b="1" dirty="0"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34440" y="1490345"/>
            <a:ext cx="1852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</a:t>
            </a:r>
            <a:endParaRPr lang="en-US" sz="24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8401050" y="1577340"/>
            <a:ext cx="2847975" cy="1627505"/>
          </a:xfrm>
          <a:prstGeom prst="roundRect">
            <a:avLst>
              <a:gd name="adj" fmla="val 4690"/>
            </a:avLst>
          </a:prstGeom>
          <a:noFill/>
          <a:ln w="25400">
            <a:solidFill>
              <a:schemeClr val="accent5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gray">
          <a:xfrm>
            <a:off x="8669020" y="1350645"/>
            <a:ext cx="2319655" cy="508000"/>
          </a:xfrm>
          <a:prstGeom prst="roundRect">
            <a:avLst>
              <a:gd name="adj" fmla="val 50000"/>
            </a:avLst>
          </a:prstGeom>
          <a:solidFill>
            <a:srgbClr val="606060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TextBox 29"/>
          <p:cNvSpPr txBox="1"/>
          <p:nvPr/>
        </p:nvSpPr>
        <p:spPr>
          <a:xfrm>
            <a:off x="8456295" y="2174240"/>
            <a:ext cx="2648585" cy="350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</a:rPr>
              <a:t>Registers fingerprint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9008745" y="1350645"/>
            <a:ext cx="1852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  <a:endParaRPr lang="en-US" sz="24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AutoShape 17"/>
          <p:cNvSpPr>
            <a:spLocks noChangeArrowheads="1"/>
          </p:cNvSpPr>
          <p:nvPr/>
        </p:nvSpPr>
        <p:spPr bwMode="auto">
          <a:xfrm>
            <a:off x="7875270" y="5064760"/>
            <a:ext cx="2847975" cy="1627505"/>
          </a:xfrm>
          <a:prstGeom prst="roundRect">
            <a:avLst>
              <a:gd name="adj" fmla="val 4690"/>
            </a:avLst>
          </a:prstGeom>
          <a:noFill/>
          <a:ln w="25400">
            <a:solidFill>
              <a:schemeClr val="accent5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gray">
          <a:xfrm>
            <a:off x="8140700" y="4868545"/>
            <a:ext cx="2319655" cy="508000"/>
          </a:xfrm>
          <a:prstGeom prst="roundRect">
            <a:avLst>
              <a:gd name="adj" fmla="val 50000"/>
            </a:avLst>
          </a:prstGeom>
          <a:solidFill>
            <a:srgbClr val="606060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8019415" y="5631180"/>
            <a:ext cx="2648585" cy="701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</a:rPr>
              <a:t>Takes attendance via fingerprint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8401050" y="4922520"/>
            <a:ext cx="1852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  <a:endParaRPr lang="en-US" sz="24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AutoShape 17"/>
          <p:cNvSpPr>
            <a:spLocks noChangeArrowheads="1"/>
          </p:cNvSpPr>
          <p:nvPr/>
        </p:nvSpPr>
        <p:spPr bwMode="auto">
          <a:xfrm>
            <a:off x="969010" y="4757420"/>
            <a:ext cx="2847975" cy="1627505"/>
          </a:xfrm>
          <a:prstGeom prst="roundRect">
            <a:avLst>
              <a:gd name="adj" fmla="val 4690"/>
            </a:avLst>
          </a:prstGeom>
          <a:noFill/>
          <a:ln w="25400">
            <a:solidFill>
              <a:schemeClr val="accent5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32" name="AutoShape 18"/>
          <p:cNvSpPr>
            <a:spLocks noChangeArrowheads="1"/>
          </p:cNvSpPr>
          <p:nvPr/>
        </p:nvSpPr>
        <p:spPr bwMode="gray">
          <a:xfrm>
            <a:off x="1234440" y="4561205"/>
            <a:ext cx="2319655" cy="508000"/>
          </a:xfrm>
          <a:prstGeom prst="roundRect">
            <a:avLst>
              <a:gd name="adj" fmla="val 50000"/>
            </a:avLst>
          </a:prstGeom>
          <a:solidFill>
            <a:srgbClr val="606060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TextBox 29"/>
          <p:cNvSpPr txBox="1"/>
          <p:nvPr/>
        </p:nvSpPr>
        <p:spPr>
          <a:xfrm>
            <a:off x="1163320" y="5382895"/>
            <a:ext cx="2648585" cy="701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</a:rPr>
              <a:t>Views attendance records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1494790" y="4615180"/>
            <a:ext cx="1852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</a:t>
            </a:r>
            <a:endParaRPr lang="en-US" sz="24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1839595" y="3250565"/>
            <a:ext cx="624840" cy="12966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AutoShape 17"/>
          <p:cNvSpPr>
            <a:spLocks noChangeArrowheads="1"/>
          </p:cNvSpPr>
          <p:nvPr/>
        </p:nvSpPr>
        <p:spPr bwMode="auto">
          <a:xfrm>
            <a:off x="4547870" y="5163185"/>
            <a:ext cx="2310765" cy="1006475"/>
          </a:xfrm>
          <a:prstGeom prst="roundRect">
            <a:avLst>
              <a:gd name="adj" fmla="val 4690"/>
            </a:avLst>
          </a:prstGeom>
          <a:solidFill>
            <a:schemeClr val="tx1">
              <a:lumMod val="65000"/>
              <a:lumOff val="35000"/>
            </a:schemeClr>
          </a:solidFill>
          <a:ln w="25400">
            <a:noFill/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39" name="TextBox 29"/>
          <p:cNvSpPr txBox="1"/>
          <p:nvPr/>
        </p:nvSpPr>
        <p:spPr>
          <a:xfrm>
            <a:off x="4744720" y="5315585"/>
            <a:ext cx="1916430" cy="701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Attendance record </a:t>
            </a:r>
            <a:endParaRPr lang="en-US" altLang="zh-CN" sz="20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  <a:p>
            <a:pPr algn="ctr">
              <a:lnSpc>
                <a:spcPct val="114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created</a:t>
            </a:r>
            <a:endParaRPr lang="en-US" altLang="zh-CN" sz="20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41" name="AutoShape 17"/>
          <p:cNvSpPr>
            <a:spLocks noChangeArrowheads="1"/>
          </p:cNvSpPr>
          <p:nvPr/>
        </p:nvSpPr>
        <p:spPr bwMode="auto">
          <a:xfrm>
            <a:off x="8973820" y="3496945"/>
            <a:ext cx="1748790" cy="1006475"/>
          </a:xfrm>
          <a:prstGeom prst="roundRect">
            <a:avLst>
              <a:gd name="adj" fmla="val 4690"/>
            </a:avLst>
          </a:prstGeom>
          <a:solidFill>
            <a:schemeClr val="tx1">
              <a:lumMod val="65000"/>
              <a:lumOff val="35000"/>
            </a:schemeClr>
          </a:solidFill>
          <a:ln w="25400">
            <a:noFill/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42" name="TextBox 29"/>
          <p:cNvSpPr txBox="1"/>
          <p:nvPr/>
        </p:nvSpPr>
        <p:spPr>
          <a:xfrm>
            <a:off x="9117330" y="3662680"/>
            <a:ext cx="1450340" cy="701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Biometrics obtained</a:t>
            </a:r>
            <a:endParaRPr lang="en-US" altLang="zh-CN" sz="20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10062210" y="4363720"/>
            <a:ext cx="398145" cy="74993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9594215" y="2912745"/>
            <a:ext cx="398145" cy="74993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3398520" y="5556250"/>
            <a:ext cx="1104900" cy="4597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>
            <a:off x="6463030" y="5586730"/>
            <a:ext cx="1607185" cy="50546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39" idx="0"/>
          </p:cNvCxnSpPr>
          <p:nvPr/>
        </p:nvCxnSpPr>
        <p:spPr>
          <a:xfrm flipH="1" flipV="1">
            <a:off x="5673090" y="4488180"/>
            <a:ext cx="29845" cy="82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54" name="图片 1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4998720" y="3161665"/>
            <a:ext cx="1584325" cy="1320800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 flipV="1">
            <a:off x="6533515" y="4105275"/>
            <a:ext cx="2542540" cy="52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Text Box 55"/>
          <p:cNvSpPr txBox="1"/>
          <p:nvPr/>
        </p:nvSpPr>
        <p:spPr>
          <a:xfrm>
            <a:off x="4969510" y="2700655"/>
            <a:ext cx="1859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Server (DB)</a:t>
            </a:r>
            <a:endParaRPr 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1" grpId="0"/>
      <p:bldP spid="29" grpId="0"/>
      <p:bldP spid="33" grpId="0"/>
      <p:bldP spid="39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2196</Words>
  <Application>WPS Presentation</Application>
  <PresentationFormat>宽屏</PresentationFormat>
  <Paragraphs>245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Arial</vt:lpstr>
      <vt:lpstr>SimSun</vt:lpstr>
      <vt:lpstr>Wingdings</vt:lpstr>
      <vt:lpstr>Calibri</vt:lpstr>
      <vt:lpstr>幼圆</vt:lpstr>
      <vt:lpstr>Microsoft YaHei</vt:lpstr>
      <vt:lpstr>BrowalliaUPC</vt:lpstr>
      <vt:lpstr>Microsoft Sans Serif</vt:lpstr>
      <vt:lpstr>Bahnschrift SemiBold</vt:lpstr>
      <vt:lpstr>方正兰亭超细黑简体</vt:lpstr>
      <vt:lpstr>Arial Unicode MS</vt:lpstr>
      <vt:lpstr>等线 Light</vt:lpstr>
      <vt:lpstr>等线</vt:lpstr>
      <vt:lpstr>方正兰亭黑简体</vt:lpstr>
      <vt:lpstr>Aharoni</vt:lpstr>
      <vt:lpstr>Yu Gothic UI Semibold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Ryan</cp:lastModifiedBy>
  <cp:revision>98</cp:revision>
  <dcterms:created xsi:type="dcterms:W3CDTF">2017-07-17T10:24:00Z</dcterms:created>
  <dcterms:modified xsi:type="dcterms:W3CDTF">2024-04-23T03:25:32Z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AC7CB0070624439EABA29EB86B47B184_13</vt:lpwstr>
  </property>
  <property fmtid="{D5CDD505-2E9C-101B-9397-08002B2CF9AE}" pid="3" name="KSOProductBuildVer">
    <vt:lpwstr>1033-12.2.0.16731</vt:lpwstr>
  </property>
</Properties>
</file>