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88" r:id="rId2"/>
    <p:sldMasterId id="2147483791" r:id="rId3"/>
    <p:sldMasterId id="2147483823" r:id="rId4"/>
    <p:sldMasterId id="2147483845" r:id="rId5"/>
    <p:sldMasterId id="2147483877" r:id="rId6"/>
  </p:sldMasterIdLst>
  <p:sldIdLst>
    <p:sldId id="256" r:id="rId7"/>
    <p:sldId id="257" r:id="rId8"/>
    <p:sldId id="258" r:id="rId9"/>
    <p:sldId id="259" r:id="rId10"/>
    <p:sldId id="262" r:id="rId11"/>
    <p:sldId id="260" r:id="rId12"/>
    <p:sldId id="261" r:id="rId13"/>
    <p:sldId id="263" r:id="rId14"/>
    <p:sldId id="264" r:id="rId15"/>
    <p:sldId id="265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272162" y="-1068695"/>
            <a:ext cx="9421385" cy="9421385"/>
            <a:chOff x="1945880" y="-54445"/>
            <a:chExt cx="5252389" cy="5252389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0967" y="852700"/>
            <a:ext cx="7687200" cy="21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50967" y="4758700"/>
            <a:ext cx="35720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39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385308" y="-1281695"/>
            <a:ext cx="9421385" cy="9421385"/>
            <a:chOff x="1945880" y="-54445"/>
            <a:chExt cx="5252389" cy="5252389"/>
          </a:xfrm>
        </p:grpSpPr>
        <p:sp>
          <p:nvSpPr>
            <p:cNvPr id="79" name="Google Shape;79;p1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76200" y="995567"/>
            <a:ext cx="6439600" cy="1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76200" y="2354600"/>
            <a:ext cx="64396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07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-1788338" y="1028972"/>
            <a:ext cx="9421385" cy="9421385"/>
            <a:chOff x="1945880" y="-54445"/>
            <a:chExt cx="5252389" cy="5252389"/>
          </a:xfrm>
        </p:grpSpPr>
        <p:sp>
          <p:nvSpPr>
            <p:cNvPr id="88" name="Google Shape;88;p1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411900" y="593367"/>
            <a:ext cx="68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411900" y="2972291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7949028" y="2975524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4411900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4"/>
          </p:nvPr>
        </p:nvSpPr>
        <p:spPr>
          <a:xfrm>
            <a:off x="7949028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 hasCustomPrompt="1"/>
          </p:nvPr>
        </p:nvSpPr>
        <p:spPr>
          <a:xfrm>
            <a:off x="4411900" y="1728465"/>
            <a:ext cx="9752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6" hasCustomPrompt="1"/>
          </p:nvPr>
        </p:nvSpPr>
        <p:spPr>
          <a:xfrm>
            <a:off x="4411900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 hasCustomPrompt="1"/>
          </p:nvPr>
        </p:nvSpPr>
        <p:spPr>
          <a:xfrm>
            <a:off x="7949028" y="1728465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8" hasCustomPrompt="1"/>
          </p:nvPr>
        </p:nvSpPr>
        <p:spPr>
          <a:xfrm>
            <a:off x="7949028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9"/>
          </p:nvPr>
        </p:nvSpPr>
        <p:spPr>
          <a:xfrm>
            <a:off x="4411900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3"/>
          </p:nvPr>
        </p:nvSpPr>
        <p:spPr>
          <a:xfrm>
            <a:off x="7949028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4"/>
          </p:nvPr>
        </p:nvSpPr>
        <p:spPr>
          <a:xfrm>
            <a:off x="4411900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5"/>
          </p:nvPr>
        </p:nvSpPr>
        <p:spPr>
          <a:xfrm>
            <a:off x="7949028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205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-2006555" y="2268072"/>
            <a:ext cx="9421385" cy="9421385"/>
            <a:chOff x="1945880" y="-54445"/>
            <a:chExt cx="5252389" cy="5252389"/>
          </a:xfrm>
        </p:grpSpPr>
        <p:sp>
          <p:nvSpPr>
            <p:cNvPr id="107" name="Google Shape;107;p1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950992" y="3789683"/>
            <a:ext cx="6779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950967" y="831851"/>
            <a:ext cx="6779600" cy="29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93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3863341" y="-1281693"/>
            <a:ext cx="9421385" cy="9421385"/>
            <a:chOff x="1945880" y="-54445"/>
            <a:chExt cx="5252389" cy="5252389"/>
          </a:xfrm>
        </p:grpSpPr>
        <p:sp>
          <p:nvSpPr>
            <p:cNvPr id="115" name="Google Shape;115;p1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50967" y="1651417"/>
            <a:ext cx="3927200" cy="2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950967" y="3660984"/>
            <a:ext cx="39272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6194636" y="1048200"/>
            <a:ext cx="4758800" cy="4761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19672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-1849238" y="-399762"/>
            <a:ext cx="9421385" cy="9421385"/>
            <a:chOff x="1945880" y="-54445"/>
            <a:chExt cx="5252389" cy="5252389"/>
          </a:xfrm>
        </p:grpSpPr>
        <p:sp>
          <p:nvSpPr>
            <p:cNvPr id="124" name="Google Shape;124;p1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960000" y="2453600"/>
            <a:ext cx="451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960000" y="3307200"/>
            <a:ext cx="4511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02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3683462" y="-231462"/>
            <a:ext cx="9421385" cy="9421385"/>
            <a:chOff x="1945880" y="-54445"/>
            <a:chExt cx="5252389" cy="5252389"/>
          </a:xfrm>
        </p:grpSpPr>
        <p:sp>
          <p:nvSpPr>
            <p:cNvPr id="132" name="Google Shape;132;p1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730035" y="2453600"/>
            <a:ext cx="4510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6730249" y="3307200"/>
            <a:ext cx="451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134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-397671" y="-1255562"/>
            <a:ext cx="9421385" cy="9421385"/>
            <a:chOff x="1945880" y="-54445"/>
            <a:chExt cx="5252389" cy="5252389"/>
          </a:xfrm>
        </p:grpSpPr>
        <p:sp>
          <p:nvSpPr>
            <p:cNvPr id="140" name="Google Shape;140;p1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1122400" y="1949467"/>
            <a:ext cx="4629600" cy="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1122567" y="2924667"/>
            <a:ext cx="4629600" cy="2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145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3714162" y="-1281695"/>
            <a:ext cx="9421385" cy="9421385"/>
            <a:chOff x="1945880" y="-54445"/>
            <a:chExt cx="5252389" cy="5252389"/>
          </a:xfrm>
        </p:grpSpPr>
        <p:sp>
          <p:nvSpPr>
            <p:cNvPr id="148" name="Google Shape;148;p1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6381909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1236884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3"/>
          </p:nvPr>
        </p:nvSpPr>
        <p:spPr>
          <a:xfrm>
            <a:off x="1236867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6381909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0012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031129" y="-1281695"/>
            <a:ext cx="9421385" cy="9421385"/>
            <a:chOff x="1945880" y="-54445"/>
            <a:chExt cx="5252389" cy="5252389"/>
          </a:xfrm>
        </p:grpSpPr>
        <p:sp>
          <p:nvSpPr>
            <p:cNvPr id="159" name="Google Shape;159;p20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2003000" y="39692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2"/>
          </p:nvPr>
        </p:nvSpPr>
        <p:spPr>
          <a:xfrm>
            <a:off x="2003000" y="19333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72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658471" y="-2712429"/>
            <a:ext cx="9421385" cy="9421385"/>
            <a:chOff x="1945880" y="-54445"/>
            <a:chExt cx="5252389" cy="5252389"/>
          </a:xfrm>
        </p:grpSpPr>
        <p:sp>
          <p:nvSpPr>
            <p:cNvPr id="18" name="Google Shape;18;p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560427" y="1472884"/>
            <a:ext cx="1616800" cy="7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967" y="1940533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0636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1"/>
          <p:cNvGrpSpPr/>
          <p:nvPr/>
        </p:nvGrpSpPr>
        <p:grpSpPr>
          <a:xfrm>
            <a:off x="1168729" y="1493572"/>
            <a:ext cx="9421385" cy="9421385"/>
            <a:chOff x="1945880" y="-54445"/>
            <a:chExt cx="5252389" cy="5252389"/>
          </a:xfrm>
        </p:grpSpPr>
        <p:sp>
          <p:nvSpPr>
            <p:cNvPr id="168" name="Google Shape;168;p2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960000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2"/>
          </p:nvPr>
        </p:nvSpPr>
        <p:spPr>
          <a:xfrm>
            <a:off x="455512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3"/>
          </p:nvPr>
        </p:nvSpPr>
        <p:spPr>
          <a:xfrm>
            <a:off x="814974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4"/>
          </p:nvPr>
        </p:nvSpPr>
        <p:spPr>
          <a:xfrm>
            <a:off x="960000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5"/>
          </p:nvPr>
        </p:nvSpPr>
        <p:spPr>
          <a:xfrm>
            <a:off x="4555128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6"/>
          </p:nvPr>
        </p:nvSpPr>
        <p:spPr>
          <a:xfrm>
            <a:off x="8149743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1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-1606855" y="-2563395"/>
            <a:ext cx="9421385" cy="9421385"/>
            <a:chOff x="1945880" y="-54445"/>
            <a:chExt cx="5252389" cy="5252389"/>
          </a:xfrm>
        </p:grpSpPr>
        <p:sp>
          <p:nvSpPr>
            <p:cNvPr id="181" name="Google Shape;181;p2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95098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2"/>
          </p:nvPr>
        </p:nvSpPr>
        <p:spPr>
          <a:xfrm>
            <a:off x="609600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3"/>
          </p:nvPr>
        </p:nvSpPr>
        <p:spPr>
          <a:xfrm>
            <a:off x="95098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609600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5"/>
          </p:nvPr>
        </p:nvSpPr>
        <p:spPr>
          <a:xfrm>
            <a:off x="950981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950981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7"/>
          </p:nvPr>
        </p:nvSpPr>
        <p:spPr>
          <a:xfrm>
            <a:off x="6095993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6095993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9413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4984678" y="2506472"/>
            <a:ext cx="9421385" cy="9421385"/>
            <a:chOff x="1945880" y="-54445"/>
            <a:chExt cx="5252389" cy="5252389"/>
          </a:xfrm>
        </p:grpSpPr>
        <p:sp>
          <p:nvSpPr>
            <p:cNvPr id="196" name="Google Shape;196;p2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6000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4670568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96000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4670568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838183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838183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7"/>
          </p:nvPr>
        </p:nvSpPr>
        <p:spPr>
          <a:xfrm>
            <a:off x="961297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8"/>
          </p:nvPr>
        </p:nvSpPr>
        <p:spPr>
          <a:xfrm>
            <a:off x="4671864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9"/>
          </p:nvPr>
        </p:nvSpPr>
        <p:spPr>
          <a:xfrm>
            <a:off x="8383129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3"/>
          </p:nvPr>
        </p:nvSpPr>
        <p:spPr>
          <a:xfrm>
            <a:off x="961297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4"/>
          </p:nvPr>
        </p:nvSpPr>
        <p:spPr>
          <a:xfrm>
            <a:off x="4671864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5"/>
          </p:nvPr>
        </p:nvSpPr>
        <p:spPr>
          <a:xfrm>
            <a:off x="8383129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945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4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15" name="Google Shape;215;p2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3791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5"/>
          <p:cNvGrpSpPr/>
          <p:nvPr/>
        </p:nvGrpSpPr>
        <p:grpSpPr>
          <a:xfrm>
            <a:off x="380129" y="-3443095"/>
            <a:ext cx="9421385" cy="9421385"/>
            <a:chOff x="1945880" y="-54445"/>
            <a:chExt cx="5252389" cy="5252389"/>
          </a:xfrm>
        </p:grpSpPr>
        <p:sp>
          <p:nvSpPr>
            <p:cNvPr id="222" name="Google Shape;222;p2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687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-1074405" y="1146638"/>
            <a:ext cx="9421385" cy="9421385"/>
            <a:chOff x="1945880" y="-54445"/>
            <a:chExt cx="5252389" cy="5252389"/>
          </a:xfrm>
        </p:grpSpPr>
        <p:sp>
          <p:nvSpPr>
            <p:cNvPr id="229" name="Google Shape;229;p2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411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>
            <a:off x="-1458271" y="-5582062"/>
            <a:ext cx="9421385" cy="9421385"/>
            <a:chOff x="1945880" y="-54445"/>
            <a:chExt cx="5252389" cy="5252389"/>
          </a:xfrm>
        </p:grpSpPr>
        <p:sp>
          <p:nvSpPr>
            <p:cNvPr id="236" name="Google Shape;236;p2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title" hasCustomPrompt="1"/>
          </p:nvPr>
        </p:nvSpPr>
        <p:spPr>
          <a:xfrm>
            <a:off x="6376633" y="85113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"/>
          </p:nvPr>
        </p:nvSpPr>
        <p:spPr>
          <a:xfrm>
            <a:off x="6376633" y="1769699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2" hasCustomPrompt="1"/>
          </p:nvPr>
        </p:nvSpPr>
        <p:spPr>
          <a:xfrm>
            <a:off x="6376633" y="267798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3"/>
          </p:nvPr>
        </p:nvSpPr>
        <p:spPr>
          <a:xfrm>
            <a:off x="6376633" y="3596548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4" hasCustomPrompt="1"/>
          </p:nvPr>
        </p:nvSpPr>
        <p:spPr>
          <a:xfrm>
            <a:off x="6376633" y="4504800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5"/>
          </p:nvPr>
        </p:nvSpPr>
        <p:spPr>
          <a:xfrm>
            <a:off x="6376633" y="5423364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9220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8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48" name="Google Shape;248;p2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950967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2"/>
          </p:nvPr>
        </p:nvSpPr>
        <p:spPr>
          <a:xfrm>
            <a:off x="8784244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3"/>
          </p:nvPr>
        </p:nvSpPr>
        <p:spPr>
          <a:xfrm>
            <a:off x="3562059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6173152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5"/>
          </p:nvPr>
        </p:nvSpPr>
        <p:spPr>
          <a:xfrm>
            <a:off x="950967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6"/>
          </p:nvPr>
        </p:nvSpPr>
        <p:spPr>
          <a:xfrm>
            <a:off x="3562059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7"/>
          </p:nvPr>
        </p:nvSpPr>
        <p:spPr>
          <a:xfrm>
            <a:off x="8784244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8"/>
          </p:nvPr>
        </p:nvSpPr>
        <p:spPr>
          <a:xfrm>
            <a:off x="6173152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9" hasCustomPrompt="1"/>
          </p:nvPr>
        </p:nvSpPr>
        <p:spPr>
          <a:xfrm>
            <a:off x="92566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13" hasCustomPrompt="1"/>
          </p:nvPr>
        </p:nvSpPr>
        <p:spPr>
          <a:xfrm>
            <a:off x="66455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14" hasCustomPrompt="1"/>
          </p:nvPr>
        </p:nvSpPr>
        <p:spPr>
          <a:xfrm>
            <a:off x="14233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15" hasCustomPrompt="1"/>
          </p:nvPr>
        </p:nvSpPr>
        <p:spPr>
          <a:xfrm>
            <a:off x="40344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6398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>
            <a:off x="6622929" y="-1438062"/>
            <a:ext cx="9421385" cy="9421385"/>
            <a:chOff x="1945880" y="-54445"/>
            <a:chExt cx="5252389" cy="5252389"/>
          </a:xfrm>
        </p:grpSpPr>
        <p:sp>
          <p:nvSpPr>
            <p:cNvPr id="267" name="Google Shape;267;p2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950967" y="3946667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2" hasCustomPrompt="1"/>
          </p:nvPr>
        </p:nvSpPr>
        <p:spPr>
          <a:xfrm>
            <a:off x="9560433" y="4751867"/>
            <a:ext cx="1616800" cy="7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950967" y="5167867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0641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0"/>
          <p:cNvGrpSpPr/>
          <p:nvPr/>
        </p:nvGrpSpPr>
        <p:grpSpPr>
          <a:xfrm>
            <a:off x="1385308" y="-1661962"/>
            <a:ext cx="9421385" cy="9421385"/>
            <a:chOff x="1945880" y="-54445"/>
            <a:chExt cx="5252389" cy="5252389"/>
          </a:xfrm>
        </p:grpSpPr>
        <p:sp>
          <p:nvSpPr>
            <p:cNvPr id="276" name="Google Shape;276;p30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057965" y="719333"/>
            <a:ext cx="40760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057931" y="1950833"/>
            <a:ext cx="40760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3914933" y="4579733"/>
            <a:ext cx="43620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600" b="1" u="sng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1771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376393" y="593372"/>
            <a:ext cx="9421385" cy="9421385"/>
            <a:chOff x="1945880" y="-54445"/>
            <a:chExt cx="5252389" cy="5252389"/>
          </a:xfrm>
        </p:grpSpPr>
        <p:sp>
          <p:nvSpPr>
            <p:cNvPr id="27" name="Google Shape;27;p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463033"/>
            <a:ext cx="102720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56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-1495327" y="-4817496"/>
            <a:ext cx="17894885" cy="18257419"/>
            <a:chOff x="-1121495" y="-3613122"/>
            <a:chExt cx="13421164" cy="13693064"/>
          </a:xfrm>
        </p:grpSpPr>
        <p:grpSp>
          <p:nvGrpSpPr>
            <p:cNvPr id="285" name="Google Shape;285;p31"/>
            <p:cNvGrpSpPr/>
            <p:nvPr/>
          </p:nvGrpSpPr>
          <p:grpSpPr>
            <a:xfrm>
              <a:off x="-1121495" y="-3613122"/>
              <a:ext cx="7066039" cy="7066039"/>
              <a:chOff x="1945880" y="-54445"/>
              <a:chExt cx="5252389" cy="5252389"/>
            </a:xfrm>
          </p:grpSpPr>
          <p:sp>
            <p:nvSpPr>
              <p:cNvPr id="286" name="Google Shape;28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0" name="Google Shape;290;p31"/>
            <p:cNvGrpSpPr/>
            <p:nvPr/>
          </p:nvGrpSpPr>
          <p:grpSpPr>
            <a:xfrm>
              <a:off x="3215255" y="3013903"/>
              <a:ext cx="7066039" cy="7066039"/>
              <a:chOff x="1945880" y="-54445"/>
              <a:chExt cx="5252389" cy="5252389"/>
            </a:xfrm>
          </p:grpSpPr>
          <p:sp>
            <p:nvSpPr>
              <p:cNvPr id="291" name="Google Shape;291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5" name="Google Shape;295;p31"/>
            <p:cNvGrpSpPr/>
            <p:nvPr/>
          </p:nvGrpSpPr>
          <p:grpSpPr>
            <a:xfrm>
              <a:off x="5233630" y="-2597097"/>
              <a:ext cx="7066039" cy="7066039"/>
              <a:chOff x="1945880" y="-54445"/>
              <a:chExt cx="5252389" cy="5252389"/>
            </a:xfrm>
          </p:grpSpPr>
          <p:sp>
            <p:nvSpPr>
              <p:cNvPr id="296" name="Google Shape;29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1038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2"/>
          <p:cNvGrpSpPr/>
          <p:nvPr/>
        </p:nvGrpSpPr>
        <p:grpSpPr>
          <a:xfrm>
            <a:off x="-2302327" y="-5655996"/>
            <a:ext cx="17322085" cy="18803152"/>
            <a:chOff x="-1726745" y="-4241997"/>
            <a:chExt cx="12991564" cy="14102364"/>
          </a:xfrm>
        </p:grpSpPr>
        <p:grpSp>
          <p:nvGrpSpPr>
            <p:cNvPr id="302" name="Google Shape;302;p32"/>
            <p:cNvGrpSpPr/>
            <p:nvPr/>
          </p:nvGrpSpPr>
          <p:grpSpPr>
            <a:xfrm>
              <a:off x="4198780" y="2794328"/>
              <a:ext cx="7066039" cy="7066039"/>
              <a:chOff x="1945880" y="-54445"/>
              <a:chExt cx="5252389" cy="5252389"/>
            </a:xfrm>
          </p:grpSpPr>
          <p:sp>
            <p:nvSpPr>
              <p:cNvPr id="303" name="Google Shape;303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307" name="Google Shape;307;p32"/>
            <p:cNvGrpSpPr/>
            <p:nvPr/>
          </p:nvGrpSpPr>
          <p:grpSpPr>
            <a:xfrm>
              <a:off x="-1726745" y="-4241997"/>
              <a:ext cx="7066039" cy="7066039"/>
              <a:chOff x="1945880" y="-54445"/>
              <a:chExt cx="5252389" cy="5252389"/>
            </a:xfrm>
          </p:grpSpPr>
          <p:sp>
            <p:nvSpPr>
              <p:cNvPr id="308" name="Google Shape;308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38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123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27901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272162" y="-1068695"/>
            <a:ext cx="9421385" cy="9421385"/>
            <a:chOff x="1945880" y="-54445"/>
            <a:chExt cx="5252389" cy="5252389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0967" y="852700"/>
            <a:ext cx="7687200" cy="21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50967" y="4758700"/>
            <a:ext cx="35720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9713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658471" y="-2712429"/>
            <a:ext cx="9421385" cy="9421385"/>
            <a:chOff x="1945880" y="-54445"/>
            <a:chExt cx="5252389" cy="5252389"/>
          </a:xfrm>
        </p:grpSpPr>
        <p:sp>
          <p:nvSpPr>
            <p:cNvPr id="18" name="Google Shape;18;p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560427" y="1472884"/>
            <a:ext cx="1616800" cy="7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967" y="1940533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7713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376393" y="593372"/>
            <a:ext cx="9421385" cy="9421385"/>
            <a:chOff x="1945880" y="-54445"/>
            <a:chExt cx="5252389" cy="5252389"/>
          </a:xfrm>
        </p:grpSpPr>
        <p:sp>
          <p:nvSpPr>
            <p:cNvPr id="27" name="Google Shape;27;p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463033"/>
            <a:ext cx="102720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8226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-1424571" y="135072"/>
            <a:ext cx="9421385" cy="9421385"/>
            <a:chOff x="1945880" y="-54445"/>
            <a:chExt cx="5252389" cy="5252389"/>
          </a:xfrm>
        </p:grpSpPr>
        <p:sp>
          <p:nvSpPr>
            <p:cNvPr id="35" name="Google Shape;35;p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449779" y="48179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126767" y="2674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449767" y="4257600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126467" y="21136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841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-1561738" y="-1661962"/>
            <a:ext cx="9421385" cy="9421385"/>
            <a:chOff x="1945880" y="-54445"/>
            <a:chExt cx="5252389" cy="5252389"/>
          </a:xfrm>
        </p:grpSpPr>
        <p:sp>
          <p:nvSpPr>
            <p:cNvPr id="46" name="Google Shape;46;p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7459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1841471" y="-1281695"/>
            <a:ext cx="9421385" cy="9421385"/>
            <a:chOff x="1945880" y="-54445"/>
            <a:chExt cx="5252389" cy="5252389"/>
          </a:xfrm>
        </p:grpSpPr>
        <p:sp>
          <p:nvSpPr>
            <p:cNvPr id="53" name="Google Shape;53;p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960000" y="2267067"/>
            <a:ext cx="53160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15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-1424571" y="135072"/>
            <a:ext cx="9421385" cy="9421385"/>
            <a:chOff x="1945880" y="-54445"/>
            <a:chExt cx="5252389" cy="5252389"/>
          </a:xfrm>
        </p:grpSpPr>
        <p:sp>
          <p:nvSpPr>
            <p:cNvPr id="35" name="Google Shape;35;p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449779" y="48179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126767" y="2674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449767" y="4257600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126467" y="21136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5435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33712" y="-1281695"/>
            <a:ext cx="9421385" cy="9421385"/>
            <a:chOff x="1945880" y="-54445"/>
            <a:chExt cx="5252389" cy="5252389"/>
          </a:xfrm>
        </p:grpSpPr>
        <p:sp>
          <p:nvSpPr>
            <p:cNvPr id="61" name="Google Shape;61;p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745033" y="2029400"/>
            <a:ext cx="5496000" cy="2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4162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606562" y="-842662"/>
            <a:ext cx="9421385" cy="9421385"/>
            <a:chOff x="1945880" y="-54445"/>
            <a:chExt cx="5252389" cy="5252389"/>
          </a:xfrm>
        </p:grpSpPr>
        <p:sp>
          <p:nvSpPr>
            <p:cNvPr id="68" name="Google Shape;68;p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606167" y="1989717"/>
            <a:ext cx="42920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6606167" y="3538284"/>
            <a:ext cx="42920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2557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218967" y="4813933"/>
            <a:ext cx="3877200" cy="111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76899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385308" y="-1281695"/>
            <a:ext cx="9421385" cy="9421385"/>
            <a:chOff x="1945880" y="-54445"/>
            <a:chExt cx="5252389" cy="5252389"/>
          </a:xfrm>
        </p:grpSpPr>
        <p:sp>
          <p:nvSpPr>
            <p:cNvPr id="79" name="Google Shape;79;p1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76200" y="995567"/>
            <a:ext cx="6439600" cy="1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76200" y="2354600"/>
            <a:ext cx="64396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15412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7461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-1788338" y="1028972"/>
            <a:ext cx="9421385" cy="9421385"/>
            <a:chOff x="1945880" y="-54445"/>
            <a:chExt cx="5252389" cy="5252389"/>
          </a:xfrm>
        </p:grpSpPr>
        <p:sp>
          <p:nvSpPr>
            <p:cNvPr id="88" name="Google Shape;88;p1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411900" y="593367"/>
            <a:ext cx="68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411900" y="2972291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7949028" y="2975524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4411900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4"/>
          </p:nvPr>
        </p:nvSpPr>
        <p:spPr>
          <a:xfrm>
            <a:off x="7949028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 hasCustomPrompt="1"/>
          </p:nvPr>
        </p:nvSpPr>
        <p:spPr>
          <a:xfrm>
            <a:off x="4411900" y="1728465"/>
            <a:ext cx="9752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6" hasCustomPrompt="1"/>
          </p:nvPr>
        </p:nvSpPr>
        <p:spPr>
          <a:xfrm>
            <a:off x="4411900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 hasCustomPrompt="1"/>
          </p:nvPr>
        </p:nvSpPr>
        <p:spPr>
          <a:xfrm>
            <a:off x="7949028" y="1728465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8" hasCustomPrompt="1"/>
          </p:nvPr>
        </p:nvSpPr>
        <p:spPr>
          <a:xfrm>
            <a:off x="7949028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9"/>
          </p:nvPr>
        </p:nvSpPr>
        <p:spPr>
          <a:xfrm>
            <a:off x="4411900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3"/>
          </p:nvPr>
        </p:nvSpPr>
        <p:spPr>
          <a:xfrm>
            <a:off x="7949028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4"/>
          </p:nvPr>
        </p:nvSpPr>
        <p:spPr>
          <a:xfrm>
            <a:off x="4411900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5"/>
          </p:nvPr>
        </p:nvSpPr>
        <p:spPr>
          <a:xfrm>
            <a:off x="7949028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9999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-2006555" y="2268072"/>
            <a:ext cx="9421385" cy="9421385"/>
            <a:chOff x="1945880" y="-54445"/>
            <a:chExt cx="5252389" cy="5252389"/>
          </a:xfrm>
        </p:grpSpPr>
        <p:sp>
          <p:nvSpPr>
            <p:cNvPr id="107" name="Google Shape;107;p1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950992" y="3789683"/>
            <a:ext cx="6779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950967" y="831851"/>
            <a:ext cx="6779600" cy="29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84443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3863341" y="-1281693"/>
            <a:ext cx="9421385" cy="9421385"/>
            <a:chOff x="1945880" y="-54445"/>
            <a:chExt cx="5252389" cy="5252389"/>
          </a:xfrm>
        </p:grpSpPr>
        <p:sp>
          <p:nvSpPr>
            <p:cNvPr id="115" name="Google Shape;115;p1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50967" y="1651417"/>
            <a:ext cx="3927200" cy="2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950967" y="3660984"/>
            <a:ext cx="39272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6194636" y="1048200"/>
            <a:ext cx="4758800" cy="4761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268109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-1849238" y="-399762"/>
            <a:ext cx="9421385" cy="9421385"/>
            <a:chOff x="1945880" y="-54445"/>
            <a:chExt cx="5252389" cy="5252389"/>
          </a:xfrm>
        </p:grpSpPr>
        <p:sp>
          <p:nvSpPr>
            <p:cNvPr id="124" name="Google Shape;124;p1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960000" y="2453600"/>
            <a:ext cx="451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960000" y="3307200"/>
            <a:ext cx="4511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4790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3683462" y="-231462"/>
            <a:ext cx="9421385" cy="9421385"/>
            <a:chOff x="1945880" y="-54445"/>
            <a:chExt cx="5252389" cy="5252389"/>
          </a:xfrm>
        </p:grpSpPr>
        <p:sp>
          <p:nvSpPr>
            <p:cNvPr id="132" name="Google Shape;132;p1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730035" y="2453600"/>
            <a:ext cx="4510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6730249" y="3307200"/>
            <a:ext cx="451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51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6"/>
          <p:cNvGrpSpPr/>
          <p:nvPr/>
        </p:nvGrpSpPr>
        <p:grpSpPr>
          <a:xfrm>
            <a:off x="-1561738" y="-1661962"/>
            <a:ext cx="9421385" cy="9421385"/>
            <a:chOff x="1945880" y="-54445"/>
            <a:chExt cx="5252389" cy="5252389"/>
          </a:xfrm>
        </p:grpSpPr>
        <p:sp>
          <p:nvSpPr>
            <p:cNvPr id="46" name="Google Shape;46;p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7706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-397671" y="-1255562"/>
            <a:ext cx="9421385" cy="9421385"/>
            <a:chOff x="1945880" y="-54445"/>
            <a:chExt cx="5252389" cy="5252389"/>
          </a:xfrm>
        </p:grpSpPr>
        <p:sp>
          <p:nvSpPr>
            <p:cNvPr id="140" name="Google Shape;140;p1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1122400" y="1949467"/>
            <a:ext cx="4629600" cy="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1122567" y="2924667"/>
            <a:ext cx="4629600" cy="2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0509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3714162" y="-1281695"/>
            <a:ext cx="9421385" cy="9421385"/>
            <a:chOff x="1945880" y="-54445"/>
            <a:chExt cx="5252389" cy="5252389"/>
          </a:xfrm>
        </p:grpSpPr>
        <p:sp>
          <p:nvSpPr>
            <p:cNvPr id="148" name="Google Shape;148;p1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6381909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1236884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3"/>
          </p:nvPr>
        </p:nvSpPr>
        <p:spPr>
          <a:xfrm>
            <a:off x="1236867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6381909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2864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031129" y="-1281695"/>
            <a:ext cx="9421385" cy="9421385"/>
            <a:chOff x="1945880" y="-54445"/>
            <a:chExt cx="5252389" cy="5252389"/>
          </a:xfrm>
        </p:grpSpPr>
        <p:sp>
          <p:nvSpPr>
            <p:cNvPr id="159" name="Google Shape;159;p20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2003000" y="39692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2"/>
          </p:nvPr>
        </p:nvSpPr>
        <p:spPr>
          <a:xfrm>
            <a:off x="2003000" y="19333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5414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1"/>
          <p:cNvGrpSpPr/>
          <p:nvPr/>
        </p:nvGrpSpPr>
        <p:grpSpPr>
          <a:xfrm>
            <a:off x="1168729" y="1493572"/>
            <a:ext cx="9421385" cy="9421385"/>
            <a:chOff x="1945880" y="-54445"/>
            <a:chExt cx="5252389" cy="5252389"/>
          </a:xfrm>
        </p:grpSpPr>
        <p:sp>
          <p:nvSpPr>
            <p:cNvPr id="168" name="Google Shape;168;p2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960000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2"/>
          </p:nvPr>
        </p:nvSpPr>
        <p:spPr>
          <a:xfrm>
            <a:off x="455512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3"/>
          </p:nvPr>
        </p:nvSpPr>
        <p:spPr>
          <a:xfrm>
            <a:off x="814974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4"/>
          </p:nvPr>
        </p:nvSpPr>
        <p:spPr>
          <a:xfrm>
            <a:off x="960000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5"/>
          </p:nvPr>
        </p:nvSpPr>
        <p:spPr>
          <a:xfrm>
            <a:off x="4555128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6"/>
          </p:nvPr>
        </p:nvSpPr>
        <p:spPr>
          <a:xfrm>
            <a:off x="8149743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0000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-1606855" y="-2563395"/>
            <a:ext cx="9421385" cy="9421385"/>
            <a:chOff x="1945880" y="-54445"/>
            <a:chExt cx="5252389" cy="5252389"/>
          </a:xfrm>
        </p:grpSpPr>
        <p:sp>
          <p:nvSpPr>
            <p:cNvPr id="181" name="Google Shape;181;p2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95098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2"/>
          </p:nvPr>
        </p:nvSpPr>
        <p:spPr>
          <a:xfrm>
            <a:off x="609600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3"/>
          </p:nvPr>
        </p:nvSpPr>
        <p:spPr>
          <a:xfrm>
            <a:off x="95098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609600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5"/>
          </p:nvPr>
        </p:nvSpPr>
        <p:spPr>
          <a:xfrm>
            <a:off x="950981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950981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7"/>
          </p:nvPr>
        </p:nvSpPr>
        <p:spPr>
          <a:xfrm>
            <a:off x="6095993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6095993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425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4984678" y="2506472"/>
            <a:ext cx="9421385" cy="9421385"/>
            <a:chOff x="1945880" y="-54445"/>
            <a:chExt cx="5252389" cy="5252389"/>
          </a:xfrm>
        </p:grpSpPr>
        <p:sp>
          <p:nvSpPr>
            <p:cNvPr id="196" name="Google Shape;196;p2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6000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4670568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96000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4670568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838183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838183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7"/>
          </p:nvPr>
        </p:nvSpPr>
        <p:spPr>
          <a:xfrm>
            <a:off x="961297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8"/>
          </p:nvPr>
        </p:nvSpPr>
        <p:spPr>
          <a:xfrm>
            <a:off x="4671864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9"/>
          </p:nvPr>
        </p:nvSpPr>
        <p:spPr>
          <a:xfrm>
            <a:off x="8383129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3"/>
          </p:nvPr>
        </p:nvSpPr>
        <p:spPr>
          <a:xfrm>
            <a:off x="961297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4"/>
          </p:nvPr>
        </p:nvSpPr>
        <p:spPr>
          <a:xfrm>
            <a:off x="4671864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5"/>
          </p:nvPr>
        </p:nvSpPr>
        <p:spPr>
          <a:xfrm>
            <a:off x="8383129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0259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4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15" name="Google Shape;215;p2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75972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5"/>
          <p:cNvGrpSpPr/>
          <p:nvPr/>
        </p:nvGrpSpPr>
        <p:grpSpPr>
          <a:xfrm>
            <a:off x="380129" y="-3443095"/>
            <a:ext cx="9421385" cy="9421385"/>
            <a:chOff x="1945880" y="-54445"/>
            <a:chExt cx="5252389" cy="5252389"/>
          </a:xfrm>
        </p:grpSpPr>
        <p:sp>
          <p:nvSpPr>
            <p:cNvPr id="222" name="Google Shape;222;p2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665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-1074405" y="1146638"/>
            <a:ext cx="9421385" cy="9421385"/>
            <a:chOff x="1945880" y="-54445"/>
            <a:chExt cx="5252389" cy="5252389"/>
          </a:xfrm>
        </p:grpSpPr>
        <p:sp>
          <p:nvSpPr>
            <p:cNvPr id="229" name="Google Shape;229;p2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49510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>
            <a:off x="-1458271" y="-5582062"/>
            <a:ext cx="9421385" cy="9421385"/>
            <a:chOff x="1945880" y="-54445"/>
            <a:chExt cx="5252389" cy="5252389"/>
          </a:xfrm>
        </p:grpSpPr>
        <p:sp>
          <p:nvSpPr>
            <p:cNvPr id="236" name="Google Shape;236;p2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title" hasCustomPrompt="1"/>
          </p:nvPr>
        </p:nvSpPr>
        <p:spPr>
          <a:xfrm>
            <a:off x="6376633" y="85113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"/>
          </p:nvPr>
        </p:nvSpPr>
        <p:spPr>
          <a:xfrm>
            <a:off x="6376633" y="1769699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2" hasCustomPrompt="1"/>
          </p:nvPr>
        </p:nvSpPr>
        <p:spPr>
          <a:xfrm>
            <a:off x="6376633" y="267798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3"/>
          </p:nvPr>
        </p:nvSpPr>
        <p:spPr>
          <a:xfrm>
            <a:off x="6376633" y="3596548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4" hasCustomPrompt="1"/>
          </p:nvPr>
        </p:nvSpPr>
        <p:spPr>
          <a:xfrm>
            <a:off x="6376633" y="4504800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5"/>
          </p:nvPr>
        </p:nvSpPr>
        <p:spPr>
          <a:xfrm>
            <a:off x="6376633" y="5423364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398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1841471" y="-1281695"/>
            <a:ext cx="9421385" cy="9421385"/>
            <a:chOff x="1945880" y="-54445"/>
            <a:chExt cx="5252389" cy="5252389"/>
          </a:xfrm>
        </p:grpSpPr>
        <p:sp>
          <p:nvSpPr>
            <p:cNvPr id="53" name="Google Shape;53;p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960000" y="2267067"/>
            <a:ext cx="53160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57428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8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48" name="Google Shape;248;p2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950967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2"/>
          </p:nvPr>
        </p:nvSpPr>
        <p:spPr>
          <a:xfrm>
            <a:off x="8784244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3"/>
          </p:nvPr>
        </p:nvSpPr>
        <p:spPr>
          <a:xfrm>
            <a:off x="3562059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6173152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5"/>
          </p:nvPr>
        </p:nvSpPr>
        <p:spPr>
          <a:xfrm>
            <a:off x="950967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6"/>
          </p:nvPr>
        </p:nvSpPr>
        <p:spPr>
          <a:xfrm>
            <a:off x="3562059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7"/>
          </p:nvPr>
        </p:nvSpPr>
        <p:spPr>
          <a:xfrm>
            <a:off x="8784244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8"/>
          </p:nvPr>
        </p:nvSpPr>
        <p:spPr>
          <a:xfrm>
            <a:off x="6173152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9" hasCustomPrompt="1"/>
          </p:nvPr>
        </p:nvSpPr>
        <p:spPr>
          <a:xfrm>
            <a:off x="92566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13" hasCustomPrompt="1"/>
          </p:nvPr>
        </p:nvSpPr>
        <p:spPr>
          <a:xfrm>
            <a:off x="66455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14" hasCustomPrompt="1"/>
          </p:nvPr>
        </p:nvSpPr>
        <p:spPr>
          <a:xfrm>
            <a:off x="14233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15" hasCustomPrompt="1"/>
          </p:nvPr>
        </p:nvSpPr>
        <p:spPr>
          <a:xfrm>
            <a:off x="40344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41518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>
            <a:off x="6622929" y="-1438062"/>
            <a:ext cx="9421385" cy="9421385"/>
            <a:chOff x="1945880" y="-54445"/>
            <a:chExt cx="5252389" cy="5252389"/>
          </a:xfrm>
        </p:grpSpPr>
        <p:sp>
          <p:nvSpPr>
            <p:cNvPr id="267" name="Google Shape;267;p2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950967" y="3946667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2" hasCustomPrompt="1"/>
          </p:nvPr>
        </p:nvSpPr>
        <p:spPr>
          <a:xfrm>
            <a:off x="9560433" y="4751867"/>
            <a:ext cx="1616800" cy="7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950967" y="5167867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587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0"/>
          <p:cNvGrpSpPr/>
          <p:nvPr/>
        </p:nvGrpSpPr>
        <p:grpSpPr>
          <a:xfrm>
            <a:off x="1385308" y="-1661962"/>
            <a:ext cx="9421385" cy="9421385"/>
            <a:chOff x="1945880" y="-54445"/>
            <a:chExt cx="5252389" cy="5252389"/>
          </a:xfrm>
        </p:grpSpPr>
        <p:sp>
          <p:nvSpPr>
            <p:cNvPr id="276" name="Google Shape;276;p30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4057965" y="719333"/>
            <a:ext cx="40760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1"/>
          </p:nvPr>
        </p:nvSpPr>
        <p:spPr>
          <a:xfrm>
            <a:off x="4057931" y="1950833"/>
            <a:ext cx="40760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3914933" y="4579733"/>
            <a:ext cx="43620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lang="en" sz="1600" b="1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1600" b="1" u="sng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195000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-1495327" y="-4817496"/>
            <a:ext cx="17894885" cy="18257419"/>
            <a:chOff x="-1121495" y="-3613122"/>
            <a:chExt cx="13421164" cy="13693064"/>
          </a:xfrm>
        </p:grpSpPr>
        <p:grpSp>
          <p:nvGrpSpPr>
            <p:cNvPr id="285" name="Google Shape;285;p31"/>
            <p:cNvGrpSpPr/>
            <p:nvPr/>
          </p:nvGrpSpPr>
          <p:grpSpPr>
            <a:xfrm>
              <a:off x="-1121495" y="-3613122"/>
              <a:ext cx="7066039" cy="7066039"/>
              <a:chOff x="1945880" y="-54445"/>
              <a:chExt cx="5252389" cy="5252389"/>
            </a:xfrm>
          </p:grpSpPr>
          <p:sp>
            <p:nvSpPr>
              <p:cNvPr id="286" name="Google Shape;28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0" name="Google Shape;290;p31"/>
            <p:cNvGrpSpPr/>
            <p:nvPr/>
          </p:nvGrpSpPr>
          <p:grpSpPr>
            <a:xfrm>
              <a:off x="3215255" y="3013903"/>
              <a:ext cx="7066039" cy="7066039"/>
              <a:chOff x="1945880" y="-54445"/>
              <a:chExt cx="5252389" cy="5252389"/>
            </a:xfrm>
          </p:grpSpPr>
          <p:sp>
            <p:nvSpPr>
              <p:cNvPr id="291" name="Google Shape;291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5" name="Google Shape;295;p31"/>
            <p:cNvGrpSpPr/>
            <p:nvPr/>
          </p:nvGrpSpPr>
          <p:grpSpPr>
            <a:xfrm>
              <a:off x="5233630" y="-2597097"/>
              <a:ext cx="7066039" cy="7066039"/>
              <a:chOff x="1945880" y="-54445"/>
              <a:chExt cx="5252389" cy="5252389"/>
            </a:xfrm>
          </p:grpSpPr>
          <p:sp>
            <p:nvSpPr>
              <p:cNvPr id="296" name="Google Shape;29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5136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2"/>
          <p:cNvGrpSpPr/>
          <p:nvPr/>
        </p:nvGrpSpPr>
        <p:grpSpPr>
          <a:xfrm>
            <a:off x="-2302327" y="-5655996"/>
            <a:ext cx="17322085" cy="18803152"/>
            <a:chOff x="-1726745" y="-4241997"/>
            <a:chExt cx="12991564" cy="14102364"/>
          </a:xfrm>
        </p:grpSpPr>
        <p:grpSp>
          <p:nvGrpSpPr>
            <p:cNvPr id="302" name="Google Shape;302;p32"/>
            <p:cNvGrpSpPr/>
            <p:nvPr/>
          </p:nvGrpSpPr>
          <p:grpSpPr>
            <a:xfrm>
              <a:off x="4198780" y="2794328"/>
              <a:ext cx="7066039" cy="7066039"/>
              <a:chOff x="1945880" y="-54445"/>
              <a:chExt cx="5252389" cy="5252389"/>
            </a:xfrm>
          </p:grpSpPr>
          <p:sp>
            <p:nvSpPr>
              <p:cNvPr id="303" name="Google Shape;303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307" name="Google Shape;307;p32"/>
            <p:cNvGrpSpPr/>
            <p:nvPr/>
          </p:nvGrpSpPr>
          <p:grpSpPr>
            <a:xfrm>
              <a:off x="-1726745" y="-4241997"/>
              <a:ext cx="7066039" cy="7066039"/>
              <a:chOff x="1945880" y="-54445"/>
              <a:chExt cx="5252389" cy="5252389"/>
            </a:xfrm>
          </p:grpSpPr>
          <p:sp>
            <p:nvSpPr>
              <p:cNvPr id="308" name="Google Shape;308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1905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4195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8318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272162" y="-1068695"/>
            <a:ext cx="9421385" cy="9421385"/>
            <a:chOff x="1945880" y="-54445"/>
            <a:chExt cx="5252389" cy="5252389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0967" y="852700"/>
            <a:ext cx="7687200" cy="21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6667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50967" y="4758700"/>
            <a:ext cx="35720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8733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658471" y="-2712429"/>
            <a:ext cx="9421385" cy="9421385"/>
            <a:chOff x="1945880" y="-54445"/>
            <a:chExt cx="5252389" cy="5252389"/>
          </a:xfrm>
        </p:grpSpPr>
        <p:sp>
          <p:nvSpPr>
            <p:cNvPr id="18" name="Google Shape;18;p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560427" y="1472884"/>
            <a:ext cx="1616800" cy="7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950967" y="1940533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12515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-2376393" y="593372"/>
            <a:ext cx="9421385" cy="9421385"/>
            <a:chOff x="1945880" y="-54445"/>
            <a:chExt cx="5252389" cy="5252389"/>
          </a:xfrm>
        </p:grpSpPr>
        <p:sp>
          <p:nvSpPr>
            <p:cNvPr id="27" name="Google Shape;27;p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463033"/>
            <a:ext cx="102720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64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33712" y="-1281695"/>
            <a:ext cx="9421385" cy="9421385"/>
            <a:chOff x="1945880" y="-54445"/>
            <a:chExt cx="5252389" cy="5252389"/>
          </a:xfrm>
        </p:grpSpPr>
        <p:sp>
          <p:nvSpPr>
            <p:cNvPr id="61" name="Google Shape;61;p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745033" y="2029400"/>
            <a:ext cx="5496000" cy="2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59589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-1424571" y="135072"/>
            <a:ext cx="9421385" cy="9421385"/>
            <a:chOff x="1945880" y="-54445"/>
            <a:chExt cx="5252389" cy="5252389"/>
          </a:xfrm>
        </p:grpSpPr>
        <p:sp>
          <p:nvSpPr>
            <p:cNvPr id="35" name="Google Shape;35;p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7449779" y="48179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4126767" y="26740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449767" y="4257600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126467" y="21136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68471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33712" y="-1281695"/>
            <a:ext cx="9421385" cy="9421385"/>
            <a:chOff x="1945880" y="-54445"/>
            <a:chExt cx="5252389" cy="5252389"/>
          </a:xfrm>
        </p:grpSpPr>
        <p:sp>
          <p:nvSpPr>
            <p:cNvPr id="61" name="Google Shape;61;p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745033" y="2029400"/>
            <a:ext cx="5496000" cy="2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68292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606562" y="-842662"/>
            <a:ext cx="9421385" cy="9421385"/>
            <a:chOff x="1945880" y="-54445"/>
            <a:chExt cx="5252389" cy="5252389"/>
          </a:xfrm>
        </p:grpSpPr>
        <p:sp>
          <p:nvSpPr>
            <p:cNvPr id="68" name="Google Shape;68;p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606167" y="1989717"/>
            <a:ext cx="42920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6606167" y="3538284"/>
            <a:ext cx="42920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787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218967" y="4813933"/>
            <a:ext cx="3877200" cy="111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5866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385308" y="-1281695"/>
            <a:ext cx="9421385" cy="9421385"/>
            <a:chOff x="1945880" y="-54445"/>
            <a:chExt cx="5252389" cy="5252389"/>
          </a:xfrm>
        </p:grpSpPr>
        <p:sp>
          <p:nvSpPr>
            <p:cNvPr id="79" name="Google Shape;79;p1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76200" y="995567"/>
            <a:ext cx="6439600" cy="1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76200" y="2354600"/>
            <a:ext cx="64396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4749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189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3"/>
          <p:cNvGrpSpPr/>
          <p:nvPr/>
        </p:nvGrpSpPr>
        <p:grpSpPr>
          <a:xfrm>
            <a:off x="-1788338" y="1028972"/>
            <a:ext cx="9421385" cy="9421385"/>
            <a:chOff x="1945880" y="-54445"/>
            <a:chExt cx="5252389" cy="5252389"/>
          </a:xfrm>
        </p:grpSpPr>
        <p:sp>
          <p:nvSpPr>
            <p:cNvPr id="88" name="Google Shape;88;p1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411900" y="593367"/>
            <a:ext cx="68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411900" y="2972291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2"/>
          </p:nvPr>
        </p:nvSpPr>
        <p:spPr>
          <a:xfrm>
            <a:off x="7949028" y="2975524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3"/>
          </p:nvPr>
        </p:nvSpPr>
        <p:spPr>
          <a:xfrm>
            <a:off x="4411900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4"/>
          </p:nvPr>
        </p:nvSpPr>
        <p:spPr>
          <a:xfrm>
            <a:off x="7949028" y="5293333"/>
            <a:ext cx="32920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5" hasCustomPrompt="1"/>
          </p:nvPr>
        </p:nvSpPr>
        <p:spPr>
          <a:xfrm>
            <a:off x="4411900" y="1728465"/>
            <a:ext cx="9752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6" hasCustomPrompt="1"/>
          </p:nvPr>
        </p:nvSpPr>
        <p:spPr>
          <a:xfrm>
            <a:off x="4411900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7" hasCustomPrompt="1"/>
          </p:nvPr>
        </p:nvSpPr>
        <p:spPr>
          <a:xfrm>
            <a:off x="7949028" y="1728465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8" hasCustomPrompt="1"/>
          </p:nvPr>
        </p:nvSpPr>
        <p:spPr>
          <a:xfrm>
            <a:off x="7949028" y="4045599"/>
            <a:ext cx="979600" cy="48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9"/>
          </p:nvPr>
        </p:nvSpPr>
        <p:spPr>
          <a:xfrm>
            <a:off x="4411900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3"/>
          </p:nvPr>
        </p:nvSpPr>
        <p:spPr>
          <a:xfrm>
            <a:off x="7949028" y="2569149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4"/>
          </p:nvPr>
        </p:nvSpPr>
        <p:spPr>
          <a:xfrm>
            <a:off x="4411900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5"/>
          </p:nvPr>
        </p:nvSpPr>
        <p:spPr>
          <a:xfrm>
            <a:off x="7949028" y="4886267"/>
            <a:ext cx="3292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8932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-2006555" y="2268072"/>
            <a:ext cx="9421385" cy="9421385"/>
            <a:chOff x="1945880" y="-54445"/>
            <a:chExt cx="5252389" cy="5252389"/>
          </a:xfrm>
        </p:grpSpPr>
        <p:sp>
          <p:nvSpPr>
            <p:cNvPr id="107" name="Google Shape;107;p1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950992" y="3789683"/>
            <a:ext cx="67796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950967" y="831851"/>
            <a:ext cx="6779600" cy="29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2825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3863341" y="-1281693"/>
            <a:ext cx="9421385" cy="9421385"/>
            <a:chOff x="1945880" y="-54445"/>
            <a:chExt cx="5252389" cy="5252389"/>
          </a:xfrm>
        </p:grpSpPr>
        <p:sp>
          <p:nvSpPr>
            <p:cNvPr id="115" name="Google Shape;115;p1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50967" y="1651417"/>
            <a:ext cx="3927200" cy="2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950967" y="3660984"/>
            <a:ext cx="39272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pic" idx="2"/>
          </p:nvPr>
        </p:nvSpPr>
        <p:spPr>
          <a:xfrm>
            <a:off x="6194636" y="1048200"/>
            <a:ext cx="4758800" cy="4761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466540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-1849238" y="-399762"/>
            <a:ext cx="9421385" cy="9421385"/>
            <a:chOff x="1945880" y="-54445"/>
            <a:chExt cx="5252389" cy="5252389"/>
          </a:xfrm>
        </p:grpSpPr>
        <p:sp>
          <p:nvSpPr>
            <p:cNvPr id="124" name="Google Shape;124;p1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960000" y="2453600"/>
            <a:ext cx="45112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960000" y="3307200"/>
            <a:ext cx="45112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56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606562" y="-842662"/>
            <a:ext cx="9421385" cy="9421385"/>
            <a:chOff x="1945880" y="-54445"/>
            <a:chExt cx="5252389" cy="5252389"/>
          </a:xfrm>
        </p:grpSpPr>
        <p:sp>
          <p:nvSpPr>
            <p:cNvPr id="68" name="Google Shape;68;p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606167" y="1989717"/>
            <a:ext cx="42920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6606167" y="3538284"/>
            <a:ext cx="42920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73989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3683462" y="-231462"/>
            <a:ext cx="9421385" cy="9421385"/>
            <a:chOff x="1945880" y="-54445"/>
            <a:chExt cx="5252389" cy="5252389"/>
          </a:xfrm>
        </p:grpSpPr>
        <p:sp>
          <p:nvSpPr>
            <p:cNvPr id="132" name="Google Shape;132;p1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730035" y="2453600"/>
            <a:ext cx="4510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6730249" y="3307200"/>
            <a:ext cx="451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29872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-397671" y="-1255562"/>
            <a:ext cx="9421385" cy="9421385"/>
            <a:chOff x="1945880" y="-54445"/>
            <a:chExt cx="5252389" cy="5252389"/>
          </a:xfrm>
        </p:grpSpPr>
        <p:sp>
          <p:nvSpPr>
            <p:cNvPr id="140" name="Google Shape;140;p1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1122400" y="1949467"/>
            <a:ext cx="4629600" cy="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1122567" y="2924667"/>
            <a:ext cx="4629600" cy="2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26197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3714162" y="-1281695"/>
            <a:ext cx="9421385" cy="9421385"/>
            <a:chOff x="1945880" y="-54445"/>
            <a:chExt cx="5252389" cy="5252389"/>
          </a:xfrm>
        </p:grpSpPr>
        <p:sp>
          <p:nvSpPr>
            <p:cNvPr id="148" name="Google Shape;148;p1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ubTitle" idx="1"/>
          </p:nvPr>
        </p:nvSpPr>
        <p:spPr>
          <a:xfrm>
            <a:off x="6381909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2"/>
          </p:nvPr>
        </p:nvSpPr>
        <p:spPr>
          <a:xfrm>
            <a:off x="1236884" y="4140199"/>
            <a:ext cx="457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3"/>
          </p:nvPr>
        </p:nvSpPr>
        <p:spPr>
          <a:xfrm>
            <a:off x="1236867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6381909" y="3632200"/>
            <a:ext cx="457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60549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031129" y="-1281695"/>
            <a:ext cx="9421385" cy="9421385"/>
            <a:chOff x="1945880" y="-54445"/>
            <a:chExt cx="5252389" cy="5252389"/>
          </a:xfrm>
        </p:grpSpPr>
        <p:sp>
          <p:nvSpPr>
            <p:cNvPr id="159" name="Google Shape;159;p20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2003000" y="39692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2"/>
          </p:nvPr>
        </p:nvSpPr>
        <p:spPr>
          <a:xfrm>
            <a:off x="2003000" y="1933333"/>
            <a:ext cx="81860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9928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1"/>
          <p:cNvGrpSpPr/>
          <p:nvPr/>
        </p:nvGrpSpPr>
        <p:grpSpPr>
          <a:xfrm>
            <a:off x="1168729" y="1493572"/>
            <a:ext cx="9421385" cy="9421385"/>
            <a:chOff x="1945880" y="-54445"/>
            <a:chExt cx="5252389" cy="5252389"/>
          </a:xfrm>
        </p:grpSpPr>
        <p:sp>
          <p:nvSpPr>
            <p:cNvPr id="168" name="Google Shape;168;p21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960000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2"/>
          </p:nvPr>
        </p:nvSpPr>
        <p:spPr>
          <a:xfrm>
            <a:off x="455512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3"/>
          </p:nvPr>
        </p:nvSpPr>
        <p:spPr>
          <a:xfrm>
            <a:off x="8149743" y="4143365"/>
            <a:ext cx="3100800" cy="10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4"/>
          </p:nvPr>
        </p:nvSpPr>
        <p:spPr>
          <a:xfrm>
            <a:off x="960000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5"/>
          </p:nvPr>
        </p:nvSpPr>
        <p:spPr>
          <a:xfrm>
            <a:off x="4555128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6"/>
          </p:nvPr>
        </p:nvSpPr>
        <p:spPr>
          <a:xfrm>
            <a:off x="8149743" y="3632187"/>
            <a:ext cx="3100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66578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-1606855" y="-2563395"/>
            <a:ext cx="9421385" cy="9421385"/>
            <a:chOff x="1945880" y="-54445"/>
            <a:chExt cx="5252389" cy="5252389"/>
          </a:xfrm>
        </p:grpSpPr>
        <p:sp>
          <p:nvSpPr>
            <p:cNvPr id="181" name="Google Shape;181;p22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95098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2"/>
          </p:nvPr>
        </p:nvSpPr>
        <p:spPr>
          <a:xfrm>
            <a:off x="6096001" y="23303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3"/>
          </p:nvPr>
        </p:nvSpPr>
        <p:spPr>
          <a:xfrm>
            <a:off x="95098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6096001" y="4520817"/>
            <a:ext cx="4458400" cy="1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5"/>
          </p:nvPr>
        </p:nvSpPr>
        <p:spPr>
          <a:xfrm>
            <a:off x="950981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950981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7"/>
          </p:nvPr>
        </p:nvSpPr>
        <p:spPr>
          <a:xfrm>
            <a:off x="6095993" y="1923917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6095993" y="4114551"/>
            <a:ext cx="445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91396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4984678" y="2506472"/>
            <a:ext cx="9421385" cy="9421385"/>
            <a:chOff x="1945880" y="-54445"/>
            <a:chExt cx="5252389" cy="5252389"/>
          </a:xfrm>
        </p:grpSpPr>
        <p:sp>
          <p:nvSpPr>
            <p:cNvPr id="196" name="Google Shape;196;p23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96000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4670568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96000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4670568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8381833" y="2697384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8381833" y="4915841"/>
            <a:ext cx="28592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7"/>
          </p:nvPr>
        </p:nvSpPr>
        <p:spPr>
          <a:xfrm>
            <a:off x="961297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8"/>
          </p:nvPr>
        </p:nvSpPr>
        <p:spPr>
          <a:xfrm>
            <a:off x="4671864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9"/>
          </p:nvPr>
        </p:nvSpPr>
        <p:spPr>
          <a:xfrm>
            <a:off x="8383129" y="1803383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3"/>
          </p:nvPr>
        </p:nvSpPr>
        <p:spPr>
          <a:xfrm>
            <a:off x="961297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4"/>
          </p:nvPr>
        </p:nvSpPr>
        <p:spPr>
          <a:xfrm>
            <a:off x="4671864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15"/>
          </p:nvPr>
        </p:nvSpPr>
        <p:spPr>
          <a:xfrm>
            <a:off x="8383129" y="4021808"/>
            <a:ext cx="28572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3783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4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15" name="Google Shape;215;p24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4616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5"/>
          <p:cNvGrpSpPr/>
          <p:nvPr/>
        </p:nvGrpSpPr>
        <p:grpSpPr>
          <a:xfrm>
            <a:off x="380129" y="-3443095"/>
            <a:ext cx="9421385" cy="9421385"/>
            <a:chOff x="1945880" y="-54445"/>
            <a:chExt cx="5252389" cy="5252389"/>
          </a:xfrm>
        </p:grpSpPr>
        <p:sp>
          <p:nvSpPr>
            <p:cNvPr id="222" name="Google Shape;222;p25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23198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-1074405" y="1146638"/>
            <a:ext cx="9421385" cy="9421385"/>
            <a:chOff x="1945880" y="-54445"/>
            <a:chExt cx="5252389" cy="5252389"/>
          </a:xfrm>
        </p:grpSpPr>
        <p:sp>
          <p:nvSpPr>
            <p:cNvPr id="229" name="Google Shape;229;p26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36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218967" y="4813933"/>
            <a:ext cx="3877200" cy="111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54385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>
            <a:off x="-1458271" y="-5582062"/>
            <a:ext cx="9421385" cy="9421385"/>
            <a:chOff x="1945880" y="-54445"/>
            <a:chExt cx="5252389" cy="5252389"/>
          </a:xfrm>
        </p:grpSpPr>
        <p:sp>
          <p:nvSpPr>
            <p:cNvPr id="236" name="Google Shape;236;p27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title" hasCustomPrompt="1"/>
          </p:nvPr>
        </p:nvSpPr>
        <p:spPr>
          <a:xfrm>
            <a:off x="6376633" y="85113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1"/>
          </p:nvPr>
        </p:nvSpPr>
        <p:spPr>
          <a:xfrm>
            <a:off x="6376633" y="1769699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 idx="2" hasCustomPrompt="1"/>
          </p:nvPr>
        </p:nvSpPr>
        <p:spPr>
          <a:xfrm>
            <a:off x="6376633" y="2677983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3"/>
          </p:nvPr>
        </p:nvSpPr>
        <p:spPr>
          <a:xfrm>
            <a:off x="6376633" y="3596548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4" hasCustomPrompt="1"/>
          </p:nvPr>
        </p:nvSpPr>
        <p:spPr>
          <a:xfrm>
            <a:off x="6376633" y="4504800"/>
            <a:ext cx="4864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5"/>
          </p:nvPr>
        </p:nvSpPr>
        <p:spPr>
          <a:xfrm>
            <a:off x="6376633" y="5423364"/>
            <a:ext cx="486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07875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8"/>
          <p:cNvGrpSpPr/>
          <p:nvPr/>
        </p:nvGrpSpPr>
        <p:grpSpPr>
          <a:xfrm>
            <a:off x="4721262" y="638072"/>
            <a:ext cx="9421385" cy="9421385"/>
            <a:chOff x="1945880" y="-54445"/>
            <a:chExt cx="5252389" cy="5252389"/>
          </a:xfrm>
        </p:grpSpPr>
        <p:sp>
          <p:nvSpPr>
            <p:cNvPr id="248" name="Google Shape;248;p28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950967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2"/>
          </p:nvPr>
        </p:nvSpPr>
        <p:spPr>
          <a:xfrm>
            <a:off x="8784244" y="4677711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3"/>
          </p:nvPr>
        </p:nvSpPr>
        <p:spPr>
          <a:xfrm>
            <a:off x="3562059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4"/>
          </p:nvPr>
        </p:nvSpPr>
        <p:spPr>
          <a:xfrm>
            <a:off x="6173152" y="4677633"/>
            <a:ext cx="2456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5"/>
          </p:nvPr>
        </p:nvSpPr>
        <p:spPr>
          <a:xfrm>
            <a:off x="950967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6"/>
          </p:nvPr>
        </p:nvSpPr>
        <p:spPr>
          <a:xfrm>
            <a:off x="3562059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7"/>
          </p:nvPr>
        </p:nvSpPr>
        <p:spPr>
          <a:xfrm>
            <a:off x="8784244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8"/>
          </p:nvPr>
        </p:nvSpPr>
        <p:spPr>
          <a:xfrm>
            <a:off x="6173152" y="4271367"/>
            <a:ext cx="24568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 ExtraBold"/>
              <a:buNone/>
              <a:defRPr sz="2933"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9" hasCustomPrompt="1"/>
          </p:nvPr>
        </p:nvSpPr>
        <p:spPr>
          <a:xfrm>
            <a:off x="92566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13" hasCustomPrompt="1"/>
          </p:nvPr>
        </p:nvSpPr>
        <p:spPr>
          <a:xfrm>
            <a:off x="66455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14" hasCustomPrompt="1"/>
          </p:nvPr>
        </p:nvSpPr>
        <p:spPr>
          <a:xfrm>
            <a:off x="14233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15" hasCustomPrompt="1"/>
          </p:nvPr>
        </p:nvSpPr>
        <p:spPr>
          <a:xfrm>
            <a:off x="4034467" y="2849584"/>
            <a:ext cx="1512000" cy="37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4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260673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9"/>
          <p:cNvGrpSpPr/>
          <p:nvPr/>
        </p:nvGrpSpPr>
        <p:grpSpPr>
          <a:xfrm>
            <a:off x="6622929" y="-1438062"/>
            <a:ext cx="9421385" cy="9421385"/>
            <a:chOff x="1945880" y="-54445"/>
            <a:chExt cx="5252389" cy="5252389"/>
          </a:xfrm>
        </p:grpSpPr>
        <p:sp>
          <p:nvSpPr>
            <p:cNvPr id="267" name="Google Shape;267;p29"/>
            <p:cNvSpPr/>
            <p:nvPr/>
          </p:nvSpPr>
          <p:spPr>
            <a:xfrm rot="-2700000">
              <a:off x="2306842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 rot="2700000">
              <a:off x="3700637" y="306517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 rot="8100000">
              <a:off x="5094431" y="1700312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 rot="-8100000">
              <a:off x="3700637" y="3094106"/>
              <a:ext cx="1742877" cy="1742877"/>
            </a:xfrm>
            <a:prstGeom prst="bentArrow">
              <a:avLst>
                <a:gd name="adj1" fmla="val 36172"/>
                <a:gd name="adj2" fmla="val 28573"/>
                <a:gd name="adj3" fmla="val 34647"/>
                <a:gd name="adj4" fmla="val 580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950967" y="3946667"/>
            <a:ext cx="72816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title" idx="2" hasCustomPrompt="1"/>
          </p:nvPr>
        </p:nvSpPr>
        <p:spPr>
          <a:xfrm>
            <a:off x="9560433" y="4751867"/>
            <a:ext cx="1616800" cy="72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950967" y="5167867"/>
            <a:ext cx="31420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727164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1"/>
          <p:cNvGrpSpPr/>
          <p:nvPr/>
        </p:nvGrpSpPr>
        <p:grpSpPr>
          <a:xfrm>
            <a:off x="-1495327" y="-4817496"/>
            <a:ext cx="17894885" cy="18257419"/>
            <a:chOff x="-1121495" y="-3613122"/>
            <a:chExt cx="13421164" cy="13693064"/>
          </a:xfrm>
        </p:grpSpPr>
        <p:grpSp>
          <p:nvGrpSpPr>
            <p:cNvPr id="285" name="Google Shape;285;p31"/>
            <p:cNvGrpSpPr/>
            <p:nvPr/>
          </p:nvGrpSpPr>
          <p:grpSpPr>
            <a:xfrm>
              <a:off x="-1121495" y="-3613122"/>
              <a:ext cx="7066039" cy="7066039"/>
              <a:chOff x="1945880" y="-54445"/>
              <a:chExt cx="5252389" cy="5252389"/>
            </a:xfrm>
          </p:grpSpPr>
          <p:sp>
            <p:nvSpPr>
              <p:cNvPr id="286" name="Google Shape;28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0" name="Google Shape;290;p31"/>
            <p:cNvGrpSpPr/>
            <p:nvPr/>
          </p:nvGrpSpPr>
          <p:grpSpPr>
            <a:xfrm>
              <a:off x="3215255" y="3013903"/>
              <a:ext cx="7066039" cy="7066039"/>
              <a:chOff x="1945880" y="-54445"/>
              <a:chExt cx="5252389" cy="5252389"/>
            </a:xfrm>
          </p:grpSpPr>
          <p:sp>
            <p:nvSpPr>
              <p:cNvPr id="291" name="Google Shape;291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295" name="Google Shape;295;p31"/>
            <p:cNvGrpSpPr/>
            <p:nvPr/>
          </p:nvGrpSpPr>
          <p:grpSpPr>
            <a:xfrm>
              <a:off x="5233630" y="-2597097"/>
              <a:ext cx="7066039" cy="7066039"/>
              <a:chOff x="1945880" y="-54445"/>
              <a:chExt cx="5252389" cy="5252389"/>
            </a:xfrm>
          </p:grpSpPr>
          <p:sp>
            <p:nvSpPr>
              <p:cNvPr id="296" name="Google Shape;296;p31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5669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2"/>
          <p:cNvGrpSpPr/>
          <p:nvPr/>
        </p:nvGrpSpPr>
        <p:grpSpPr>
          <a:xfrm>
            <a:off x="-2302327" y="-5655996"/>
            <a:ext cx="17322085" cy="18803152"/>
            <a:chOff x="-1726745" y="-4241997"/>
            <a:chExt cx="12991564" cy="14102364"/>
          </a:xfrm>
        </p:grpSpPr>
        <p:grpSp>
          <p:nvGrpSpPr>
            <p:cNvPr id="302" name="Google Shape;302;p32"/>
            <p:cNvGrpSpPr/>
            <p:nvPr/>
          </p:nvGrpSpPr>
          <p:grpSpPr>
            <a:xfrm>
              <a:off x="4198780" y="2794328"/>
              <a:ext cx="7066039" cy="7066039"/>
              <a:chOff x="1945880" y="-54445"/>
              <a:chExt cx="5252389" cy="5252389"/>
            </a:xfrm>
          </p:grpSpPr>
          <p:sp>
            <p:nvSpPr>
              <p:cNvPr id="303" name="Google Shape;303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  <p:grpSp>
          <p:nvGrpSpPr>
            <p:cNvPr id="307" name="Google Shape;307;p32"/>
            <p:cNvGrpSpPr/>
            <p:nvPr/>
          </p:nvGrpSpPr>
          <p:grpSpPr>
            <a:xfrm>
              <a:off x="-1726745" y="-4241997"/>
              <a:ext cx="7066039" cy="7066039"/>
              <a:chOff x="1945880" y="-54445"/>
              <a:chExt cx="5252389" cy="5252389"/>
            </a:xfrm>
          </p:grpSpPr>
          <p:sp>
            <p:nvSpPr>
              <p:cNvPr id="308" name="Google Shape;308;p32"/>
              <p:cNvSpPr/>
              <p:nvPr/>
            </p:nvSpPr>
            <p:spPr>
              <a:xfrm rot="-2700000">
                <a:off x="2306842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 rot="2700000">
                <a:off x="3700637" y="306517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 rot="8100000">
                <a:off x="5094431" y="1700312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 rot="-8100000">
                <a:off x="3700637" y="3094106"/>
                <a:ext cx="1742877" cy="1742877"/>
              </a:xfrm>
              <a:prstGeom prst="bentArrow">
                <a:avLst>
                  <a:gd name="adj1" fmla="val 36172"/>
                  <a:gd name="adj2" fmla="val 28573"/>
                  <a:gd name="adj3" fmla="val 34647"/>
                  <a:gd name="adj4" fmla="val 5805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Quicksand"/>
                  <a:ea typeface="Quicksand"/>
                  <a:cs typeface="Quicksand"/>
                  <a:sym typeface="Quicksan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5827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8220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3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15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242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898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  <p:sldLayoutId id="2147483810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18" r:id="rId27"/>
    <p:sldLayoutId id="2147483819" r:id="rId28"/>
    <p:sldLayoutId id="2147483820" r:id="rId29"/>
    <p:sldLayoutId id="2147483821" r:id="rId30"/>
    <p:sldLayoutId id="214748382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989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ExtraBold"/>
              <a:buNone/>
              <a:defRPr sz="3000">
                <a:solidFill>
                  <a:schemeClr val="dk1"/>
                </a:solidFill>
                <a:latin typeface="Anek Malayalam ExtraBold"/>
                <a:ea typeface="Anek Malayalam ExtraBold"/>
                <a:cs typeface="Anek Malayalam ExtraBold"/>
                <a:sym typeface="Anek Malayalam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●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○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■"/>
              <a:defRPr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0129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  <p:sldLayoutId id="2147483873" r:id="rId26"/>
    <p:sldLayoutId id="2147483875" r:id="rId27"/>
    <p:sldLayoutId id="2147483876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8122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E216-AC4A-1698-0467-968FD1C6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SURPLUS MEAL DROP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85AE5-E0CA-E928-DEBF-A7701FD4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34" y="3429000"/>
            <a:ext cx="3572000" cy="11076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   AN INNOVATIVE, YET SIMPLE SOLUTION TO REDUCE FOOD WASTE.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8EE33-9FFA-57AA-4D2A-73A3C2DBFC13}"/>
              </a:ext>
            </a:extLst>
          </p:cNvPr>
          <p:cNvSpPr txBox="1"/>
          <p:nvPr/>
        </p:nvSpPr>
        <p:spPr>
          <a:xfrm>
            <a:off x="349834" y="4897700"/>
            <a:ext cx="3426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-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BY CODE NINJAS</a:t>
            </a:r>
          </a:p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   MOHAMMAD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IZAAN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   ARUSH KUMAR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   ASMIT KAR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     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8CE1E-D7FB-8941-1F36-ACE9AD01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91" y="1477304"/>
            <a:ext cx="4816475" cy="38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37B-E6DD-41A7-8C9F-E16342E1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Berlin Sans FB Demi" panose="020E0802020502020306" pitchFamily="34" charset="0"/>
              </a:rPr>
              <a:t>IMPACT AND BENIFITS</a:t>
            </a:r>
            <a:endParaRPr lang="en-IN" sz="4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35C3-A118-25DC-617C-DD0A29F9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881051"/>
            <a:ext cx="10272000" cy="4257581"/>
          </a:xfrm>
        </p:spPr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ENVIRONMENTAL IMPACT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"Reduction in landfill waste and greenhouse gas emissions.“</a:t>
            </a:r>
          </a:p>
          <a:p>
            <a:pPr marL="186262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SOCIAL IMPACT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"Increased access to food for those in need.“</a:t>
            </a:r>
          </a:p>
          <a:p>
            <a:pPr marL="186262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ECONOMIC IMPACT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"Cost savings for restaurants and potential job creation in logistics."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949B-B891-AB59-B81F-F3C5A185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677333"/>
            <a:ext cx="4009571" cy="2605798"/>
          </a:xfrm>
        </p:spPr>
        <p:txBody>
          <a:bodyPr/>
          <a:lstStyle/>
          <a:p>
            <a:pPr algn="ctr"/>
            <a:r>
              <a:rPr lang="en-US" sz="7200" dirty="0">
                <a:latin typeface="Berlin Sans FB Demi" panose="020E0802020502020306" pitchFamily="34" charset="0"/>
              </a:rPr>
              <a:t>THANK YOU</a:t>
            </a:r>
            <a:endParaRPr lang="en-IN" sz="72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D1334-A9A2-620B-23F4-5EB255FF6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3691466"/>
            <a:ext cx="8387080" cy="208231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Berlin Sans FB Demi" panose="020E0802020502020306" pitchFamily="34" charset="0"/>
              </a:rPr>
              <a:t>“Let's work together to 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Berlin Sans FB Demi" panose="020E0802020502020306" pitchFamily="34" charset="0"/>
              </a:rPr>
              <a:t>reduce food waste and 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Berlin Sans FB Demi" panose="020E0802020502020306" pitchFamily="34" charset="0"/>
              </a:rPr>
              <a:t>make a positive impact on our world.”</a:t>
            </a:r>
            <a:endParaRPr lang="en-IN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4399-5D92-7C0E-C1BB-56C36DEC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0" y="4001269"/>
            <a:ext cx="3053397" cy="2661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534A6-EA12-B34A-7FBF-9CD6740B7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2976562"/>
            <a:ext cx="2971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4DA5-2EAA-7575-4473-A89170E8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TABLE OF CONTENTS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A17A9-FAC8-0E0F-3562-630D4BF00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What is surplus meal drop?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50D834-00D7-7CDF-CAFF-28E04EF4273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Goal of our project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5C6E4B-9932-70DD-150C-22F54C4A6FB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How to implement the project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DBC712-367F-4FF0-ACF5-73179B3E632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Berlin Sans FB Demi" panose="020E0802020502020306" pitchFamily="34" charset="0"/>
              </a:rPr>
              <a:t>Impact of our project</a:t>
            </a:r>
            <a:endParaRPr lang="en-IN" dirty="0">
              <a:solidFill>
                <a:schemeClr val="tx1">
                  <a:lumMod val="90000"/>
                  <a:lumOff val="1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9BF6AD-81B3-8FEB-BD92-609B189BFF2A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509487-0064-7F65-3635-B4BEF516F536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52FBFA8-7C9C-67BE-B3A3-8986E6FE47F5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7949028" y="1770820"/>
            <a:ext cx="979600" cy="7434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C4502E-121A-9C0C-DA50-81DE232D84D7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8C3F264-08BF-B249-7906-DA1ACE491B5F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370101" y="2336478"/>
            <a:ext cx="3292000" cy="6096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INTODUCTION</a:t>
            </a:r>
            <a:endParaRPr lang="en-IN" sz="20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218CAC1-9980-8D2A-321C-9422A99C75D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768660" y="2324841"/>
            <a:ext cx="3292000" cy="6096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OVERVIEW</a:t>
            </a:r>
            <a:endParaRPr lang="en-IN" sz="20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3B320B8-1D8E-21A0-BD1B-6ABF834BC8FF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370101" y="4683733"/>
            <a:ext cx="3292000" cy="6096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IMPLEMANTATION</a:t>
            </a:r>
            <a:endParaRPr lang="en-IN" sz="20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A9ADC5F1-2C57-08A6-92A4-26B2889ACE0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7821900" y="4608466"/>
            <a:ext cx="3292000" cy="609600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  <a:latin typeface="Berlin Sans FB Demi" panose="020E0802020502020306" pitchFamily="34" charset="0"/>
              </a:rPr>
              <a:t>IMPACTS</a:t>
            </a:r>
            <a:endParaRPr lang="en-IN" sz="20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C8666-9370-28DC-85B3-8D1138FD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00" y="1770820"/>
            <a:ext cx="891617" cy="701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11A6D9-6A24-2F7C-E876-D61448E0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28" y="1802423"/>
            <a:ext cx="644639" cy="644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2E2A66-DF11-ED14-420A-EFB5354A2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571" y="4001683"/>
            <a:ext cx="663858" cy="586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5BC8A8-B49F-0A81-A703-F6B2BF4CD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029" y="3946408"/>
            <a:ext cx="737771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DFA199-2D85-97F0-233B-705C1E885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30" y="3703891"/>
            <a:ext cx="3429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0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ADD5-8DE7-C547-6D30-4158DD84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erlin Sans FB Demi" panose="020E0802020502020306" pitchFamily="34" charset="0"/>
              </a:rPr>
              <a:t>INTRODUCTION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9A59-0AEC-2EA9-13BE-4F560B63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182400"/>
            <a:ext cx="10272000" cy="4675600"/>
          </a:xfrm>
        </p:spPr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PROBLEM STATEMENT</a:t>
            </a:r>
          </a:p>
          <a:p>
            <a:pPr marL="186262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"Food waste is a significant global issue, with millions of tons of edible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food discarded every year. This waste contributes to environmental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degradation and exacerbates food insecurity.</a:t>
            </a:r>
          </a:p>
          <a:p>
            <a:pPr marL="186262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IN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PURPOSE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"To generate innovative ideas for reducing food waste through a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delivery-based solution that connects surplus food with those in need.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0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327B-A7B4-9749-7AC9-AD212744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THE PROBLEM OF FOOD WASTE</a:t>
            </a:r>
            <a:endParaRPr lang="en-IN" sz="4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B95C-AC1A-F97E-F086-602C2A845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STATISTICS</a:t>
            </a:r>
            <a:endParaRPr lang="en-IN" sz="1800" u="sng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0BCC9-F8A8-3DEB-E9AE-998685F6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99" y="2066925"/>
            <a:ext cx="3803589" cy="219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A32E8-CDB3-C487-3C69-E24D3F46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0" y="4371295"/>
            <a:ext cx="3865517" cy="219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BBBDC-CC0A-8CB5-ED7D-F72CF4634DD6}"/>
              </a:ext>
            </a:extLst>
          </p:cNvPr>
          <p:cNvSpPr txBox="1"/>
          <p:nvPr/>
        </p:nvSpPr>
        <p:spPr>
          <a:xfrm>
            <a:off x="6365966" y="1558834"/>
            <a:ext cx="5651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IMPACT</a:t>
            </a:r>
          </a:p>
          <a:p>
            <a:r>
              <a:rPr lang="en-US" sz="18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   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Environmental: "Food waste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contributes to greenhouse gas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emissions.“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Social: "Millions go hungry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while edible food is wasted."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9CB6-BAD1-4070-BFFA-A9DD12A4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84659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Berlin Sans FB Demi" panose="020E0802020502020306" pitchFamily="34" charset="0"/>
              </a:rPr>
              <a:t>POTENTIAL SOLUTIONS</a:t>
            </a:r>
            <a:endParaRPr lang="en-IN" sz="4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E195D-DA62-8930-21AA-20425F11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732998"/>
            <a:ext cx="10272000" cy="4675600"/>
          </a:xfrm>
        </p:spPr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IDEAS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"A mobile app that connects restaurants with surplus food to local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shelters or food banks.“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"A platform that allows individuals to donate excess home-cooked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meals.“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"A logistics solution that optimizes delivery routes for surplus food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distribution.“</a:t>
            </a:r>
          </a:p>
          <a:p>
            <a:r>
              <a:rPr lang="en-IN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TECHNOLOGY INVOLVEMENT</a:t>
            </a:r>
          </a:p>
          <a:p>
            <a:pPr marL="186262" indent="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"AI for predicting surplus food availability.“</a:t>
            </a:r>
          </a:p>
          <a:p>
            <a:pPr marL="186262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"Blockchain for transparency in food distribution.“</a:t>
            </a:r>
          </a:p>
          <a:p>
            <a:pPr marL="186262" indent="0">
              <a:buNone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3499-B674-528F-6902-4D92D181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Berlin Sans FB Demi" panose="020E0802020502020306" pitchFamily="34" charset="0"/>
              </a:rPr>
              <a:t>THE OPPURTUNITY</a:t>
            </a:r>
            <a:endParaRPr lang="en-IN" sz="4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9881-510F-A27E-D313-FD3A31AF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034" y="2182400"/>
            <a:ext cx="10272000" cy="4675600"/>
          </a:xfrm>
        </p:spPr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MARKET GAP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"Despite existing food delivery services, there is a lack of efficient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 systems that address food waste.“</a:t>
            </a:r>
          </a:p>
          <a:p>
            <a:pPr marL="186262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POTENTIAL IMPACT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Reducing food waste through delivery solutions can benefit both the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environment and society."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8111-662B-C40D-4275-BF02F031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erlin Sans FB Demi" panose="020E0802020502020306" pitchFamily="34" charset="0"/>
              </a:rPr>
              <a:t>OVERVIEW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7DCF-C7EC-E936-D0FB-C1444D513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GOAL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"To brainstorm and develop actionable ideas for surplus food delivery     system.“</a:t>
            </a: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PARTICIPANTS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"Open to innovators, developers, NGOs, and food industry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professionals.“</a:t>
            </a: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CRITERIA FOR SUCCESS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"Feasibility, sustainability, scalability, and impact."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76D-6D68-D338-1550-0C60148B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erlin Sans FB Demi" panose="020E0802020502020306" pitchFamily="34" charset="0"/>
              </a:rPr>
              <a:t>IMPLEMENTATION STRATEGY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5FDB-8879-44D5-228F-52CAB316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274" y="2220685"/>
            <a:ext cx="10343726" cy="3917947"/>
          </a:xfrm>
        </p:spPr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STEPS FOR DEVELOPING THE IDEA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"Research and data collection on food waste sources.“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"Building partnerships with restaurants, grocery stores, and NGOs.“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"Development of a user-friendly platform.“</a:t>
            </a: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PILOT PROGRAM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"Start with a small-scale pilot in a local community to test the concept.“</a:t>
            </a:r>
          </a:p>
          <a:p>
            <a:pPr marL="186262" indent="0">
              <a:buNone/>
            </a:pP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764F-CEFE-01BA-E0FF-4CE3ECF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erlin Sans FB Demi" panose="020E0802020502020306" pitchFamily="34" charset="0"/>
              </a:rPr>
              <a:t>CHALLENGES AND SOLUTIONS</a:t>
            </a:r>
            <a:endParaRPr lang="en-IN" sz="48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C3303-467A-6639-2F6E-1DF5CC740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CHALLENGES</a:t>
            </a:r>
            <a:endParaRPr lang="en-IN" sz="3200" u="sng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"Food safety regulations.“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"Logistics and delivery costs.“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"Awareness and user adoption.“</a:t>
            </a:r>
          </a:p>
          <a:p>
            <a:pPr marL="186262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US" sz="3200" u="sng" dirty="0">
                <a:solidFill>
                  <a:srgbClr val="00B050"/>
                </a:solidFill>
                <a:latin typeface="Berlin Sans FB Demi" panose="020E0802020502020306" pitchFamily="34" charset="0"/>
              </a:rPr>
              <a:t>PROPOSED SOLUTIONS</a:t>
            </a:r>
            <a:endParaRPr lang="en-US" sz="32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"Collaborate with local health departments for safety compliance.“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"Use volunteers or partner with existing delivery services.“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"Awareness campaigns through social media and community</a:t>
            </a:r>
          </a:p>
          <a:p>
            <a:pPr marL="186262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engagement.“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3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ghting Food Waste in Schools by Slidesgo">
  <a:themeElements>
    <a:clrScheme name="Simple Light">
      <a:dk1>
        <a:srgbClr val="3B5300"/>
      </a:dk1>
      <a:lt1>
        <a:srgbClr val="2B2B29"/>
      </a:lt1>
      <a:dk2>
        <a:srgbClr val="FFF6E7"/>
      </a:dk2>
      <a:lt2>
        <a:srgbClr val="FEEDDC"/>
      </a:lt2>
      <a:accent1>
        <a:srgbClr val="F4E0CD"/>
      </a:accent1>
      <a:accent2>
        <a:srgbClr val="F9A986"/>
      </a:accent2>
      <a:accent3>
        <a:srgbClr val="F99620"/>
      </a:accent3>
      <a:accent4>
        <a:srgbClr val="F3663F"/>
      </a:accent4>
      <a:accent5>
        <a:srgbClr val="7C4D4B"/>
      </a:accent5>
      <a:accent6>
        <a:srgbClr val="637CAF"/>
      </a:accent6>
      <a:hlink>
        <a:srgbClr val="3B5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ighting Food Waste in Schools by Slidesgo">
  <a:themeElements>
    <a:clrScheme name="Simple Light">
      <a:dk1>
        <a:srgbClr val="3B5300"/>
      </a:dk1>
      <a:lt1>
        <a:srgbClr val="2B2B29"/>
      </a:lt1>
      <a:dk2>
        <a:srgbClr val="FFF6E7"/>
      </a:dk2>
      <a:lt2>
        <a:srgbClr val="FEEDDC"/>
      </a:lt2>
      <a:accent1>
        <a:srgbClr val="F4E0CD"/>
      </a:accent1>
      <a:accent2>
        <a:srgbClr val="F9A986"/>
      </a:accent2>
      <a:accent3>
        <a:srgbClr val="F99620"/>
      </a:accent3>
      <a:accent4>
        <a:srgbClr val="F3663F"/>
      </a:accent4>
      <a:accent5>
        <a:srgbClr val="7C4D4B"/>
      </a:accent5>
      <a:accent6>
        <a:srgbClr val="637CAF"/>
      </a:accent6>
      <a:hlink>
        <a:srgbClr val="3B5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ighting Food Waste in Schools by Slidesgo">
  <a:themeElements>
    <a:clrScheme name="Simple Light">
      <a:dk1>
        <a:srgbClr val="3B5300"/>
      </a:dk1>
      <a:lt1>
        <a:srgbClr val="2B2B29"/>
      </a:lt1>
      <a:dk2>
        <a:srgbClr val="FFF6E7"/>
      </a:dk2>
      <a:lt2>
        <a:srgbClr val="FEEDDC"/>
      </a:lt2>
      <a:accent1>
        <a:srgbClr val="F4E0CD"/>
      </a:accent1>
      <a:accent2>
        <a:srgbClr val="F9A986"/>
      </a:accent2>
      <a:accent3>
        <a:srgbClr val="F99620"/>
      </a:accent3>
      <a:accent4>
        <a:srgbClr val="F3663F"/>
      </a:accent4>
      <a:accent5>
        <a:srgbClr val="7C4D4B"/>
      </a:accent5>
      <a:accent6>
        <a:srgbClr val="637CAF"/>
      </a:accent6>
      <a:hlink>
        <a:srgbClr val="3B53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Fighting Food Waste in Schools by Slidesgo</Template>
  <TotalTime>238</TotalTime>
  <Words>496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Anek Malayalam ExtraBold</vt:lpstr>
      <vt:lpstr>Arial</vt:lpstr>
      <vt:lpstr>Berlin Sans FB Demi</vt:lpstr>
      <vt:lpstr>Cabin</vt:lpstr>
      <vt:lpstr>Nunito Light</vt:lpstr>
      <vt:lpstr>Proxima Nova</vt:lpstr>
      <vt:lpstr>Proxima Nova Semibold</vt:lpstr>
      <vt:lpstr>Quicksand</vt:lpstr>
      <vt:lpstr>Fighting Food Waste in Schools by Slidesgo</vt:lpstr>
      <vt:lpstr>Slidesgo Final Pages</vt:lpstr>
      <vt:lpstr>1_Fighting Food Waste in Schools by Slidesgo</vt:lpstr>
      <vt:lpstr>1_Slidesgo Final Pages</vt:lpstr>
      <vt:lpstr>2_Fighting Food Waste in Schools by Slidesgo</vt:lpstr>
      <vt:lpstr>2_Slidesgo Final Pages</vt:lpstr>
      <vt:lpstr>SURPLUS MEAL DROP</vt:lpstr>
      <vt:lpstr>TABLE OF CONTENTS</vt:lpstr>
      <vt:lpstr>INTRODUCTION</vt:lpstr>
      <vt:lpstr>THE PROBLEM OF FOOD WASTE</vt:lpstr>
      <vt:lpstr>POTENTIAL SOLUTIONS</vt:lpstr>
      <vt:lpstr>THE OPPURTUNITY</vt:lpstr>
      <vt:lpstr>OVERVIEW</vt:lpstr>
      <vt:lpstr>IMPLEMENTATION STRATEGY</vt:lpstr>
      <vt:lpstr>CHALLENGES AND SOLUTIONS</vt:lpstr>
      <vt:lpstr>IMPACT AND BENIFITS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Arush Kumar</dc:creator>
  <cp:lastModifiedBy>mdizaan12166@gmail.com</cp:lastModifiedBy>
  <cp:revision>9</cp:revision>
  <dcterms:created xsi:type="dcterms:W3CDTF">2024-08-27T10:37:39Z</dcterms:created>
  <dcterms:modified xsi:type="dcterms:W3CDTF">2024-08-29T09:39:37Z</dcterms:modified>
</cp:coreProperties>
</file>