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3660D-6FB5-4283-A223-467F7AF8BD06}"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6242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3660D-6FB5-4283-A223-467F7AF8BD06}"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165951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3660D-6FB5-4283-A223-467F7AF8BD06}"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406896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3660D-6FB5-4283-A223-467F7AF8BD06}"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CA0F-6384-42B2-9E24-7FBCD99A0BF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8357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3660D-6FB5-4283-A223-467F7AF8BD06}"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217923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0F3660D-6FB5-4283-A223-467F7AF8BD06}"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163447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0F3660D-6FB5-4283-A223-467F7AF8BD06}"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1390076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3660D-6FB5-4283-A223-467F7AF8BD06}"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349900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3660D-6FB5-4283-A223-467F7AF8BD06}"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399742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3660D-6FB5-4283-A223-467F7AF8BD06}"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302720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F3660D-6FB5-4283-A223-467F7AF8BD06}"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110393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3660D-6FB5-4283-A223-467F7AF8BD06}"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98986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F3660D-6FB5-4283-A223-467F7AF8BD06}" type="datetimeFigureOut">
              <a:rPr lang="en-US" smtClean="0"/>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307390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F3660D-6FB5-4283-A223-467F7AF8BD06}"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117584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0F3660D-6FB5-4283-A223-467F7AF8BD06}" type="datetimeFigureOut">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66604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3660D-6FB5-4283-A223-467F7AF8BD06}"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11153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3660D-6FB5-4283-A223-467F7AF8BD06}"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CA0F-6384-42B2-9E24-7FBCD99A0BFB}" type="slidenum">
              <a:rPr lang="en-US" smtClean="0"/>
              <a:t>‹#›</a:t>
            </a:fld>
            <a:endParaRPr lang="en-US"/>
          </a:p>
        </p:txBody>
      </p:sp>
    </p:spTree>
    <p:extLst>
      <p:ext uri="{BB962C8B-B14F-4D97-AF65-F5344CB8AC3E}">
        <p14:creationId xmlns:p14="http://schemas.microsoft.com/office/powerpoint/2010/main" val="142893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0F3660D-6FB5-4283-A223-467F7AF8BD06}" type="datetimeFigureOut">
              <a:rPr lang="en-US" smtClean="0"/>
              <a:t>10/27/2019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868CA0F-6384-42B2-9E24-7FBCD99A0BFB}" type="slidenum">
              <a:rPr lang="en-US" smtClean="0"/>
              <a:t>‹#›</a:t>
            </a:fld>
            <a:endParaRPr lang="en-US"/>
          </a:p>
        </p:txBody>
      </p:sp>
    </p:spTree>
    <p:extLst>
      <p:ext uri="{BB962C8B-B14F-4D97-AF65-F5344CB8AC3E}">
        <p14:creationId xmlns:p14="http://schemas.microsoft.com/office/powerpoint/2010/main" val="13446700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celotehbisnis.com/sumber-daya-paling-berharga-di-era-digital-ini-bukan-lagi-minyak-melainkan-data/"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232" y="1671002"/>
            <a:ext cx="9144000" cy="2479675"/>
          </a:xfrm>
        </p:spPr>
        <p:txBody>
          <a:bodyPr/>
          <a:lstStyle/>
          <a:p>
            <a:r>
              <a:rPr lang="id-ID" dirty="0" smtClean="0"/>
              <a:t>Sistem Berbasis Pengetahuan</a:t>
            </a:r>
            <a:br>
              <a:rPr lang="id-ID" dirty="0" smtClean="0"/>
            </a:br>
            <a:endParaRPr lang="en-US" dirty="0"/>
          </a:p>
        </p:txBody>
      </p:sp>
      <p:sp>
        <p:nvSpPr>
          <p:cNvPr id="3" name="Subtitle 2"/>
          <p:cNvSpPr>
            <a:spLocks noGrp="1"/>
          </p:cNvSpPr>
          <p:nvPr>
            <p:ph type="subTitle" idx="1"/>
          </p:nvPr>
        </p:nvSpPr>
        <p:spPr>
          <a:xfrm>
            <a:off x="1528232" y="3899263"/>
            <a:ext cx="8689976" cy="1371599"/>
          </a:xfrm>
        </p:spPr>
        <p:txBody>
          <a:bodyPr>
            <a:normAutofit fontScale="25000" lnSpcReduction="20000"/>
          </a:bodyPr>
          <a:lstStyle/>
          <a:p>
            <a:r>
              <a:rPr lang="id-ID" sz="5000" dirty="0" smtClean="0">
                <a:latin typeface="Arial" panose="020B0604020202020204" pitchFamily="34" charset="0"/>
                <a:cs typeface="Arial" panose="020B0604020202020204" pitchFamily="34" charset="0"/>
              </a:rPr>
              <a:t>Kelompok 14</a:t>
            </a:r>
            <a:endParaRPr lang="id-ID" sz="5500" dirty="0" smtClean="0">
              <a:latin typeface="Arial" panose="020B0604020202020204" pitchFamily="34" charset="0"/>
              <a:cs typeface="Arial" panose="020B0604020202020204" pitchFamily="34" charset="0"/>
            </a:endParaRPr>
          </a:p>
          <a:p>
            <a:r>
              <a:rPr lang="id-ID" sz="5500" dirty="0" smtClean="0"/>
              <a:t>Syahrizal As</a:t>
            </a:r>
          </a:p>
          <a:p>
            <a:r>
              <a:rPr lang="id-ID" sz="5500" dirty="0" smtClean="0"/>
              <a:t>Dewi Maelani</a:t>
            </a:r>
          </a:p>
          <a:p>
            <a:r>
              <a:rPr lang="id-ID" sz="5500" dirty="0" smtClean="0"/>
              <a:t>Diah </a:t>
            </a:r>
            <a:r>
              <a:rPr lang="id-ID" sz="5500" dirty="0"/>
              <a:t>Lucky</a:t>
            </a:r>
          </a:p>
          <a:p>
            <a:endParaRPr lang="en-US" dirty="0"/>
          </a:p>
        </p:txBody>
      </p:sp>
    </p:spTree>
    <p:extLst>
      <p:ext uri="{BB962C8B-B14F-4D97-AF65-F5344CB8AC3E}">
        <p14:creationId xmlns:p14="http://schemas.microsoft.com/office/powerpoint/2010/main" val="16497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Studi kasus penerapan neural network untuk prediksi stok obat apotek</a:t>
            </a:r>
            <a:endParaRPr lang="en-US" dirty="0"/>
          </a:p>
        </p:txBody>
      </p:sp>
      <p:sp>
        <p:nvSpPr>
          <p:cNvPr id="4" name="Rectangle 3"/>
          <p:cNvSpPr/>
          <p:nvPr/>
        </p:nvSpPr>
        <p:spPr>
          <a:xfrm>
            <a:off x="913775" y="2454540"/>
            <a:ext cx="10785566" cy="3970318"/>
          </a:xfrm>
          <a:prstGeom prst="rect">
            <a:avLst/>
          </a:prstGeom>
        </p:spPr>
        <p:txBody>
          <a:bodyPr wrap="square">
            <a:spAutoFit/>
          </a:bodyPr>
          <a:lstStyle/>
          <a:p>
            <a:pPr algn="just"/>
            <a:r>
              <a:rPr lang="id-ID" dirty="0" smtClean="0"/>
              <a:t>	Apotek</a:t>
            </a:r>
            <a:r>
              <a:rPr lang="en-US" dirty="0" smtClean="0"/>
              <a:t> ABC </a:t>
            </a:r>
            <a:r>
              <a:rPr lang="en-US" dirty="0" err="1" smtClean="0"/>
              <a:t>adalah</a:t>
            </a:r>
            <a:r>
              <a:rPr lang="en-US" dirty="0" smtClean="0"/>
              <a:t> </a:t>
            </a:r>
            <a:r>
              <a:rPr lang="en-US" dirty="0" err="1" smtClean="0"/>
              <a:t>apotek</a:t>
            </a:r>
            <a:r>
              <a:rPr lang="en-US" dirty="0" smtClean="0"/>
              <a:t> yang </a:t>
            </a:r>
            <a:r>
              <a:rPr lang="en-US" dirty="0" err="1" smtClean="0"/>
              <a:t>menjual</a:t>
            </a:r>
            <a:r>
              <a:rPr lang="en-US" dirty="0" smtClean="0"/>
              <a:t> </a:t>
            </a:r>
            <a:r>
              <a:rPr lang="en-US" dirty="0" err="1" smtClean="0"/>
              <a:t>obat-obatan</a:t>
            </a:r>
            <a:r>
              <a:rPr lang="en-US" dirty="0" smtClean="0"/>
              <a:t>. </a:t>
            </a:r>
            <a:r>
              <a:rPr lang="en-US" dirty="0" err="1" smtClean="0"/>
              <a:t>Apotek</a:t>
            </a:r>
            <a:r>
              <a:rPr lang="en-US" dirty="0" smtClean="0"/>
              <a:t> </a:t>
            </a:r>
            <a:r>
              <a:rPr lang="en-US" dirty="0" err="1" smtClean="0"/>
              <a:t>ini</a:t>
            </a:r>
            <a:r>
              <a:rPr lang="en-US" dirty="0" smtClean="0"/>
              <a:t> </a:t>
            </a:r>
            <a:r>
              <a:rPr lang="en-US" dirty="0" err="1" smtClean="0"/>
              <a:t>menggunakan</a:t>
            </a:r>
            <a:r>
              <a:rPr lang="en-US" dirty="0" smtClean="0"/>
              <a:t> </a:t>
            </a:r>
            <a:r>
              <a:rPr lang="en-US" dirty="0" err="1" smtClean="0"/>
              <a:t>cara</a:t>
            </a:r>
            <a:r>
              <a:rPr lang="en-US" dirty="0" smtClean="0"/>
              <a:t> manual </a:t>
            </a:r>
            <a:r>
              <a:rPr lang="en-US" dirty="0" err="1" smtClean="0"/>
              <a:t>dalam</a:t>
            </a:r>
            <a:r>
              <a:rPr lang="en-US" dirty="0" smtClean="0"/>
              <a:t> </a:t>
            </a:r>
            <a:r>
              <a:rPr lang="en-US" dirty="0" err="1" smtClean="0"/>
              <a:t>mendatastok</a:t>
            </a:r>
            <a:r>
              <a:rPr lang="en-US" dirty="0" smtClean="0"/>
              <a:t> </a:t>
            </a:r>
            <a:r>
              <a:rPr lang="en-US" dirty="0" err="1" smtClean="0"/>
              <a:t>obat</a:t>
            </a:r>
            <a:r>
              <a:rPr lang="en-US" dirty="0" smtClean="0"/>
              <a:t> </a:t>
            </a:r>
            <a:r>
              <a:rPr lang="en-US" dirty="0" err="1" smtClean="0"/>
              <a:t>dan</a:t>
            </a:r>
            <a:r>
              <a:rPr lang="en-US" dirty="0" smtClean="0"/>
              <a:t> data </a:t>
            </a:r>
            <a:r>
              <a:rPr lang="en-US" dirty="0" err="1" smtClean="0"/>
              <a:t>tersebut</a:t>
            </a:r>
            <a:r>
              <a:rPr lang="en-US" dirty="0" smtClean="0"/>
              <a:t> </a:t>
            </a:r>
            <a:r>
              <a:rPr lang="en-US" dirty="0" err="1" smtClean="0"/>
              <a:t>kemudian</a:t>
            </a:r>
            <a:r>
              <a:rPr lang="en-US" dirty="0" smtClean="0"/>
              <a:t> </a:t>
            </a:r>
            <a:r>
              <a:rPr lang="en-US" dirty="0" err="1" smtClean="0"/>
              <a:t>disimpan</a:t>
            </a:r>
            <a:r>
              <a:rPr lang="en-US" dirty="0" smtClean="0"/>
              <a:t> </a:t>
            </a:r>
            <a:r>
              <a:rPr lang="en-US" dirty="0" err="1" smtClean="0"/>
              <a:t>dalam</a:t>
            </a:r>
            <a:r>
              <a:rPr lang="en-US" dirty="0" smtClean="0"/>
              <a:t> Microsoft Excel. </a:t>
            </a:r>
            <a:r>
              <a:rPr lang="en-US" dirty="0" err="1" smtClean="0"/>
              <a:t>Untuk</a:t>
            </a:r>
            <a:r>
              <a:rPr lang="en-US" dirty="0" smtClean="0"/>
              <a:t> </a:t>
            </a:r>
            <a:r>
              <a:rPr lang="en-US" dirty="0" err="1" smtClean="0"/>
              <a:t>mengetahui</a:t>
            </a:r>
            <a:r>
              <a:rPr lang="en-US" dirty="0" smtClean="0"/>
              <a:t> </a:t>
            </a:r>
            <a:r>
              <a:rPr lang="en-US" dirty="0" err="1" smtClean="0"/>
              <a:t>jumlah</a:t>
            </a:r>
            <a:r>
              <a:rPr lang="en-US" dirty="0" smtClean="0"/>
              <a:t> </a:t>
            </a:r>
            <a:r>
              <a:rPr lang="en-US" dirty="0" err="1" smtClean="0"/>
              <a:t>stok</a:t>
            </a:r>
            <a:r>
              <a:rPr lang="en-US" dirty="0" smtClean="0"/>
              <a:t> </a:t>
            </a:r>
            <a:r>
              <a:rPr lang="en-US" dirty="0" err="1" smtClean="0"/>
              <a:t>obatmembutuhkan</a:t>
            </a:r>
            <a:r>
              <a:rPr lang="en-US" dirty="0" smtClean="0"/>
              <a:t> </a:t>
            </a:r>
            <a:r>
              <a:rPr lang="en-US" dirty="0" err="1" smtClean="0"/>
              <a:t>waktu</a:t>
            </a:r>
            <a:r>
              <a:rPr lang="en-US" dirty="0" smtClean="0"/>
              <a:t> yang lama </a:t>
            </a:r>
            <a:r>
              <a:rPr lang="en-US" dirty="0" err="1" smtClean="0"/>
              <a:t>karena</a:t>
            </a:r>
            <a:r>
              <a:rPr lang="en-US" dirty="0" smtClean="0"/>
              <a:t> </a:t>
            </a:r>
            <a:r>
              <a:rPr lang="en-US" dirty="0" err="1" smtClean="0"/>
              <a:t>tidak</a:t>
            </a:r>
            <a:r>
              <a:rPr lang="en-US" dirty="0" smtClean="0"/>
              <a:t> </a:t>
            </a:r>
            <a:r>
              <a:rPr lang="en-US" dirty="0" err="1" smtClean="0"/>
              <a:t>ada</a:t>
            </a:r>
            <a:r>
              <a:rPr lang="en-US" dirty="0" smtClean="0"/>
              <a:t> </a:t>
            </a:r>
            <a:r>
              <a:rPr lang="en-US" dirty="0" err="1" smtClean="0"/>
              <a:t>gambaran</a:t>
            </a:r>
            <a:r>
              <a:rPr lang="en-US" dirty="0" smtClean="0"/>
              <a:t> </a:t>
            </a:r>
            <a:r>
              <a:rPr lang="en-US" dirty="0" err="1" smtClean="0"/>
              <a:t>berapa</a:t>
            </a:r>
            <a:r>
              <a:rPr lang="en-US" dirty="0" smtClean="0"/>
              <a:t> </a:t>
            </a:r>
            <a:r>
              <a:rPr lang="en-US" dirty="0" err="1" smtClean="0"/>
              <a:t>jumlah</a:t>
            </a:r>
            <a:r>
              <a:rPr lang="en-US" dirty="0" smtClean="0"/>
              <a:t> </a:t>
            </a:r>
            <a:r>
              <a:rPr lang="en-US" dirty="0" err="1" smtClean="0"/>
              <a:t>stok</a:t>
            </a:r>
            <a:r>
              <a:rPr lang="en-US" dirty="0" smtClean="0"/>
              <a:t> </a:t>
            </a:r>
            <a:r>
              <a:rPr lang="en-US" dirty="0" err="1" smtClean="0"/>
              <a:t>obat</a:t>
            </a:r>
            <a:r>
              <a:rPr lang="en-US" dirty="0" smtClean="0"/>
              <a:t> yang </a:t>
            </a:r>
            <a:r>
              <a:rPr lang="en-US" dirty="0" err="1" smtClean="0"/>
              <a:t>tersisa</a:t>
            </a:r>
            <a:r>
              <a:rPr lang="en-US" dirty="0" smtClean="0"/>
              <a:t>. </a:t>
            </a:r>
            <a:r>
              <a:rPr lang="en-US" dirty="0" err="1" smtClean="0"/>
              <a:t>Tujuannyaadalah</a:t>
            </a:r>
            <a:r>
              <a:rPr lang="en-US" dirty="0" smtClean="0"/>
              <a:t> </a:t>
            </a:r>
            <a:r>
              <a:rPr lang="en-US" dirty="0" err="1" smtClean="0"/>
              <a:t>untuk</a:t>
            </a:r>
            <a:r>
              <a:rPr lang="en-US" dirty="0" smtClean="0"/>
              <a:t> </a:t>
            </a:r>
            <a:r>
              <a:rPr lang="en-US" dirty="0" err="1" smtClean="0"/>
              <a:t>menghindari</a:t>
            </a:r>
            <a:r>
              <a:rPr lang="en-US" dirty="0" smtClean="0"/>
              <a:t> </a:t>
            </a:r>
            <a:r>
              <a:rPr lang="en-US" dirty="0" err="1" smtClean="0"/>
              <a:t>terjadinya</a:t>
            </a:r>
            <a:r>
              <a:rPr lang="en-US" dirty="0" smtClean="0"/>
              <a:t> </a:t>
            </a:r>
            <a:r>
              <a:rPr lang="en-US" dirty="0" err="1" smtClean="0"/>
              <a:t>kekosongan</a:t>
            </a:r>
            <a:r>
              <a:rPr lang="en-US" dirty="0" smtClean="0"/>
              <a:t> </a:t>
            </a:r>
            <a:r>
              <a:rPr lang="en-US" dirty="0" err="1" smtClean="0"/>
              <a:t>stok</a:t>
            </a:r>
            <a:r>
              <a:rPr lang="en-US" dirty="0" smtClean="0"/>
              <a:t>. </a:t>
            </a:r>
            <a:r>
              <a:rPr lang="en-US" dirty="0" err="1" smtClean="0"/>
              <a:t>Selama</a:t>
            </a:r>
            <a:r>
              <a:rPr lang="en-US" dirty="0" smtClean="0"/>
              <a:t> </a:t>
            </a:r>
            <a:r>
              <a:rPr lang="en-US" dirty="0" err="1" smtClean="0"/>
              <a:t>ini</a:t>
            </a:r>
            <a:r>
              <a:rPr lang="en-US" dirty="0" smtClean="0"/>
              <a:t>, </a:t>
            </a:r>
            <a:r>
              <a:rPr lang="en-US" dirty="0" err="1" smtClean="0"/>
              <a:t>untuk</a:t>
            </a:r>
            <a:r>
              <a:rPr lang="en-US" dirty="0" smtClean="0"/>
              <a:t> </a:t>
            </a:r>
            <a:r>
              <a:rPr lang="en-US" dirty="0" err="1" smtClean="0"/>
              <a:t>mengetahui</a:t>
            </a:r>
            <a:r>
              <a:rPr lang="en-US" dirty="0" smtClean="0"/>
              <a:t> </a:t>
            </a:r>
            <a:r>
              <a:rPr lang="en-US" dirty="0" err="1" smtClean="0"/>
              <a:t>jumlah</a:t>
            </a:r>
            <a:r>
              <a:rPr lang="en-US" dirty="0" smtClean="0"/>
              <a:t> </a:t>
            </a:r>
            <a:r>
              <a:rPr lang="en-US" dirty="0" err="1" smtClean="0"/>
              <a:t>stok</a:t>
            </a:r>
            <a:r>
              <a:rPr lang="en-US" dirty="0" smtClean="0"/>
              <a:t> </a:t>
            </a:r>
            <a:r>
              <a:rPr lang="en-US" dirty="0" err="1" smtClean="0"/>
              <a:t>hanya</a:t>
            </a:r>
            <a:r>
              <a:rPr lang="en-US" dirty="0" smtClean="0"/>
              <a:t> </a:t>
            </a:r>
            <a:r>
              <a:rPr lang="en-US" dirty="0" err="1" smtClean="0"/>
              <a:t>denganmenghitung</a:t>
            </a:r>
            <a:r>
              <a:rPr lang="en-US" dirty="0" smtClean="0"/>
              <a:t> </a:t>
            </a:r>
            <a:r>
              <a:rPr lang="en-US" dirty="0" err="1" smtClean="0"/>
              <a:t>sisa</a:t>
            </a:r>
            <a:r>
              <a:rPr lang="en-US" dirty="0" smtClean="0"/>
              <a:t> </a:t>
            </a:r>
            <a:r>
              <a:rPr lang="en-US" dirty="0" err="1" smtClean="0"/>
              <a:t>stok</a:t>
            </a:r>
            <a:r>
              <a:rPr lang="en-US" dirty="0" smtClean="0"/>
              <a:t> yang </a:t>
            </a:r>
            <a:r>
              <a:rPr lang="en-US" dirty="0" err="1" smtClean="0"/>
              <a:t>ada</a:t>
            </a:r>
            <a:r>
              <a:rPr lang="en-US" dirty="0" smtClean="0"/>
              <a:t>, </a:t>
            </a:r>
            <a:r>
              <a:rPr lang="en-US" dirty="0" err="1" smtClean="0"/>
              <a:t>kemudian</a:t>
            </a:r>
            <a:r>
              <a:rPr lang="en-US" dirty="0" smtClean="0"/>
              <a:t> </a:t>
            </a:r>
            <a:r>
              <a:rPr lang="en-US" dirty="0" err="1" smtClean="0"/>
              <a:t>membandingkan</a:t>
            </a:r>
            <a:r>
              <a:rPr lang="en-US" dirty="0" smtClean="0"/>
              <a:t> </a:t>
            </a:r>
            <a:r>
              <a:rPr lang="en-US" dirty="0" err="1" smtClean="0"/>
              <a:t>jumlah</a:t>
            </a:r>
            <a:r>
              <a:rPr lang="en-US" dirty="0" smtClean="0"/>
              <a:t> </a:t>
            </a:r>
            <a:r>
              <a:rPr lang="en-US" dirty="0" err="1" smtClean="0"/>
              <a:t>antara</a:t>
            </a:r>
            <a:r>
              <a:rPr lang="en-US" dirty="0" smtClean="0"/>
              <a:t> </a:t>
            </a:r>
            <a:r>
              <a:rPr lang="en-US" dirty="0" err="1" smtClean="0"/>
              <a:t>obat</a:t>
            </a:r>
            <a:r>
              <a:rPr lang="en-US" dirty="0" smtClean="0"/>
              <a:t> yang </a:t>
            </a:r>
            <a:r>
              <a:rPr lang="en-US" dirty="0" err="1" smtClean="0"/>
              <a:t>terjual</a:t>
            </a:r>
            <a:r>
              <a:rPr lang="en-US" dirty="0" smtClean="0"/>
              <a:t> </a:t>
            </a:r>
            <a:r>
              <a:rPr lang="en-US" dirty="0" err="1" smtClean="0"/>
              <a:t>dengan</a:t>
            </a:r>
            <a:r>
              <a:rPr lang="en-US" dirty="0" smtClean="0"/>
              <a:t> </a:t>
            </a:r>
            <a:r>
              <a:rPr lang="en-US" dirty="0" err="1" smtClean="0"/>
              <a:t>fakturpembelian</a:t>
            </a:r>
            <a:r>
              <a:rPr lang="en-US" dirty="0" smtClean="0"/>
              <a:t>. </a:t>
            </a:r>
            <a:r>
              <a:rPr lang="en-US" dirty="0" err="1" smtClean="0"/>
              <a:t>Permasalahan</a:t>
            </a:r>
            <a:r>
              <a:rPr lang="en-US" dirty="0" smtClean="0"/>
              <a:t> yang </a:t>
            </a:r>
            <a:r>
              <a:rPr lang="en-US" dirty="0" err="1" smtClean="0"/>
              <a:t>terjadi</a:t>
            </a:r>
            <a:r>
              <a:rPr lang="en-US" dirty="0" smtClean="0"/>
              <a:t> </a:t>
            </a:r>
            <a:r>
              <a:rPr lang="en-US" dirty="0" err="1" smtClean="0"/>
              <a:t>yaitu</a:t>
            </a:r>
            <a:r>
              <a:rPr lang="en-US" dirty="0" smtClean="0"/>
              <a:t> </a:t>
            </a:r>
            <a:r>
              <a:rPr lang="en-US" dirty="0" err="1" smtClean="0"/>
              <a:t>tidak</a:t>
            </a:r>
            <a:r>
              <a:rPr lang="en-US" dirty="0" smtClean="0"/>
              <a:t> </a:t>
            </a:r>
            <a:r>
              <a:rPr lang="en-US" dirty="0" err="1" smtClean="0"/>
              <a:t>validnya</a:t>
            </a:r>
            <a:r>
              <a:rPr lang="en-US" dirty="0" smtClean="0"/>
              <a:t> data </a:t>
            </a:r>
            <a:r>
              <a:rPr lang="en-US" dirty="0" err="1" smtClean="0"/>
              <a:t>stok</a:t>
            </a:r>
            <a:r>
              <a:rPr lang="en-US" dirty="0" smtClean="0"/>
              <a:t> </a:t>
            </a:r>
            <a:r>
              <a:rPr lang="en-US" dirty="0" err="1" smtClean="0"/>
              <a:t>obat</a:t>
            </a:r>
            <a:r>
              <a:rPr lang="en-US" dirty="0" smtClean="0"/>
              <a:t> yang </a:t>
            </a:r>
            <a:r>
              <a:rPr lang="en-US" dirty="0" err="1" smtClean="0"/>
              <a:t>ada</a:t>
            </a:r>
            <a:r>
              <a:rPr lang="en-US" dirty="0" smtClean="0"/>
              <a:t> </a:t>
            </a:r>
            <a:r>
              <a:rPr lang="en-US" dirty="0" err="1" smtClean="0"/>
              <a:t>dan</a:t>
            </a:r>
            <a:r>
              <a:rPr lang="en-US" dirty="0" smtClean="0"/>
              <a:t> </a:t>
            </a:r>
            <a:r>
              <a:rPr lang="en-US" dirty="0" err="1" smtClean="0"/>
              <a:t>sulitnya</a:t>
            </a:r>
            <a:r>
              <a:rPr lang="en-US" dirty="0" smtClean="0"/>
              <a:t> </a:t>
            </a:r>
            <a:r>
              <a:rPr lang="en-US" dirty="0" err="1" smtClean="0"/>
              <a:t>melakukanprediksi</a:t>
            </a:r>
            <a:r>
              <a:rPr lang="en-US" dirty="0" smtClean="0"/>
              <a:t> </a:t>
            </a:r>
            <a:r>
              <a:rPr lang="en-US" dirty="0" err="1" smtClean="0"/>
              <a:t>untuk</a:t>
            </a:r>
            <a:r>
              <a:rPr lang="en-US" dirty="0" smtClean="0"/>
              <a:t> </a:t>
            </a:r>
            <a:r>
              <a:rPr lang="en-US" dirty="0" err="1" smtClean="0"/>
              <a:t>pemesanan</a:t>
            </a:r>
            <a:r>
              <a:rPr lang="en-US" dirty="0" smtClean="0"/>
              <a:t> </a:t>
            </a:r>
            <a:r>
              <a:rPr lang="en-US" dirty="0" err="1" smtClean="0"/>
              <a:t>ditahun</a:t>
            </a:r>
            <a:r>
              <a:rPr lang="en-US" dirty="0" smtClean="0"/>
              <a:t> </a:t>
            </a:r>
            <a:r>
              <a:rPr lang="en-US" dirty="0" err="1" smtClean="0"/>
              <a:t>berikutnya</a:t>
            </a:r>
            <a:r>
              <a:rPr lang="en-US" dirty="0" smtClean="0"/>
              <a:t>. </a:t>
            </a:r>
            <a:r>
              <a:rPr lang="en-US" dirty="0" err="1" smtClean="0"/>
              <a:t>Pada</a:t>
            </a:r>
            <a:r>
              <a:rPr lang="en-US" dirty="0" smtClean="0"/>
              <a:t> paper </a:t>
            </a:r>
            <a:r>
              <a:rPr lang="en-US" dirty="0" err="1" smtClean="0"/>
              <a:t>ini</a:t>
            </a:r>
            <a:r>
              <a:rPr lang="en-US" dirty="0" smtClean="0"/>
              <a:t> </a:t>
            </a:r>
            <a:r>
              <a:rPr lang="en-US" dirty="0" err="1" smtClean="0"/>
              <a:t>mencoba</a:t>
            </a:r>
            <a:r>
              <a:rPr lang="en-US" dirty="0" smtClean="0"/>
              <a:t> </a:t>
            </a:r>
            <a:r>
              <a:rPr lang="en-US" dirty="0" err="1" smtClean="0"/>
              <a:t>menerapkan</a:t>
            </a:r>
            <a:r>
              <a:rPr lang="en-US" dirty="0" smtClean="0"/>
              <a:t> </a:t>
            </a:r>
            <a:r>
              <a:rPr lang="en-US" dirty="0" err="1" smtClean="0"/>
              <a:t>metode</a:t>
            </a:r>
            <a:r>
              <a:rPr lang="en-US" dirty="0" smtClean="0"/>
              <a:t> Neural </a:t>
            </a:r>
            <a:r>
              <a:rPr lang="en-US" dirty="0" err="1" smtClean="0"/>
              <a:t>Networkdengan</a:t>
            </a:r>
            <a:r>
              <a:rPr lang="en-US" dirty="0" smtClean="0"/>
              <a:t> </a:t>
            </a:r>
            <a:r>
              <a:rPr lang="en-US" dirty="0" err="1" smtClean="0"/>
              <a:t>struktur</a:t>
            </a:r>
            <a:r>
              <a:rPr lang="en-US" dirty="0" smtClean="0"/>
              <a:t> backpropagation </a:t>
            </a:r>
            <a:r>
              <a:rPr lang="en-US" dirty="0" err="1" smtClean="0"/>
              <a:t>untuk</a:t>
            </a:r>
            <a:r>
              <a:rPr lang="en-US" dirty="0" smtClean="0"/>
              <a:t> </a:t>
            </a:r>
            <a:r>
              <a:rPr lang="en-US" dirty="0" err="1" smtClean="0"/>
              <a:t>melakukan</a:t>
            </a:r>
            <a:r>
              <a:rPr lang="en-US" dirty="0" smtClean="0"/>
              <a:t> </a:t>
            </a:r>
            <a:r>
              <a:rPr lang="en-US" dirty="0" err="1" smtClean="0"/>
              <a:t>prediksi</a:t>
            </a:r>
            <a:r>
              <a:rPr lang="en-US" dirty="0" smtClean="0"/>
              <a:t> </a:t>
            </a:r>
            <a:r>
              <a:rPr lang="en-US" dirty="0" err="1" smtClean="0"/>
              <a:t>pendataan</a:t>
            </a:r>
            <a:r>
              <a:rPr lang="en-US" dirty="0" smtClean="0"/>
              <a:t> </a:t>
            </a:r>
            <a:r>
              <a:rPr lang="en-US" dirty="0" err="1" smtClean="0"/>
              <a:t>stok</a:t>
            </a:r>
            <a:r>
              <a:rPr lang="en-US" dirty="0" smtClean="0"/>
              <a:t> </a:t>
            </a:r>
            <a:r>
              <a:rPr lang="en-US" dirty="0" err="1" smtClean="0"/>
              <a:t>obat</a:t>
            </a:r>
            <a:r>
              <a:rPr lang="en-US" dirty="0" smtClean="0"/>
              <a:t> di </a:t>
            </a:r>
            <a:r>
              <a:rPr lang="en-US" dirty="0" err="1" smtClean="0"/>
              <a:t>apotek</a:t>
            </a:r>
            <a:r>
              <a:rPr lang="en-US" dirty="0" smtClean="0"/>
              <a:t> </a:t>
            </a:r>
            <a:r>
              <a:rPr lang="en-US" dirty="0" err="1" smtClean="0"/>
              <a:t>dengan</a:t>
            </a:r>
            <a:r>
              <a:rPr lang="en-US" dirty="0" smtClean="0"/>
              <a:t> </a:t>
            </a:r>
            <a:r>
              <a:rPr lang="en-US" dirty="0" err="1" smtClean="0"/>
              <a:t>evaluationpattern</a:t>
            </a:r>
            <a:r>
              <a:rPr lang="en-US" dirty="0" smtClean="0"/>
              <a:t> </a:t>
            </a:r>
            <a:r>
              <a:rPr lang="en-US" dirty="0" err="1" smtClean="0"/>
              <a:t>menggunakan</a:t>
            </a:r>
            <a:r>
              <a:rPr lang="en-US" dirty="0" smtClean="0"/>
              <a:t> </a:t>
            </a:r>
            <a:r>
              <a:rPr lang="en-US" dirty="0" err="1" smtClean="0"/>
              <a:t>aplikasi</a:t>
            </a:r>
            <a:r>
              <a:rPr lang="en-US" dirty="0" smtClean="0"/>
              <a:t> </a:t>
            </a:r>
            <a:r>
              <a:rPr lang="en-US" dirty="0" err="1" smtClean="0"/>
              <a:t>Matlab</a:t>
            </a:r>
            <a:r>
              <a:rPr lang="en-US" dirty="0" smtClean="0"/>
              <a:t> 6.1. </a:t>
            </a:r>
            <a:r>
              <a:rPr lang="en-US" dirty="0" err="1" smtClean="0"/>
              <a:t>Penerapan</a:t>
            </a:r>
            <a:r>
              <a:rPr lang="en-US" dirty="0" smtClean="0"/>
              <a:t> </a:t>
            </a:r>
            <a:r>
              <a:rPr lang="en-US" dirty="0" err="1" smtClean="0"/>
              <a:t>metode</a:t>
            </a:r>
            <a:r>
              <a:rPr lang="en-US" dirty="0" smtClean="0"/>
              <a:t> </a:t>
            </a:r>
            <a:r>
              <a:rPr lang="en-US" dirty="0" err="1" smtClean="0"/>
              <a:t>ini</a:t>
            </a:r>
            <a:r>
              <a:rPr lang="en-US" dirty="0" smtClean="0"/>
              <a:t> </a:t>
            </a:r>
            <a:r>
              <a:rPr lang="en-US" dirty="0" err="1" smtClean="0"/>
              <a:t>bertujuan</a:t>
            </a:r>
            <a:r>
              <a:rPr lang="en-US" dirty="0" smtClean="0"/>
              <a:t> </a:t>
            </a:r>
            <a:r>
              <a:rPr lang="en-US" dirty="0" err="1" smtClean="0"/>
              <a:t>untuk</a:t>
            </a:r>
            <a:r>
              <a:rPr lang="en-US" dirty="0" smtClean="0"/>
              <a:t> </a:t>
            </a:r>
            <a:r>
              <a:rPr lang="en-US" dirty="0" err="1" smtClean="0"/>
              <a:t>mendapatkan</a:t>
            </a:r>
            <a:r>
              <a:rPr lang="en-US" dirty="0" smtClean="0"/>
              <a:t> </a:t>
            </a:r>
            <a:r>
              <a:rPr lang="en-US" dirty="0" err="1" smtClean="0"/>
              <a:t>hasil</a:t>
            </a:r>
            <a:r>
              <a:rPr lang="en-US" dirty="0" smtClean="0"/>
              <a:t> </a:t>
            </a:r>
            <a:r>
              <a:rPr lang="en-US" dirty="0" err="1" smtClean="0"/>
              <a:t>prediksistok</a:t>
            </a:r>
            <a:r>
              <a:rPr lang="en-US" dirty="0" smtClean="0"/>
              <a:t> </a:t>
            </a:r>
            <a:r>
              <a:rPr lang="en-US" dirty="0" err="1" smtClean="0"/>
              <a:t>obat</a:t>
            </a:r>
            <a:r>
              <a:rPr lang="en-US" dirty="0" smtClean="0"/>
              <a:t>. </a:t>
            </a:r>
            <a:r>
              <a:rPr lang="en-US" dirty="0" err="1" smtClean="0"/>
              <a:t>Hasil</a:t>
            </a:r>
            <a:r>
              <a:rPr lang="en-US" dirty="0" smtClean="0"/>
              <a:t> </a:t>
            </a:r>
            <a:r>
              <a:rPr lang="en-US" dirty="0" err="1" smtClean="0"/>
              <a:t>diberikan</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angka</a:t>
            </a:r>
            <a:r>
              <a:rPr lang="en-US" dirty="0" smtClean="0"/>
              <a:t> </a:t>
            </a:r>
            <a:r>
              <a:rPr lang="en-US" dirty="0" err="1" smtClean="0"/>
              <a:t>dan</a:t>
            </a:r>
            <a:r>
              <a:rPr lang="en-US" dirty="0" smtClean="0"/>
              <a:t> </a:t>
            </a:r>
            <a:r>
              <a:rPr lang="en-US" dirty="0" err="1" smtClean="0"/>
              <a:t>grafik</a:t>
            </a:r>
            <a:r>
              <a:rPr lang="en-US" dirty="0" smtClean="0"/>
              <a:t> </a:t>
            </a:r>
            <a:r>
              <a:rPr lang="en-US" dirty="0" err="1" smtClean="0"/>
              <a:t>untuk</a:t>
            </a:r>
            <a:r>
              <a:rPr lang="en-US" dirty="0" smtClean="0"/>
              <a:t> </a:t>
            </a:r>
            <a:r>
              <a:rPr lang="en-US" dirty="0" err="1" smtClean="0"/>
              <a:t>prediksi</a:t>
            </a:r>
            <a:r>
              <a:rPr lang="en-US" dirty="0" smtClean="0"/>
              <a:t> </a:t>
            </a:r>
            <a:r>
              <a:rPr lang="en-US" dirty="0" err="1" smtClean="0"/>
              <a:t>tahun</a:t>
            </a:r>
            <a:r>
              <a:rPr lang="en-US" dirty="0" smtClean="0"/>
              <a:t> </a:t>
            </a:r>
            <a:r>
              <a:rPr lang="en-US" dirty="0" err="1" smtClean="0"/>
              <a:t>berikutnya</a:t>
            </a:r>
            <a:r>
              <a:rPr lang="en-US" dirty="0" smtClean="0"/>
              <a:t> </a:t>
            </a:r>
            <a:r>
              <a:rPr lang="en-US" dirty="0" err="1" smtClean="0"/>
              <a:t>dengan</a:t>
            </a:r>
            <a:r>
              <a:rPr lang="en-US" dirty="0" smtClean="0"/>
              <a:t> </a:t>
            </a:r>
            <a:r>
              <a:rPr lang="en-US" dirty="0" err="1" smtClean="0"/>
              <a:t>jumlah</a:t>
            </a:r>
            <a:r>
              <a:rPr lang="en-US" dirty="0" smtClean="0"/>
              <a:t> </a:t>
            </a:r>
            <a:r>
              <a:rPr lang="en-US" dirty="0" err="1" smtClean="0"/>
              <a:t>nodeinput</a:t>
            </a:r>
            <a:r>
              <a:rPr lang="en-US" dirty="0" smtClean="0"/>
              <a:t> 10, node hidden 3 </a:t>
            </a:r>
            <a:r>
              <a:rPr lang="en-US" dirty="0" err="1" smtClean="0"/>
              <a:t>dan</a:t>
            </a:r>
            <a:r>
              <a:rPr lang="en-US" dirty="0" smtClean="0"/>
              <a:t> node output 1. </a:t>
            </a:r>
            <a:r>
              <a:rPr lang="en-US" dirty="0" err="1" smtClean="0"/>
              <a:t>Nilai</a:t>
            </a:r>
            <a:r>
              <a:rPr lang="en-US" dirty="0" smtClean="0"/>
              <a:t> learning rate yang </a:t>
            </a:r>
            <a:r>
              <a:rPr lang="en-US" dirty="0" err="1" smtClean="0"/>
              <a:t>digunakan</a:t>
            </a:r>
            <a:r>
              <a:rPr lang="en-US" dirty="0" smtClean="0"/>
              <a:t> </a:t>
            </a:r>
            <a:r>
              <a:rPr lang="en-US" dirty="0" err="1" smtClean="0"/>
              <a:t>adalah</a:t>
            </a:r>
            <a:r>
              <a:rPr lang="en-US" dirty="0" smtClean="0"/>
              <a:t> 0,1, 0,5 </a:t>
            </a:r>
            <a:r>
              <a:rPr lang="en-US" dirty="0" err="1" smtClean="0"/>
              <a:t>dan</a:t>
            </a:r>
            <a:r>
              <a:rPr lang="en-US" dirty="0" smtClean="0"/>
              <a:t> 0,8. </a:t>
            </a:r>
            <a:r>
              <a:rPr lang="en-US" dirty="0" err="1" smtClean="0"/>
              <a:t>Hasilpengujian</a:t>
            </a:r>
            <a:r>
              <a:rPr lang="en-US" dirty="0" smtClean="0"/>
              <a:t> yang </a:t>
            </a:r>
            <a:r>
              <a:rPr lang="en-US" dirty="0" err="1" smtClean="0"/>
              <a:t>dilakukan</a:t>
            </a:r>
            <a:r>
              <a:rPr lang="en-US" dirty="0" smtClean="0"/>
              <a:t> </a:t>
            </a:r>
            <a:r>
              <a:rPr lang="en-US" dirty="0" err="1" smtClean="0"/>
              <a:t>menghasilkan</a:t>
            </a:r>
            <a:r>
              <a:rPr lang="en-US" dirty="0" smtClean="0"/>
              <a:t> RMSE </a:t>
            </a:r>
            <a:r>
              <a:rPr lang="en-US" dirty="0" err="1" smtClean="0"/>
              <a:t>pada</a:t>
            </a:r>
            <a:r>
              <a:rPr lang="en-US" dirty="0" smtClean="0"/>
              <a:t> learning rate 0.5. </a:t>
            </a:r>
            <a:r>
              <a:rPr lang="en-US" dirty="0" err="1" smtClean="0"/>
              <a:t>Diharapkan</a:t>
            </a:r>
            <a:r>
              <a:rPr lang="en-US" dirty="0" smtClean="0"/>
              <a:t> </a:t>
            </a:r>
            <a:r>
              <a:rPr lang="en-US" dirty="0" err="1" smtClean="0"/>
              <a:t>nantinya</a:t>
            </a:r>
            <a:r>
              <a:rPr lang="en-US" dirty="0" smtClean="0"/>
              <a:t> </a:t>
            </a:r>
            <a:r>
              <a:rPr lang="en-US" dirty="0" err="1" smtClean="0"/>
              <a:t>dengan</a:t>
            </a:r>
            <a:r>
              <a:rPr lang="en-US" dirty="0" smtClean="0"/>
              <a:t> </a:t>
            </a:r>
            <a:r>
              <a:rPr lang="en-US" dirty="0" err="1" smtClean="0"/>
              <a:t>metode</a:t>
            </a:r>
            <a:r>
              <a:rPr lang="en-US" dirty="0" smtClean="0"/>
              <a:t> </a:t>
            </a:r>
            <a:r>
              <a:rPr lang="en-US" dirty="0" err="1" smtClean="0"/>
              <a:t>inidapat</a:t>
            </a:r>
            <a:r>
              <a:rPr lang="en-US" dirty="0" smtClean="0"/>
              <a:t> </a:t>
            </a:r>
            <a:r>
              <a:rPr lang="en-US" dirty="0" err="1" smtClean="0"/>
              <a:t>memberikan</a:t>
            </a:r>
            <a:r>
              <a:rPr lang="en-US" dirty="0" smtClean="0"/>
              <a:t> </a:t>
            </a:r>
            <a:r>
              <a:rPr lang="en-US" dirty="0" err="1" smtClean="0"/>
              <a:t>solusi</a:t>
            </a:r>
            <a:r>
              <a:rPr lang="en-US" dirty="0" smtClean="0"/>
              <a:t> </a:t>
            </a:r>
            <a:r>
              <a:rPr lang="en-US" dirty="0" err="1" smtClean="0"/>
              <a:t>kepada</a:t>
            </a:r>
            <a:r>
              <a:rPr lang="en-US" dirty="0" smtClean="0"/>
              <a:t> </a:t>
            </a:r>
            <a:r>
              <a:rPr lang="en-US" dirty="0" err="1" smtClean="0"/>
              <a:t>pihak</a:t>
            </a:r>
            <a:r>
              <a:rPr lang="en-US" dirty="0" smtClean="0"/>
              <a:t> </a:t>
            </a:r>
            <a:r>
              <a:rPr lang="en-US" dirty="0" err="1" smtClean="0"/>
              <a:t>apotek</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prediksi</a:t>
            </a:r>
            <a:r>
              <a:rPr lang="en-US" dirty="0" smtClean="0"/>
              <a:t> </a:t>
            </a:r>
            <a:r>
              <a:rPr lang="en-US" dirty="0" err="1" smtClean="0"/>
              <a:t>stok</a:t>
            </a:r>
            <a:r>
              <a:rPr lang="en-US" dirty="0" smtClean="0"/>
              <a:t> </a:t>
            </a:r>
            <a:r>
              <a:rPr lang="en-US" dirty="0" err="1" smtClean="0"/>
              <a:t>obat</a:t>
            </a:r>
            <a:r>
              <a:rPr lang="en-US" dirty="0" smtClean="0"/>
              <a:t> </a:t>
            </a:r>
            <a:r>
              <a:rPr lang="en-US" dirty="0" err="1" smtClean="0"/>
              <a:t>satu</a:t>
            </a:r>
            <a:r>
              <a:rPr lang="en-US" dirty="0" smtClean="0"/>
              <a:t> </a:t>
            </a:r>
            <a:r>
              <a:rPr lang="en-US" dirty="0" err="1" smtClean="0"/>
              <a:t>tahun</a:t>
            </a:r>
            <a:r>
              <a:rPr lang="en-US" dirty="0" smtClean="0"/>
              <a:t> </a:t>
            </a:r>
            <a:r>
              <a:rPr lang="en-US" dirty="0" err="1" smtClean="0"/>
              <a:t>kedepan</a:t>
            </a:r>
            <a:r>
              <a:rPr lang="en-US" dirty="0" smtClean="0"/>
              <a:t> </a:t>
            </a:r>
            <a:r>
              <a:rPr lang="en-US" dirty="0" err="1" smtClean="0"/>
              <a:t>sehinggamempermudah</a:t>
            </a:r>
            <a:r>
              <a:rPr lang="en-US" dirty="0" smtClean="0"/>
              <a:t> </a:t>
            </a:r>
            <a:r>
              <a:rPr lang="en-US" dirty="0" err="1" smtClean="0"/>
              <a:t>pekerjaan</a:t>
            </a:r>
            <a:r>
              <a:rPr lang="en-US" dirty="0" smtClean="0"/>
              <a:t> </a:t>
            </a:r>
            <a:r>
              <a:rPr lang="en-US" dirty="0" err="1" smtClean="0"/>
              <a:t>pada</a:t>
            </a:r>
            <a:r>
              <a:rPr lang="en-US" dirty="0" smtClean="0"/>
              <a:t> </a:t>
            </a:r>
            <a:r>
              <a:rPr lang="en-US" dirty="0" err="1" smtClean="0"/>
              <a:t>bagian</a:t>
            </a:r>
            <a:r>
              <a:rPr lang="en-US" dirty="0" smtClean="0"/>
              <a:t> </a:t>
            </a:r>
            <a:r>
              <a:rPr lang="en-US" dirty="0" err="1" smtClean="0"/>
              <a:t>inventori</a:t>
            </a:r>
            <a:r>
              <a:rPr lang="en-US" dirty="0" smtClean="0"/>
              <a:t> </a:t>
            </a:r>
            <a:r>
              <a:rPr lang="en-US" dirty="0" err="1" smtClean="0"/>
              <a:t>dan</a:t>
            </a:r>
            <a:r>
              <a:rPr lang="en-US" dirty="0" smtClean="0"/>
              <a:t> </a:t>
            </a:r>
            <a:r>
              <a:rPr lang="en-US" dirty="0" err="1" smtClean="0"/>
              <a:t>penjualan</a:t>
            </a:r>
            <a:r>
              <a:rPr lang="en-US" dirty="0" smtClean="0"/>
              <a:t> di </a:t>
            </a:r>
            <a:r>
              <a:rPr lang="en-US" dirty="0" err="1" smtClean="0"/>
              <a:t>apotek</a:t>
            </a:r>
            <a:r>
              <a:rPr lang="en-US" dirty="0" smtClean="0"/>
              <a:t> ABC.</a:t>
            </a:r>
            <a:endParaRPr lang="en-US" dirty="0"/>
          </a:p>
        </p:txBody>
      </p:sp>
    </p:spTree>
    <p:extLst>
      <p:ext uri="{BB962C8B-B14F-4D97-AF65-F5344CB8AC3E}">
        <p14:creationId xmlns:p14="http://schemas.microsoft.com/office/powerpoint/2010/main" val="16972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Studi kasus penerapan algoritma genetika</a:t>
            </a:r>
            <a:br>
              <a:rPr lang="id-ID" dirty="0"/>
            </a:br>
            <a:r>
              <a:rPr lang="id-ID" dirty="0"/>
              <a:t>kasus rute antar jemput laundry</a:t>
            </a:r>
            <a:endParaRPr lang="en-US" dirty="0"/>
          </a:p>
        </p:txBody>
      </p:sp>
      <p:sp>
        <p:nvSpPr>
          <p:cNvPr id="3" name="Rectangle 2"/>
          <p:cNvSpPr/>
          <p:nvPr/>
        </p:nvSpPr>
        <p:spPr>
          <a:xfrm>
            <a:off x="913774" y="2214694"/>
            <a:ext cx="10364451" cy="4247317"/>
          </a:xfrm>
          <a:prstGeom prst="rect">
            <a:avLst/>
          </a:prstGeom>
        </p:spPr>
        <p:txBody>
          <a:bodyPr wrap="square">
            <a:spAutoFit/>
          </a:bodyPr>
          <a:lstStyle/>
          <a:p>
            <a:pPr algn="just"/>
            <a:r>
              <a:rPr lang="id-ID" dirty="0" smtClean="0"/>
              <a:t>	</a:t>
            </a:r>
            <a:r>
              <a:rPr lang="en-US" dirty="0" err="1" smtClean="0"/>
              <a:t>Optimasi</a:t>
            </a:r>
            <a:r>
              <a:rPr lang="en-US" dirty="0" smtClean="0"/>
              <a:t> </a:t>
            </a:r>
            <a:r>
              <a:rPr lang="en-US" dirty="0" err="1" smtClean="0"/>
              <a:t>pemilihan</a:t>
            </a:r>
            <a:r>
              <a:rPr lang="en-US" dirty="0" smtClean="0"/>
              <a:t> </a:t>
            </a:r>
            <a:r>
              <a:rPr lang="en-US" dirty="0" err="1" smtClean="0"/>
              <a:t>rute</a:t>
            </a:r>
            <a:r>
              <a:rPr lang="en-US" dirty="0" smtClean="0"/>
              <a:t> </a:t>
            </a:r>
            <a:r>
              <a:rPr lang="en-US" dirty="0" err="1" smtClean="0"/>
              <a:t>merupakan</a:t>
            </a:r>
            <a:r>
              <a:rPr lang="en-US" dirty="0" smtClean="0"/>
              <a:t> </a:t>
            </a:r>
            <a:r>
              <a:rPr lang="en-US" dirty="0" err="1" smtClean="0"/>
              <a:t>masalah</a:t>
            </a:r>
            <a:r>
              <a:rPr lang="en-US" dirty="0" smtClean="0"/>
              <a:t> yang </a:t>
            </a:r>
            <a:r>
              <a:rPr lang="en-US" dirty="0" err="1" smtClean="0"/>
              <a:t>banyak</a:t>
            </a:r>
            <a:r>
              <a:rPr lang="en-US" dirty="0" smtClean="0"/>
              <a:t> </a:t>
            </a:r>
            <a:r>
              <a:rPr lang="en-US" dirty="0" err="1" smtClean="0"/>
              <a:t>dibahas</a:t>
            </a:r>
            <a:r>
              <a:rPr lang="en-US" dirty="0" smtClean="0"/>
              <a:t> </a:t>
            </a:r>
            <a:r>
              <a:rPr lang="en-US" dirty="0" err="1" smtClean="0"/>
              <a:t>pada</a:t>
            </a:r>
            <a:r>
              <a:rPr lang="en-US" dirty="0" smtClean="0"/>
              <a:t/>
            </a:r>
            <a:br>
              <a:rPr lang="en-US" dirty="0" smtClean="0"/>
            </a:br>
            <a:r>
              <a:rPr lang="en-US" dirty="0" err="1" smtClean="0"/>
              <a:t>penelitian</a:t>
            </a:r>
            <a:r>
              <a:rPr lang="en-US" dirty="0" smtClean="0"/>
              <a:t> </a:t>
            </a:r>
            <a:r>
              <a:rPr lang="en-US" dirty="0" err="1" smtClean="0"/>
              <a:t>ilmu</a:t>
            </a:r>
            <a:r>
              <a:rPr lang="en-US" dirty="0" smtClean="0"/>
              <a:t> </a:t>
            </a:r>
            <a:r>
              <a:rPr lang="en-US" dirty="0" err="1" smtClean="0"/>
              <a:t>komputer</a:t>
            </a:r>
            <a:r>
              <a:rPr lang="en-US" dirty="0" smtClean="0"/>
              <a:t>. </a:t>
            </a:r>
            <a:r>
              <a:rPr lang="en-US" dirty="0" err="1" smtClean="0"/>
              <a:t>Antar</a:t>
            </a:r>
            <a:r>
              <a:rPr lang="en-US" dirty="0" smtClean="0"/>
              <a:t> </a:t>
            </a:r>
            <a:r>
              <a:rPr lang="en-US" dirty="0" err="1" smtClean="0"/>
              <a:t>jemput</a:t>
            </a:r>
            <a:r>
              <a:rPr lang="en-US" dirty="0" smtClean="0"/>
              <a:t> laundry </a:t>
            </a:r>
            <a:r>
              <a:rPr lang="en-US" dirty="0" err="1" smtClean="0"/>
              <a:t>dengan</a:t>
            </a:r>
            <a:r>
              <a:rPr lang="en-US" dirty="0" smtClean="0"/>
              <a:t> </a:t>
            </a:r>
            <a:r>
              <a:rPr lang="en-US" dirty="0" err="1" smtClean="0"/>
              <a:t>pelanggan</a:t>
            </a:r>
            <a:r>
              <a:rPr lang="en-US" dirty="0" smtClean="0"/>
              <a:t> yang </a:t>
            </a:r>
            <a:r>
              <a:rPr lang="en-US" dirty="0" err="1" smtClean="0"/>
              <a:t>memiliki</a:t>
            </a:r>
            <a:r>
              <a:rPr lang="en-US" dirty="0" smtClean="0"/>
              <a:t> </a:t>
            </a:r>
            <a:r>
              <a:rPr lang="en-US" dirty="0" err="1" smtClean="0"/>
              <a:t>waktu</a:t>
            </a:r>
            <a:r>
              <a:rPr lang="en-US" dirty="0" smtClean="0"/>
              <a:t/>
            </a:r>
            <a:br>
              <a:rPr lang="en-US" dirty="0" smtClean="0"/>
            </a:br>
            <a:r>
              <a:rPr lang="en-US" dirty="0" err="1" smtClean="0"/>
              <a:t>khusus</a:t>
            </a:r>
            <a:r>
              <a:rPr lang="en-US" dirty="0" smtClean="0"/>
              <a:t> </a:t>
            </a:r>
            <a:r>
              <a:rPr lang="en-US" dirty="0" err="1" smtClean="0"/>
              <a:t>untuk</a:t>
            </a:r>
            <a:r>
              <a:rPr lang="en-US" dirty="0" smtClean="0"/>
              <a:t> </a:t>
            </a:r>
            <a:r>
              <a:rPr lang="en-US" dirty="0" err="1" smtClean="0"/>
              <a:t>menerima</a:t>
            </a:r>
            <a:r>
              <a:rPr lang="en-US" dirty="0" smtClean="0"/>
              <a:t> </a:t>
            </a:r>
            <a:r>
              <a:rPr lang="en-US" dirty="0" err="1" smtClean="0"/>
              <a:t>barang</a:t>
            </a:r>
            <a:r>
              <a:rPr lang="en-US" dirty="0" smtClean="0"/>
              <a:t>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smtClean="0"/>
              <a:t>contoh</a:t>
            </a:r>
            <a:r>
              <a:rPr lang="en-US" dirty="0" smtClean="0"/>
              <a:t> </a:t>
            </a:r>
            <a:r>
              <a:rPr lang="en-US" dirty="0" err="1" smtClean="0"/>
              <a:t>kasus</a:t>
            </a:r>
            <a:r>
              <a:rPr lang="en-US" dirty="0" smtClean="0"/>
              <a:t> </a:t>
            </a:r>
            <a:r>
              <a:rPr lang="en-US" dirty="0" err="1" smtClean="0"/>
              <a:t>pemilihan</a:t>
            </a:r>
            <a:r>
              <a:rPr lang="en-US" dirty="0" smtClean="0"/>
              <a:t> </a:t>
            </a:r>
            <a:r>
              <a:rPr lang="en-US" dirty="0" err="1" smtClean="0"/>
              <a:t>rute</a:t>
            </a:r>
            <a:r>
              <a:rPr lang="en-US" dirty="0" smtClean="0"/>
              <a:t>.</a:t>
            </a:r>
            <a:br>
              <a:rPr lang="en-US" dirty="0" smtClean="0"/>
            </a:br>
            <a:r>
              <a:rPr lang="en-US" dirty="0" err="1" smtClean="0"/>
              <a:t>Penghitungan</a:t>
            </a:r>
            <a:r>
              <a:rPr lang="en-US" dirty="0" smtClean="0"/>
              <a:t> </a:t>
            </a:r>
            <a:r>
              <a:rPr lang="en-US" dirty="0" err="1" smtClean="0"/>
              <a:t>rute</a:t>
            </a:r>
            <a:r>
              <a:rPr lang="en-US" dirty="0" smtClean="0"/>
              <a:t> </a:t>
            </a:r>
            <a:r>
              <a:rPr lang="en-US" dirty="0" err="1" smtClean="0"/>
              <a:t>tercepat</a:t>
            </a:r>
            <a:r>
              <a:rPr lang="en-US" dirty="0" smtClean="0"/>
              <a:t> </a:t>
            </a:r>
            <a:r>
              <a:rPr lang="en-US" dirty="0" err="1" smtClean="0"/>
              <a:t>memegang</a:t>
            </a:r>
            <a:r>
              <a:rPr lang="en-US" dirty="0" smtClean="0"/>
              <a:t> </a:t>
            </a:r>
            <a:r>
              <a:rPr lang="en-US" dirty="0" err="1" smtClean="0"/>
              <a:t>peranan</a:t>
            </a:r>
            <a:r>
              <a:rPr lang="en-US" dirty="0" smtClean="0"/>
              <a:t> </a:t>
            </a:r>
            <a:r>
              <a:rPr lang="en-US" dirty="0" err="1" smtClean="0"/>
              <a:t>penting</a:t>
            </a:r>
            <a:r>
              <a:rPr lang="en-US" dirty="0" smtClean="0"/>
              <a:t> </a:t>
            </a:r>
            <a:r>
              <a:rPr lang="en-US" dirty="0" err="1" smtClean="0"/>
              <a:t>karena</a:t>
            </a:r>
            <a:r>
              <a:rPr lang="en-US" dirty="0" smtClean="0"/>
              <a:t> </a:t>
            </a:r>
            <a:r>
              <a:rPr lang="en-US" dirty="0" err="1" smtClean="0"/>
              <a:t>harus</a:t>
            </a:r>
            <a:r>
              <a:rPr lang="en-US" dirty="0" smtClean="0"/>
              <a:t> </a:t>
            </a:r>
            <a:r>
              <a:rPr lang="en-US" dirty="0" err="1" smtClean="0"/>
              <a:t>tepat</a:t>
            </a:r>
            <a:r>
              <a:rPr lang="en-US" dirty="0" smtClean="0"/>
              <a:t> </a:t>
            </a:r>
            <a:r>
              <a:rPr lang="en-US" dirty="0" err="1" smtClean="0"/>
              <a:t>waktu</a:t>
            </a:r>
            <a:r>
              <a:rPr lang="en-US" dirty="0" smtClean="0"/>
              <a:t> </a:t>
            </a:r>
            <a:r>
              <a:rPr lang="en-US" dirty="0" err="1" smtClean="0"/>
              <a:t>dan</a:t>
            </a:r>
            <a:r>
              <a:rPr lang="en-US" dirty="0" smtClean="0"/>
              <a:t/>
            </a:r>
            <a:br>
              <a:rPr lang="en-US" dirty="0" smtClean="0"/>
            </a:br>
            <a:r>
              <a:rPr lang="en-US" dirty="0" err="1" smtClean="0"/>
              <a:t>semua</a:t>
            </a:r>
            <a:r>
              <a:rPr lang="en-US" dirty="0" smtClean="0"/>
              <a:t> </a:t>
            </a:r>
            <a:r>
              <a:rPr lang="en-US" dirty="0" err="1" smtClean="0"/>
              <a:t>pelanggan</a:t>
            </a:r>
            <a:r>
              <a:rPr lang="en-US" dirty="0" smtClean="0"/>
              <a:t> </a:t>
            </a:r>
            <a:r>
              <a:rPr lang="en-US" dirty="0" err="1" smtClean="0"/>
              <a:t>dapat</a:t>
            </a:r>
            <a:r>
              <a:rPr lang="en-US" dirty="0" smtClean="0"/>
              <a:t> </a:t>
            </a:r>
            <a:r>
              <a:rPr lang="en-US" dirty="0" err="1" smtClean="0"/>
              <a:t>dilayani</a:t>
            </a:r>
            <a:r>
              <a:rPr lang="en-US" dirty="0" smtClean="0"/>
              <a:t>. </a:t>
            </a:r>
            <a:r>
              <a:rPr lang="en-US" dirty="0" err="1" smtClean="0"/>
              <a:t>Berbeda</a:t>
            </a:r>
            <a:r>
              <a:rPr lang="en-US" dirty="0" smtClean="0"/>
              <a:t> </a:t>
            </a:r>
            <a:r>
              <a:rPr lang="en-US" dirty="0" err="1" smtClean="0"/>
              <a:t>dengan</a:t>
            </a:r>
            <a:r>
              <a:rPr lang="en-US" dirty="0" smtClean="0"/>
              <a:t> traveling salesman problem (TSP)</a:t>
            </a:r>
            <a:br>
              <a:rPr lang="en-US" dirty="0" smtClean="0"/>
            </a:br>
            <a:r>
              <a:rPr lang="en-US" dirty="0" err="1" smtClean="0"/>
              <a:t>konvensional</a:t>
            </a:r>
            <a:r>
              <a:rPr lang="en-US" dirty="0" smtClean="0"/>
              <a:t> yang </a:t>
            </a:r>
            <a:r>
              <a:rPr lang="en-US" dirty="0" err="1" smtClean="0"/>
              <a:t>bertujuan</a:t>
            </a:r>
            <a:r>
              <a:rPr lang="en-US" dirty="0" smtClean="0"/>
              <a:t> </a:t>
            </a:r>
            <a:r>
              <a:rPr lang="en-US" dirty="0" err="1" smtClean="0"/>
              <a:t>untuk</a:t>
            </a:r>
            <a:r>
              <a:rPr lang="en-US" dirty="0" smtClean="0"/>
              <a:t> </a:t>
            </a:r>
            <a:r>
              <a:rPr lang="en-US" dirty="0" err="1" smtClean="0"/>
              <a:t>meminimalkan</a:t>
            </a:r>
            <a:r>
              <a:rPr lang="en-US" dirty="0" smtClean="0"/>
              <a:t> </a:t>
            </a:r>
            <a:r>
              <a:rPr lang="en-US" dirty="0" err="1" smtClean="0"/>
              <a:t>jarak</a:t>
            </a:r>
            <a:r>
              <a:rPr lang="en-US" dirty="0" smtClean="0"/>
              <a:t>, </a:t>
            </a:r>
            <a:r>
              <a:rPr lang="en-US" dirty="0" err="1" smtClean="0"/>
              <a:t>kasus</a:t>
            </a:r>
            <a:r>
              <a:rPr lang="en-US" dirty="0" smtClean="0"/>
              <a:t> </a:t>
            </a:r>
            <a:r>
              <a:rPr lang="en-US" dirty="0" err="1" smtClean="0"/>
              <a:t>ini</a:t>
            </a:r>
            <a:r>
              <a:rPr lang="en-US" dirty="0" smtClean="0"/>
              <a:t> juga </a:t>
            </a:r>
            <a:r>
              <a:rPr lang="en-US" dirty="0" err="1" smtClean="0"/>
              <a:t>harus</a:t>
            </a:r>
            <a:r>
              <a:rPr lang="en-US" dirty="0" smtClean="0"/>
              <a:t/>
            </a:r>
            <a:br>
              <a:rPr lang="en-US" dirty="0" smtClean="0"/>
            </a:br>
            <a:r>
              <a:rPr lang="en-US" dirty="0" err="1" smtClean="0"/>
              <a:t>dipertimbangkan</a:t>
            </a:r>
            <a:r>
              <a:rPr lang="en-US" dirty="0" smtClean="0"/>
              <a:t> </a:t>
            </a:r>
            <a:r>
              <a:rPr lang="en-US" dirty="0" err="1" smtClean="0"/>
              <a:t>waktu</a:t>
            </a:r>
            <a:r>
              <a:rPr lang="en-US" dirty="0" smtClean="0"/>
              <a:t> </a:t>
            </a:r>
            <a:r>
              <a:rPr lang="en-US" dirty="0" err="1" smtClean="0"/>
              <a:t>ketersediaan</a:t>
            </a:r>
            <a:r>
              <a:rPr lang="en-US" dirty="0" smtClean="0"/>
              <a:t> </a:t>
            </a:r>
            <a:r>
              <a:rPr lang="en-US" dirty="0" err="1" smtClean="0"/>
              <a:t>setiap</a:t>
            </a:r>
            <a:r>
              <a:rPr lang="en-US" dirty="0" smtClean="0"/>
              <a:t> </a:t>
            </a:r>
            <a:r>
              <a:rPr lang="en-US" dirty="0" err="1" smtClean="0"/>
              <a:t>pelanggan</a:t>
            </a:r>
            <a:r>
              <a:rPr lang="en-US" dirty="0" smtClean="0"/>
              <a:t>. </a:t>
            </a:r>
            <a:r>
              <a:rPr lang="en-US" dirty="0" err="1" smtClean="0"/>
              <a:t>Pencarian</a:t>
            </a:r>
            <a:r>
              <a:rPr lang="en-US" dirty="0" smtClean="0"/>
              <a:t> </a:t>
            </a:r>
            <a:r>
              <a:rPr lang="en-US" dirty="0" err="1" smtClean="0"/>
              <a:t>solusi</a:t>
            </a:r>
            <a:r>
              <a:rPr lang="en-US" dirty="0" smtClean="0"/>
              <a:t> </a:t>
            </a:r>
            <a:r>
              <a:rPr lang="en-US" dirty="0" err="1" smtClean="0"/>
              <a:t>untuk</a:t>
            </a:r>
            <a:r>
              <a:rPr lang="en-US" dirty="0" smtClean="0"/>
              <a:t/>
            </a:r>
            <a:br>
              <a:rPr lang="en-US" dirty="0" smtClean="0"/>
            </a:br>
            <a:r>
              <a:rPr lang="en-US" dirty="0" err="1" smtClean="0"/>
              <a:t>permasalahannya</a:t>
            </a:r>
            <a:r>
              <a:rPr lang="en-US" dirty="0" smtClean="0"/>
              <a:t> </a:t>
            </a:r>
            <a:r>
              <a:rPr lang="en-US" dirty="0" err="1" smtClean="0"/>
              <a:t>adalah</a:t>
            </a:r>
            <a:r>
              <a:rPr lang="en-US" dirty="0" smtClean="0"/>
              <a:t> </a:t>
            </a:r>
            <a:r>
              <a:rPr lang="en-US" dirty="0" err="1" smtClean="0"/>
              <a:t>dengan</a:t>
            </a:r>
            <a:r>
              <a:rPr lang="en-US" dirty="0" smtClean="0"/>
              <a:t> </a:t>
            </a:r>
            <a:r>
              <a:rPr lang="en-US" dirty="0" err="1" smtClean="0"/>
              <a:t>mengkombinasikan</a:t>
            </a:r>
            <a:r>
              <a:rPr lang="en-US" dirty="0" smtClean="0"/>
              <a:t> </a:t>
            </a:r>
            <a:r>
              <a:rPr lang="en-US" dirty="0" err="1" smtClean="0"/>
              <a:t>solusi-solusi</a:t>
            </a:r>
            <a:r>
              <a:rPr lang="en-US" dirty="0" smtClean="0"/>
              <a:t> (</a:t>
            </a:r>
            <a:r>
              <a:rPr lang="en-US" dirty="0" err="1" smtClean="0"/>
              <a:t>kromosom</a:t>
            </a:r>
            <a:r>
              <a:rPr lang="en-US" dirty="0" smtClean="0"/>
              <a:t>) </a:t>
            </a:r>
            <a:r>
              <a:rPr lang="en-US" dirty="0" err="1" smtClean="0"/>
              <a:t>untuk</a:t>
            </a:r>
            <a:r>
              <a:rPr lang="en-US" dirty="0" smtClean="0"/>
              <a:t/>
            </a:r>
            <a:br>
              <a:rPr lang="en-US" dirty="0" smtClean="0"/>
            </a:br>
            <a:r>
              <a:rPr lang="en-US" dirty="0" err="1" smtClean="0"/>
              <a:t>menghasilkan</a:t>
            </a:r>
            <a:r>
              <a:rPr lang="en-US" dirty="0" smtClean="0"/>
              <a:t> </a:t>
            </a:r>
            <a:r>
              <a:rPr lang="en-US" dirty="0" err="1" smtClean="0"/>
              <a:t>solusi</a:t>
            </a:r>
            <a:r>
              <a:rPr lang="en-US" dirty="0" smtClean="0"/>
              <a:t> </a:t>
            </a:r>
            <a:r>
              <a:rPr lang="en-US" dirty="0" err="1" smtClean="0"/>
              <a:t>baru</a:t>
            </a:r>
            <a:r>
              <a:rPr lang="en-US" dirty="0" smtClean="0"/>
              <a:t> </a:t>
            </a:r>
            <a:r>
              <a:rPr lang="en-US" dirty="0" err="1" smtClean="0"/>
              <a:t>dengan</a:t>
            </a:r>
            <a:r>
              <a:rPr lang="en-US" dirty="0" smtClean="0"/>
              <a:t> </a:t>
            </a:r>
            <a:r>
              <a:rPr lang="en-US" dirty="0" err="1" smtClean="0"/>
              <a:t>menggunakan</a:t>
            </a:r>
            <a:r>
              <a:rPr lang="en-US" dirty="0" smtClean="0"/>
              <a:t> operator </a:t>
            </a:r>
            <a:r>
              <a:rPr lang="en-US" dirty="0" err="1" smtClean="0"/>
              <a:t>genetika</a:t>
            </a:r>
            <a:r>
              <a:rPr lang="en-US" dirty="0" smtClean="0"/>
              <a:t> (</a:t>
            </a:r>
            <a:r>
              <a:rPr lang="en-US" dirty="0" err="1" smtClean="0"/>
              <a:t>seleksi</a:t>
            </a:r>
            <a:r>
              <a:rPr lang="en-US" dirty="0" smtClean="0"/>
              <a:t>, crossover </a:t>
            </a:r>
            <a:r>
              <a:rPr lang="en-US" dirty="0" err="1" smtClean="0"/>
              <a:t>dan</a:t>
            </a:r>
            <a:r>
              <a:rPr lang="en-US" dirty="0" smtClean="0"/>
              <a:t/>
            </a:r>
            <a:br>
              <a:rPr lang="en-US" dirty="0" smtClean="0"/>
            </a:br>
            <a:r>
              <a:rPr lang="en-US" dirty="0" err="1" smtClean="0"/>
              <a:t>mutasi</a:t>
            </a:r>
            <a:r>
              <a:rPr lang="en-US" dirty="0" smtClean="0"/>
              <a:t>). </a:t>
            </a:r>
            <a:r>
              <a:rPr lang="en-US" dirty="0" err="1" smtClean="0"/>
              <a:t>Untuk</a:t>
            </a:r>
            <a:r>
              <a:rPr lang="en-US" dirty="0" smtClean="0"/>
              <a:t> </a:t>
            </a:r>
            <a:r>
              <a:rPr lang="en-US" dirty="0" err="1" smtClean="0"/>
              <a:t>mencari</a:t>
            </a:r>
            <a:r>
              <a:rPr lang="en-US" dirty="0" smtClean="0"/>
              <a:t> </a:t>
            </a:r>
            <a:r>
              <a:rPr lang="en-US" dirty="0" err="1" smtClean="0"/>
              <a:t>solusi</a:t>
            </a:r>
            <a:r>
              <a:rPr lang="en-US" dirty="0" smtClean="0"/>
              <a:t> </a:t>
            </a:r>
            <a:r>
              <a:rPr lang="en-US" dirty="0" err="1" smtClean="0"/>
              <a:t>terbaik</a:t>
            </a:r>
            <a:r>
              <a:rPr lang="en-US" dirty="0" smtClean="0"/>
              <a:t> </a:t>
            </a:r>
            <a:r>
              <a:rPr lang="en-US" dirty="0" err="1" smtClean="0"/>
              <a:t>digunakan</a:t>
            </a:r>
            <a:r>
              <a:rPr lang="en-US" dirty="0" smtClean="0"/>
              <a:t> </a:t>
            </a:r>
            <a:r>
              <a:rPr lang="en-US" dirty="0" err="1" smtClean="0"/>
              <a:t>beberapa</a:t>
            </a:r>
            <a:r>
              <a:rPr lang="en-US" dirty="0" smtClean="0"/>
              <a:t> </a:t>
            </a:r>
            <a:r>
              <a:rPr lang="en-US" dirty="0" err="1" smtClean="0"/>
              <a:t>kombinasi</a:t>
            </a:r>
            <a:r>
              <a:rPr lang="en-US" dirty="0" smtClean="0"/>
              <a:t> </a:t>
            </a:r>
            <a:r>
              <a:rPr lang="en-US" dirty="0" err="1" smtClean="0"/>
              <a:t>probabilitas</a:t>
            </a:r>
            <a:r>
              <a:rPr lang="en-US" dirty="0" smtClean="0"/>
              <a:t/>
            </a:r>
            <a:br>
              <a:rPr lang="en-US" dirty="0" smtClean="0"/>
            </a:br>
            <a:r>
              <a:rPr lang="en-US" dirty="0" smtClean="0"/>
              <a:t>crossover </a:t>
            </a:r>
            <a:r>
              <a:rPr lang="en-US" dirty="0" err="1" smtClean="0"/>
              <a:t>dan</a:t>
            </a:r>
            <a:r>
              <a:rPr lang="en-US" dirty="0" smtClean="0"/>
              <a:t> </a:t>
            </a:r>
            <a:r>
              <a:rPr lang="en-US" dirty="0" err="1" smtClean="0"/>
              <a:t>mutasi</a:t>
            </a:r>
            <a:r>
              <a:rPr lang="en-US" dirty="0" smtClean="0"/>
              <a:t> </a:t>
            </a:r>
            <a:r>
              <a:rPr lang="en-US" dirty="0" err="1" smtClean="0"/>
              <a:t>serta</a:t>
            </a:r>
            <a:r>
              <a:rPr lang="en-US" dirty="0" smtClean="0"/>
              <a:t> </a:t>
            </a:r>
            <a:r>
              <a:rPr lang="en-US" dirty="0" err="1" smtClean="0"/>
              <a:t>ukuran</a:t>
            </a:r>
            <a:r>
              <a:rPr lang="en-US" dirty="0" smtClean="0"/>
              <a:t> </a:t>
            </a:r>
            <a:r>
              <a:rPr lang="en-US" dirty="0" err="1" smtClean="0"/>
              <a:t>populasi</a:t>
            </a:r>
            <a:r>
              <a:rPr lang="en-US" dirty="0" smtClean="0"/>
              <a:t> </a:t>
            </a:r>
            <a:r>
              <a:rPr lang="en-US" dirty="0" err="1" smtClean="0"/>
              <a:t>dan</a:t>
            </a:r>
            <a:r>
              <a:rPr lang="en-US" dirty="0" smtClean="0"/>
              <a:t> </a:t>
            </a:r>
            <a:r>
              <a:rPr lang="en-US" dirty="0" err="1" smtClean="0"/>
              <a:t>ukuran</a:t>
            </a:r>
            <a:r>
              <a:rPr lang="en-US" dirty="0" smtClean="0"/>
              <a:t> </a:t>
            </a:r>
            <a:r>
              <a:rPr lang="en-US" dirty="0" err="1" smtClean="0"/>
              <a:t>generasi</a:t>
            </a:r>
            <a:r>
              <a:rPr lang="en-US" dirty="0" smtClean="0"/>
              <a:t>. Dari </a:t>
            </a:r>
            <a:r>
              <a:rPr lang="en-US" dirty="0" err="1" smtClean="0"/>
              <a:t>hasil</a:t>
            </a:r>
            <a:r>
              <a:rPr lang="en-US" dirty="0" smtClean="0"/>
              <a:t> </a:t>
            </a:r>
            <a:r>
              <a:rPr lang="en-US" dirty="0" err="1" smtClean="0"/>
              <a:t>pengujian</a:t>
            </a:r>
            <a:r>
              <a:rPr lang="en-US" dirty="0" smtClean="0"/>
              <a:t/>
            </a:r>
            <a:br>
              <a:rPr lang="en-US" dirty="0" smtClean="0"/>
            </a:br>
            <a:r>
              <a:rPr lang="en-US" dirty="0" err="1" smtClean="0"/>
              <a:t>kombinasi</a:t>
            </a:r>
            <a:r>
              <a:rPr lang="en-US" dirty="0" smtClean="0"/>
              <a:t> </a:t>
            </a:r>
            <a:r>
              <a:rPr lang="en-US" dirty="0" err="1" smtClean="0"/>
              <a:t>probabilitas</a:t>
            </a:r>
            <a:r>
              <a:rPr lang="en-US" dirty="0" smtClean="0"/>
              <a:t> crossover yang </a:t>
            </a:r>
            <a:r>
              <a:rPr lang="en-US" dirty="0" err="1" smtClean="0"/>
              <a:t>terbaik</a:t>
            </a:r>
            <a:r>
              <a:rPr lang="en-US" dirty="0" smtClean="0"/>
              <a:t> </a:t>
            </a:r>
            <a:r>
              <a:rPr lang="en-US" dirty="0" err="1" smtClean="0"/>
              <a:t>adalah</a:t>
            </a:r>
            <a:r>
              <a:rPr lang="en-US" dirty="0" smtClean="0"/>
              <a:t> 0,4 </a:t>
            </a:r>
            <a:r>
              <a:rPr lang="en-US" dirty="0" err="1" smtClean="0"/>
              <a:t>dan</a:t>
            </a:r>
            <a:r>
              <a:rPr lang="en-US" dirty="0" smtClean="0"/>
              <a:t> </a:t>
            </a:r>
            <a:r>
              <a:rPr lang="en-US" dirty="0" err="1" smtClean="0"/>
              <a:t>mutasi</a:t>
            </a:r>
            <a:r>
              <a:rPr lang="en-US" dirty="0" smtClean="0"/>
              <a:t> </a:t>
            </a:r>
            <a:r>
              <a:rPr lang="en-US" dirty="0" err="1" smtClean="0"/>
              <a:t>adalah</a:t>
            </a:r>
            <a:r>
              <a:rPr lang="en-US" dirty="0" smtClean="0"/>
              <a:t> 0,6</a:t>
            </a:r>
            <a:br>
              <a:rPr lang="en-US" dirty="0" smtClean="0"/>
            </a:br>
            <a:r>
              <a:rPr lang="en-US" dirty="0" err="1" smtClean="0"/>
              <a:t>sedangkan</a:t>
            </a:r>
            <a:r>
              <a:rPr lang="en-US" dirty="0" smtClean="0"/>
              <a:t> </a:t>
            </a:r>
            <a:r>
              <a:rPr lang="en-US" dirty="0" err="1" smtClean="0"/>
              <a:t>untuk</a:t>
            </a:r>
            <a:r>
              <a:rPr lang="en-US" dirty="0" smtClean="0"/>
              <a:t> </a:t>
            </a:r>
            <a:r>
              <a:rPr lang="en-US" dirty="0" err="1" smtClean="0"/>
              <a:t>ukuran</a:t>
            </a:r>
            <a:r>
              <a:rPr lang="en-US" dirty="0" smtClean="0"/>
              <a:t> </a:t>
            </a:r>
            <a:r>
              <a:rPr lang="en-US" dirty="0" err="1" smtClean="0"/>
              <a:t>generasi</a:t>
            </a:r>
            <a:r>
              <a:rPr lang="en-US" dirty="0" smtClean="0"/>
              <a:t> optimal </a:t>
            </a:r>
            <a:r>
              <a:rPr lang="en-US" dirty="0" err="1" smtClean="0"/>
              <a:t>adalah</a:t>
            </a:r>
            <a:r>
              <a:rPr lang="en-US" dirty="0" smtClean="0"/>
              <a:t> 2000. Dari </a:t>
            </a:r>
            <a:r>
              <a:rPr lang="en-US" dirty="0" err="1" smtClean="0"/>
              <a:t>nilai-nilai</a:t>
            </a:r>
            <a:r>
              <a:rPr lang="en-US" dirty="0" smtClean="0"/>
              <a:t> parameter </a:t>
            </a:r>
            <a:r>
              <a:rPr lang="en-US" dirty="0" err="1" smtClean="0"/>
              <a:t>ini</a:t>
            </a:r>
            <a:r>
              <a:rPr lang="en-US" dirty="0" smtClean="0"/>
              <a:t/>
            </a:r>
            <a:br>
              <a:rPr lang="en-US" dirty="0" smtClean="0"/>
            </a:br>
            <a:r>
              <a:rPr lang="en-US" dirty="0" err="1" smtClean="0"/>
              <a:t>didapatkan</a:t>
            </a:r>
            <a:r>
              <a:rPr lang="en-US" dirty="0" smtClean="0"/>
              <a:t> </a:t>
            </a:r>
            <a:r>
              <a:rPr lang="en-US" dirty="0" err="1" smtClean="0"/>
              <a:t>solusi</a:t>
            </a:r>
            <a:r>
              <a:rPr lang="en-US" dirty="0" smtClean="0"/>
              <a:t> yang </a:t>
            </a:r>
            <a:r>
              <a:rPr lang="en-US" dirty="0" err="1" smtClean="0"/>
              <a:t>memungkinkan</a:t>
            </a:r>
            <a:r>
              <a:rPr lang="en-US" dirty="0" smtClean="0"/>
              <a:t> </a:t>
            </a:r>
            <a:r>
              <a:rPr lang="en-US" dirty="0" err="1" smtClean="0"/>
              <a:t>untuk</a:t>
            </a:r>
            <a:r>
              <a:rPr lang="en-US" dirty="0" smtClean="0"/>
              <a:t> </a:t>
            </a:r>
            <a:r>
              <a:rPr lang="en-US" dirty="0" err="1" smtClean="0"/>
              <a:t>melayani</a:t>
            </a:r>
            <a:r>
              <a:rPr lang="en-US" dirty="0" smtClean="0"/>
              <a:t> </a:t>
            </a:r>
            <a:r>
              <a:rPr lang="en-US" dirty="0" err="1" smtClean="0"/>
              <a:t>semua</a:t>
            </a:r>
            <a:r>
              <a:rPr lang="en-US" dirty="0" smtClean="0"/>
              <a:t> </a:t>
            </a:r>
            <a:r>
              <a:rPr lang="en-US" dirty="0" err="1" smtClean="0"/>
              <a:t>pelanggan</a:t>
            </a:r>
            <a:r>
              <a:rPr lang="en-US" dirty="0" smtClean="0"/>
              <a:t> </a:t>
            </a:r>
            <a:r>
              <a:rPr lang="en-US" dirty="0" err="1" smtClean="0"/>
              <a:t>dengan</a:t>
            </a:r>
            <a:r>
              <a:rPr lang="en-US" dirty="0" smtClean="0"/>
              <a:t> time</a:t>
            </a:r>
            <a:br>
              <a:rPr lang="en-US" dirty="0" smtClean="0"/>
            </a:br>
            <a:r>
              <a:rPr lang="en-US" dirty="0" smtClean="0"/>
              <a:t>window </a:t>
            </a:r>
            <a:r>
              <a:rPr lang="en-US" dirty="0" err="1" smtClean="0"/>
              <a:t>masing</a:t>
            </a:r>
            <a:r>
              <a:rPr lang="en-US" dirty="0" smtClean="0"/>
              <a:t> - </a:t>
            </a:r>
            <a:r>
              <a:rPr lang="en-US" dirty="0" err="1" smtClean="0"/>
              <a:t>masing</a:t>
            </a:r>
            <a:r>
              <a:rPr lang="en-US" dirty="0" smtClean="0"/>
              <a:t>.</a:t>
            </a:r>
            <a:endParaRPr lang="en-US" dirty="0"/>
          </a:p>
        </p:txBody>
      </p:sp>
    </p:spTree>
    <p:extLst>
      <p:ext uri="{BB962C8B-B14F-4D97-AF65-F5344CB8AC3E}">
        <p14:creationId xmlns:p14="http://schemas.microsoft.com/office/powerpoint/2010/main" val="8225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67157"/>
            <a:ext cx="10364451" cy="1596177"/>
          </a:xfrm>
        </p:spPr>
        <p:txBody>
          <a:bodyPr>
            <a:normAutofit fontScale="90000"/>
          </a:bodyPr>
          <a:lstStyle/>
          <a:p>
            <a:r>
              <a:rPr lang="id-ID" dirty="0" smtClean="0"/>
              <a:t>Semoga materi ini bisa bermanfaat buat kita semua</a:t>
            </a:r>
            <a:br>
              <a:rPr lang="id-ID" dirty="0" smtClean="0"/>
            </a:br>
            <a:r>
              <a:rPr lang="id-ID" dirty="0"/>
              <a:t/>
            </a:r>
            <a:br>
              <a:rPr lang="id-ID" dirty="0"/>
            </a:br>
            <a:endParaRPr lang="en-US" dirty="0"/>
          </a:p>
        </p:txBody>
      </p:sp>
      <p:sp>
        <p:nvSpPr>
          <p:cNvPr id="3" name="Title 1"/>
          <p:cNvSpPr txBox="1">
            <a:spLocks/>
          </p:cNvSpPr>
          <p:nvPr/>
        </p:nvSpPr>
        <p:spPr>
          <a:xfrm>
            <a:off x="739603" y="2214694"/>
            <a:ext cx="10364451" cy="159617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id-ID" dirty="0" smtClean="0"/>
              <a:t>Sekian terimakasih !!</a:t>
            </a:r>
          </a:p>
          <a:p>
            <a:endParaRPr lang="en-US" dirty="0"/>
          </a:p>
        </p:txBody>
      </p:sp>
    </p:spTree>
    <p:extLst>
      <p:ext uri="{BB962C8B-B14F-4D97-AF65-F5344CB8AC3E}">
        <p14:creationId xmlns:p14="http://schemas.microsoft.com/office/powerpoint/2010/main" val="1704616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0" y="1743924"/>
            <a:ext cx="8934993" cy="2262158"/>
          </a:xfrm>
          <a:prstGeom prst="rect">
            <a:avLst/>
          </a:prstGeom>
        </p:spPr>
        <p:txBody>
          <a:bodyPr wrap="square">
            <a:spAutoFit/>
          </a:bodyPr>
          <a:lstStyle/>
          <a:p>
            <a:pPr algn="just">
              <a:spcAft>
                <a:spcPts val="1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Pernah mendengar istilah turing test ? sebenarnya apa sih turing test itu ? </a:t>
            </a: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Apa itu turing test ?</a:t>
            </a:r>
            <a:endParaRPr lang="en-US" sz="2800" dirty="0" smtClean="0">
              <a:effectLst/>
              <a:latin typeface="Times New Roman" panose="02020603050405020304" pitchFamily="18" charset="0"/>
              <a:ea typeface="Times New Roman" panose="02020603050405020304" pitchFamily="18" charset="0"/>
            </a:endParaRPr>
          </a:p>
          <a:p>
            <a:pPr algn="just">
              <a:spcAft>
                <a:spcPts val="1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Turing test (uji turing) adalah test yang dilakukan untuk mengetahui  seberapa manusiakah suatu mesin, dan dapatkah mesin tersebut digolongkan mesin dengan artificial intelligent (kecerdasan buatan). Nama turing test diambil dari nama Alan turing, seorang matematikawan berkebangsaan inggris, pelopor </a:t>
            </a:r>
            <a:r>
              <a:rPr lang="id-ID"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mechine learning</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(mesin yang dapat belajar) tahun 1940an dan 1950an. Mesin atau komputer dikatakan cerdas apabila dapat merespon layaknya manusia dalam kondisi tertentu.</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4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Bagaimana tes tersebut dilakukan ?</a:t>
            </a:r>
            <a:endParaRPr lang="en-US" dirty="0"/>
          </a:p>
        </p:txBody>
      </p:sp>
      <p:sp>
        <p:nvSpPr>
          <p:cNvPr id="3" name="Rectangle 2"/>
          <p:cNvSpPr/>
          <p:nvPr/>
        </p:nvSpPr>
        <p:spPr>
          <a:xfrm>
            <a:off x="1959430" y="1920240"/>
            <a:ext cx="8595360" cy="2970044"/>
          </a:xfrm>
          <a:prstGeom prst="rect">
            <a:avLst/>
          </a:prstGeom>
        </p:spPr>
        <p:txBody>
          <a:bodyPr wrap="square">
            <a:spAutoFit/>
          </a:bodyPr>
          <a:lstStyle/>
          <a:p>
            <a:pPr algn="just">
              <a:spcAft>
                <a:spcPts val="1800"/>
              </a:spcAft>
            </a:pPr>
            <a:endParaRPr lang="en-US" sz="2800" dirty="0" smtClean="0">
              <a:effectLst/>
              <a:latin typeface="Times New Roman" panose="02020603050405020304" pitchFamily="18" charset="0"/>
              <a:ea typeface="Times New Roman" panose="02020603050405020304" pitchFamily="18" charset="0"/>
            </a:endParaRPr>
          </a:p>
          <a:p>
            <a:pPr algn="just">
              <a:spcAft>
                <a:spcPts val="1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Turing test yang juga disebut </a:t>
            </a:r>
            <a:r>
              <a:rPr lang="id-ID"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imitation</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a:t>
            </a:r>
            <a:r>
              <a:rPr lang="id-ID"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game</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(permainan meniru), memerlukan tiga terminal. Dua diantaranya dioperasikan oleh  manusia dan satu oleh komputer. Manusia pertama berlaku sebagai penguji, manusia kedua dan komputer sebagai responden. Ketiganya ditempatkan terpisah. Konteks dan format pertanyaan telah ditentukan. Setelah waktu yang atau jumlah pertanyaan yang ditetapkan penguji akan menentukan mana yang merupakan mesin (program computer) dan mana yang manusia. Jika komputer tersebut berhasil menipu dan meyakinkan penguji bahwa ia manusia dengan berlaku seperti manusia, maka dapat dikatakan cerdas.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98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Apakah Turing Test masih relevan ?</a:t>
            </a:r>
            <a:endParaRPr lang="en-US" dirty="0"/>
          </a:p>
        </p:txBody>
      </p:sp>
      <p:sp>
        <p:nvSpPr>
          <p:cNvPr id="3" name="Rectangle 2"/>
          <p:cNvSpPr/>
          <p:nvPr/>
        </p:nvSpPr>
        <p:spPr>
          <a:xfrm>
            <a:off x="1489166" y="1792801"/>
            <a:ext cx="9407432" cy="4308872"/>
          </a:xfrm>
          <a:prstGeom prst="rect">
            <a:avLst/>
          </a:prstGeom>
        </p:spPr>
        <p:txBody>
          <a:bodyPr wrap="square">
            <a:spAutoFit/>
          </a:bodyPr>
          <a:lstStyle/>
          <a:p>
            <a:pPr algn="just">
              <a:spcAft>
                <a:spcPts val="1800"/>
              </a:spcAft>
            </a:pPr>
            <a:endParaRPr lang="en-US" sz="2800" dirty="0" smtClean="0">
              <a:effectLst/>
              <a:latin typeface="Times New Roman" panose="02020603050405020304" pitchFamily="18" charset="0"/>
              <a:ea typeface="Times New Roman" panose="02020603050405020304" pitchFamily="18" charset="0"/>
            </a:endParaRPr>
          </a:p>
          <a:p>
            <a:pPr algn="just">
              <a:spcAft>
                <a:spcPts val="1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Tes Turing telah dikritik selama bertahun-tahun, terutama karena sifat pertanyaannya harus dibatasi. Selama bertahun-tahun, komputer hanya bisa mencetak skor tinggi pertanyaannya sehingga mereka memiliki jawaban "Ya" atau "Tidak" atau pertanyaan dalam ruang lingkup yang sempit. Namun, jika konteks pertanyaan tidak ditetapkan dan dalam ruang lingkup lebih luas sedangkan jawabannya membutuhkan percakapan yang panjang maka itu akan menjadi sulit.</a:t>
            </a:r>
            <a:endParaRPr lang="en-US" sz="2800" dirty="0" smtClean="0">
              <a:effectLst/>
              <a:latin typeface="Times New Roman" panose="02020603050405020304" pitchFamily="18" charset="0"/>
              <a:ea typeface="Times New Roman" panose="02020603050405020304" pitchFamily="18" charset="0"/>
            </a:endParaRPr>
          </a:p>
          <a:p>
            <a:pPr algn="just">
              <a:spcAft>
                <a:spcPts val="1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Penentang turing test berpendapat bahwa itu tidak memadai, atau bahkan mungkin tidak relevan sama sekali. Menurut mereka, tidak perlu sebuah program berbicara agar bisa menjadi cerdas. Ada manusia yang akan gagal (karena tidak dapat berbicara) dalam tes Turing, dan komputer yang tidak memiliki kecerdasan yang mungkin lewat. Tes ini tidak perlu dan tidak cukup untuk kecerdasan. Alih-alih berfokus pada bagaimana meyakinkan seseorang bahwa mereka bercakap-cakap dengan program manusia dan bukan komputer, fokus sebenarnya harus pada bagaimana membuat interaksi manusia-mesin lebih intuitif dan efisien.</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219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i="1" dirty="0">
                <a:latin typeface="Calibri" panose="020F0502020204030204" pitchFamily="34" charset="0"/>
                <a:cs typeface="Calibri" panose="020F0502020204030204" pitchFamily="34" charset="0"/>
              </a:rPr>
              <a:t>Penerapan Kecerdasan Buatan Dalam Bisnis, Antisipasi, dan Tips Menghadapinya</a:t>
            </a:r>
            <a:endParaRPr lang="en-US" dirty="0">
              <a:latin typeface="Calibri" panose="020F0502020204030204" pitchFamily="34" charset="0"/>
              <a:cs typeface="Calibri" panose="020F0502020204030204" pitchFamily="34" charset="0"/>
            </a:endParaRPr>
          </a:p>
        </p:txBody>
      </p:sp>
      <p:sp>
        <p:nvSpPr>
          <p:cNvPr id="3" name="Rectangle 2"/>
          <p:cNvSpPr/>
          <p:nvPr/>
        </p:nvSpPr>
        <p:spPr>
          <a:xfrm>
            <a:off x="1295401" y="2413476"/>
            <a:ext cx="9821089" cy="3762697"/>
          </a:xfrm>
          <a:prstGeom prst="rect">
            <a:avLst/>
          </a:prstGeom>
        </p:spPr>
        <p:txBody>
          <a:bodyPr wrap="square">
            <a:spAutoFit/>
          </a:bodyPr>
          <a:lstStyle/>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Dalam beberapa kesempatan, Anda mungkin pernah mendengar istilah kecerdasan buatan atau </a:t>
            </a:r>
            <a:r>
              <a:rPr lang="id-ID"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AI</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a:t>
            </a:r>
            <a:r>
              <a:rPr lang="id-ID"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Artificial Intelligence</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Namun, pernahkah Anda sebagai seorang pebisnis, mengetahui bagaimana penerapan kecerdasan buatan dalam bisnis secara global dan apa efeknya bagi bisnis Anda?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Sebelum membahas terlalu jauh, ada baiknya kita mengetahui apa itu Kecerdasan Buatan. “apakah yang dimaksud kecerdasan buatan itu?”</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Menurut Wikipedia, kecerdasan buatan adalah kecerdasan yang diciptakan dan dimasukkan kepada suatu sistem (mesin komputer) agar dapat melakukan pekerjaan seperti yang dapat dilakukan oleh manusia.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Pengaruh Kecerdasan Buatan Dalam Dunia Bisnis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Nah, jika kecerdasan buatan mampu melakukan pekerjaan yang dapat dilakukan oleh manusia, apa pengaruhnya kepada dunia bisnis?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576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982132"/>
            <a:ext cx="9707878" cy="1303867"/>
          </a:xfrm>
        </p:spPr>
        <p:txBody>
          <a:bodyPr>
            <a:normAutofit/>
          </a:bodyPr>
          <a:lstStyle/>
          <a:p>
            <a:pPr fontAlgn="base"/>
            <a:r>
              <a:rPr lang="id-ID" sz="2000" b="1" dirty="0"/>
              <a:t>Pengaruh #1 : Banyak Lapangan Pekerjaan Yang Diambil Alih Oleh Kecerdasan Buatan</a:t>
            </a:r>
            <a:endParaRPr lang="en-US" sz="2000" dirty="0"/>
          </a:p>
        </p:txBody>
      </p:sp>
      <p:sp>
        <p:nvSpPr>
          <p:cNvPr id="3" name="Rectangle 2"/>
          <p:cNvSpPr/>
          <p:nvPr/>
        </p:nvSpPr>
        <p:spPr>
          <a:xfrm>
            <a:off x="1188720" y="2514036"/>
            <a:ext cx="10241280" cy="3762697"/>
          </a:xfrm>
          <a:prstGeom prst="rect">
            <a:avLst/>
          </a:prstGeom>
        </p:spPr>
        <p:txBody>
          <a:bodyPr wrap="square">
            <a:spAutoFit/>
          </a:bodyPr>
          <a:lstStyle/>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Di awal masa buku cetak diproduksi, banyak para pengrajin ukiran kayu yang protes dan menuntut penutupan tempat-tempat percetakan buku karena mereka merasa pekerjaan mereka dalam membuat buku secara manual dengan cara mengukir, diambil alih oleh mesin-mesin cetak.</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smtClean="0">
                <a:solidFill>
                  <a:srgbClr val="000000"/>
                </a:solidFill>
                <a:latin typeface="Calibri Light" panose="020F0302020204030204" pitchFamily="34" charset="0"/>
                <a:ea typeface="Times New Roman" panose="02020603050405020304" pitchFamily="18" charset="0"/>
                <a:cs typeface="Arial" panose="020B0604020202020204" pitchFamily="34" charset="0"/>
              </a:rPr>
              <a:t>Banyak </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sektor pekerjaan yang akan diambil alih oleh mesin-mesin cerdas ini.</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Beberapa contoh sektor pekerjaan yang akan diambil alih oleh kecerdasan buatan antara lain : barista (peracik kopi), telemarketer, auditor, </a:t>
            </a:r>
            <a:r>
              <a:rPr lang="id-ID"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teller bank</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sales retail, kurir barang yang mungkin tergantikan drone yang cerdas, dan masih banyak lagi.</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Sektor pekerjaan yang paling rentan diambil alih oleh mesin-mesin cerdas ini adalah sektor pekerjaan yang membutuhkan akurasi, efisiensi, dan sifatnya repetitif atau berulang-ulang.</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Namun, mesin-mesin cerdas ini tidak mampu mengalahkan pekerjaan manusia yang membutuhkan penilaian, pemikiran kreatif, dan interaksi dengan manusia.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2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76" y="1132760"/>
            <a:ext cx="9601196" cy="1303867"/>
          </a:xfrm>
        </p:spPr>
        <p:txBody>
          <a:bodyPr>
            <a:normAutofit/>
          </a:bodyPr>
          <a:lstStyle/>
          <a:p>
            <a:pPr fontAlgn="base"/>
            <a:r>
              <a:rPr lang="id-ID" sz="2400" b="1" dirty="0"/>
              <a:t>Pengaruh #2 : Muncul Banyak Jenis Pekerjaan Baru</a:t>
            </a:r>
            <a:endParaRPr lang="en-US" sz="2400" dirty="0"/>
          </a:p>
        </p:txBody>
      </p:sp>
      <p:sp>
        <p:nvSpPr>
          <p:cNvPr id="4" name="Rectangle 3"/>
          <p:cNvSpPr/>
          <p:nvPr/>
        </p:nvSpPr>
        <p:spPr>
          <a:xfrm>
            <a:off x="1362892" y="2436627"/>
            <a:ext cx="10132423" cy="3762697"/>
          </a:xfrm>
          <a:prstGeom prst="rect">
            <a:avLst/>
          </a:prstGeom>
        </p:spPr>
        <p:txBody>
          <a:bodyPr wrap="square">
            <a:spAutoFit/>
          </a:bodyPr>
          <a:lstStyle/>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Meskipun banyak sektor pekerjaan yang akan diambil alih oleh mesin-mesin cerdas ini, bukan berarti keberadaan manusia tidak akan diperlukan.</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smtClean="0">
                <a:solidFill>
                  <a:srgbClr val="000000"/>
                </a:solidFill>
                <a:latin typeface="Calibri Light" panose="020F0302020204030204" pitchFamily="34" charset="0"/>
                <a:ea typeface="Times New Roman" panose="02020603050405020304" pitchFamily="18" charset="0"/>
                <a:cs typeface="Arial" panose="020B0604020202020204" pitchFamily="34" charset="0"/>
              </a:rPr>
              <a:t>Akan </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muncul banyak sektor pekerjaan baru yang mungkin belum ada saat ini. Pekerjaan ini sejenis pekerjaan yang bertugas mengajari algoritma mesin-mesin cerdas ini agar bisa mengantisipasi segala macam kemungkinan kondisi dunia nyata.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Sektor penjualan retail akan sangat berbeda dengan adanya penerapan teknologi kecerdasan buatan ini. Apalagi dengan budaya berbelanja online dan dukungan pengiriman yang serba cepat, maka mau tidak mau para pelaku retail harus mengedepankan penjualan yang berbasis pada pengalaman (user experience).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smtClean="0">
                <a:solidFill>
                  <a:srgbClr val="000000"/>
                </a:solidFill>
                <a:latin typeface="Calibri Light" panose="020F0302020204030204" pitchFamily="34" charset="0"/>
                <a:ea typeface="Times New Roman" panose="02020603050405020304" pitchFamily="18" charset="0"/>
                <a:cs typeface="Arial" panose="020B0604020202020204" pitchFamily="34" charset="0"/>
              </a:rPr>
              <a:t>Bagaimana </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Bisnis Kecil Harus Bersiap di Era Kecerdasan Buatan?</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smtClean="0">
                <a:solidFill>
                  <a:srgbClr val="000000"/>
                </a:solidFill>
                <a:latin typeface="Calibri Light" panose="020F0302020204030204" pitchFamily="34" charset="0"/>
                <a:ea typeface="Times New Roman" panose="02020603050405020304" pitchFamily="18" charset="0"/>
                <a:cs typeface="Arial" panose="020B0604020202020204" pitchFamily="34" charset="0"/>
              </a:rPr>
              <a:t>Oleh </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sebab itu, </a:t>
            </a: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jika bisnis Anda tidak bisa menawarkan nilai yang lebih</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daripada yang ditawarkan oleh mesin-mesin cerdas ini, maka </a:t>
            </a: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bersiaplah tergeser</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oleh keberadaan mereka.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675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12761"/>
            <a:ext cx="9601196" cy="1303867"/>
          </a:xfrm>
        </p:spPr>
        <p:txBody>
          <a:bodyPr>
            <a:normAutofit fontScale="90000"/>
          </a:bodyPr>
          <a:lstStyle/>
          <a:p>
            <a:r>
              <a:rPr lang="id-ID" dirty="0"/>
              <a:t>ada 3 tips yang bisa Anda perbuat agar bisnis yang Anda miliki siap menyambut era keberadaan kecerdasan buatan ini nantinya.</a:t>
            </a:r>
            <a:r>
              <a:rPr lang="en-US" dirty="0"/>
              <a:t/>
            </a:r>
            <a:br>
              <a:rPr lang="en-US" dirty="0"/>
            </a:br>
            <a:endParaRPr lang="en-US" dirty="0"/>
          </a:p>
        </p:txBody>
      </p:sp>
      <p:sp>
        <p:nvSpPr>
          <p:cNvPr id="3" name="Rectangle 2"/>
          <p:cNvSpPr/>
          <p:nvPr/>
        </p:nvSpPr>
        <p:spPr>
          <a:xfrm>
            <a:off x="1295402" y="2552537"/>
            <a:ext cx="9601196" cy="2771015"/>
          </a:xfrm>
          <a:prstGeom prst="rect">
            <a:avLst/>
          </a:prstGeom>
        </p:spPr>
        <p:txBody>
          <a:bodyPr wrap="square">
            <a:spAutoFit/>
          </a:bodyPr>
          <a:lstStyle/>
          <a:p>
            <a:pPr fontAlgn="base">
              <a:lnSpc>
                <a:spcPct val="107000"/>
              </a:lnSpc>
              <a:spcAft>
                <a:spcPts val="800"/>
              </a:spcAft>
            </a:pP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Tips #1 : Jadikan bisnis Anda menjadi bisnis yang digital.</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Anda sudah harus mulai membuat bisnis Anda menjadi bisnis yang digital (online). Buat agar bisnis Anda bisa dijangkau oleh jutaan orang melalui media online, seperti website.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Selain itu, jika memungkinkan, mulai segera menerapkan proses otomasi dari proses-proses yang saat ini Anda kerjakan secara manual.</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Agar pemahaman Anda bisa lebih lengkap, Anda bisa membaca bagaimana dunia bisnis dalam era digital sekarang ini di artikel berjudul </a:t>
            </a: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hlinkClick r:id="rId2"/>
              </a:rPr>
              <a:t>Sumber Daya Paling Berharga di Era Digital Ini Bukan Lagi Minyak, Melainkan Data</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20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069" y="565974"/>
            <a:ext cx="10228216" cy="1740605"/>
          </a:xfrm>
          <a:prstGeom prst="rect">
            <a:avLst/>
          </a:prstGeom>
        </p:spPr>
        <p:txBody>
          <a:bodyPr wrap="square">
            <a:spAutoFit/>
          </a:bodyPr>
          <a:lstStyle/>
          <a:p>
            <a:pPr fontAlgn="base">
              <a:lnSpc>
                <a:spcPct val="107000"/>
              </a:lnSpc>
              <a:spcAft>
                <a:spcPts val="800"/>
              </a:spcAft>
            </a:pP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Tips #2 : Fokus kepada </a:t>
            </a:r>
            <a:r>
              <a:rPr lang="id-ID" b="1"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user experience</a:t>
            </a: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konsumen Anda.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Di era robot dan kecerdasan buatan, sentuhan manusia adalah hal yang tidak dapat digantikan keberadaannya oleh mesin-mesin cerdas ini.</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Sentuhan manusia ini akan membangun apa yang dinamakan </a:t>
            </a:r>
            <a:r>
              <a:rPr lang="id-ID" i="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user experience</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(pengalaman pengguna) bagi konsumen yang akan menjadi nilai tambah besar bagi bisnis Anda</a:t>
            </a:r>
            <a:endParaRPr lang="en-US" dirty="0"/>
          </a:p>
        </p:txBody>
      </p:sp>
      <p:sp>
        <p:nvSpPr>
          <p:cNvPr id="3" name="Rectangle 2"/>
          <p:cNvSpPr/>
          <p:nvPr/>
        </p:nvSpPr>
        <p:spPr>
          <a:xfrm>
            <a:off x="984069" y="2583578"/>
            <a:ext cx="10524308" cy="3466334"/>
          </a:xfrm>
          <a:prstGeom prst="rect">
            <a:avLst/>
          </a:prstGeom>
        </p:spPr>
        <p:txBody>
          <a:bodyPr wrap="square">
            <a:spAutoFit/>
          </a:bodyPr>
          <a:lstStyle/>
          <a:p>
            <a:pPr fontAlgn="base">
              <a:lnSpc>
                <a:spcPct val="107000"/>
              </a:lnSpc>
              <a:spcAft>
                <a:spcPts val="800"/>
              </a:spcAft>
            </a:pP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Tips #3 : Perluas jaringan bisnis Anda.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Jangan hanya puas dengan lingkungan atau jaringan yang selama ini Anda miliki. Mulailah memperluas jaringan bisnis Anda dan ciptakan kerjasama dengan orang-orang yang memiliki kekuatan yang besar dalam bisnis secara umum.</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Demikian paparan singkat mengenai penerapan kecerdasan buatan dalam bisnis dan pengaruhnya bagi bisnis kecil serta upaya untuk mengantisipasinya.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smtClean="0">
                <a:solidFill>
                  <a:srgbClr val="000000"/>
                </a:solidFill>
                <a:latin typeface="Calibri Light" panose="020F0302020204030204" pitchFamily="34" charset="0"/>
                <a:ea typeface="Times New Roman" panose="02020603050405020304" pitchFamily="18" charset="0"/>
                <a:cs typeface="Arial" panose="020B0604020202020204" pitchFamily="34" charset="0"/>
              </a:rPr>
              <a:t>Namun</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yang perlu diingat, teknologi seperti kecerdasan buatan ini, bisa menjadi daya ungkit bagi bisnis yang memang sejak awal menawarkan nilai lebih pada produk atau jasanya.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Oleh sebab itu, yang harus Anda pastikan adalah apapun yang Anda ciptakan lewat bisnis Anda, pastikan bahwa hal ini </a:t>
            </a:r>
            <a:r>
              <a:rPr lang="id-ID" b="1"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memiliki nilai lebih</a:t>
            </a:r>
            <a:r>
              <a:rPr lang="id-ID" dirty="0">
                <a:solidFill>
                  <a:srgbClr val="000000"/>
                </a:solidFill>
                <a:latin typeface="Calibri Light" panose="020F0302020204030204" pitchFamily="34" charset="0"/>
                <a:ea typeface="Times New Roman" panose="02020603050405020304" pitchFamily="18" charset="0"/>
                <a:cs typeface="Arial" panose="020B0604020202020204" pitchFamily="34" charset="0"/>
              </a:rPr>
              <a:t>, terlepas dari apakah hal tersebut diciptakan menggunakan teknologi ataupun tidak.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389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456</TotalTime>
  <Words>701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Tw Cen MT</vt:lpstr>
      <vt:lpstr>Droplet</vt:lpstr>
      <vt:lpstr>Sistem Berbasis Pengetahuan </vt:lpstr>
      <vt:lpstr>PowerPoint Presentation</vt:lpstr>
      <vt:lpstr>Bagaimana tes tersebut dilakukan ?</vt:lpstr>
      <vt:lpstr>Apakah Turing Test masih relevan ?</vt:lpstr>
      <vt:lpstr>Penerapan Kecerdasan Buatan Dalam Bisnis, Antisipasi, dan Tips Menghadapinya</vt:lpstr>
      <vt:lpstr>Pengaruh #1 : Banyak Lapangan Pekerjaan Yang Diambil Alih Oleh Kecerdasan Buatan</vt:lpstr>
      <vt:lpstr>Pengaruh #2 : Muncul Banyak Jenis Pekerjaan Baru</vt:lpstr>
      <vt:lpstr>ada 3 tips yang bisa Anda perbuat agar bisnis yang Anda miliki siap menyambut era keberadaan kecerdasan buatan ini nantinya. </vt:lpstr>
      <vt:lpstr>PowerPoint Presentation</vt:lpstr>
      <vt:lpstr>Studi kasus penerapan neural network untuk prediksi stok obat apotek</vt:lpstr>
      <vt:lpstr>Studi kasus penerapan algoritma genetika kasus rute antar jemput laundry</vt:lpstr>
      <vt:lpstr>Semoga materi ini bisa bermanfaat buat kita semua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Berbasis Pengetahuan</dc:title>
  <dc:creator>syahrizal alisadikin</dc:creator>
  <cp:lastModifiedBy>syahrizal alisadikin</cp:lastModifiedBy>
  <cp:revision>12</cp:revision>
  <dcterms:created xsi:type="dcterms:W3CDTF">2019-10-27T01:52:34Z</dcterms:created>
  <dcterms:modified xsi:type="dcterms:W3CDTF">2019-10-27T13:21:14Z</dcterms:modified>
</cp:coreProperties>
</file>