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1C511-021C-1D15-733D-9F416628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7B6D92-4B79-4E9A-4BF4-2043F5CC1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635B3-0241-B8E5-E3D6-744D0AB4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437D-5529-A51F-1346-95E03816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3EF3A-9465-9405-D399-8D46A760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1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3D4A2-4A4D-91DA-9968-94DDDDC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2F754F-04A5-0132-972C-FBA4F46A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C760D-BAA4-3481-7CF3-500561B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A15749-7CCC-981E-66CD-AF15D4E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91889-191E-4BD3-BA01-41C7693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4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940EDA-F7BA-21F5-B1D9-474F886B9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8F2BF0-2764-42B0-A128-FF6D2EC2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B1753-82D8-3A3D-772F-BAD2E774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00B17-A775-C6CF-575D-A4F0374A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5E892-EAF0-6B5E-3CF8-5BFEAB7F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1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B071D-7D5E-1522-987A-F3911EB5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1A6C1-5509-1E0D-5AF7-F9D1E124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ED790D-AB2D-0D3C-0EA3-06D04858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B47E9-CFE3-4476-18FD-1994FAC2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AA331-13B5-3A86-A62A-76EFC98A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E068-F4FE-3D3D-A5CC-D4997387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41ED8-A4CE-ACE8-D599-B0D5D09C0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ABBA65-F45A-4BFF-C8AF-AAD3ED9A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A1B19-E5D5-DD0E-5BC3-FE43C3DF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D4206-C04A-4642-BFA2-53A2BD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D918-FA1A-A8A1-9063-2ED2465E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70C02-A0EA-2CFB-01ED-1C7639E6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5CB4BE-9F72-C58D-B095-2451F9B2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108B35-F37E-CEA9-7051-F8D8E64B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94D85-6BD7-9344-B0BB-86B7E2DF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3AE8B-81E6-32DF-077C-24BA7DFA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4B58C-E9CF-163D-E358-912DEF3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B7E88C-9F59-47C7-3ABA-52AEEA89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ABA43-7628-54C8-0B44-296EDF38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DAD877-1569-1F61-C040-3D83284B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9E618D-6C0E-7E45-BC03-358E65114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E8A6E1-4B82-DAB9-DE24-E41E5A18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9CD7EE-B004-3D0D-77D5-7A0332FE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4537A9-509A-1D99-EF42-24212ED0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99247-2749-35EA-9D65-9D328586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27A060-EBD0-2082-786F-A7A6EB6B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E63430-ACB9-7328-726B-5DDE46C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54F613-AF7D-53F1-D61E-69F811E4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52455-2936-4540-D977-87565D48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F49124-E103-62FD-ECC8-E138C3FB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7AA63-0AD2-D3ED-0F08-9D359E37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1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F774C-8EBF-49F1-FF7E-F34D37D3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A2D66-F080-A7DE-C52E-2FB1836B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4469A5-9B08-B86D-D17A-C244D2CCC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F0D4DE-862C-E2E8-0A9A-5238838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A86320-3415-5AD1-4816-C978632B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2967C-404C-82EC-DFC7-D13C0C08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69032-C45F-691C-B497-D02E476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58C26B-60E2-C939-F90D-2FAE6E766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4A553D-03F5-B316-8432-9A194158E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D81F32-F71A-9E73-D1CF-D8A6FEC9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3BA520-0973-7F9A-A476-40E3C4AB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4B178-13E9-ECF6-D9D0-8C5344D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05B592-E4EE-49D6-6EA5-D4310EE8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AC372-2593-6E2D-5328-BFCDA8E1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3CAAD-2336-9F93-9E84-8A0BCD79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ED9F-E339-4043-94A4-EB7E1EC718AF}" type="datetimeFigureOut">
              <a:rPr kumimoji="1" lang="ja-JP" altLang="en-US" smtClean="0"/>
              <a:t>2023/5/3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91A12-D1BB-2C44-740D-79F208231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E755C6-DF0D-6FCC-2BDB-4888B2A8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34E5-6183-E745-991E-FB62160A1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D0C68-2836-A0B3-4E92-80D860CF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98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Hackathon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</a:br>
            <a:r>
              <a:rPr kumimoji="1" lang="en-US" altLang="ja-JP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Web</a:t>
            </a:r>
            <a:r>
              <a:rPr kumimoji="1" lang="ja-JP" altLang="en-US" sz="8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入門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635C3-B2A0-C0B8-B62F-A42472A5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78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回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 descr="モニター, 座る, ボックス, 画面 が含まれている画像&#10;&#10;自動的に生成された説明">
            <a:extLst>
              <a:ext uri="{FF2B5EF4-FFF2-40B4-BE49-F238E27FC236}">
                <a16:creationId xmlns:a16="http://schemas.microsoft.com/office/drawing/2014/main" id="{156118B6-4EF8-39B1-E4EB-CC8D6AFAA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745" y="2146694"/>
            <a:ext cx="2311412" cy="2735399"/>
          </a:xfrm>
        </p:spPr>
      </p:pic>
      <p:pic>
        <p:nvPicPr>
          <p:cNvPr id="14" name="図 13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7F2878D4-E63F-D16D-1C2A-2FC338BE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20" y="2474364"/>
            <a:ext cx="3516461" cy="2406822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2C42388C-8347-CE9D-9B70-EE607BCE9AD3}"/>
              </a:ext>
            </a:extLst>
          </p:cNvPr>
          <p:cNvSpPr/>
          <p:nvPr/>
        </p:nvSpPr>
        <p:spPr>
          <a:xfrm>
            <a:off x="4933068" y="2434282"/>
            <a:ext cx="3032288" cy="10801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矢印 18">
            <a:extLst>
              <a:ext uri="{FF2B5EF4-FFF2-40B4-BE49-F238E27FC236}">
                <a16:creationId xmlns:a16="http://schemas.microsoft.com/office/drawing/2014/main" id="{B4DD145F-4C80-3A0B-84AE-9CBBD1665F31}"/>
              </a:ext>
            </a:extLst>
          </p:cNvPr>
          <p:cNvSpPr/>
          <p:nvPr/>
        </p:nvSpPr>
        <p:spPr>
          <a:xfrm>
            <a:off x="4809500" y="4018423"/>
            <a:ext cx="3061115" cy="108011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5F83F38-F93C-C946-A54C-AC2AF8169F2D}"/>
              </a:ext>
            </a:extLst>
          </p:cNvPr>
          <p:cNvSpPr txBox="1"/>
          <p:nvPr/>
        </p:nvSpPr>
        <p:spPr>
          <a:xfrm>
            <a:off x="5533162" y="4395988"/>
            <a:ext cx="21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応答</a:t>
            </a:r>
            <a:r>
              <a:rPr lang="en-US" altLang="ja-JP" dirty="0"/>
              <a:t> (</a:t>
            </a:r>
            <a:r>
              <a:rPr lang="ja-JP" altLang="en-US"/>
              <a:t>レスポンス</a:t>
            </a:r>
            <a:r>
              <a:rPr lang="en-US" altLang="ja-JP" dirty="0"/>
              <a:t>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BE2E63-E60D-C24E-84C4-F4C3E11441E5}"/>
              </a:ext>
            </a:extLst>
          </p:cNvPr>
          <p:cNvSpPr txBox="1"/>
          <p:nvPr/>
        </p:nvSpPr>
        <p:spPr>
          <a:xfrm>
            <a:off x="5343243" y="281438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要求</a:t>
            </a:r>
            <a:r>
              <a:rPr kumimoji="1" lang="en-US" altLang="ja-JP" dirty="0"/>
              <a:t> (</a:t>
            </a:r>
            <a:r>
              <a:rPr kumimoji="1" lang="ja-JP" altLang="en-US"/>
              <a:t>リクエスト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FFFBE8-A137-921B-2495-34421D85F292}"/>
              </a:ext>
            </a:extLst>
          </p:cNvPr>
          <p:cNvSpPr txBox="1"/>
          <p:nvPr/>
        </p:nvSpPr>
        <p:spPr>
          <a:xfrm>
            <a:off x="432486" y="344142"/>
            <a:ext cx="72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Web</a:t>
            </a:r>
            <a:r>
              <a:rPr kumimoji="1"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サーバとクライアント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B52E77-E267-93E4-BB2B-4483DF33CF33}"/>
              </a:ext>
            </a:extLst>
          </p:cNvPr>
          <p:cNvSpPr txBox="1"/>
          <p:nvPr/>
        </p:nvSpPr>
        <p:spPr>
          <a:xfrm>
            <a:off x="1620144" y="5292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クライアント</a:t>
            </a:r>
            <a:endParaRPr kumimoji="1" lang="ja-JP" altLang="en-US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DD74A6-3BCE-FD98-22FB-A42704497113}"/>
              </a:ext>
            </a:extLst>
          </p:cNvPr>
          <p:cNvSpPr txBox="1"/>
          <p:nvPr/>
        </p:nvSpPr>
        <p:spPr>
          <a:xfrm>
            <a:off x="9558453" y="5292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サーバー</a:t>
            </a:r>
          </a:p>
        </p:txBody>
      </p:sp>
    </p:spTree>
    <p:extLst>
      <p:ext uri="{BB962C8B-B14F-4D97-AF65-F5344CB8AC3E}">
        <p14:creationId xmlns:p14="http://schemas.microsoft.com/office/powerpoint/2010/main" val="117326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FFFBE8-A137-921B-2495-34421D85F292}"/>
              </a:ext>
            </a:extLst>
          </p:cNvPr>
          <p:cNvSpPr txBox="1"/>
          <p:nvPr/>
        </p:nvSpPr>
        <p:spPr>
          <a:xfrm>
            <a:off x="611162" y="333632"/>
            <a:ext cx="72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WWW</a:t>
            </a:r>
            <a:endParaRPr kumimoji="1" lang="ja-JP" altLang="en-US" sz="3600">
              <a:solidFill>
                <a:schemeClr val="tx1">
                  <a:lumMod val="75000"/>
                  <a:lumOff val="2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" name="コンテンツ プレースホルダー 4" descr="図形&#10;&#10;自動的に生成された説明">
            <a:extLst>
              <a:ext uri="{FF2B5EF4-FFF2-40B4-BE49-F238E27FC236}">
                <a16:creationId xmlns:a16="http://schemas.microsoft.com/office/drawing/2014/main" id="{8E62A08C-14AE-9C10-DBD8-F73490F98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480" y="1379386"/>
            <a:ext cx="4099227" cy="409922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D8027A-52C4-A04D-0539-9DF635B59BA3}"/>
              </a:ext>
            </a:extLst>
          </p:cNvPr>
          <p:cNvSpPr txBox="1"/>
          <p:nvPr/>
        </p:nvSpPr>
        <p:spPr>
          <a:xfrm>
            <a:off x="884293" y="2708700"/>
            <a:ext cx="587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世界中のコンピュータを相互に接続し、</a:t>
            </a:r>
            <a:endParaRPr lang="en-US" altLang="ja-JP" sz="2400" dirty="0"/>
          </a:p>
          <a:p>
            <a:r>
              <a:rPr lang="ja-JP" altLang="en-US" sz="2400"/>
              <a:t>通信できるようにしたインターネット網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165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FFFBE8-A137-921B-2495-34421D85F292}"/>
              </a:ext>
            </a:extLst>
          </p:cNvPr>
          <p:cNvSpPr txBox="1"/>
          <p:nvPr/>
        </p:nvSpPr>
        <p:spPr>
          <a:xfrm>
            <a:off x="611162" y="333632"/>
            <a:ext cx="72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電話網の例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D8027A-52C4-A04D-0539-9DF635B59BA3}"/>
              </a:ext>
            </a:extLst>
          </p:cNvPr>
          <p:cNvSpPr txBox="1"/>
          <p:nvPr/>
        </p:nvSpPr>
        <p:spPr>
          <a:xfrm>
            <a:off x="1083990" y="3198167"/>
            <a:ext cx="587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世界中には電話網が張り巡らされている</a:t>
            </a:r>
            <a:endParaRPr kumimoji="1" lang="ja-JP" altLang="en-US" sz="2400"/>
          </a:p>
        </p:txBody>
      </p:sp>
      <p:pic>
        <p:nvPicPr>
          <p:cNvPr id="6" name="コンテンツ プレースホルダー 5" descr="ゲームのキャラクター&#10;&#10;中程度の精度で自動的に生成された説明">
            <a:extLst>
              <a:ext uri="{FF2B5EF4-FFF2-40B4-BE49-F238E27FC236}">
                <a16:creationId xmlns:a16="http://schemas.microsoft.com/office/drawing/2014/main" id="{A9DDB8D8-F28E-3F8B-7084-06E4857F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453" y="1269829"/>
            <a:ext cx="3437557" cy="4351338"/>
          </a:xfrm>
        </p:spPr>
      </p:pic>
    </p:spTree>
    <p:extLst>
      <p:ext uri="{BB962C8B-B14F-4D97-AF65-F5344CB8AC3E}">
        <p14:creationId xmlns:p14="http://schemas.microsoft.com/office/powerpoint/2010/main" val="29619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Sans W2</vt:lpstr>
      <vt:lpstr>Hiragino Sans W4</vt:lpstr>
      <vt:lpstr>游ゴシック</vt:lpstr>
      <vt:lpstr>游ゴシック Light</vt:lpstr>
      <vt:lpstr>Arial</vt:lpstr>
      <vt:lpstr>Office テーマ</vt:lpstr>
      <vt:lpstr> Hackathon Web入門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Hackathon Web入門</dc:title>
  <dc:creator>出雲井理輝_津山</dc:creator>
  <cp:lastModifiedBy>出雲井理輝_津山</cp:lastModifiedBy>
  <cp:revision>1</cp:revision>
  <dcterms:created xsi:type="dcterms:W3CDTF">2023-05-03T14:12:24Z</dcterms:created>
  <dcterms:modified xsi:type="dcterms:W3CDTF">2023-05-03T14:46:49Z</dcterms:modified>
</cp:coreProperties>
</file>