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  <p:sldMasterId id="2147483699" r:id="rId2"/>
  </p:sldMasterIdLst>
  <p:notesMasterIdLst>
    <p:notesMasterId r:id="rId29"/>
  </p:notesMasterIdLst>
  <p:sldIdLst>
    <p:sldId id="256" r:id="rId3"/>
    <p:sldId id="257" r:id="rId4"/>
    <p:sldId id="258" r:id="rId5"/>
    <p:sldId id="307" r:id="rId6"/>
    <p:sldId id="260" r:id="rId7"/>
    <p:sldId id="288" r:id="rId8"/>
    <p:sldId id="309" r:id="rId9"/>
    <p:sldId id="263" r:id="rId10"/>
    <p:sldId id="311" r:id="rId11"/>
    <p:sldId id="264" r:id="rId12"/>
    <p:sldId id="313" r:id="rId13"/>
    <p:sldId id="310" r:id="rId14"/>
    <p:sldId id="273" r:id="rId15"/>
    <p:sldId id="266" r:id="rId16"/>
    <p:sldId id="272" r:id="rId17"/>
    <p:sldId id="269" r:id="rId18"/>
    <p:sldId id="265" r:id="rId19"/>
    <p:sldId id="312" r:id="rId20"/>
    <p:sldId id="274" r:id="rId21"/>
    <p:sldId id="281" r:id="rId22"/>
    <p:sldId id="283" r:id="rId23"/>
    <p:sldId id="320" r:id="rId24"/>
    <p:sldId id="284" r:id="rId25"/>
    <p:sldId id="261" r:id="rId26"/>
    <p:sldId id="286" r:id="rId27"/>
    <p:sldId id="306" r:id="rId28"/>
  </p:sldIdLst>
  <p:sldSz cx="9144000" cy="5143500" type="screen16x9"/>
  <p:notesSz cx="6858000" cy="9144000"/>
  <p:embeddedFontLs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Open Sans" pitchFamily="2" charset="0"/>
      <p:regular r:id="rId34"/>
      <p:bold r:id="rId35"/>
      <p:italic r:id="rId36"/>
      <p:boldItalic r:id="rId37"/>
    </p:embeddedFont>
    <p:embeddedFont>
      <p:font typeface="Open Sans Light" pitchFamily="2" charset="0"/>
      <p:regular r:id="rId38"/>
      <p:bold r:id="rId39"/>
      <p:italic r:id="rId40"/>
      <p:boldItalic r:id="rId41"/>
    </p:embeddedFont>
    <p:embeddedFont>
      <p:font typeface="Proxima Nova" panose="020B0604020202020204" charset="0"/>
      <p:regular r:id="rId42"/>
      <p:bold r:id="rId43"/>
      <p:italic r:id="rId44"/>
      <p:boldItalic r:id="rId45"/>
    </p:embeddedFont>
    <p:embeddedFont>
      <p:font typeface="Proxima Nova Semibold" panose="020B0604020202020204" charset="0"/>
      <p:regular r:id="rId46"/>
      <p:bold r:id="rId47"/>
      <p:boldItalic r:id="rId48"/>
    </p:embeddedFont>
    <p:embeddedFont>
      <p:font typeface="Ubuntu Light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... ..." initials=".." lastIdx="1" clrIdx="0">
    <p:extLst>
      <p:ext uri="{19B8F6BF-5375-455C-9EA6-DF929625EA0E}">
        <p15:presenceInfo xmlns:p15="http://schemas.microsoft.com/office/powerpoint/2012/main" userId="62ea51b43d59c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DBD051-3B14-4DB1-B894-C32F2455EC60}">
  <a:tblStyle styleId="{44DBD051-3B14-4DB1-B894-C32F2455EC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F1FAD9-9906-42A4-8839-1B1B949F910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32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2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996625ea0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996625ea0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919cb73d27_3_1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919cb73d27_3_1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520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919cb73d27_3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919cb73d27_3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7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919cb73d27_3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919cb73d27_3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919cb73d27_3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919cb73d27_3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919cb73d27_3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919cb73d27_3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919cb73d27_3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919cb73d27_3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919cb73d27_3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919cb73d27_3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996625ea0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996625ea0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64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919cb73d27_3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919cb73d27_3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1db40db26_0_2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1db40db26_0_2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919cb73d27_3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919cb73d27_3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919cb73d27_3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919cb73d27_3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919cb73d27_3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919cb73d27_3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551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919cb73d27_3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919cb73d27_3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88c2138cf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88c2138cf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919cb73d27_3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919cb73d27_3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7" name="Google Shape;9817;g928d46d5a3_11_15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8" name="Google Shape;9818;g928d46d5a3_11_15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8ccb20b5c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8ccb20b5c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8996625ea0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8996625ea0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19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8c2138cf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8c2138cf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919cb73d27_3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919cb73d27_3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919cb73d27_3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919cb73d27_3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182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919cb73d27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919cb73d27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919cb73d27_3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919cb73d27_3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65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43700" y="3544001"/>
            <a:ext cx="7462525" cy="1760225"/>
          </a:xfrm>
          <a:custGeom>
            <a:avLst/>
            <a:gdLst/>
            <a:ahLst/>
            <a:cxnLst/>
            <a:rect l="l" t="t" r="r" b="b"/>
            <a:pathLst>
              <a:path w="298501" h="70409" extrusionOk="0">
                <a:moveTo>
                  <a:pt x="294545" y="2687"/>
                </a:moveTo>
                <a:cubicBezTo>
                  <a:pt x="286862" y="4360"/>
                  <a:pt x="267050" y="14527"/>
                  <a:pt x="249206" y="16419"/>
                </a:cubicBezTo>
                <a:cubicBezTo>
                  <a:pt x="231363" y="18312"/>
                  <a:pt x="205899" y="13778"/>
                  <a:pt x="187484" y="14042"/>
                </a:cubicBezTo>
                <a:cubicBezTo>
                  <a:pt x="169069" y="14306"/>
                  <a:pt x="155798" y="13470"/>
                  <a:pt x="138716" y="18003"/>
                </a:cubicBezTo>
                <a:cubicBezTo>
                  <a:pt x="121635" y="22536"/>
                  <a:pt x="99410" y="37452"/>
                  <a:pt x="84995" y="41241"/>
                </a:cubicBezTo>
                <a:cubicBezTo>
                  <a:pt x="70581" y="45030"/>
                  <a:pt x="61754" y="40061"/>
                  <a:pt x="52229" y="40739"/>
                </a:cubicBezTo>
                <a:cubicBezTo>
                  <a:pt x="42704" y="41417"/>
                  <a:pt x="35402" y="41530"/>
                  <a:pt x="27845" y="45311"/>
                </a:cubicBezTo>
                <a:cubicBezTo>
                  <a:pt x="20289" y="49092"/>
                  <a:pt x="10510" y="59550"/>
                  <a:pt x="6890" y="63423"/>
                </a:cubicBezTo>
                <a:cubicBezTo>
                  <a:pt x="3271" y="67297"/>
                  <a:pt x="-6191" y="67936"/>
                  <a:pt x="6128" y="68552"/>
                </a:cubicBezTo>
                <a:cubicBezTo>
                  <a:pt x="18447" y="69168"/>
                  <a:pt x="46959" y="67139"/>
                  <a:pt x="80804" y="67120"/>
                </a:cubicBezTo>
                <a:cubicBezTo>
                  <a:pt x="114650" y="67102"/>
                  <a:pt x="176054" y="68265"/>
                  <a:pt x="209201" y="68441"/>
                </a:cubicBezTo>
                <a:cubicBezTo>
                  <a:pt x="242348" y="68617"/>
                  <a:pt x="266732" y="68749"/>
                  <a:pt x="279686" y="68177"/>
                </a:cubicBezTo>
                <a:cubicBezTo>
                  <a:pt x="292640" y="67605"/>
                  <a:pt x="284322" y="75307"/>
                  <a:pt x="286925" y="65008"/>
                </a:cubicBezTo>
                <a:cubicBezTo>
                  <a:pt x="289529" y="54709"/>
                  <a:pt x="294037" y="16771"/>
                  <a:pt x="295307" y="6384"/>
                </a:cubicBezTo>
                <a:cubicBezTo>
                  <a:pt x="296577" y="-4003"/>
                  <a:pt x="302229" y="1015"/>
                  <a:pt x="294545" y="268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75" y="542925"/>
            <a:ext cx="38577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Font typeface="Fjalla One"/>
              <a:buNone/>
              <a:defRPr sz="5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75" y="3057525"/>
            <a:ext cx="25050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None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87200" y="1390650"/>
            <a:ext cx="5487975" cy="3752919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rgbClr val="74A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367200" y="3904825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79975" y="364325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059250" y="20955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020650" y="486837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887675" y="200025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937125" y="2049650"/>
            <a:ext cx="91500" cy="91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421450" y="74295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 hasCustomPrompt="1"/>
          </p:nvPr>
        </p:nvSpPr>
        <p:spPr>
          <a:xfrm>
            <a:off x="1117236" y="1514523"/>
            <a:ext cx="471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>
            <a:off x="1588535" y="1543023"/>
            <a:ext cx="25821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2"/>
          </p:nvPr>
        </p:nvSpPr>
        <p:spPr>
          <a:xfrm>
            <a:off x="1588546" y="1997539"/>
            <a:ext cx="2228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3" hasCustomPrompt="1"/>
          </p:nvPr>
        </p:nvSpPr>
        <p:spPr>
          <a:xfrm>
            <a:off x="1115739" y="3426498"/>
            <a:ext cx="4743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4"/>
          </p:nvPr>
        </p:nvSpPr>
        <p:spPr>
          <a:xfrm>
            <a:off x="1588535" y="3458861"/>
            <a:ext cx="25821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5"/>
          </p:nvPr>
        </p:nvSpPr>
        <p:spPr>
          <a:xfrm>
            <a:off x="1588546" y="3910839"/>
            <a:ext cx="2228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6" hasCustomPrompt="1"/>
          </p:nvPr>
        </p:nvSpPr>
        <p:spPr>
          <a:xfrm>
            <a:off x="5203456" y="1486473"/>
            <a:ext cx="4713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7"/>
          </p:nvPr>
        </p:nvSpPr>
        <p:spPr>
          <a:xfrm>
            <a:off x="5674760" y="1543023"/>
            <a:ext cx="25821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8"/>
          </p:nvPr>
        </p:nvSpPr>
        <p:spPr>
          <a:xfrm>
            <a:off x="5674771" y="1997539"/>
            <a:ext cx="2228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9" hasCustomPrompt="1"/>
          </p:nvPr>
        </p:nvSpPr>
        <p:spPr>
          <a:xfrm>
            <a:off x="5203456" y="3380598"/>
            <a:ext cx="4713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3"/>
          </p:nvPr>
        </p:nvSpPr>
        <p:spPr>
          <a:xfrm>
            <a:off x="5674761" y="3458861"/>
            <a:ext cx="25821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4"/>
          </p:nvPr>
        </p:nvSpPr>
        <p:spPr>
          <a:xfrm>
            <a:off x="5827171" y="3910839"/>
            <a:ext cx="2228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5"/>
          </p:nvPr>
        </p:nvSpPr>
        <p:spPr>
          <a:xfrm>
            <a:off x="714375" y="542925"/>
            <a:ext cx="7715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8027200" y="2989375"/>
            <a:ext cx="2698437" cy="1845630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6291000" y="3904825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 rot="8854439" flipH="1">
            <a:off x="221828" y="-1328205"/>
            <a:ext cx="4270960" cy="2334337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2595288" y="51435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5072400" y="479670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7716600" y="97155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8688150" y="3830925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944325" y="4661475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1049625" y="2525988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2343150" y="1400150"/>
            <a:ext cx="4457700" cy="19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6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3105900" y="3457549"/>
            <a:ext cx="293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4"/>
          <p:cNvSpPr/>
          <p:nvPr/>
        </p:nvSpPr>
        <p:spPr>
          <a:xfrm rot="10800000" flipH="1">
            <a:off x="6762" y="-752054"/>
            <a:ext cx="7462525" cy="1760225"/>
          </a:xfrm>
          <a:custGeom>
            <a:avLst/>
            <a:gdLst/>
            <a:ahLst/>
            <a:cxnLst/>
            <a:rect l="l" t="t" r="r" b="b"/>
            <a:pathLst>
              <a:path w="298501" h="70409" extrusionOk="0">
                <a:moveTo>
                  <a:pt x="294545" y="2687"/>
                </a:moveTo>
                <a:cubicBezTo>
                  <a:pt x="286862" y="4360"/>
                  <a:pt x="267050" y="14527"/>
                  <a:pt x="249206" y="16419"/>
                </a:cubicBezTo>
                <a:cubicBezTo>
                  <a:pt x="231363" y="18312"/>
                  <a:pt x="205899" y="13778"/>
                  <a:pt x="187484" y="14042"/>
                </a:cubicBezTo>
                <a:cubicBezTo>
                  <a:pt x="169069" y="14306"/>
                  <a:pt x="155798" y="13470"/>
                  <a:pt x="138716" y="18003"/>
                </a:cubicBezTo>
                <a:cubicBezTo>
                  <a:pt x="121635" y="22536"/>
                  <a:pt x="99410" y="37452"/>
                  <a:pt x="84995" y="41241"/>
                </a:cubicBezTo>
                <a:cubicBezTo>
                  <a:pt x="70581" y="45030"/>
                  <a:pt x="61754" y="40061"/>
                  <a:pt x="52229" y="40739"/>
                </a:cubicBezTo>
                <a:cubicBezTo>
                  <a:pt x="42704" y="41417"/>
                  <a:pt x="35402" y="41530"/>
                  <a:pt x="27845" y="45311"/>
                </a:cubicBezTo>
                <a:cubicBezTo>
                  <a:pt x="20289" y="49092"/>
                  <a:pt x="10510" y="59550"/>
                  <a:pt x="6890" y="63423"/>
                </a:cubicBezTo>
                <a:cubicBezTo>
                  <a:pt x="3271" y="67297"/>
                  <a:pt x="-6191" y="67936"/>
                  <a:pt x="6128" y="68552"/>
                </a:cubicBezTo>
                <a:cubicBezTo>
                  <a:pt x="18447" y="69168"/>
                  <a:pt x="46959" y="67139"/>
                  <a:pt x="80804" y="67120"/>
                </a:cubicBezTo>
                <a:cubicBezTo>
                  <a:pt x="114650" y="67102"/>
                  <a:pt x="176054" y="68265"/>
                  <a:pt x="209201" y="68441"/>
                </a:cubicBezTo>
                <a:cubicBezTo>
                  <a:pt x="242348" y="68617"/>
                  <a:pt x="266732" y="68749"/>
                  <a:pt x="279686" y="68177"/>
                </a:cubicBezTo>
                <a:cubicBezTo>
                  <a:pt x="292640" y="67605"/>
                  <a:pt x="284322" y="75307"/>
                  <a:pt x="286925" y="65008"/>
                </a:cubicBezTo>
                <a:cubicBezTo>
                  <a:pt x="289529" y="54709"/>
                  <a:pt x="294037" y="16771"/>
                  <a:pt x="295307" y="6384"/>
                </a:cubicBezTo>
                <a:cubicBezTo>
                  <a:pt x="296577" y="-4003"/>
                  <a:pt x="302229" y="1015"/>
                  <a:pt x="294545" y="26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47" name="Google Shape;147;p14"/>
          <p:cNvSpPr/>
          <p:nvPr/>
        </p:nvSpPr>
        <p:spPr>
          <a:xfrm rot="10800000" flipH="1">
            <a:off x="5647238" y="-496147"/>
            <a:ext cx="5487975" cy="3752919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"/>
          <p:cNvSpPr/>
          <p:nvPr/>
        </p:nvSpPr>
        <p:spPr>
          <a:xfrm rot="10800000" flipH="1">
            <a:off x="6717663" y="-1343025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"/>
          <p:cNvSpPr/>
          <p:nvPr/>
        </p:nvSpPr>
        <p:spPr>
          <a:xfrm flipH="1">
            <a:off x="-721650" y="2770775"/>
            <a:ext cx="2928383" cy="2003049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"/>
          <p:cNvSpPr/>
          <p:nvPr/>
        </p:nvSpPr>
        <p:spPr>
          <a:xfrm flipH="1">
            <a:off x="-149085" y="3764264"/>
            <a:ext cx="4240009" cy="2759489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3947838" y="409575"/>
            <a:ext cx="91500" cy="91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5889975" y="4787175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7935675" y="14192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8878650" y="296415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2056350" y="4089975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879000" y="1920988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01">
  <p:cSld name="CUSTOM_4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702900" y="542925"/>
            <a:ext cx="7738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1"/>
          </p:nvPr>
        </p:nvSpPr>
        <p:spPr>
          <a:xfrm>
            <a:off x="702900" y="1000125"/>
            <a:ext cx="7738200" cy="3413100"/>
          </a:xfrm>
          <a:prstGeom prst="rect">
            <a:avLst/>
          </a:prstGeom>
        </p:spPr>
        <p:txBody>
          <a:bodyPr spcFirstLastPara="1" wrap="square" lIns="91425" tIns="91425" rIns="98800" bIns="91425" anchor="t" anchorCtr="0">
            <a:noAutofit/>
          </a:bodyPr>
          <a:lstStyle>
            <a:lvl1pPr marL="457200" lvl="0" indent="-304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lphaLcPeriod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AutoNum type="romanLcPeriod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AutoNum type="arabicPeriod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AutoNum type="alphaLcPeriod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AutoNum type="romanLcPeriod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AutoNum type="arabicPeriod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AutoNum type="alphaLcPeriod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979575" y="2989375"/>
            <a:ext cx="2698437" cy="1845630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rgbClr val="74A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6433875" y="3904825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 rot="8854439" flipH="1">
            <a:off x="126578" y="-1328205"/>
            <a:ext cx="4270960" cy="2334337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6059250" y="13335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8859600" y="252600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8421450" y="66675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8859600" y="41357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1163400" y="488820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325200" y="382140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02">
  <p:cSld name="CUSTOM_4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/>
          <p:nvPr/>
        </p:nvSpPr>
        <p:spPr>
          <a:xfrm flipH="1">
            <a:off x="-640563" y="3668393"/>
            <a:ext cx="2698437" cy="1845630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rgbClr val="74A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 flipH="1">
            <a:off x="-112687" y="4391025"/>
            <a:ext cx="5265712" cy="2407793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title"/>
          </p:nvPr>
        </p:nvSpPr>
        <p:spPr>
          <a:xfrm>
            <a:off x="702900" y="542925"/>
            <a:ext cx="7738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body" idx="1"/>
          </p:nvPr>
        </p:nvSpPr>
        <p:spPr>
          <a:xfrm>
            <a:off x="702900" y="1133475"/>
            <a:ext cx="7738200" cy="3470100"/>
          </a:xfrm>
          <a:prstGeom prst="rect">
            <a:avLst/>
          </a:prstGeom>
        </p:spPr>
        <p:txBody>
          <a:bodyPr spcFirstLastPara="1" wrap="square" lIns="91425" tIns="91425" rIns="98800" bIns="91425" anchor="t" anchorCtr="0">
            <a:noAutofit/>
          </a:bodyPr>
          <a:lstStyle>
            <a:lvl1pPr marL="457200" marR="508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16"/>
          <p:cNvSpPr/>
          <p:nvPr/>
        </p:nvSpPr>
        <p:spPr>
          <a:xfrm rot="-8701797">
            <a:off x="5467787" y="-1559084"/>
            <a:ext cx="5744128" cy="3288810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8294088" y="108442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682450" y="460357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8136213" y="3349413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461800" y="82102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 flipH="1">
            <a:off x="1781150" y="498749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4285225" y="21907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02">
  <p:cSld name="SECTION_HEADER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/>
          <p:nvPr/>
        </p:nvSpPr>
        <p:spPr>
          <a:xfrm rot="10800000">
            <a:off x="2912650" y="-656804"/>
            <a:ext cx="7462525" cy="1760225"/>
          </a:xfrm>
          <a:custGeom>
            <a:avLst/>
            <a:gdLst/>
            <a:ahLst/>
            <a:cxnLst/>
            <a:rect l="l" t="t" r="r" b="b"/>
            <a:pathLst>
              <a:path w="298501" h="70409" extrusionOk="0">
                <a:moveTo>
                  <a:pt x="294545" y="2687"/>
                </a:moveTo>
                <a:cubicBezTo>
                  <a:pt x="286862" y="4360"/>
                  <a:pt x="267050" y="14527"/>
                  <a:pt x="249206" y="16419"/>
                </a:cubicBezTo>
                <a:cubicBezTo>
                  <a:pt x="231363" y="18312"/>
                  <a:pt x="205899" y="13778"/>
                  <a:pt x="187484" y="14042"/>
                </a:cubicBezTo>
                <a:cubicBezTo>
                  <a:pt x="169069" y="14306"/>
                  <a:pt x="155798" y="13470"/>
                  <a:pt x="138716" y="18003"/>
                </a:cubicBezTo>
                <a:cubicBezTo>
                  <a:pt x="121635" y="22536"/>
                  <a:pt x="99410" y="37452"/>
                  <a:pt x="84995" y="41241"/>
                </a:cubicBezTo>
                <a:cubicBezTo>
                  <a:pt x="70581" y="45030"/>
                  <a:pt x="61754" y="40061"/>
                  <a:pt x="52229" y="40739"/>
                </a:cubicBezTo>
                <a:cubicBezTo>
                  <a:pt x="42704" y="41417"/>
                  <a:pt x="35402" y="41530"/>
                  <a:pt x="27845" y="45311"/>
                </a:cubicBezTo>
                <a:cubicBezTo>
                  <a:pt x="20289" y="49092"/>
                  <a:pt x="10510" y="59550"/>
                  <a:pt x="6890" y="63423"/>
                </a:cubicBezTo>
                <a:cubicBezTo>
                  <a:pt x="3271" y="67297"/>
                  <a:pt x="-6191" y="67936"/>
                  <a:pt x="6128" y="68552"/>
                </a:cubicBezTo>
                <a:cubicBezTo>
                  <a:pt x="18447" y="69168"/>
                  <a:pt x="46959" y="67139"/>
                  <a:pt x="80804" y="67120"/>
                </a:cubicBezTo>
                <a:cubicBezTo>
                  <a:pt x="114650" y="67102"/>
                  <a:pt x="176054" y="68265"/>
                  <a:pt x="209201" y="68441"/>
                </a:cubicBezTo>
                <a:cubicBezTo>
                  <a:pt x="242348" y="68617"/>
                  <a:pt x="266732" y="68749"/>
                  <a:pt x="279686" y="68177"/>
                </a:cubicBezTo>
                <a:cubicBezTo>
                  <a:pt x="292640" y="67605"/>
                  <a:pt x="284322" y="75307"/>
                  <a:pt x="286925" y="65008"/>
                </a:cubicBezTo>
                <a:cubicBezTo>
                  <a:pt x="289529" y="54709"/>
                  <a:pt x="294037" y="16771"/>
                  <a:pt x="295307" y="6384"/>
                </a:cubicBezTo>
                <a:cubicBezTo>
                  <a:pt x="296577" y="-4003"/>
                  <a:pt x="302229" y="1015"/>
                  <a:pt x="294545" y="268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3" name="Google Shape;183;p17"/>
          <p:cNvSpPr/>
          <p:nvPr/>
        </p:nvSpPr>
        <p:spPr>
          <a:xfrm rot="10800000">
            <a:off x="-343700" y="-496147"/>
            <a:ext cx="5487975" cy="3752919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rgbClr val="74A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 rot="10800000">
            <a:off x="-242615" y="-1343025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8027200" y="2989375"/>
            <a:ext cx="2698437" cy="1845630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6291000" y="3904825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title" hasCustomPrompt="1"/>
          </p:nvPr>
        </p:nvSpPr>
        <p:spPr>
          <a:xfrm>
            <a:off x="4101750" y="1422036"/>
            <a:ext cx="94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80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"/>
          </p:nvPr>
        </p:nvSpPr>
        <p:spPr>
          <a:xfrm>
            <a:off x="2060100" y="3277764"/>
            <a:ext cx="50238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3804963" y="238125"/>
            <a:ext cx="91500" cy="91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5432775" y="4815750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7164150" y="819150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8840550" y="2012500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1780125" y="408997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879000" y="1920988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title" idx="2"/>
          </p:nvPr>
        </p:nvSpPr>
        <p:spPr>
          <a:xfrm>
            <a:off x="2220750" y="2538286"/>
            <a:ext cx="47025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1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 flipH="1">
            <a:off x="3540775" y="1734921"/>
            <a:ext cx="20718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title" idx="2"/>
          </p:nvPr>
        </p:nvSpPr>
        <p:spPr>
          <a:xfrm flipH="1">
            <a:off x="3360925" y="2192025"/>
            <a:ext cx="24315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title" idx="3"/>
          </p:nvPr>
        </p:nvSpPr>
        <p:spPr>
          <a:xfrm flipH="1">
            <a:off x="719075" y="1734921"/>
            <a:ext cx="20718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title" idx="4"/>
          </p:nvPr>
        </p:nvSpPr>
        <p:spPr>
          <a:xfrm flipH="1">
            <a:off x="539225" y="2192025"/>
            <a:ext cx="24315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title" idx="5"/>
          </p:nvPr>
        </p:nvSpPr>
        <p:spPr>
          <a:xfrm flipH="1">
            <a:off x="6353125" y="1734921"/>
            <a:ext cx="20718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title" idx="6"/>
          </p:nvPr>
        </p:nvSpPr>
        <p:spPr>
          <a:xfrm flipH="1">
            <a:off x="6173275" y="2192025"/>
            <a:ext cx="24315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title" idx="7"/>
          </p:nvPr>
        </p:nvSpPr>
        <p:spPr>
          <a:xfrm flipH="1">
            <a:off x="3540775" y="3645750"/>
            <a:ext cx="20718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title" idx="8"/>
          </p:nvPr>
        </p:nvSpPr>
        <p:spPr>
          <a:xfrm flipH="1">
            <a:off x="3360925" y="4102850"/>
            <a:ext cx="24315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title" idx="9"/>
          </p:nvPr>
        </p:nvSpPr>
        <p:spPr>
          <a:xfrm flipH="1">
            <a:off x="719075" y="3645742"/>
            <a:ext cx="20718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 idx="13"/>
          </p:nvPr>
        </p:nvSpPr>
        <p:spPr>
          <a:xfrm flipH="1">
            <a:off x="539225" y="4102850"/>
            <a:ext cx="24315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title" idx="14"/>
          </p:nvPr>
        </p:nvSpPr>
        <p:spPr>
          <a:xfrm flipH="1">
            <a:off x="6353125" y="3645742"/>
            <a:ext cx="20718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title" idx="15"/>
          </p:nvPr>
        </p:nvSpPr>
        <p:spPr>
          <a:xfrm flipH="1">
            <a:off x="6173275" y="4102850"/>
            <a:ext cx="24315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8027200" y="3332275"/>
            <a:ext cx="2698437" cy="1845630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6291000" y="4247725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"/>
          <p:cNvSpPr/>
          <p:nvPr/>
        </p:nvSpPr>
        <p:spPr>
          <a:xfrm rot="8854439" flipH="1">
            <a:off x="-349672" y="-1328205"/>
            <a:ext cx="4270960" cy="2334337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4874613" y="24765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5880450" y="3296275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8840550" y="184020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287100" y="3387775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8932050" y="44597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668625" y="1399975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title" idx="16"/>
          </p:nvPr>
        </p:nvSpPr>
        <p:spPr>
          <a:xfrm>
            <a:off x="723775" y="542925"/>
            <a:ext cx="7705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02">
  <p:cSld name="TITLE_ONLY_1"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/>
          <p:nvPr/>
        </p:nvSpPr>
        <p:spPr>
          <a:xfrm>
            <a:off x="8027200" y="2989375"/>
            <a:ext cx="2698437" cy="1845630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6291000" y="3904825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0"/>
          <p:cNvSpPr/>
          <p:nvPr/>
        </p:nvSpPr>
        <p:spPr>
          <a:xfrm rot="8854439" flipH="1">
            <a:off x="221828" y="-1328205"/>
            <a:ext cx="4270960" cy="2334337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title"/>
          </p:nvPr>
        </p:nvSpPr>
        <p:spPr>
          <a:xfrm>
            <a:off x="715800" y="542925"/>
            <a:ext cx="771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5331813" y="29527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1543900" y="4899600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8658538" y="1480463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287100" y="355962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8098575" y="48081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2409550" y="1466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/>
          <p:nvPr/>
        </p:nvSpPr>
        <p:spPr>
          <a:xfrm rot="10800000" flipH="1">
            <a:off x="6748" y="-818725"/>
            <a:ext cx="8641604" cy="1760225"/>
          </a:xfrm>
          <a:custGeom>
            <a:avLst/>
            <a:gdLst/>
            <a:ahLst/>
            <a:cxnLst/>
            <a:rect l="l" t="t" r="r" b="b"/>
            <a:pathLst>
              <a:path w="298501" h="70409" extrusionOk="0">
                <a:moveTo>
                  <a:pt x="294545" y="2687"/>
                </a:moveTo>
                <a:cubicBezTo>
                  <a:pt x="286862" y="4360"/>
                  <a:pt x="267050" y="14527"/>
                  <a:pt x="249206" y="16419"/>
                </a:cubicBezTo>
                <a:cubicBezTo>
                  <a:pt x="231363" y="18312"/>
                  <a:pt x="205899" y="13778"/>
                  <a:pt x="187484" y="14042"/>
                </a:cubicBezTo>
                <a:cubicBezTo>
                  <a:pt x="169069" y="14306"/>
                  <a:pt x="155798" y="13470"/>
                  <a:pt x="138716" y="18003"/>
                </a:cubicBezTo>
                <a:cubicBezTo>
                  <a:pt x="121635" y="22536"/>
                  <a:pt x="99410" y="37452"/>
                  <a:pt x="84995" y="41241"/>
                </a:cubicBezTo>
                <a:cubicBezTo>
                  <a:pt x="70581" y="45030"/>
                  <a:pt x="61754" y="40061"/>
                  <a:pt x="52229" y="40739"/>
                </a:cubicBezTo>
                <a:cubicBezTo>
                  <a:pt x="42704" y="41417"/>
                  <a:pt x="35402" y="41530"/>
                  <a:pt x="27845" y="45311"/>
                </a:cubicBezTo>
                <a:cubicBezTo>
                  <a:pt x="20289" y="49092"/>
                  <a:pt x="10510" y="59550"/>
                  <a:pt x="6890" y="63423"/>
                </a:cubicBezTo>
                <a:cubicBezTo>
                  <a:pt x="3271" y="67297"/>
                  <a:pt x="-6191" y="67936"/>
                  <a:pt x="6128" y="68552"/>
                </a:cubicBezTo>
                <a:cubicBezTo>
                  <a:pt x="18447" y="69168"/>
                  <a:pt x="46959" y="67139"/>
                  <a:pt x="80804" y="67120"/>
                </a:cubicBezTo>
                <a:cubicBezTo>
                  <a:pt x="114650" y="67102"/>
                  <a:pt x="176054" y="68265"/>
                  <a:pt x="209201" y="68441"/>
                </a:cubicBezTo>
                <a:cubicBezTo>
                  <a:pt x="242348" y="68617"/>
                  <a:pt x="266732" y="68749"/>
                  <a:pt x="279686" y="68177"/>
                </a:cubicBezTo>
                <a:cubicBezTo>
                  <a:pt x="292640" y="67605"/>
                  <a:pt x="284322" y="75307"/>
                  <a:pt x="286925" y="65008"/>
                </a:cubicBezTo>
                <a:cubicBezTo>
                  <a:pt x="289529" y="54709"/>
                  <a:pt x="294037" y="16771"/>
                  <a:pt x="295307" y="6384"/>
                </a:cubicBezTo>
                <a:cubicBezTo>
                  <a:pt x="296577" y="-4003"/>
                  <a:pt x="302229" y="1015"/>
                  <a:pt x="294545" y="268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49" name="Google Shape;249;p21"/>
          <p:cNvSpPr/>
          <p:nvPr/>
        </p:nvSpPr>
        <p:spPr>
          <a:xfrm rot="10800000" flipH="1">
            <a:off x="6755763" y="-33837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 flipH="1">
            <a:off x="-721650" y="3094625"/>
            <a:ext cx="2928383" cy="2003049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 flipH="1">
            <a:off x="-149085" y="3688064"/>
            <a:ext cx="4240009" cy="2759489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714375" y="1181100"/>
            <a:ext cx="4932300" cy="19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7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5408013" y="923925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1543900" y="48996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8658538" y="1480463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287100" y="35596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5526825" y="393180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2295250" y="15615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/>
          <p:nvPr/>
        </p:nvSpPr>
        <p:spPr>
          <a:xfrm rot="10800000">
            <a:off x="-1331096" y="-496051"/>
            <a:ext cx="4474346" cy="331545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2"/>
          <p:cNvSpPr/>
          <p:nvPr/>
        </p:nvSpPr>
        <p:spPr>
          <a:xfrm rot="10800000">
            <a:off x="-1230164" y="-1343025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8330654" y="1932575"/>
            <a:ext cx="2928383" cy="2003049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6446463" y="2926064"/>
            <a:ext cx="4240009" cy="2759489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title" hasCustomPrompt="1"/>
          </p:nvPr>
        </p:nvSpPr>
        <p:spPr>
          <a:xfrm>
            <a:off x="2314613" y="1488725"/>
            <a:ext cx="18210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22"/>
          <p:cNvSpPr txBox="1">
            <a:spLocks noGrp="1"/>
          </p:cNvSpPr>
          <p:nvPr>
            <p:ph type="subTitle" idx="1"/>
          </p:nvPr>
        </p:nvSpPr>
        <p:spPr>
          <a:xfrm>
            <a:off x="4260488" y="1538075"/>
            <a:ext cx="25689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6" name="Google Shape;266;p22"/>
          <p:cNvSpPr txBox="1">
            <a:spLocks noGrp="1"/>
          </p:cNvSpPr>
          <p:nvPr>
            <p:ph type="title" idx="2" hasCustomPrompt="1"/>
          </p:nvPr>
        </p:nvSpPr>
        <p:spPr>
          <a:xfrm>
            <a:off x="2314688" y="2604375"/>
            <a:ext cx="18210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2"/>
          <p:cNvSpPr txBox="1">
            <a:spLocks noGrp="1"/>
          </p:cNvSpPr>
          <p:nvPr>
            <p:ph type="subTitle" idx="3"/>
          </p:nvPr>
        </p:nvSpPr>
        <p:spPr>
          <a:xfrm>
            <a:off x="4260488" y="2653725"/>
            <a:ext cx="25689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8" name="Google Shape;268;p22"/>
          <p:cNvSpPr txBox="1">
            <a:spLocks noGrp="1"/>
          </p:cNvSpPr>
          <p:nvPr>
            <p:ph type="title" idx="4" hasCustomPrompt="1"/>
          </p:nvPr>
        </p:nvSpPr>
        <p:spPr>
          <a:xfrm>
            <a:off x="2314688" y="3720025"/>
            <a:ext cx="18210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2"/>
          <p:cNvSpPr txBox="1">
            <a:spLocks noGrp="1"/>
          </p:cNvSpPr>
          <p:nvPr>
            <p:ph type="subTitle" idx="5"/>
          </p:nvPr>
        </p:nvSpPr>
        <p:spPr>
          <a:xfrm>
            <a:off x="4260488" y="3769375"/>
            <a:ext cx="25689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8227413" y="838200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486625" y="409292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7601263" y="2480238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161350" y="13372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8060025" y="4817088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1466575" y="257752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title" idx="6"/>
          </p:nvPr>
        </p:nvSpPr>
        <p:spPr>
          <a:xfrm>
            <a:off x="702900" y="542925"/>
            <a:ext cx="7738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and text">
  <p:cSld name="TITLE_AND_TWO_COLUMNS_1_1_2">
    <p:bg>
      <p:bgPr>
        <a:solidFill>
          <a:schemeClr val="lt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>
            <a:spLocks noGrp="1"/>
          </p:cNvSpPr>
          <p:nvPr>
            <p:ph type="title"/>
          </p:nvPr>
        </p:nvSpPr>
        <p:spPr>
          <a:xfrm flipH="1">
            <a:off x="2085975" y="2090442"/>
            <a:ext cx="20718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9" name="Google Shape;279;p23"/>
          <p:cNvSpPr txBox="1">
            <a:spLocks noGrp="1"/>
          </p:cNvSpPr>
          <p:nvPr>
            <p:ph type="title" idx="2"/>
          </p:nvPr>
        </p:nvSpPr>
        <p:spPr>
          <a:xfrm flipH="1">
            <a:off x="2085975" y="2547550"/>
            <a:ext cx="20718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80" name="Google Shape;280;p23"/>
          <p:cNvSpPr/>
          <p:nvPr/>
        </p:nvSpPr>
        <p:spPr>
          <a:xfrm rot="10800000">
            <a:off x="-721496" y="-1105651"/>
            <a:ext cx="4474346" cy="331545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3"/>
          <p:cNvSpPr/>
          <p:nvPr/>
        </p:nvSpPr>
        <p:spPr>
          <a:xfrm rot="10800000">
            <a:off x="-620564" y="-1343025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3"/>
          <p:cNvSpPr/>
          <p:nvPr/>
        </p:nvSpPr>
        <p:spPr>
          <a:xfrm rot="681629">
            <a:off x="8179063" y="2904789"/>
            <a:ext cx="2928130" cy="2002996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3"/>
          <p:cNvSpPr/>
          <p:nvPr/>
        </p:nvSpPr>
        <p:spPr>
          <a:xfrm rot="681650">
            <a:off x="5973955" y="3614488"/>
            <a:ext cx="4240224" cy="2759474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7989288" y="172777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1391500" y="460057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8917263" y="3358938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299875" y="3752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7831425" y="4883763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3456550" y="81712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 hasCustomPrompt="1"/>
          </p:nvPr>
        </p:nvSpPr>
        <p:spPr>
          <a:xfrm>
            <a:off x="4101750" y="1422036"/>
            <a:ext cx="94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80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2060100" y="3277764"/>
            <a:ext cx="50238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1351425" y="73227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10800000">
            <a:off x="2912650" y="-656804"/>
            <a:ext cx="7462525" cy="1760225"/>
          </a:xfrm>
          <a:custGeom>
            <a:avLst/>
            <a:gdLst/>
            <a:ahLst/>
            <a:cxnLst/>
            <a:rect l="l" t="t" r="r" b="b"/>
            <a:pathLst>
              <a:path w="298501" h="70409" extrusionOk="0">
                <a:moveTo>
                  <a:pt x="294545" y="2687"/>
                </a:moveTo>
                <a:cubicBezTo>
                  <a:pt x="286862" y="4360"/>
                  <a:pt x="267050" y="14527"/>
                  <a:pt x="249206" y="16419"/>
                </a:cubicBezTo>
                <a:cubicBezTo>
                  <a:pt x="231363" y="18312"/>
                  <a:pt x="205899" y="13778"/>
                  <a:pt x="187484" y="14042"/>
                </a:cubicBezTo>
                <a:cubicBezTo>
                  <a:pt x="169069" y="14306"/>
                  <a:pt x="155798" y="13470"/>
                  <a:pt x="138716" y="18003"/>
                </a:cubicBezTo>
                <a:cubicBezTo>
                  <a:pt x="121635" y="22536"/>
                  <a:pt x="99410" y="37452"/>
                  <a:pt x="84995" y="41241"/>
                </a:cubicBezTo>
                <a:cubicBezTo>
                  <a:pt x="70581" y="45030"/>
                  <a:pt x="61754" y="40061"/>
                  <a:pt x="52229" y="40739"/>
                </a:cubicBezTo>
                <a:cubicBezTo>
                  <a:pt x="42704" y="41417"/>
                  <a:pt x="35402" y="41530"/>
                  <a:pt x="27845" y="45311"/>
                </a:cubicBezTo>
                <a:cubicBezTo>
                  <a:pt x="20289" y="49092"/>
                  <a:pt x="10510" y="59550"/>
                  <a:pt x="6890" y="63423"/>
                </a:cubicBezTo>
                <a:cubicBezTo>
                  <a:pt x="3271" y="67297"/>
                  <a:pt x="-6191" y="67936"/>
                  <a:pt x="6128" y="68552"/>
                </a:cubicBezTo>
                <a:cubicBezTo>
                  <a:pt x="18447" y="69168"/>
                  <a:pt x="46959" y="67139"/>
                  <a:pt x="80804" y="67120"/>
                </a:cubicBezTo>
                <a:cubicBezTo>
                  <a:pt x="114650" y="67102"/>
                  <a:pt x="176054" y="68265"/>
                  <a:pt x="209201" y="68441"/>
                </a:cubicBezTo>
                <a:cubicBezTo>
                  <a:pt x="242348" y="68617"/>
                  <a:pt x="266732" y="68749"/>
                  <a:pt x="279686" y="68177"/>
                </a:cubicBezTo>
                <a:cubicBezTo>
                  <a:pt x="292640" y="67605"/>
                  <a:pt x="284322" y="75307"/>
                  <a:pt x="286925" y="65008"/>
                </a:cubicBezTo>
                <a:cubicBezTo>
                  <a:pt x="289529" y="54709"/>
                  <a:pt x="294037" y="16771"/>
                  <a:pt x="295307" y="6384"/>
                </a:cubicBezTo>
                <a:cubicBezTo>
                  <a:pt x="296577" y="-4003"/>
                  <a:pt x="302229" y="1015"/>
                  <a:pt x="294545" y="268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5" name="Google Shape;25;p3"/>
          <p:cNvSpPr/>
          <p:nvPr/>
        </p:nvSpPr>
        <p:spPr>
          <a:xfrm rot="10800000">
            <a:off x="-343700" y="-496147"/>
            <a:ext cx="5487975" cy="3752919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rgbClr val="74A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>
            <a:off x="-242615" y="-1343025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027200" y="2989375"/>
            <a:ext cx="2698437" cy="1845630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291000" y="3904825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185838" y="104775"/>
            <a:ext cx="91500" cy="91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5042250" y="493957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716600" y="971550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8878650" y="2964150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2151600" y="439477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1421925" y="1549513"/>
            <a:ext cx="91500" cy="91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2"/>
          </p:nvPr>
        </p:nvSpPr>
        <p:spPr>
          <a:xfrm>
            <a:off x="2220750" y="2538286"/>
            <a:ext cx="47025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and text 02">
  <p:cSld name="TITLE_AND_TWO_COLUMNS_1_1_2_1">
    <p:bg>
      <p:bgPr>
        <a:solidFill>
          <a:schemeClr val="lt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>
            <a:spLocks noGrp="1"/>
          </p:cNvSpPr>
          <p:nvPr>
            <p:ph type="title"/>
          </p:nvPr>
        </p:nvSpPr>
        <p:spPr>
          <a:xfrm flipH="1">
            <a:off x="5793225" y="2090450"/>
            <a:ext cx="24078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title" idx="2"/>
          </p:nvPr>
        </p:nvSpPr>
        <p:spPr>
          <a:xfrm flipH="1">
            <a:off x="6272325" y="2547550"/>
            <a:ext cx="19287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93" name="Google Shape;293;p24"/>
          <p:cNvSpPr/>
          <p:nvPr/>
        </p:nvSpPr>
        <p:spPr>
          <a:xfrm rot="10800000" flipH="1">
            <a:off x="6801367" y="-191251"/>
            <a:ext cx="4474346" cy="331545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"/>
          <p:cNvSpPr/>
          <p:nvPr/>
        </p:nvSpPr>
        <p:spPr>
          <a:xfrm rot="10800000" flipH="1">
            <a:off x="7267892" y="-428625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"/>
          <p:cNvSpPr/>
          <p:nvPr/>
        </p:nvSpPr>
        <p:spPr>
          <a:xfrm rot="-681629" flipH="1">
            <a:off x="-1010176" y="3361989"/>
            <a:ext cx="2928130" cy="2002996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-681650" flipH="1">
            <a:off x="-117162" y="4071688"/>
            <a:ext cx="4240224" cy="2759474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8294088" y="10844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714375" y="438337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8917263" y="3358938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214150" y="1636275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7831425" y="4883763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3932800" y="466725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title"/>
          </p:nvPr>
        </p:nvSpPr>
        <p:spPr>
          <a:xfrm>
            <a:off x="5495750" y="543525"/>
            <a:ext cx="2928300" cy="7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Lato"/>
              <a:buNone/>
              <a:defRPr sz="6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 b="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 b="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 b="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 b="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 b="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 b="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 b="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1"/>
          </p:nvPr>
        </p:nvSpPr>
        <p:spPr>
          <a:xfrm>
            <a:off x="5143075" y="2047475"/>
            <a:ext cx="32811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2" name="Google Shape;322;p26"/>
          <p:cNvSpPr txBox="1"/>
          <p:nvPr/>
        </p:nvSpPr>
        <p:spPr>
          <a:xfrm>
            <a:off x="4955900" y="3116825"/>
            <a:ext cx="34689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200"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7797254" y="2961275"/>
            <a:ext cx="2928383" cy="2003049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5913063" y="3954764"/>
            <a:ext cx="4240009" cy="2759489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 rot="10800000">
            <a:off x="-721496" y="-496051"/>
            <a:ext cx="4474346" cy="331545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 rot="10800000">
            <a:off x="-620564" y="-1343025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5408013" y="92392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3887050" y="3011350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8801413" y="1698138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828100" y="9239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4783425" y="4807563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295250" y="1561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15800" y="542925"/>
            <a:ext cx="771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17175" y="2054399"/>
            <a:ext cx="3852000" cy="1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 flipH="1">
            <a:off x="-642606" y="3332275"/>
            <a:ext cx="2698437" cy="1845630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 flipH="1">
            <a:off x="-114857" y="4247725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 rot="-8854439">
            <a:off x="6161744" y="-1328205"/>
            <a:ext cx="4270960" cy="2334337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3804963" y="238125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5166075" y="351360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211900" y="725775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287100" y="379367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2037300" y="4600575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974250" y="1492575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 flipH="1">
            <a:off x="5462601" y="1174414"/>
            <a:ext cx="20718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 idx="2"/>
          </p:nvPr>
        </p:nvSpPr>
        <p:spPr>
          <a:xfrm flipH="1">
            <a:off x="5145951" y="1651276"/>
            <a:ext cx="2705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 idx="3"/>
          </p:nvPr>
        </p:nvSpPr>
        <p:spPr>
          <a:xfrm>
            <a:off x="714375" y="542925"/>
            <a:ext cx="7715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8351050" y="2989375"/>
            <a:ext cx="2698437" cy="1845630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6614850" y="3904825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8854439" flipH="1">
            <a:off x="221828" y="-1328205"/>
            <a:ext cx="4270960" cy="2334337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4665063" y="228600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4918425" y="351082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8669100" y="224977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506175" y="3593650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4170900" y="482917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859950" y="137827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 idx="4"/>
          </p:nvPr>
        </p:nvSpPr>
        <p:spPr>
          <a:xfrm flipH="1">
            <a:off x="1609599" y="1174179"/>
            <a:ext cx="20718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 idx="5"/>
          </p:nvPr>
        </p:nvSpPr>
        <p:spPr>
          <a:xfrm flipH="1">
            <a:off x="1292949" y="1651040"/>
            <a:ext cx="2705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15800" y="542925"/>
            <a:ext cx="771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/>
          <p:nvPr/>
        </p:nvSpPr>
        <p:spPr>
          <a:xfrm flipH="1">
            <a:off x="-947406" y="3646600"/>
            <a:ext cx="2698437" cy="1845630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flipH="1">
            <a:off x="-419657" y="4390600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-8854439">
            <a:off x="6237944" y="-1328205"/>
            <a:ext cx="4270960" cy="2334337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5331813" y="314325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1162900" y="496627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8658538" y="1404263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287100" y="3559625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7389650" y="478795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1723750" y="146625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flipH="1">
            <a:off x="-80701" y="2989375"/>
            <a:ext cx="3149549" cy="2154268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 flipH="1">
            <a:off x="-109207" y="3914350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rot="-8854482">
            <a:off x="5464579" y="-1239711"/>
            <a:ext cx="5254623" cy="2871859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 flipH="1">
            <a:off x="5438775" y="1786050"/>
            <a:ext cx="2985300" cy="9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6000" b="1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ubTitle" idx="1"/>
          </p:nvPr>
        </p:nvSpPr>
        <p:spPr>
          <a:xfrm>
            <a:off x="4572000" y="2671050"/>
            <a:ext cx="38520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2823888" y="285750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5072400" y="4796700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6192600" y="971550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8688150" y="413572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1172925" y="450907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668625" y="2525988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 rot="10800000" flipH="1">
            <a:off x="6762" y="-656804"/>
            <a:ext cx="7462525" cy="1760225"/>
          </a:xfrm>
          <a:custGeom>
            <a:avLst/>
            <a:gdLst/>
            <a:ahLst/>
            <a:cxnLst/>
            <a:rect l="l" t="t" r="r" b="b"/>
            <a:pathLst>
              <a:path w="298501" h="70409" extrusionOk="0">
                <a:moveTo>
                  <a:pt x="294545" y="2687"/>
                </a:moveTo>
                <a:cubicBezTo>
                  <a:pt x="286862" y="4360"/>
                  <a:pt x="267050" y="14527"/>
                  <a:pt x="249206" y="16419"/>
                </a:cubicBezTo>
                <a:cubicBezTo>
                  <a:pt x="231363" y="18312"/>
                  <a:pt x="205899" y="13778"/>
                  <a:pt x="187484" y="14042"/>
                </a:cubicBezTo>
                <a:cubicBezTo>
                  <a:pt x="169069" y="14306"/>
                  <a:pt x="155798" y="13470"/>
                  <a:pt x="138716" y="18003"/>
                </a:cubicBezTo>
                <a:cubicBezTo>
                  <a:pt x="121635" y="22536"/>
                  <a:pt x="99410" y="37452"/>
                  <a:pt x="84995" y="41241"/>
                </a:cubicBezTo>
                <a:cubicBezTo>
                  <a:pt x="70581" y="45030"/>
                  <a:pt x="61754" y="40061"/>
                  <a:pt x="52229" y="40739"/>
                </a:cubicBezTo>
                <a:cubicBezTo>
                  <a:pt x="42704" y="41417"/>
                  <a:pt x="35402" y="41530"/>
                  <a:pt x="27845" y="45311"/>
                </a:cubicBezTo>
                <a:cubicBezTo>
                  <a:pt x="20289" y="49092"/>
                  <a:pt x="10510" y="59550"/>
                  <a:pt x="6890" y="63423"/>
                </a:cubicBezTo>
                <a:cubicBezTo>
                  <a:pt x="3271" y="67297"/>
                  <a:pt x="-6191" y="67936"/>
                  <a:pt x="6128" y="68552"/>
                </a:cubicBezTo>
                <a:cubicBezTo>
                  <a:pt x="18447" y="69168"/>
                  <a:pt x="46959" y="67139"/>
                  <a:pt x="80804" y="67120"/>
                </a:cubicBezTo>
                <a:cubicBezTo>
                  <a:pt x="114650" y="67102"/>
                  <a:pt x="176054" y="68265"/>
                  <a:pt x="209201" y="68441"/>
                </a:cubicBezTo>
                <a:cubicBezTo>
                  <a:pt x="242348" y="68617"/>
                  <a:pt x="266732" y="68749"/>
                  <a:pt x="279686" y="68177"/>
                </a:cubicBezTo>
                <a:cubicBezTo>
                  <a:pt x="292640" y="67605"/>
                  <a:pt x="284322" y="75307"/>
                  <a:pt x="286925" y="65008"/>
                </a:cubicBezTo>
                <a:cubicBezTo>
                  <a:pt x="289529" y="54709"/>
                  <a:pt x="294037" y="16771"/>
                  <a:pt x="295307" y="6384"/>
                </a:cubicBezTo>
                <a:cubicBezTo>
                  <a:pt x="296577" y="-4003"/>
                  <a:pt x="302229" y="1015"/>
                  <a:pt x="294545" y="268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0" name="Google Shape;90;p9"/>
          <p:cNvSpPr/>
          <p:nvPr/>
        </p:nvSpPr>
        <p:spPr>
          <a:xfrm rot="10800000" flipH="1">
            <a:off x="5237663" y="-496147"/>
            <a:ext cx="5487975" cy="3752919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rgbClr val="74A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-646905" y="2989375"/>
            <a:ext cx="2698437" cy="1845630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-119157" y="3904825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 flipH="1">
            <a:off x="7104600" y="104775"/>
            <a:ext cx="91500" cy="91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9"/>
          <p:cNvSpPr/>
          <p:nvPr/>
        </p:nvSpPr>
        <p:spPr>
          <a:xfrm flipH="1">
            <a:off x="5248187" y="493957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/>
          <p:nvPr/>
        </p:nvSpPr>
        <p:spPr>
          <a:xfrm flipH="1">
            <a:off x="2573837" y="971550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"/>
          <p:cNvSpPr/>
          <p:nvPr/>
        </p:nvSpPr>
        <p:spPr>
          <a:xfrm flipH="1">
            <a:off x="1411787" y="2964150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 flipH="1">
            <a:off x="8138837" y="4394775"/>
            <a:ext cx="91500" cy="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 flipH="1">
            <a:off x="8868512" y="1549513"/>
            <a:ext cx="91500" cy="91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 hasCustomPrompt="1"/>
          </p:nvPr>
        </p:nvSpPr>
        <p:spPr>
          <a:xfrm>
            <a:off x="4101750" y="1422036"/>
            <a:ext cx="94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80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2060100" y="3277764"/>
            <a:ext cx="50238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title" idx="2"/>
          </p:nvPr>
        </p:nvSpPr>
        <p:spPr>
          <a:xfrm>
            <a:off x="2220750" y="2538286"/>
            <a:ext cx="47025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1351425" y="73227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 rot="10800000">
            <a:off x="-242615" y="-1343025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931500" y="3196350"/>
            <a:ext cx="72810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7700" b="1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1"/>
          </p:nvPr>
        </p:nvSpPr>
        <p:spPr>
          <a:xfrm>
            <a:off x="1995600" y="4239208"/>
            <a:ext cx="51528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1"/>
          <p:cNvSpPr/>
          <p:nvPr/>
        </p:nvSpPr>
        <p:spPr>
          <a:xfrm rot="10800000" flipH="1">
            <a:off x="6018713" y="-496147"/>
            <a:ext cx="5487975" cy="3752919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/>
          <p:nvPr/>
        </p:nvSpPr>
        <p:spPr>
          <a:xfrm rot="10800000" flipH="1">
            <a:off x="7174863" y="-1343025"/>
            <a:ext cx="3906889" cy="2542822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"/>
          <p:cNvSpPr/>
          <p:nvPr/>
        </p:nvSpPr>
        <p:spPr>
          <a:xfrm flipH="1">
            <a:off x="-1407450" y="2694575"/>
            <a:ext cx="2928383" cy="2003049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-834885" y="3688064"/>
            <a:ext cx="4240009" cy="2759489"/>
          </a:xfrm>
          <a:custGeom>
            <a:avLst/>
            <a:gdLst/>
            <a:ahLst/>
            <a:cxnLst/>
            <a:rect l="l" t="t" r="r" b="b"/>
            <a:pathLst>
              <a:path w="219519" h="137785" extrusionOk="0">
                <a:moveTo>
                  <a:pt x="219519" y="1"/>
                </a:moveTo>
                <a:cubicBezTo>
                  <a:pt x="219517" y="1"/>
                  <a:pt x="182466" y="16597"/>
                  <a:pt x="154715" y="21855"/>
                </a:cubicBezTo>
                <a:cubicBezTo>
                  <a:pt x="126933" y="27144"/>
                  <a:pt x="97875" y="26597"/>
                  <a:pt x="80975" y="58877"/>
                </a:cubicBezTo>
                <a:cubicBezTo>
                  <a:pt x="64075" y="91127"/>
                  <a:pt x="46142" y="103650"/>
                  <a:pt x="23922" y="110276"/>
                </a:cubicBezTo>
                <a:cubicBezTo>
                  <a:pt x="1703" y="116933"/>
                  <a:pt x="1" y="137784"/>
                  <a:pt x="1" y="137784"/>
                </a:cubicBezTo>
                <a:lnTo>
                  <a:pt x="207725" y="137784"/>
                </a:lnTo>
                <a:lnTo>
                  <a:pt x="2195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007163" y="2667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1181950" y="235180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8801413" y="1698138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294700" y="74670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7479000" y="4769463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2285725" y="1295400"/>
            <a:ext cx="91500" cy="9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○"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2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7" name="Google Shape;457;p5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"/>
          <p:cNvSpPr txBox="1">
            <a:spLocks noGrp="1"/>
          </p:cNvSpPr>
          <p:nvPr>
            <p:ph type="ctrTitle"/>
          </p:nvPr>
        </p:nvSpPr>
        <p:spPr>
          <a:xfrm>
            <a:off x="714375" y="743025"/>
            <a:ext cx="38577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Dummy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Skripsi</a:t>
            </a:r>
            <a:endParaRPr dirty="0"/>
          </a:p>
        </p:txBody>
      </p:sp>
      <p:sp>
        <p:nvSpPr>
          <p:cNvPr id="464" name="Google Shape;464;p53"/>
          <p:cNvSpPr txBox="1">
            <a:spLocks noGrp="1"/>
          </p:cNvSpPr>
          <p:nvPr>
            <p:ph type="subTitle" idx="1"/>
          </p:nvPr>
        </p:nvSpPr>
        <p:spPr>
          <a:xfrm>
            <a:off x="733182" y="2741689"/>
            <a:ext cx="2505000" cy="1295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Luthfi Nur Ramadhan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2142430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IF –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Research Method</a:t>
            </a:r>
            <a:endParaRPr sz="1600" dirty="0"/>
          </a:p>
        </p:txBody>
      </p:sp>
      <p:grpSp>
        <p:nvGrpSpPr>
          <p:cNvPr id="465" name="Google Shape;465;p53"/>
          <p:cNvGrpSpPr/>
          <p:nvPr/>
        </p:nvGrpSpPr>
        <p:grpSpPr>
          <a:xfrm>
            <a:off x="4592827" y="868466"/>
            <a:ext cx="4086748" cy="3432159"/>
            <a:chOff x="4592827" y="868466"/>
            <a:chExt cx="4086748" cy="3432159"/>
          </a:xfrm>
        </p:grpSpPr>
        <p:sp>
          <p:nvSpPr>
            <p:cNvPr id="466" name="Google Shape;466;p53"/>
            <p:cNvSpPr/>
            <p:nvPr/>
          </p:nvSpPr>
          <p:spPr>
            <a:xfrm>
              <a:off x="7774775" y="4252925"/>
              <a:ext cx="904800" cy="4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7" name="Google Shape;467;p53"/>
            <p:cNvGrpSpPr/>
            <p:nvPr/>
          </p:nvGrpSpPr>
          <p:grpSpPr>
            <a:xfrm>
              <a:off x="4592827" y="868466"/>
              <a:ext cx="4016990" cy="3406567"/>
              <a:chOff x="3522375" y="2145450"/>
              <a:chExt cx="2395200" cy="2031225"/>
            </a:xfrm>
          </p:grpSpPr>
          <p:sp>
            <p:nvSpPr>
              <p:cNvPr id="468" name="Google Shape;468;p53"/>
              <p:cNvSpPr/>
              <p:nvPr/>
            </p:nvSpPr>
            <p:spPr>
              <a:xfrm>
                <a:off x="3918275" y="2267050"/>
                <a:ext cx="1421025" cy="1536500"/>
              </a:xfrm>
              <a:custGeom>
                <a:avLst/>
                <a:gdLst/>
                <a:ahLst/>
                <a:cxnLst/>
                <a:rect l="l" t="t" r="r" b="b"/>
                <a:pathLst>
                  <a:path w="56841" h="61460" extrusionOk="0">
                    <a:moveTo>
                      <a:pt x="3921" y="0"/>
                    </a:moveTo>
                    <a:cubicBezTo>
                      <a:pt x="1763" y="0"/>
                      <a:pt x="0" y="1733"/>
                      <a:pt x="0" y="3891"/>
                    </a:cubicBezTo>
                    <a:lnTo>
                      <a:pt x="0" y="57569"/>
                    </a:lnTo>
                    <a:cubicBezTo>
                      <a:pt x="0" y="59727"/>
                      <a:pt x="1763" y="61460"/>
                      <a:pt x="3921" y="61460"/>
                    </a:cubicBezTo>
                    <a:lnTo>
                      <a:pt x="52950" y="61460"/>
                    </a:lnTo>
                    <a:cubicBezTo>
                      <a:pt x="55108" y="61460"/>
                      <a:pt x="56840" y="59727"/>
                      <a:pt x="56840" y="57569"/>
                    </a:cubicBezTo>
                    <a:lnTo>
                      <a:pt x="56840" y="3891"/>
                    </a:lnTo>
                    <a:cubicBezTo>
                      <a:pt x="56840" y="1733"/>
                      <a:pt x="55108" y="0"/>
                      <a:pt x="529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53"/>
              <p:cNvSpPr/>
              <p:nvPr/>
            </p:nvSpPr>
            <p:spPr>
              <a:xfrm>
                <a:off x="3893950" y="2238175"/>
                <a:ext cx="1421025" cy="1537275"/>
              </a:xfrm>
              <a:custGeom>
                <a:avLst/>
                <a:gdLst/>
                <a:ahLst/>
                <a:cxnLst/>
                <a:rect l="l" t="t" r="r" b="b"/>
                <a:pathLst>
                  <a:path w="56841" h="61491" extrusionOk="0">
                    <a:moveTo>
                      <a:pt x="3922" y="0"/>
                    </a:moveTo>
                    <a:cubicBezTo>
                      <a:pt x="1764" y="0"/>
                      <a:pt x="1" y="1763"/>
                      <a:pt x="1" y="3921"/>
                    </a:cubicBezTo>
                    <a:lnTo>
                      <a:pt x="1" y="57569"/>
                    </a:lnTo>
                    <a:cubicBezTo>
                      <a:pt x="1" y="59727"/>
                      <a:pt x="1764" y="61490"/>
                      <a:pt x="3922" y="61490"/>
                    </a:cubicBezTo>
                    <a:lnTo>
                      <a:pt x="52950" y="61490"/>
                    </a:lnTo>
                    <a:cubicBezTo>
                      <a:pt x="55108" y="61490"/>
                      <a:pt x="56841" y="59727"/>
                      <a:pt x="56841" y="57569"/>
                    </a:cubicBezTo>
                    <a:lnTo>
                      <a:pt x="56841" y="3921"/>
                    </a:lnTo>
                    <a:cubicBezTo>
                      <a:pt x="56841" y="1763"/>
                      <a:pt x="55108" y="0"/>
                      <a:pt x="529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53"/>
              <p:cNvSpPr/>
              <p:nvPr/>
            </p:nvSpPr>
            <p:spPr>
              <a:xfrm>
                <a:off x="3893950" y="2238175"/>
                <a:ext cx="1421025" cy="319175"/>
              </a:xfrm>
              <a:custGeom>
                <a:avLst/>
                <a:gdLst/>
                <a:ahLst/>
                <a:cxnLst/>
                <a:rect l="l" t="t" r="r" b="b"/>
                <a:pathLst>
                  <a:path w="56841" h="12767" extrusionOk="0">
                    <a:moveTo>
                      <a:pt x="3922" y="0"/>
                    </a:moveTo>
                    <a:cubicBezTo>
                      <a:pt x="1764" y="0"/>
                      <a:pt x="1" y="1763"/>
                      <a:pt x="1" y="3921"/>
                    </a:cubicBezTo>
                    <a:lnTo>
                      <a:pt x="1" y="12766"/>
                    </a:lnTo>
                    <a:lnTo>
                      <a:pt x="56841" y="12766"/>
                    </a:lnTo>
                    <a:lnTo>
                      <a:pt x="56841" y="3921"/>
                    </a:lnTo>
                    <a:cubicBezTo>
                      <a:pt x="56841" y="1763"/>
                      <a:pt x="55108" y="0"/>
                      <a:pt x="52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53"/>
              <p:cNvSpPr/>
              <p:nvPr/>
            </p:nvSpPr>
            <p:spPr>
              <a:xfrm>
                <a:off x="3893950" y="2238175"/>
                <a:ext cx="1421025" cy="1537275"/>
              </a:xfrm>
              <a:custGeom>
                <a:avLst/>
                <a:gdLst/>
                <a:ahLst/>
                <a:cxnLst/>
                <a:rect l="l" t="t" r="r" b="b"/>
                <a:pathLst>
                  <a:path w="56841" h="61491" fill="none" extrusionOk="0">
                    <a:moveTo>
                      <a:pt x="56841" y="3921"/>
                    </a:moveTo>
                    <a:lnTo>
                      <a:pt x="56841" y="57569"/>
                    </a:lnTo>
                    <a:cubicBezTo>
                      <a:pt x="56841" y="59727"/>
                      <a:pt x="55108" y="61490"/>
                      <a:pt x="52950" y="61490"/>
                    </a:cubicBezTo>
                    <a:lnTo>
                      <a:pt x="3922" y="61490"/>
                    </a:lnTo>
                    <a:cubicBezTo>
                      <a:pt x="1764" y="61490"/>
                      <a:pt x="1" y="59727"/>
                      <a:pt x="1" y="57569"/>
                    </a:cubicBezTo>
                    <a:lnTo>
                      <a:pt x="1" y="3921"/>
                    </a:lnTo>
                    <a:cubicBezTo>
                      <a:pt x="1" y="1763"/>
                      <a:pt x="1764" y="0"/>
                      <a:pt x="3922" y="0"/>
                    </a:cubicBezTo>
                    <a:lnTo>
                      <a:pt x="52950" y="0"/>
                    </a:lnTo>
                    <a:cubicBezTo>
                      <a:pt x="55108" y="0"/>
                      <a:pt x="56841" y="1763"/>
                      <a:pt x="56841" y="392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53"/>
              <p:cNvSpPr/>
              <p:nvPr/>
            </p:nvSpPr>
            <p:spPr>
              <a:xfrm>
                <a:off x="3893950" y="2238175"/>
                <a:ext cx="1421025" cy="319175"/>
              </a:xfrm>
              <a:custGeom>
                <a:avLst/>
                <a:gdLst/>
                <a:ahLst/>
                <a:cxnLst/>
                <a:rect l="l" t="t" r="r" b="b"/>
                <a:pathLst>
                  <a:path w="56841" h="12767" fill="none" extrusionOk="0">
                    <a:moveTo>
                      <a:pt x="56841" y="3921"/>
                    </a:moveTo>
                    <a:lnTo>
                      <a:pt x="56841" y="12766"/>
                    </a:lnTo>
                    <a:lnTo>
                      <a:pt x="1" y="12766"/>
                    </a:lnTo>
                    <a:lnTo>
                      <a:pt x="1" y="3921"/>
                    </a:lnTo>
                    <a:cubicBezTo>
                      <a:pt x="1" y="1763"/>
                      <a:pt x="1764" y="0"/>
                      <a:pt x="3922" y="0"/>
                    </a:cubicBezTo>
                    <a:lnTo>
                      <a:pt x="52950" y="0"/>
                    </a:lnTo>
                    <a:cubicBezTo>
                      <a:pt x="55108" y="0"/>
                      <a:pt x="56841" y="1763"/>
                      <a:pt x="56841" y="392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53"/>
              <p:cNvSpPr/>
              <p:nvPr/>
            </p:nvSpPr>
            <p:spPr>
              <a:xfrm>
                <a:off x="4087725" y="3007925"/>
                <a:ext cx="276625" cy="27662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11065" extrusionOk="0">
                    <a:moveTo>
                      <a:pt x="1490" y="1"/>
                    </a:moveTo>
                    <a:cubicBezTo>
                      <a:pt x="669" y="1"/>
                      <a:pt x="1" y="670"/>
                      <a:pt x="1" y="1490"/>
                    </a:cubicBezTo>
                    <a:lnTo>
                      <a:pt x="1" y="9575"/>
                    </a:lnTo>
                    <a:cubicBezTo>
                      <a:pt x="1" y="10396"/>
                      <a:pt x="669" y="11065"/>
                      <a:pt x="1490" y="11065"/>
                    </a:cubicBezTo>
                    <a:lnTo>
                      <a:pt x="9575" y="11065"/>
                    </a:lnTo>
                    <a:cubicBezTo>
                      <a:pt x="10396" y="11065"/>
                      <a:pt x="11065" y="10396"/>
                      <a:pt x="11065" y="9575"/>
                    </a:cubicBezTo>
                    <a:lnTo>
                      <a:pt x="11065" y="1490"/>
                    </a:lnTo>
                    <a:cubicBezTo>
                      <a:pt x="11065" y="670"/>
                      <a:pt x="10396" y="1"/>
                      <a:pt x="957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53"/>
              <p:cNvSpPr/>
              <p:nvPr/>
            </p:nvSpPr>
            <p:spPr>
              <a:xfrm>
                <a:off x="4868900" y="3007925"/>
                <a:ext cx="276625" cy="27662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11065" extrusionOk="0">
                    <a:moveTo>
                      <a:pt x="1520" y="1"/>
                    </a:moveTo>
                    <a:cubicBezTo>
                      <a:pt x="669" y="1"/>
                      <a:pt x="0" y="670"/>
                      <a:pt x="0" y="1490"/>
                    </a:cubicBezTo>
                    <a:lnTo>
                      <a:pt x="0" y="9575"/>
                    </a:lnTo>
                    <a:cubicBezTo>
                      <a:pt x="0" y="10396"/>
                      <a:pt x="669" y="11065"/>
                      <a:pt x="1520" y="11065"/>
                    </a:cubicBezTo>
                    <a:lnTo>
                      <a:pt x="9575" y="11065"/>
                    </a:lnTo>
                    <a:cubicBezTo>
                      <a:pt x="10396" y="11065"/>
                      <a:pt x="11064" y="10396"/>
                      <a:pt x="11064" y="9575"/>
                    </a:cubicBezTo>
                    <a:lnTo>
                      <a:pt x="11064" y="1490"/>
                    </a:lnTo>
                    <a:cubicBezTo>
                      <a:pt x="11064" y="670"/>
                      <a:pt x="10396" y="1"/>
                      <a:pt x="957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53"/>
              <p:cNvSpPr/>
              <p:nvPr/>
            </p:nvSpPr>
            <p:spPr>
              <a:xfrm>
                <a:off x="4069500" y="2643950"/>
                <a:ext cx="276625" cy="27662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11065" extrusionOk="0">
                    <a:moveTo>
                      <a:pt x="1490" y="0"/>
                    </a:moveTo>
                    <a:cubicBezTo>
                      <a:pt x="669" y="0"/>
                      <a:pt x="0" y="669"/>
                      <a:pt x="0" y="1490"/>
                    </a:cubicBezTo>
                    <a:lnTo>
                      <a:pt x="0" y="9545"/>
                    </a:lnTo>
                    <a:cubicBezTo>
                      <a:pt x="0" y="10396"/>
                      <a:pt x="669" y="11064"/>
                      <a:pt x="1490" y="11064"/>
                    </a:cubicBezTo>
                    <a:lnTo>
                      <a:pt x="9575" y="11064"/>
                    </a:lnTo>
                    <a:cubicBezTo>
                      <a:pt x="10395" y="11064"/>
                      <a:pt x="11064" y="10396"/>
                      <a:pt x="11064" y="9545"/>
                    </a:cubicBezTo>
                    <a:lnTo>
                      <a:pt x="11064" y="1490"/>
                    </a:lnTo>
                    <a:cubicBezTo>
                      <a:pt x="11064" y="669"/>
                      <a:pt x="10395" y="0"/>
                      <a:pt x="95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53"/>
              <p:cNvSpPr/>
              <p:nvPr/>
            </p:nvSpPr>
            <p:spPr>
              <a:xfrm>
                <a:off x="4460075" y="2643950"/>
                <a:ext cx="276625" cy="27662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11065" extrusionOk="0">
                    <a:moveTo>
                      <a:pt x="1490" y="0"/>
                    </a:moveTo>
                    <a:cubicBezTo>
                      <a:pt x="669" y="0"/>
                      <a:pt x="1" y="669"/>
                      <a:pt x="1" y="1490"/>
                    </a:cubicBezTo>
                    <a:lnTo>
                      <a:pt x="1" y="9545"/>
                    </a:lnTo>
                    <a:cubicBezTo>
                      <a:pt x="1" y="10396"/>
                      <a:pt x="669" y="11064"/>
                      <a:pt x="1490" y="11064"/>
                    </a:cubicBezTo>
                    <a:lnTo>
                      <a:pt x="9575" y="11064"/>
                    </a:lnTo>
                    <a:cubicBezTo>
                      <a:pt x="10396" y="11064"/>
                      <a:pt x="11065" y="10396"/>
                      <a:pt x="11065" y="9545"/>
                    </a:cubicBezTo>
                    <a:lnTo>
                      <a:pt x="11065" y="1490"/>
                    </a:lnTo>
                    <a:cubicBezTo>
                      <a:pt x="11065" y="669"/>
                      <a:pt x="10396" y="0"/>
                      <a:pt x="95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53"/>
              <p:cNvSpPr/>
              <p:nvPr/>
            </p:nvSpPr>
            <p:spPr>
              <a:xfrm>
                <a:off x="4850650" y="2643950"/>
                <a:ext cx="276625" cy="27662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11065" extrusionOk="0">
                    <a:moveTo>
                      <a:pt x="1490" y="0"/>
                    </a:moveTo>
                    <a:cubicBezTo>
                      <a:pt x="670" y="0"/>
                      <a:pt x="1" y="669"/>
                      <a:pt x="1" y="1490"/>
                    </a:cubicBezTo>
                    <a:lnTo>
                      <a:pt x="1" y="9545"/>
                    </a:lnTo>
                    <a:cubicBezTo>
                      <a:pt x="1" y="10396"/>
                      <a:pt x="670" y="11064"/>
                      <a:pt x="1490" y="11064"/>
                    </a:cubicBezTo>
                    <a:lnTo>
                      <a:pt x="9576" y="11064"/>
                    </a:lnTo>
                    <a:cubicBezTo>
                      <a:pt x="10396" y="11064"/>
                      <a:pt x="11065" y="10396"/>
                      <a:pt x="11065" y="9545"/>
                    </a:cubicBezTo>
                    <a:lnTo>
                      <a:pt x="11065" y="1490"/>
                    </a:lnTo>
                    <a:cubicBezTo>
                      <a:pt x="11065" y="669"/>
                      <a:pt x="10396" y="0"/>
                      <a:pt x="95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53"/>
              <p:cNvSpPr/>
              <p:nvPr/>
            </p:nvSpPr>
            <p:spPr>
              <a:xfrm>
                <a:off x="4460075" y="3007925"/>
                <a:ext cx="276625" cy="27662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11065" extrusionOk="0">
                    <a:moveTo>
                      <a:pt x="9575" y="730"/>
                    </a:moveTo>
                    <a:cubicBezTo>
                      <a:pt x="10001" y="730"/>
                      <a:pt x="10335" y="1065"/>
                      <a:pt x="10335" y="1490"/>
                    </a:cubicBezTo>
                    <a:lnTo>
                      <a:pt x="10335" y="9575"/>
                    </a:lnTo>
                    <a:cubicBezTo>
                      <a:pt x="10335" y="9971"/>
                      <a:pt x="10001" y="10335"/>
                      <a:pt x="9575" y="10335"/>
                    </a:cubicBezTo>
                    <a:lnTo>
                      <a:pt x="1490" y="10335"/>
                    </a:lnTo>
                    <a:cubicBezTo>
                      <a:pt x="1095" y="10335"/>
                      <a:pt x="730" y="9971"/>
                      <a:pt x="730" y="9575"/>
                    </a:cubicBezTo>
                    <a:lnTo>
                      <a:pt x="730" y="1490"/>
                    </a:lnTo>
                    <a:cubicBezTo>
                      <a:pt x="730" y="1065"/>
                      <a:pt x="1095" y="730"/>
                      <a:pt x="1490" y="730"/>
                    </a:cubicBezTo>
                    <a:close/>
                    <a:moveTo>
                      <a:pt x="1490" y="1"/>
                    </a:moveTo>
                    <a:cubicBezTo>
                      <a:pt x="669" y="1"/>
                      <a:pt x="1" y="670"/>
                      <a:pt x="1" y="1490"/>
                    </a:cubicBezTo>
                    <a:lnTo>
                      <a:pt x="1" y="9575"/>
                    </a:lnTo>
                    <a:cubicBezTo>
                      <a:pt x="1" y="10396"/>
                      <a:pt x="669" y="11065"/>
                      <a:pt x="1490" y="11065"/>
                    </a:cubicBezTo>
                    <a:lnTo>
                      <a:pt x="9575" y="11065"/>
                    </a:lnTo>
                    <a:cubicBezTo>
                      <a:pt x="10396" y="11065"/>
                      <a:pt x="11065" y="10396"/>
                      <a:pt x="11065" y="9575"/>
                    </a:cubicBezTo>
                    <a:lnTo>
                      <a:pt x="11065" y="1490"/>
                    </a:lnTo>
                    <a:cubicBezTo>
                      <a:pt x="11065" y="670"/>
                      <a:pt x="10396" y="1"/>
                      <a:pt x="95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53"/>
              <p:cNvSpPr/>
              <p:nvPr/>
            </p:nvSpPr>
            <p:spPr>
              <a:xfrm>
                <a:off x="4069500" y="3371925"/>
                <a:ext cx="276625" cy="27662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11065" extrusionOk="0">
                    <a:moveTo>
                      <a:pt x="1490" y="0"/>
                    </a:moveTo>
                    <a:cubicBezTo>
                      <a:pt x="669" y="0"/>
                      <a:pt x="0" y="669"/>
                      <a:pt x="0" y="1490"/>
                    </a:cubicBezTo>
                    <a:lnTo>
                      <a:pt x="0" y="9575"/>
                    </a:lnTo>
                    <a:cubicBezTo>
                      <a:pt x="0" y="10396"/>
                      <a:pt x="669" y="11064"/>
                      <a:pt x="1490" y="11064"/>
                    </a:cubicBezTo>
                    <a:lnTo>
                      <a:pt x="9575" y="11064"/>
                    </a:lnTo>
                    <a:cubicBezTo>
                      <a:pt x="10395" y="11064"/>
                      <a:pt x="11064" y="10396"/>
                      <a:pt x="11064" y="9575"/>
                    </a:cubicBezTo>
                    <a:lnTo>
                      <a:pt x="11064" y="1490"/>
                    </a:lnTo>
                    <a:cubicBezTo>
                      <a:pt x="11064" y="669"/>
                      <a:pt x="10395" y="0"/>
                      <a:pt x="95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53"/>
              <p:cNvSpPr/>
              <p:nvPr/>
            </p:nvSpPr>
            <p:spPr>
              <a:xfrm>
                <a:off x="4460075" y="3371925"/>
                <a:ext cx="276625" cy="27662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11065" extrusionOk="0">
                    <a:moveTo>
                      <a:pt x="1490" y="0"/>
                    </a:moveTo>
                    <a:cubicBezTo>
                      <a:pt x="669" y="0"/>
                      <a:pt x="1" y="669"/>
                      <a:pt x="1" y="1490"/>
                    </a:cubicBezTo>
                    <a:lnTo>
                      <a:pt x="1" y="9575"/>
                    </a:lnTo>
                    <a:cubicBezTo>
                      <a:pt x="1" y="10396"/>
                      <a:pt x="669" y="11064"/>
                      <a:pt x="1490" y="11064"/>
                    </a:cubicBezTo>
                    <a:lnTo>
                      <a:pt x="9575" y="11064"/>
                    </a:lnTo>
                    <a:cubicBezTo>
                      <a:pt x="10396" y="11064"/>
                      <a:pt x="11065" y="10396"/>
                      <a:pt x="11065" y="9575"/>
                    </a:cubicBezTo>
                    <a:lnTo>
                      <a:pt x="11065" y="1490"/>
                    </a:lnTo>
                    <a:cubicBezTo>
                      <a:pt x="11065" y="669"/>
                      <a:pt x="10396" y="0"/>
                      <a:pt x="95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53"/>
              <p:cNvSpPr/>
              <p:nvPr/>
            </p:nvSpPr>
            <p:spPr>
              <a:xfrm>
                <a:off x="4850650" y="3371925"/>
                <a:ext cx="276625" cy="27662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11065" extrusionOk="0">
                    <a:moveTo>
                      <a:pt x="1490" y="0"/>
                    </a:moveTo>
                    <a:cubicBezTo>
                      <a:pt x="670" y="0"/>
                      <a:pt x="1" y="669"/>
                      <a:pt x="1" y="1490"/>
                    </a:cubicBezTo>
                    <a:lnTo>
                      <a:pt x="1" y="9575"/>
                    </a:lnTo>
                    <a:cubicBezTo>
                      <a:pt x="1" y="10396"/>
                      <a:pt x="670" y="11064"/>
                      <a:pt x="1490" y="11064"/>
                    </a:cubicBezTo>
                    <a:lnTo>
                      <a:pt x="9576" y="11064"/>
                    </a:lnTo>
                    <a:cubicBezTo>
                      <a:pt x="10396" y="11064"/>
                      <a:pt x="11065" y="10396"/>
                      <a:pt x="11065" y="9575"/>
                    </a:cubicBezTo>
                    <a:lnTo>
                      <a:pt x="11065" y="1490"/>
                    </a:lnTo>
                    <a:cubicBezTo>
                      <a:pt x="11065" y="669"/>
                      <a:pt x="10396" y="0"/>
                      <a:pt x="95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53"/>
              <p:cNvSpPr/>
              <p:nvPr/>
            </p:nvSpPr>
            <p:spPr>
              <a:xfrm>
                <a:off x="4123450" y="2145450"/>
                <a:ext cx="36500" cy="18087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7235" extrusionOk="0">
                    <a:moveTo>
                      <a:pt x="730" y="1"/>
                    </a:moveTo>
                    <a:cubicBezTo>
                      <a:pt x="335" y="1"/>
                      <a:pt x="0" y="335"/>
                      <a:pt x="0" y="730"/>
                    </a:cubicBezTo>
                    <a:lnTo>
                      <a:pt x="0" y="6506"/>
                    </a:lnTo>
                    <a:cubicBezTo>
                      <a:pt x="0" y="6901"/>
                      <a:pt x="335" y="7235"/>
                      <a:pt x="730" y="7235"/>
                    </a:cubicBezTo>
                    <a:cubicBezTo>
                      <a:pt x="1155" y="7235"/>
                      <a:pt x="1459" y="6901"/>
                      <a:pt x="1459" y="6506"/>
                    </a:cubicBezTo>
                    <a:lnTo>
                      <a:pt x="1459" y="730"/>
                    </a:lnTo>
                    <a:cubicBezTo>
                      <a:pt x="1459" y="335"/>
                      <a:pt x="1155" y="1"/>
                      <a:pt x="7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53"/>
              <p:cNvSpPr/>
              <p:nvPr/>
            </p:nvSpPr>
            <p:spPr>
              <a:xfrm>
                <a:off x="4305825" y="2145450"/>
                <a:ext cx="37250" cy="18087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7235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30"/>
                    </a:cubicBezTo>
                    <a:lnTo>
                      <a:pt x="0" y="6506"/>
                    </a:lnTo>
                    <a:cubicBezTo>
                      <a:pt x="0" y="6901"/>
                      <a:pt x="335" y="7235"/>
                      <a:pt x="760" y="7235"/>
                    </a:cubicBezTo>
                    <a:cubicBezTo>
                      <a:pt x="1155" y="7235"/>
                      <a:pt x="1490" y="6901"/>
                      <a:pt x="1490" y="6506"/>
                    </a:cubicBezTo>
                    <a:lnTo>
                      <a:pt x="1490" y="730"/>
                    </a:lnTo>
                    <a:cubicBezTo>
                      <a:pt x="1490" y="335"/>
                      <a:pt x="1155" y="1"/>
                      <a:pt x="7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53"/>
              <p:cNvSpPr/>
              <p:nvPr/>
            </p:nvSpPr>
            <p:spPr>
              <a:xfrm>
                <a:off x="4488950" y="2145450"/>
                <a:ext cx="36500" cy="18087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7235" extrusionOk="0">
                    <a:moveTo>
                      <a:pt x="730" y="1"/>
                    </a:moveTo>
                    <a:cubicBezTo>
                      <a:pt x="335" y="1"/>
                      <a:pt x="1" y="335"/>
                      <a:pt x="1" y="730"/>
                    </a:cubicBezTo>
                    <a:lnTo>
                      <a:pt x="1" y="6506"/>
                    </a:lnTo>
                    <a:cubicBezTo>
                      <a:pt x="1" y="6901"/>
                      <a:pt x="335" y="7235"/>
                      <a:pt x="730" y="7235"/>
                    </a:cubicBezTo>
                    <a:cubicBezTo>
                      <a:pt x="1125" y="7235"/>
                      <a:pt x="1460" y="6901"/>
                      <a:pt x="1460" y="6506"/>
                    </a:cubicBezTo>
                    <a:lnTo>
                      <a:pt x="1460" y="730"/>
                    </a:lnTo>
                    <a:cubicBezTo>
                      <a:pt x="1460" y="335"/>
                      <a:pt x="1125" y="1"/>
                      <a:pt x="7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53"/>
              <p:cNvSpPr/>
              <p:nvPr/>
            </p:nvSpPr>
            <p:spPr>
              <a:xfrm>
                <a:off x="4671325" y="2145450"/>
                <a:ext cx="36500" cy="18087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7235" extrusionOk="0">
                    <a:moveTo>
                      <a:pt x="730" y="1"/>
                    </a:moveTo>
                    <a:cubicBezTo>
                      <a:pt x="335" y="1"/>
                      <a:pt x="1" y="335"/>
                      <a:pt x="1" y="730"/>
                    </a:cubicBezTo>
                    <a:lnTo>
                      <a:pt x="1" y="6506"/>
                    </a:lnTo>
                    <a:cubicBezTo>
                      <a:pt x="1" y="6901"/>
                      <a:pt x="335" y="7235"/>
                      <a:pt x="730" y="7235"/>
                    </a:cubicBezTo>
                    <a:cubicBezTo>
                      <a:pt x="1156" y="7235"/>
                      <a:pt x="1460" y="6901"/>
                      <a:pt x="1460" y="6506"/>
                    </a:cubicBezTo>
                    <a:lnTo>
                      <a:pt x="1460" y="730"/>
                    </a:lnTo>
                    <a:cubicBezTo>
                      <a:pt x="1460" y="335"/>
                      <a:pt x="1156" y="1"/>
                      <a:pt x="7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53"/>
              <p:cNvSpPr/>
              <p:nvPr/>
            </p:nvSpPr>
            <p:spPr>
              <a:xfrm>
                <a:off x="4853700" y="2145450"/>
                <a:ext cx="37250" cy="18087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7235" extrusionOk="0">
                    <a:moveTo>
                      <a:pt x="760" y="1"/>
                    </a:moveTo>
                    <a:cubicBezTo>
                      <a:pt x="335" y="1"/>
                      <a:pt x="1" y="335"/>
                      <a:pt x="1" y="730"/>
                    </a:cubicBezTo>
                    <a:lnTo>
                      <a:pt x="1" y="6506"/>
                    </a:lnTo>
                    <a:cubicBezTo>
                      <a:pt x="1" y="6901"/>
                      <a:pt x="335" y="7235"/>
                      <a:pt x="760" y="7235"/>
                    </a:cubicBezTo>
                    <a:cubicBezTo>
                      <a:pt x="1156" y="7235"/>
                      <a:pt x="1490" y="6901"/>
                      <a:pt x="1490" y="6506"/>
                    </a:cubicBezTo>
                    <a:lnTo>
                      <a:pt x="1490" y="730"/>
                    </a:lnTo>
                    <a:cubicBezTo>
                      <a:pt x="1490" y="335"/>
                      <a:pt x="1156" y="1"/>
                      <a:pt x="7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53"/>
              <p:cNvSpPr/>
              <p:nvPr/>
            </p:nvSpPr>
            <p:spPr>
              <a:xfrm>
                <a:off x="5036825" y="2145450"/>
                <a:ext cx="36500" cy="18087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7235" extrusionOk="0">
                    <a:moveTo>
                      <a:pt x="730" y="1"/>
                    </a:moveTo>
                    <a:cubicBezTo>
                      <a:pt x="335" y="1"/>
                      <a:pt x="1" y="335"/>
                      <a:pt x="1" y="730"/>
                    </a:cubicBezTo>
                    <a:lnTo>
                      <a:pt x="1" y="6506"/>
                    </a:lnTo>
                    <a:cubicBezTo>
                      <a:pt x="1" y="6901"/>
                      <a:pt x="335" y="7235"/>
                      <a:pt x="730" y="7235"/>
                    </a:cubicBezTo>
                    <a:cubicBezTo>
                      <a:pt x="1126" y="7235"/>
                      <a:pt x="1460" y="6901"/>
                      <a:pt x="1460" y="6506"/>
                    </a:cubicBezTo>
                    <a:lnTo>
                      <a:pt x="1460" y="730"/>
                    </a:lnTo>
                    <a:cubicBezTo>
                      <a:pt x="1460" y="335"/>
                      <a:pt x="1126" y="1"/>
                      <a:pt x="7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53"/>
              <p:cNvSpPr/>
              <p:nvPr/>
            </p:nvSpPr>
            <p:spPr>
              <a:xfrm>
                <a:off x="5204000" y="2327075"/>
                <a:ext cx="376175" cy="375400"/>
              </a:xfrm>
              <a:custGeom>
                <a:avLst/>
                <a:gdLst/>
                <a:ahLst/>
                <a:cxnLst/>
                <a:rect l="l" t="t" r="r" b="b"/>
                <a:pathLst>
                  <a:path w="15047" h="15016" extrusionOk="0">
                    <a:moveTo>
                      <a:pt x="7509" y="0"/>
                    </a:moveTo>
                    <a:cubicBezTo>
                      <a:pt x="3375" y="0"/>
                      <a:pt x="1" y="3344"/>
                      <a:pt x="1" y="7508"/>
                    </a:cubicBezTo>
                    <a:cubicBezTo>
                      <a:pt x="1" y="11642"/>
                      <a:pt x="3375" y="15016"/>
                      <a:pt x="7509" y="15016"/>
                    </a:cubicBezTo>
                    <a:cubicBezTo>
                      <a:pt x="11673" y="15016"/>
                      <a:pt x="15047" y="11642"/>
                      <a:pt x="15047" y="7508"/>
                    </a:cubicBezTo>
                    <a:cubicBezTo>
                      <a:pt x="15047" y="3344"/>
                      <a:pt x="11673" y="0"/>
                      <a:pt x="75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53"/>
              <p:cNvSpPr/>
              <p:nvPr/>
            </p:nvSpPr>
            <p:spPr>
              <a:xfrm>
                <a:off x="5204000" y="2308825"/>
                <a:ext cx="376175" cy="376175"/>
              </a:xfrm>
              <a:custGeom>
                <a:avLst/>
                <a:gdLst/>
                <a:ahLst/>
                <a:cxnLst/>
                <a:rect l="l" t="t" r="r" b="b"/>
                <a:pathLst>
                  <a:path w="15047" h="15047" extrusionOk="0">
                    <a:moveTo>
                      <a:pt x="7509" y="1"/>
                    </a:moveTo>
                    <a:cubicBezTo>
                      <a:pt x="3375" y="1"/>
                      <a:pt x="1" y="3375"/>
                      <a:pt x="1" y="7539"/>
                    </a:cubicBezTo>
                    <a:cubicBezTo>
                      <a:pt x="1" y="11673"/>
                      <a:pt x="3375" y="15047"/>
                      <a:pt x="7509" y="15047"/>
                    </a:cubicBezTo>
                    <a:cubicBezTo>
                      <a:pt x="11673" y="15047"/>
                      <a:pt x="15047" y="11673"/>
                      <a:pt x="15047" y="7539"/>
                    </a:cubicBezTo>
                    <a:cubicBezTo>
                      <a:pt x="15047" y="3375"/>
                      <a:pt x="11673" y="1"/>
                      <a:pt x="75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53"/>
              <p:cNvSpPr/>
              <p:nvPr/>
            </p:nvSpPr>
            <p:spPr>
              <a:xfrm>
                <a:off x="5204000" y="2308825"/>
                <a:ext cx="376175" cy="376175"/>
              </a:xfrm>
              <a:custGeom>
                <a:avLst/>
                <a:gdLst/>
                <a:ahLst/>
                <a:cxnLst/>
                <a:rect l="l" t="t" r="r" b="b"/>
                <a:pathLst>
                  <a:path w="15047" h="15047" fill="none" extrusionOk="0">
                    <a:moveTo>
                      <a:pt x="15047" y="7539"/>
                    </a:moveTo>
                    <a:cubicBezTo>
                      <a:pt x="15047" y="11673"/>
                      <a:pt x="11673" y="15047"/>
                      <a:pt x="7509" y="15047"/>
                    </a:cubicBezTo>
                    <a:cubicBezTo>
                      <a:pt x="3375" y="15047"/>
                      <a:pt x="1" y="11673"/>
                      <a:pt x="1" y="7539"/>
                    </a:cubicBezTo>
                    <a:cubicBezTo>
                      <a:pt x="1" y="3375"/>
                      <a:pt x="3375" y="1"/>
                      <a:pt x="7509" y="1"/>
                    </a:cubicBezTo>
                    <a:cubicBezTo>
                      <a:pt x="11673" y="1"/>
                      <a:pt x="15047" y="3375"/>
                      <a:pt x="15047" y="7539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53"/>
              <p:cNvSpPr/>
              <p:nvPr/>
            </p:nvSpPr>
            <p:spPr>
              <a:xfrm>
                <a:off x="5383350" y="2346075"/>
                <a:ext cx="1750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700" extrusionOk="0">
                    <a:moveTo>
                      <a:pt x="36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99"/>
                      <a:pt x="365" y="699"/>
                    </a:cubicBezTo>
                    <a:cubicBezTo>
                      <a:pt x="547" y="699"/>
                      <a:pt x="699" y="517"/>
                      <a:pt x="699" y="335"/>
                    </a:cubicBezTo>
                    <a:cubicBezTo>
                      <a:pt x="699" y="152"/>
                      <a:pt x="547" y="0"/>
                      <a:pt x="3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53"/>
              <p:cNvSpPr/>
              <p:nvPr/>
            </p:nvSpPr>
            <p:spPr>
              <a:xfrm>
                <a:off x="5311150" y="2364775"/>
                <a:ext cx="197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94" extrusionOk="0">
                    <a:moveTo>
                      <a:pt x="381" y="1"/>
                    </a:moveTo>
                    <a:cubicBezTo>
                      <a:pt x="326" y="1"/>
                      <a:pt x="270" y="14"/>
                      <a:pt x="213" y="43"/>
                    </a:cubicBezTo>
                    <a:cubicBezTo>
                      <a:pt x="62" y="164"/>
                      <a:pt x="1" y="377"/>
                      <a:pt x="92" y="529"/>
                    </a:cubicBezTo>
                    <a:cubicBezTo>
                      <a:pt x="154" y="632"/>
                      <a:pt x="272" y="693"/>
                      <a:pt x="389" y="693"/>
                    </a:cubicBezTo>
                    <a:cubicBezTo>
                      <a:pt x="444" y="693"/>
                      <a:pt x="499" y="680"/>
                      <a:pt x="548" y="650"/>
                    </a:cubicBezTo>
                    <a:cubicBezTo>
                      <a:pt x="730" y="559"/>
                      <a:pt x="791" y="347"/>
                      <a:pt x="700" y="195"/>
                    </a:cubicBezTo>
                    <a:cubicBezTo>
                      <a:pt x="616" y="69"/>
                      <a:pt x="503" y="1"/>
                      <a:pt x="3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53"/>
              <p:cNvSpPr/>
              <p:nvPr/>
            </p:nvSpPr>
            <p:spPr>
              <a:xfrm>
                <a:off x="5258725" y="2417200"/>
                <a:ext cx="197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94" extrusionOk="0">
                    <a:moveTo>
                      <a:pt x="398" y="0"/>
                    </a:moveTo>
                    <a:cubicBezTo>
                      <a:pt x="272" y="0"/>
                      <a:pt x="154" y="61"/>
                      <a:pt x="92" y="164"/>
                    </a:cubicBezTo>
                    <a:cubicBezTo>
                      <a:pt x="0" y="347"/>
                      <a:pt x="61" y="560"/>
                      <a:pt x="213" y="651"/>
                    </a:cubicBezTo>
                    <a:cubicBezTo>
                      <a:pt x="272" y="680"/>
                      <a:pt x="333" y="694"/>
                      <a:pt x="393" y="694"/>
                    </a:cubicBezTo>
                    <a:cubicBezTo>
                      <a:pt x="519" y="694"/>
                      <a:pt x="638" y="632"/>
                      <a:pt x="700" y="529"/>
                    </a:cubicBezTo>
                    <a:cubicBezTo>
                      <a:pt x="791" y="347"/>
                      <a:pt x="730" y="134"/>
                      <a:pt x="578" y="43"/>
                    </a:cubicBezTo>
                    <a:cubicBezTo>
                      <a:pt x="519" y="14"/>
                      <a:pt x="458" y="0"/>
                      <a:pt x="3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53"/>
              <p:cNvSpPr/>
              <p:nvPr/>
            </p:nvSpPr>
            <p:spPr>
              <a:xfrm>
                <a:off x="5240475" y="2488175"/>
                <a:ext cx="175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700" extrusionOk="0">
                    <a:moveTo>
                      <a:pt x="366" y="0"/>
                    </a:moveTo>
                    <a:cubicBezTo>
                      <a:pt x="183" y="0"/>
                      <a:pt x="1" y="152"/>
                      <a:pt x="31" y="365"/>
                    </a:cubicBezTo>
                    <a:cubicBezTo>
                      <a:pt x="31" y="547"/>
                      <a:pt x="183" y="699"/>
                      <a:pt x="366" y="699"/>
                    </a:cubicBezTo>
                    <a:cubicBezTo>
                      <a:pt x="548" y="699"/>
                      <a:pt x="700" y="547"/>
                      <a:pt x="700" y="365"/>
                    </a:cubicBezTo>
                    <a:cubicBezTo>
                      <a:pt x="700" y="183"/>
                      <a:pt x="548" y="0"/>
                      <a:pt x="3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53"/>
              <p:cNvSpPr/>
              <p:nvPr/>
            </p:nvSpPr>
            <p:spPr>
              <a:xfrm>
                <a:off x="5258725" y="2560050"/>
                <a:ext cx="19775" cy="171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84" extrusionOk="0">
                    <a:moveTo>
                      <a:pt x="393" y="0"/>
                    </a:moveTo>
                    <a:cubicBezTo>
                      <a:pt x="333" y="0"/>
                      <a:pt x="272" y="14"/>
                      <a:pt x="213" y="43"/>
                    </a:cubicBezTo>
                    <a:cubicBezTo>
                      <a:pt x="61" y="134"/>
                      <a:pt x="0" y="347"/>
                      <a:pt x="92" y="499"/>
                    </a:cubicBezTo>
                    <a:cubicBezTo>
                      <a:pt x="150" y="617"/>
                      <a:pt x="260" y="684"/>
                      <a:pt x="379" y="684"/>
                    </a:cubicBezTo>
                    <a:cubicBezTo>
                      <a:pt x="445" y="684"/>
                      <a:pt x="513" y="664"/>
                      <a:pt x="578" y="621"/>
                    </a:cubicBezTo>
                    <a:cubicBezTo>
                      <a:pt x="730" y="530"/>
                      <a:pt x="791" y="317"/>
                      <a:pt x="700" y="165"/>
                    </a:cubicBezTo>
                    <a:cubicBezTo>
                      <a:pt x="638" y="62"/>
                      <a:pt x="519" y="0"/>
                      <a:pt x="3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53"/>
              <p:cNvSpPr/>
              <p:nvPr/>
            </p:nvSpPr>
            <p:spPr>
              <a:xfrm>
                <a:off x="5311150" y="2611750"/>
                <a:ext cx="19775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93" extrusionOk="0">
                    <a:moveTo>
                      <a:pt x="395" y="0"/>
                    </a:moveTo>
                    <a:cubicBezTo>
                      <a:pt x="276" y="0"/>
                      <a:pt x="155" y="68"/>
                      <a:pt x="92" y="194"/>
                    </a:cubicBezTo>
                    <a:cubicBezTo>
                      <a:pt x="1" y="346"/>
                      <a:pt x="62" y="559"/>
                      <a:pt x="213" y="650"/>
                    </a:cubicBezTo>
                    <a:cubicBezTo>
                      <a:pt x="262" y="679"/>
                      <a:pt x="317" y="693"/>
                      <a:pt x="373" y="693"/>
                    </a:cubicBezTo>
                    <a:cubicBezTo>
                      <a:pt x="493" y="693"/>
                      <a:pt x="617" y="632"/>
                      <a:pt x="700" y="528"/>
                    </a:cubicBezTo>
                    <a:cubicBezTo>
                      <a:pt x="791" y="376"/>
                      <a:pt x="730" y="164"/>
                      <a:pt x="548" y="42"/>
                    </a:cubicBezTo>
                    <a:cubicBezTo>
                      <a:pt x="501" y="14"/>
                      <a:pt x="448" y="0"/>
                      <a:pt x="3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53"/>
              <p:cNvSpPr/>
              <p:nvPr/>
            </p:nvSpPr>
            <p:spPr>
              <a:xfrm>
                <a:off x="5383350" y="2631025"/>
                <a:ext cx="1750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700" extrusionOk="0">
                    <a:moveTo>
                      <a:pt x="36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48"/>
                      <a:pt x="152" y="700"/>
                      <a:pt x="365" y="700"/>
                    </a:cubicBezTo>
                    <a:cubicBezTo>
                      <a:pt x="547" y="700"/>
                      <a:pt x="699" y="548"/>
                      <a:pt x="699" y="335"/>
                    </a:cubicBezTo>
                    <a:cubicBezTo>
                      <a:pt x="699" y="153"/>
                      <a:pt x="547" y="1"/>
                      <a:pt x="3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53"/>
              <p:cNvSpPr/>
              <p:nvPr/>
            </p:nvSpPr>
            <p:spPr>
              <a:xfrm>
                <a:off x="5453250" y="2611750"/>
                <a:ext cx="19775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93" extrusionOk="0">
                    <a:moveTo>
                      <a:pt x="397" y="0"/>
                    </a:moveTo>
                    <a:cubicBezTo>
                      <a:pt x="344" y="0"/>
                      <a:pt x="291" y="14"/>
                      <a:pt x="244" y="42"/>
                    </a:cubicBezTo>
                    <a:cubicBezTo>
                      <a:pt x="62" y="164"/>
                      <a:pt x="1" y="376"/>
                      <a:pt x="122" y="528"/>
                    </a:cubicBezTo>
                    <a:cubicBezTo>
                      <a:pt x="184" y="632"/>
                      <a:pt x="302" y="693"/>
                      <a:pt x="419" y="693"/>
                    </a:cubicBezTo>
                    <a:cubicBezTo>
                      <a:pt x="475" y="693"/>
                      <a:pt x="530" y="679"/>
                      <a:pt x="578" y="650"/>
                    </a:cubicBezTo>
                    <a:cubicBezTo>
                      <a:pt x="730" y="559"/>
                      <a:pt x="791" y="346"/>
                      <a:pt x="700" y="194"/>
                    </a:cubicBezTo>
                    <a:cubicBezTo>
                      <a:pt x="637" y="68"/>
                      <a:pt x="516" y="0"/>
                      <a:pt x="3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53"/>
              <p:cNvSpPr/>
              <p:nvPr/>
            </p:nvSpPr>
            <p:spPr>
              <a:xfrm>
                <a:off x="5505700" y="2559875"/>
                <a:ext cx="19775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91" extrusionOk="0">
                    <a:moveTo>
                      <a:pt x="376" y="0"/>
                    </a:moveTo>
                    <a:cubicBezTo>
                      <a:pt x="258" y="0"/>
                      <a:pt x="150" y="55"/>
                      <a:pt x="91" y="172"/>
                    </a:cubicBezTo>
                    <a:cubicBezTo>
                      <a:pt x="0" y="324"/>
                      <a:pt x="61" y="537"/>
                      <a:pt x="213" y="628"/>
                    </a:cubicBezTo>
                    <a:cubicBezTo>
                      <a:pt x="277" y="671"/>
                      <a:pt x="346" y="691"/>
                      <a:pt x="411" y="691"/>
                    </a:cubicBezTo>
                    <a:cubicBezTo>
                      <a:pt x="531" y="691"/>
                      <a:pt x="640" y="624"/>
                      <a:pt x="699" y="506"/>
                    </a:cubicBezTo>
                    <a:cubicBezTo>
                      <a:pt x="790" y="354"/>
                      <a:pt x="730" y="141"/>
                      <a:pt x="578" y="50"/>
                    </a:cubicBezTo>
                    <a:cubicBezTo>
                      <a:pt x="512" y="18"/>
                      <a:pt x="443" y="0"/>
                      <a:pt x="3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53"/>
              <p:cNvSpPr/>
              <p:nvPr/>
            </p:nvSpPr>
            <p:spPr>
              <a:xfrm>
                <a:off x="5526200" y="2488175"/>
                <a:ext cx="1750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700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65"/>
                    </a:cubicBezTo>
                    <a:cubicBezTo>
                      <a:pt x="1" y="547"/>
                      <a:pt x="153" y="699"/>
                      <a:pt x="335" y="699"/>
                    </a:cubicBezTo>
                    <a:cubicBezTo>
                      <a:pt x="517" y="699"/>
                      <a:pt x="700" y="547"/>
                      <a:pt x="700" y="365"/>
                    </a:cubicBezTo>
                    <a:cubicBezTo>
                      <a:pt x="700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53"/>
              <p:cNvSpPr/>
              <p:nvPr/>
            </p:nvSpPr>
            <p:spPr>
              <a:xfrm>
                <a:off x="5505700" y="2417200"/>
                <a:ext cx="197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94" extrusionOk="0">
                    <a:moveTo>
                      <a:pt x="393" y="0"/>
                    </a:moveTo>
                    <a:cubicBezTo>
                      <a:pt x="333" y="0"/>
                      <a:pt x="271" y="14"/>
                      <a:pt x="213" y="43"/>
                    </a:cubicBezTo>
                    <a:cubicBezTo>
                      <a:pt x="61" y="134"/>
                      <a:pt x="0" y="347"/>
                      <a:pt x="91" y="529"/>
                    </a:cubicBezTo>
                    <a:cubicBezTo>
                      <a:pt x="153" y="632"/>
                      <a:pt x="271" y="694"/>
                      <a:pt x="398" y="694"/>
                    </a:cubicBezTo>
                    <a:cubicBezTo>
                      <a:pt x="457" y="694"/>
                      <a:pt x="519" y="680"/>
                      <a:pt x="578" y="651"/>
                    </a:cubicBezTo>
                    <a:cubicBezTo>
                      <a:pt x="730" y="560"/>
                      <a:pt x="790" y="347"/>
                      <a:pt x="699" y="164"/>
                    </a:cubicBezTo>
                    <a:cubicBezTo>
                      <a:pt x="637" y="61"/>
                      <a:pt x="519" y="0"/>
                      <a:pt x="3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53"/>
              <p:cNvSpPr/>
              <p:nvPr/>
            </p:nvSpPr>
            <p:spPr>
              <a:xfrm>
                <a:off x="5453250" y="2364775"/>
                <a:ext cx="197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94" extrusionOk="0">
                    <a:moveTo>
                      <a:pt x="424" y="1"/>
                    </a:moveTo>
                    <a:cubicBezTo>
                      <a:pt x="303" y="1"/>
                      <a:pt x="176" y="69"/>
                      <a:pt x="92" y="195"/>
                    </a:cubicBezTo>
                    <a:cubicBezTo>
                      <a:pt x="1" y="347"/>
                      <a:pt x="62" y="559"/>
                      <a:pt x="244" y="650"/>
                    </a:cubicBezTo>
                    <a:cubicBezTo>
                      <a:pt x="293" y="680"/>
                      <a:pt x="348" y="693"/>
                      <a:pt x="403" y="693"/>
                    </a:cubicBezTo>
                    <a:cubicBezTo>
                      <a:pt x="520" y="693"/>
                      <a:pt x="638" y="632"/>
                      <a:pt x="700" y="529"/>
                    </a:cubicBezTo>
                    <a:cubicBezTo>
                      <a:pt x="791" y="377"/>
                      <a:pt x="761" y="164"/>
                      <a:pt x="578" y="43"/>
                    </a:cubicBezTo>
                    <a:cubicBezTo>
                      <a:pt x="531" y="14"/>
                      <a:pt x="478" y="1"/>
                      <a:pt x="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53"/>
              <p:cNvSpPr/>
              <p:nvPr/>
            </p:nvSpPr>
            <p:spPr>
              <a:xfrm>
                <a:off x="5391700" y="2389375"/>
                <a:ext cx="25" cy="1079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317" fill="none" extrusionOk="0">
                    <a:moveTo>
                      <a:pt x="1" y="1"/>
                    </a:moveTo>
                    <a:lnTo>
                      <a:pt x="1" y="4317"/>
                    </a:lnTo>
                  </a:path>
                </a:pathLst>
              </a:custGeom>
              <a:noFill/>
              <a:ln w="8350" cap="flat" cmpd="sng">
                <a:solidFill>
                  <a:srgbClr val="000000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53"/>
              <p:cNvSpPr/>
              <p:nvPr/>
            </p:nvSpPr>
            <p:spPr>
              <a:xfrm>
                <a:off x="5338500" y="2497300"/>
                <a:ext cx="53225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1581" fill="none" extrusionOk="0">
                    <a:moveTo>
                      <a:pt x="1" y="1581"/>
                    </a:moveTo>
                    <a:lnTo>
                      <a:pt x="2129" y="0"/>
                    </a:lnTo>
                  </a:path>
                </a:pathLst>
              </a:custGeom>
              <a:noFill/>
              <a:ln w="8350" cap="flat" cmpd="sng">
                <a:solidFill>
                  <a:srgbClr val="000000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53"/>
              <p:cNvSpPr/>
              <p:nvPr/>
            </p:nvSpPr>
            <p:spPr>
              <a:xfrm>
                <a:off x="3522375" y="3347600"/>
                <a:ext cx="480275" cy="479525"/>
              </a:xfrm>
              <a:custGeom>
                <a:avLst/>
                <a:gdLst/>
                <a:ahLst/>
                <a:cxnLst/>
                <a:rect l="l" t="t" r="r" b="b"/>
                <a:pathLst>
                  <a:path w="19211" h="19181" extrusionOk="0">
                    <a:moveTo>
                      <a:pt x="9605" y="1"/>
                    </a:moveTo>
                    <a:cubicBezTo>
                      <a:pt x="4316" y="1"/>
                      <a:pt x="0" y="4286"/>
                      <a:pt x="0" y="9575"/>
                    </a:cubicBezTo>
                    <a:cubicBezTo>
                      <a:pt x="0" y="14894"/>
                      <a:pt x="4316" y="19180"/>
                      <a:pt x="9605" y="19180"/>
                    </a:cubicBezTo>
                    <a:cubicBezTo>
                      <a:pt x="14925" y="19180"/>
                      <a:pt x="19210" y="14894"/>
                      <a:pt x="19210" y="9575"/>
                    </a:cubicBezTo>
                    <a:cubicBezTo>
                      <a:pt x="19210" y="4286"/>
                      <a:pt x="14925" y="1"/>
                      <a:pt x="9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53"/>
              <p:cNvSpPr/>
              <p:nvPr/>
            </p:nvSpPr>
            <p:spPr>
              <a:xfrm>
                <a:off x="3522375" y="3324800"/>
                <a:ext cx="480275" cy="479525"/>
              </a:xfrm>
              <a:custGeom>
                <a:avLst/>
                <a:gdLst/>
                <a:ahLst/>
                <a:cxnLst/>
                <a:rect l="l" t="t" r="r" b="b"/>
                <a:pathLst>
                  <a:path w="19211" h="19181" extrusionOk="0">
                    <a:moveTo>
                      <a:pt x="9605" y="1"/>
                    </a:moveTo>
                    <a:cubicBezTo>
                      <a:pt x="4316" y="1"/>
                      <a:pt x="0" y="4287"/>
                      <a:pt x="0" y="9606"/>
                    </a:cubicBezTo>
                    <a:cubicBezTo>
                      <a:pt x="0" y="14895"/>
                      <a:pt x="4316" y="19180"/>
                      <a:pt x="9605" y="19180"/>
                    </a:cubicBezTo>
                    <a:cubicBezTo>
                      <a:pt x="14925" y="19180"/>
                      <a:pt x="19210" y="14895"/>
                      <a:pt x="19210" y="9606"/>
                    </a:cubicBezTo>
                    <a:cubicBezTo>
                      <a:pt x="19210" y="4287"/>
                      <a:pt x="14925" y="1"/>
                      <a:pt x="96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53"/>
              <p:cNvSpPr/>
              <p:nvPr/>
            </p:nvSpPr>
            <p:spPr>
              <a:xfrm>
                <a:off x="3617350" y="3390150"/>
                <a:ext cx="350350" cy="23712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9485" fill="none" extrusionOk="0">
                    <a:moveTo>
                      <a:pt x="1" y="4925"/>
                    </a:moveTo>
                    <a:lnTo>
                      <a:pt x="4560" y="9484"/>
                    </a:lnTo>
                    <a:lnTo>
                      <a:pt x="14013" y="1"/>
                    </a:lnTo>
                  </a:path>
                </a:pathLst>
              </a:custGeom>
              <a:noFill/>
              <a:ln w="120075" cap="flat" cmpd="sng">
                <a:solidFill>
                  <a:srgbClr val="000000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53"/>
              <p:cNvSpPr/>
              <p:nvPr/>
            </p:nvSpPr>
            <p:spPr>
              <a:xfrm>
                <a:off x="5550525" y="4104450"/>
                <a:ext cx="2965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794" extrusionOk="0">
                    <a:moveTo>
                      <a:pt x="152" y="1"/>
                    </a:moveTo>
                    <a:lnTo>
                      <a:pt x="0" y="1612"/>
                    </a:lnTo>
                    <a:lnTo>
                      <a:pt x="1064" y="1794"/>
                    </a:lnTo>
                    <a:lnTo>
                      <a:pt x="1186" y="183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53"/>
              <p:cNvSpPr/>
              <p:nvPr/>
            </p:nvSpPr>
            <p:spPr>
              <a:xfrm>
                <a:off x="5550525" y="3492750"/>
                <a:ext cx="123875" cy="626925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5077" extrusionOk="0">
                    <a:moveTo>
                      <a:pt x="669" y="0"/>
                    </a:moveTo>
                    <a:lnTo>
                      <a:pt x="0" y="25077"/>
                    </a:lnTo>
                    <a:lnTo>
                      <a:pt x="1307" y="25077"/>
                    </a:lnTo>
                    <a:lnTo>
                      <a:pt x="49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53"/>
              <p:cNvSpPr/>
              <p:nvPr/>
            </p:nvSpPr>
            <p:spPr>
              <a:xfrm>
                <a:off x="5457825" y="4129525"/>
                <a:ext cx="12615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1886" extrusionOk="0">
                    <a:moveTo>
                      <a:pt x="3556" y="1"/>
                    </a:moveTo>
                    <a:cubicBezTo>
                      <a:pt x="3556" y="1"/>
                      <a:pt x="2341" y="791"/>
                      <a:pt x="2280" y="852"/>
                    </a:cubicBezTo>
                    <a:cubicBezTo>
                      <a:pt x="2249" y="882"/>
                      <a:pt x="517" y="1095"/>
                      <a:pt x="517" y="1095"/>
                    </a:cubicBezTo>
                    <a:lnTo>
                      <a:pt x="0" y="1885"/>
                    </a:lnTo>
                    <a:lnTo>
                      <a:pt x="5046" y="1885"/>
                    </a:lnTo>
                    <a:lnTo>
                      <a:pt x="5046" y="305"/>
                    </a:lnTo>
                    <a:lnTo>
                      <a:pt x="355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53"/>
              <p:cNvSpPr/>
              <p:nvPr/>
            </p:nvSpPr>
            <p:spPr>
              <a:xfrm>
                <a:off x="5794450" y="4111300"/>
                <a:ext cx="3497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520" extrusionOk="0">
                    <a:moveTo>
                      <a:pt x="1186" y="0"/>
                    </a:moveTo>
                    <a:lnTo>
                      <a:pt x="0" y="183"/>
                    </a:lnTo>
                    <a:lnTo>
                      <a:pt x="244" y="1520"/>
                    </a:lnTo>
                    <a:lnTo>
                      <a:pt x="1399" y="1398"/>
                    </a:lnTo>
                    <a:cubicBezTo>
                      <a:pt x="1399" y="1398"/>
                      <a:pt x="1247" y="61"/>
                      <a:pt x="11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53"/>
              <p:cNvSpPr/>
              <p:nvPr/>
            </p:nvSpPr>
            <p:spPr>
              <a:xfrm>
                <a:off x="5413750" y="3180425"/>
                <a:ext cx="180100" cy="212025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8481" extrusionOk="0">
                    <a:moveTo>
                      <a:pt x="5867" y="1"/>
                    </a:moveTo>
                    <a:lnTo>
                      <a:pt x="3374" y="5168"/>
                    </a:lnTo>
                    <a:lnTo>
                      <a:pt x="1216" y="1703"/>
                    </a:lnTo>
                    <a:cubicBezTo>
                      <a:pt x="912" y="1824"/>
                      <a:pt x="365" y="2007"/>
                      <a:pt x="0" y="2159"/>
                    </a:cubicBezTo>
                    <a:lnTo>
                      <a:pt x="2067" y="7995"/>
                    </a:lnTo>
                    <a:lnTo>
                      <a:pt x="3556" y="8481"/>
                    </a:lnTo>
                    <a:lnTo>
                      <a:pt x="7204" y="4408"/>
                    </a:lnTo>
                    <a:lnTo>
                      <a:pt x="58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53"/>
              <p:cNvSpPr/>
              <p:nvPr/>
            </p:nvSpPr>
            <p:spPr>
              <a:xfrm>
                <a:off x="5560400" y="3153825"/>
                <a:ext cx="240900" cy="338950"/>
              </a:xfrm>
              <a:custGeom>
                <a:avLst/>
                <a:gdLst/>
                <a:ahLst/>
                <a:cxnLst/>
                <a:rect l="l" t="t" r="r" b="b"/>
                <a:pathLst>
                  <a:path w="9636" h="13558" extrusionOk="0">
                    <a:moveTo>
                      <a:pt x="4286" y="1"/>
                    </a:moveTo>
                    <a:cubicBezTo>
                      <a:pt x="3101" y="1"/>
                      <a:pt x="1946" y="244"/>
                      <a:pt x="882" y="700"/>
                    </a:cubicBezTo>
                    <a:lnTo>
                      <a:pt x="1" y="1065"/>
                    </a:lnTo>
                    <a:lnTo>
                      <a:pt x="669" y="6657"/>
                    </a:lnTo>
                    <a:lnTo>
                      <a:pt x="244" y="13557"/>
                    </a:lnTo>
                    <a:lnTo>
                      <a:pt x="7265" y="13557"/>
                    </a:lnTo>
                    <a:lnTo>
                      <a:pt x="7295" y="13071"/>
                    </a:lnTo>
                    <a:lnTo>
                      <a:pt x="7812" y="7964"/>
                    </a:lnTo>
                    <a:cubicBezTo>
                      <a:pt x="7812" y="7964"/>
                      <a:pt x="8086" y="7053"/>
                      <a:pt x="8420" y="5928"/>
                    </a:cubicBezTo>
                    <a:cubicBezTo>
                      <a:pt x="8937" y="4195"/>
                      <a:pt x="9606" y="1946"/>
                      <a:pt x="9636" y="1855"/>
                    </a:cubicBezTo>
                    <a:lnTo>
                      <a:pt x="9271" y="1581"/>
                    </a:lnTo>
                    <a:cubicBezTo>
                      <a:pt x="8542" y="1065"/>
                      <a:pt x="7751" y="669"/>
                      <a:pt x="6900" y="396"/>
                    </a:cubicBezTo>
                    <a:cubicBezTo>
                      <a:pt x="6049" y="153"/>
                      <a:pt x="5168" y="1"/>
                      <a:pt x="4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53"/>
              <p:cNvSpPr/>
              <p:nvPr/>
            </p:nvSpPr>
            <p:spPr>
              <a:xfrm>
                <a:off x="5637150" y="3492750"/>
                <a:ext cx="192275" cy="636800"/>
              </a:xfrm>
              <a:custGeom>
                <a:avLst/>
                <a:gdLst/>
                <a:ahLst/>
                <a:cxnLst/>
                <a:rect l="l" t="t" r="r" b="b"/>
                <a:pathLst>
                  <a:path w="7691" h="25472" extrusionOk="0">
                    <a:moveTo>
                      <a:pt x="0" y="0"/>
                    </a:moveTo>
                    <a:lnTo>
                      <a:pt x="0" y="395"/>
                    </a:lnTo>
                    <a:cubicBezTo>
                      <a:pt x="0" y="2037"/>
                      <a:pt x="213" y="3648"/>
                      <a:pt x="639" y="5198"/>
                    </a:cubicBezTo>
                    <a:lnTo>
                      <a:pt x="6292" y="25472"/>
                    </a:lnTo>
                    <a:lnTo>
                      <a:pt x="7691" y="25229"/>
                    </a:lnTo>
                    <a:lnTo>
                      <a:pt x="4377" y="2553"/>
                    </a:lnTo>
                    <a:lnTo>
                      <a:pt x="41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53"/>
              <p:cNvSpPr/>
              <p:nvPr/>
            </p:nvSpPr>
            <p:spPr>
              <a:xfrm>
                <a:off x="5792175" y="4129525"/>
                <a:ext cx="1254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1886" extrusionOk="0">
                    <a:moveTo>
                      <a:pt x="1672" y="1"/>
                    </a:moveTo>
                    <a:lnTo>
                      <a:pt x="0" y="305"/>
                    </a:lnTo>
                    <a:lnTo>
                      <a:pt x="0" y="1885"/>
                    </a:lnTo>
                    <a:lnTo>
                      <a:pt x="5015" y="1885"/>
                    </a:lnTo>
                    <a:lnTo>
                      <a:pt x="4529" y="1095"/>
                    </a:lnTo>
                    <a:cubicBezTo>
                      <a:pt x="4529" y="1095"/>
                      <a:pt x="2797" y="882"/>
                      <a:pt x="2736" y="852"/>
                    </a:cubicBezTo>
                    <a:cubicBezTo>
                      <a:pt x="2705" y="791"/>
                      <a:pt x="1672" y="1"/>
                      <a:pt x="16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53"/>
              <p:cNvSpPr/>
              <p:nvPr/>
            </p:nvSpPr>
            <p:spPr>
              <a:xfrm>
                <a:off x="5340800" y="3164475"/>
                <a:ext cx="1033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2797" extrusionOk="0">
                    <a:moveTo>
                      <a:pt x="213" y="0"/>
                    </a:moveTo>
                    <a:lnTo>
                      <a:pt x="0" y="365"/>
                    </a:lnTo>
                    <a:lnTo>
                      <a:pt x="3009" y="2493"/>
                    </a:lnTo>
                    <a:lnTo>
                      <a:pt x="3101" y="2797"/>
                    </a:lnTo>
                    <a:cubicBezTo>
                      <a:pt x="3465" y="2645"/>
                      <a:pt x="3830" y="2462"/>
                      <a:pt x="4134" y="2341"/>
                    </a:cubicBezTo>
                    <a:lnTo>
                      <a:pt x="4104" y="2310"/>
                    </a:lnTo>
                    <a:lnTo>
                      <a:pt x="3009" y="0"/>
                    </a:lnTo>
                    <a:lnTo>
                      <a:pt x="2614" y="0"/>
                    </a:lnTo>
                    <a:cubicBezTo>
                      <a:pt x="2614" y="0"/>
                      <a:pt x="2736" y="791"/>
                      <a:pt x="2736" y="851"/>
                    </a:cubicBezTo>
                    <a:cubicBezTo>
                      <a:pt x="2736" y="912"/>
                      <a:pt x="2645" y="1095"/>
                      <a:pt x="2645" y="1095"/>
                    </a:cubicBez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53"/>
              <p:cNvSpPr/>
              <p:nvPr/>
            </p:nvSpPr>
            <p:spPr>
              <a:xfrm>
                <a:off x="5742775" y="3302000"/>
                <a:ext cx="28150" cy="17785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7114" extrusionOk="0">
                    <a:moveTo>
                      <a:pt x="1125" y="1"/>
                    </a:moveTo>
                    <a:lnTo>
                      <a:pt x="183" y="92"/>
                    </a:lnTo>
                    <a:lnTo>
                      <a:pt x="0" y="7113"/>
                    </a:lnTo>
                    <a:lnTo>
                      <a:pt x="517" y="2037"/>
                    </a:lnTo>
                    <a:cubicBezTo>
                      <a:pt x="517" y="2037"/>
                      <a:pt x="791" y="1126"/>
                      <a:pt x="11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53"/>
              <p:cNvSpPr/>
              <p:nvPr/>
            </p:nvSpPr>
            <p:spPr>
              <a:xfrm>
                <a:off x="5565725" y="3472975"/>
                <a:ext cx="17707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7083" h="792" extrusionOk="0">
                    <a:moveTo>
                      <a:pt x="91" y="1"/>
                    </a:moveTo>
                    <a:lnTo>
                      <a:pt x="0" y="791"/>
                    </a:lnTo>
                    <a:lnTo>
                      <a:pt x="7052" y="791"/>
                    </a:lnTo>
                    <a:lnTo>
                      <a:pt x="7082" y="396"/>
                    </a:lnTo>
                    <a:cubicBezTo>
                      <a:pt x="7082" y="396"/>
                      <a:pt x="91" y="1"/>
                      <a:pt x="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53"/>
              <p:cNvSpPr/>
              <p:nvPr/>
            </p:nvSpPr>
            <p:spPr>
              <a:xfrm>
                <a:off x="5723025" y="3480575"/>
                <a:ext cx="50175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919" extrusionOk="0">
                    <a:moveTo>
                      <a:pt x="1398" y="1"/>
                    </a:moveTo>
                    <a:lnTo>
                      <a:pt x="1368" y="31"/>
                    </a:lnTo>
                    <a:lnTo>
                      <a:pt x="0" y="974"/>
                    </a:lnTo>
                    <a:lnTo>
                      <a:pt x="882" y="2919"/>
                    </a:lnTo>
                    <a:lnTo>
                      <a:pt x="2006" y="852"/>
                    </a:lnTo>
                    <a:cubicBezTo>
                      <a:pt x="1824" y="487"/>
                      <a:pt x="1550" y="274"/>
                      <a:pt x="13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53"/>
              <p:cNvSpPr/>
              <p:nvPr/>
            </p:nvSpPr>
            <p:spPr>
              <a:xfrm>
                <a:off x="5747325" y="3200175"/>
                <a:ext cx="104150" cy="301700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12068" extrusionOk="0">
                    <a:moveTo>
                      <a:pt x="2159" y="1"/>
                    </a:moveTo>
                    <a:cubicBezTo>
                      <a:pt x="943" y="609"/>
                      <a:pt x="153" y="1855"/>
                      <a:pt x="1" y="4165"/>
                    </a:cubicBezTo>
                    <a:lnTo>
                      <a:pt x="2007" y="6961"/>
                    </a:lnTo>
                    <a:lnTo>
                      <a:pt x="335" y="11156"/>
                    </a:lnTo>
                    <a:cubicBezTo>
                      <a:pt x="487" y="11430"/>
                      <a:pt x="852" y="11703"/>
                      <a:pt x="1034" y="12068"/>
                    </a:cubicBezTo>
                    <a:lnTo>
                      <a:pt x="1065" y="11946"/>
                    </a:lnTo>
                    <a:lnTo>
                      <a:pt x="3952" y="8147"/>
                    </a:lnTo>
                    <a:lnTo>
                      <a:pt x="4165" y="6445"/>
                    </a:lnTo>
                    <a:cubicBezTo>
                      <a:pt x="4165" y="6354"/>
                      <a:pt x="2159" y="1"/>
                      <a:pt x="2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53"/>
              <p:cNvSpPr/>
              <p:nvPr/>
            </p:nvSpPr>
            <p:spPr>
              <a:xfrm>
                <a:off x="5238975" y="2915225"/>
                <a:ext cx="276625" cy="27737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11095" extrusionOk="0">
                    <a:moveTo>
                      <a:pt x="1490" y="1"/>
                    </a:moveTo>
                    <a:cubicBezTo>
                      <a:pt x="669" y="1"/>
                      <a:pt x="0" y="669"/>
                      <a:pt x="0" y="1520"/>
                    </a:cubicBezTo>
                    <a:lnTo>
                      <a:pt x="0" y="9575"/>
                    </a:lnTo>
                    <a:cubicBezTo>
                      <a:pt x="0" y="10426"/>
                      <a:pt x="669" y="11095"/>
                      <a:pt x="1490" y="11095"/>
                    </a:cubicBezTo>
                    <a:lnTo>
                      <a:pt x="9575" y="11095"/>
                    </a:lnTo>
                    <a:cubicBezTo>
                      <a:pt x="10395" y="11095"/>
                      <a:pt x="11064" y="10426"/>
                      <a:pt x="11064" y="9575"/>
                    </a:cubicBezTo>
                    <a:lnTo>
                      <a:pt x="11064" y="1520"/>
                    </a:lnTo>
                    <a:cubicBezTo>
                      <a:pt x="11064" y="669"/>
                      <a:pt x="10395" y="1"/>
                      <a:pt x="95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53"/>
              <p:cNvSpPr/>
              <p:nvPr/>
            </p:nvSpPr>
            <p:spPr>
              <a:xfrm>
                <a:off x="5257200" y="2934225"/>
                <a:ext cx="240150" cy="2394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9576" extrusionOk="0">
                    <a:moveTo>
                      <a:pt x="761" y="0"/>
                    </a:moveTo>
                    <a:cubicBezTo>
                      <a:pt x="335" y="0"/>
                      <a:pt x="1" y="335"/>
                      <a:pt x="1" y="760"/>
                    </a:cubicBezTo>
                    <a:lnTo>
                      <a:pt x="1" y="8815"/>
                    </a:lnTo>
                    <a:cubicBezTo>
                      <a:pt x="1" y="9241"/>
                      <a:pt x="335" y="9575"/>
                      <a:pt x="761" y="9575"/>
                    </a:cubicBezTo>
                    <a:lnTo>
                      <a:pt x="8846" y="9575"/>
                    </a:lnTo>
                    <a:cubicBezTo>
                      <a:pt x="9241" y="9575"/>
                      <a:pt x="9606" y="9241"/>
                      <a:pt x="9606" y="8815"/>
                    </a:cubicBezTo>
                    <a:lnTo>
                      <a:pt x="9606" y="760"/>
                    </a:lnTo>
                    <a:cubicBezTo>
                      <a:pt x="9606" y="335"/>
                      <a:pt x="9241" y="0"/>
                      <a:pt x="88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53"/>
              <p:cNvSpPr/>
              <p:nvPr/>
            </p:nvSpPr>
            <p:spPr>
              <a:xfrm>
                <a:off x="5406150" y="3164475"/>
                <a:ext cx="327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885" extrusionOk="0">
                    <a:moveTo>
                      <a:pt x="395" y="0"/>
                    </a:moveTo>
                    <a:cubicBezTo>
                      <a:pt x="183" y="0"/>
                      <a:pt x="0" y="183"/>
                      <a:pt x="31" y="395"/>
                    </a:cubicBezTo>
                    <a:cubicBezTo>
                      <a:pt x="91" y="608"/>
                      <a:pt x="122" y="851"/>
                      <a:pt x="122" y="882"/>
                    </a:cubicBezTo>
                    <a:cubicBezTo>
                      <a:pt x="122" y="912"/>
                      <a:pt x="61" y="1064"/>
                      <a:pt x="31" y="1125"/>
                    </a:cubicBezTo>
                    <a:cubicBezTo>
                      <a:pt x="152" y="1307"/>
                      <a:pt x="335" y="1490"/>
                      <a:pt x="487" y="1611"/>
                    </a:cubicBezTo>
                    <a:cubicBezTo>
                      <a:pt x="578" y="1702"/>
                      <a:pt x="942" y="1794"/>
                      <a:pt x="1307" y="1885"/>
                    </a:cubicBez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53"/>
              <p:cNvSpPr/>
              <p:nvPr/>
            </p:nvSpPr>
            <p:spPr>
              <a:xfrm>
                <a:off x="5634875" y="3090750"/>
                <a:ext cx="676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3098" extrusionOk="0">
                    <a:moveTo>
                      <a:pt x="2706" y="1"/>
                    </a:moveTo>
                    <a:lnTo>
                      <a:pt x="183" y="305"/>
                    </a:lnTo>
                    <a:cubicBezTo>
                      <a:pt x="183" y="305"/>
                      <a:pt x="0" y="2767"/>
                      <a:pt x="0" y="2828"/>
                    </a:cubicBezTo>
                    <a:cubicBezTo>
                      <a:pt x="0" y="3016"/>
                      <a:pt x="532" y="3098"/>
                      <a:pt x="1125" y="3098"/>
                    </a:cubicBezTo>
                    <a:cubicBezTo>
                      <a:pt x="1868" y="3098"/>
                      <a:pt x="2706" y="2970"/>
                      <a:pt x="2706" y="2767"/>
                    </a:cubicBezTo>
                    <a:cubicBezTo>
                      <a:pt x="2706" y="2767"/>
                      <a:pt x="2706" y="31"/>
                      <a:pt x="27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53"/>
              <p:cNvSpPr/>
              <p:nvPr/>
            </p:nvSpPr>
            <p:spPr>
              <a:xfrm>
                <a:off x="5610550" y="3014775"/>
                <a:ext cx="99575" cy="11105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4442" extrusionOk="0">
                    <a:moveTo>
                      <a:pt x="1551" y="0"/>
                    </a:moveTo>
                    <a:lnTo>
                      <a:pt x="1" y="456"/>
                    </a:lnTo>
                    <a:lnTo>
                      <a:pt x="61" y="1429"/>
                    </a:lnTo>
                    <a:lnTo>
                      <a:pt x="183" y="2827"/>
                    </a:lnTo>
                    <a:lnTo>
                      <a:pt x="517" y="4043"/>
                    </a:lnTo>
                    <a:cubicBezTo>
                      <a:pt x="601" y="4293"/>
                      <a:pt x="812" y="4442"/>
                      <a:pt x="1057" y="4442"/>
                    </a:cubicBezTo>
                    <a:cubicBezTo>
                      <a:pt x="1079" y="4442"/>
                      <a:pt x="1102" y="4441"/>
                      <a:pt x="1125" y="4438"/>
                    </a:cubicBezTo>
                    <a:lnTo>
                      <a:pt x="2371" y="4347"/>
                    </a:lnTo>
                    <a:cubicBezTo>
                      <a:pt x="2919" y="4286"/>
                      <a:pt x="3375" y="3982"/>
                      <a:pt x="3618" y="3526"/>
                    </a:cubicBezTo>
                    <a:lnTo>
                      <a:pt x="3982" y="2858"/>
                    </a:lnTo>
                    <a:lnTo>
                      <a:pt x="3982" y="244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53"/>
              <p:cNvSpPr/>
              <p:nvPr/>
            </p:nvSpPr>
            <p:spPr>
              <a:xfrm>
                <a:off x="5685025" y="3016300"/>
                <a:ext cx="41050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2189" extrusionOk="0">
                    <a:moveTo>
                      <a:pt x="0" y="0"/>
                    </a:moveTo>
                    <a:lnTo>
                      <a:pt x="730" y="2189"/>
                    </a:lnTo>
                    <a:lnTo>
                      <a:pt x="1277" y="2097"/>
                    </a:lnTo>
                    <a:lnTo>
                      <a:pt x="1642" y="4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2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53"/>
              <p:cNvSpPr/>
              <p:nvPr/>
            </p:nvSpPr>
            <p:spPr>
              <a:xfrm>
                <a:off x="5606750" y="3011725"/>
                <a:ext cx="129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190" extrusionOk="0">
                    <a:moveTo>
                      <a:pt x="517" y="1"/>
                    </a:moveTo>
                    <a:lnTo>
                      <a:pt x="1" y="274"/>
                    </a:lnTo>
                    <a:lnTo>
                      <a:pt x="274" y="2189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53"/>
              <p:cNvSpPr/>
              <p:nvPr/>
            </p:nvSpPr>
            <p:spPr>
              <a:xfrm>
                <a:off x="5696425" y="3052775"/>
                <a:ext cx="2662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460" extrusionOk="0">
                    <a:moveTo>
                      <a:pt x="517" y="0"/>
                    </a:moveTo>
                    <a:cubicBezTo>
                      <a:pt x="213" y="0"/>
                      <a:pt x="0" y="335"/>
                      <a:pt x="0" y="730"/>
                    </a:cubicBezTo>
                    <a:cubicBezTo>
                      <a:pt x="0" y="1125"/>
                      <a:pt x="213" y="1459"/>
                      <a:pt x="517" y="1459"/>
                    </a:cubicBezTo>
                    <a:cubicBezTo>
                      <a:pt x="821" y="1459"/>
                      <a:pt x="1064" y="1125"/>
                      <a:pt x="1064" y="730"/>
                    </a:cubicBezTo>
                    <a:cubicBezTo>
                      <a:pt x="1064" y="335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53"/>
              <p:cNvSpPr/>
              <p:nvPr/>
            </p:nvSpPr>
            <p:spPr>
              <a:xfrm>
                <a:off x="5599248" y="2974252"/>
                <a:ext cx="129121" cy="63859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2199" extrusionOk="0">
                    <a:moveTo>
                      <a:pt x="1527" y="0"/>
                    </a:moveTo>
                    <a:cubicBezTo>
                      <a:pt x="1077" y="0"/>
                      <a:pt x="661" y="204"/>
                      <a:pt x="365" y="527"/>
                    </a:cubicBezTo>
                    <a:cubicBezTo>
                      <a:pt x="122" y="861"/>
                      <a:pt x="0" y="1257"/>
                      <a:pt x="61" y="1682"/>
                    </a:cubicBezTo>
                    <a:lnTo>
                      <a:pt x="122" y="2199"/>
                    </a:lnTo>
                    <a:lnTo>
                      <a:pt x="426" y="2047"/>
                    </a:lnTo>
                    <a:lnTo>
                      <a:pt x="882" y="1895"/>
                    </a:lnTo>
                    <a:cubicBezTo>
                      <a:pt x="1366" y="1742"/>
                      <a:pt x="1871" y="1675"/>
                      <a:pt x="2379" y="1675"/>
                    </a:cubicBezTo>
                    <a:cubicBezTo>
                      <a:pt x="2478" y="1675"/>
                      <a:pt x="2577" y="1677"/>
                      <a:pt x="2675" y="1682"/>
                    </a:cubicBezTo>
                    <a:lnTo>
                      <a:pt x="3222" y="1743"/>
                    </a:lnTo>
                    <a:lnTo>
                      <a:pt x="4894" y="2199"/>
                    </a:lnTo>
                    <a:lnTo>
                      <a:pt x="4894" y="2017"/>
                    </a:lnTo>
                    <a:lnTo>
                      <a:pt x="5077" y="1834"/>
                    </a:lnTo>
                    <a:lnTo>
                      <a:pt x="2979" y="345"/>
                    </a:lnTo>
                    <a:cubicBezTo>
                      <a:pt x="2797" y="193"/>
                      <a:pt x="2554" y="102"/>
                      <a:pt x="2341" y="102"/>
                    </a:cubicBezTo>
                    <a:lnTo>
                      <a:pt x="1703" y="10"/>
                    </a:lnTo>
                    <a:cubicBezTo>
                      <a:pt x="1644" y="3"/>
                      <a:pt x="1585" y="0"/>
                      <a:pt x="1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53"/>
              <p:cNvSpPr/>
              <p:nvPr/>
            </p:nvSpPr>
            <p:spPr>
              <a:xfrm>
                <a:off x="5330150" y="3014775"/>
                <a:ext cx="9425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2554" fill="none" extrusionOk="0">
                    <a:moveTo>
                      <a:pt x="1" y="1307"/>
                    </a:moveTo>
                    <a:lnTo>
                      <a:pt x="1216" y="2554"/>
                    </a:lnTo>
                    <a:lnTo>
                      <a:pt x="3770" y="0"/>
                    </a:lnTo>
                  </a:path>
                </a:pathLst>
              </a:custGeom>
              <a:solidFill>
                <a:schemeClr val="accent2"/>
              </a:solidFill>
              <a:ln w="32675" cap="flat" cmpd="sng">
                <a:solidFill>
                  <a:srgbClr val="FFF2DC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53"/>
              <p:cNvSpPr/>
              <p:nvPr/>
            </p:nvSpPr>
            <p:spPr>
              <a:xfrm>
                <a:off x="5719975" y="3499575"/>
                <a:ext cx="28150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281" fill="none" extrusionOk="0">
                    <a:moveTo>
                      <a:pt x="1" y="1"/>
                    </a:moveTo>
                    <a:cubicBezTo>
                      <a:pt x="1" y="1"/>
                      <a:pt x="457" y="1217"/>
                      <a:pt x="1125" y="2280"/>
                    </a:cubicBezTo>
                  </a:path>
                </a:pathLst>
              </a:custGeom>
              <a:noFill/>
              <a:ln w="45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1"/>
          <p:cNvSpPr txBox="1">
            <a:spLocks noGrp="1"/>
          </p:cNvSpPr>
          <p:nvPr>
            <p:ph type="body" idx="1"/>
          </p:nvPr>
        </p:nvSpPr>
        <p:spPr>
          <a:xfrm>
            <a:off x="717175" y="2054399"/>
            <a:ext cx="3852000" cy="1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Berikut</a:t>
            </a:r>
            <a:r>
              <a:rPr lang="en-US" dirty="0">
                <a:solidFill>
                  <a:schemeClr val="dk1"/>
                </a:solidFill>
              </a:rPr>
              <a:t> ini </a:t>
            </a:r>
            <a:r>
              <a:rPr lang="en-US" dirty="0" err="1">
                <a:solidFill>
                  <a:schemeClr val="dk1"/>
                </a:solidFill>
              </a:rPr>
              <a:t>adalah</a:t>
            </a:r>
            <a:r>
              <a:rPr lang="en-US" dirty="0">
                <a:solidFill>
                  <a:schemeClr val="dk1"/>
                </a:solidFill>
              </a:rPr>
              <a:t> metode </a:t>
            </a:r>
            <a:r>
              <a:rPr lang="en-US" dirty="0" err="1">
                <a:solidFill>
                  <a:schemeClr val="dk1"/>
                </a:solidFill>
              </a:rPr>
              <a:t>pengumpulan</a:t>
            </a:r>
            <a:r>
              <a:rPr lang="en-US" dirty="0">
                <a:solidFill>
                  <a:schemeClr val="dk1"/>
                </a:solidFill>
              </a:rPr>
              <a:t> data 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Angket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Wawancara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Observasi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Studi Dokumentasi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644" name="Google Shape;644;p61"/>
          <p:cNvGrpSpPr/>
          <p:nvPr/>
        </p:nvGrpSpPr>
        <p:grpSpPr>
          <a:xfrm>
            <a:off x="5509294" y="1252256"/>
            <a:ext cx="2918867" cy="3348272"/>
            <a:chOff x="5772842" y="1276319"/>
            <a:chExt cx="3371294" cy="3867258"/>
          </a:xfrm>
        </p:grpSpPr>
        <p:sp>
          <p:nvSpPr>
            <p:cNvPr id="645" name="Google Shape;645;p61"/>
            <p:cNvSpPr/>
            <p:nvPr/>
          </p:nvSpPr>
          <p:spPr>
            <a:xfrm>
              <a:off x="5829581" y="1559932"/>
              <a:ext cx="3314556" cy="3583645"/>
            </a:xfrm>
            <a:custGeom>
              <a:avLst/>
              <a:gdLst/>
              <a:ahLst/>
              <a:cxnLst/>
              <a:rect l="l" t="t" r="r" b="b"/>
              <a:pathLst>
                <a:path w="56841" h="61460" extrusionOk="0">
                  <a:moveTo>
                    <a:pt x="3921" y="0"/>
                  </a:moveTo>
                  <a:cubicBezTo>
                    <a:pt x="1763" y="0"/>
                    <a:pt x="0" y="1733"/>
                    <a:pt x="0" y="3891"/>
                  </a:cubicBezTo>
                  <a:lnTo>
                    <a:pt x="0" y="57569"/>
                  </a:lnTo>
                  <a:cubicBezTo>
                    <a:pt x="0" y="59727"/>
                    <a:pt x="1763" y="61460"/>
                    <a:pt x="3921" y="61460"/>
                  </a:cubicBezTo>
                  <a:lnTo>
                    <a:pt x="52950" y="61460"/>
                  </a:lnTo>
                  <a:cubicBezTo>
                    <a:pt x="55108" y="61460"/>
                    <a:pt x="56840" y="59727"/>
                    <a:pt x="56840" y="57569"/>
                  </a:cubicBezTo>
                  <a:lnTo>
                    <a:pt x="56840" y="3891"/>
                  </a:lnTo>
                  <a:cubicBezTo>
                    <a:pt x="56840" y="1733"/>
                    <a:pt x="55108" y="0"/>
                    <a:pt x="52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1"/>
            <p:cNvSpPr/>
            <p:nvPr/>
          </p:nvSpPr>
          <p:spPr>
            <a:xfrm>
              <a:off x="5772842" y="1492585"/>
              <a:ext cx="3314541" cy="3585386"/>
            </a:xfrm>
            <a:custGeom>
              <a:avLst/>
              <a:gdLst/>
              <a:ahLst/>
              <a:cxnLst/>
              <a:rect l="l" t="t" r="r" b="b"/>
              <a:pathLst>
                <a:path w="56841" h="61491" extrusionOk="0">
                  <a:moveTo>
                    <a:pt x="3922" y="0"/>
                  </a:moveTo>
                  <a:cubicBezTo>
                    <a:pt x="1764" y="0"/>
                    <a:pt x="1" y="1763"/>
                    <a:pt x="1" y="3921"/>
                  </a:cubicBezTo>
                  <a:lnTo>
                    <a:pt x="1" y="57569"/>
                  </a:lnTo>
                  <a:cubicBezTo>
                    <a:pt x="1" y="59727"/>
                    <a:pt x="1764" y="61490"/>
                    <a:pt x="3922" y="61490"/>
                  </a:cubicBezTo>
                  <a:lnTo>
                    <a:pt x="52950" y="61490"/>
                  </a:lnTo>
                  <a:cubicBezTo>
                    <a:pt x="55108" y="61490"/>
                    <a:pt x="56841" y="59727"/>
                    <a:pt x="56841" y="57569"/>
                  </a:cubicBezTo>
                  <a:lnTo>
                    <a:pt x="56841" y="3921"/>
                  </a:lnTo>
                  <a:cubicBezTo>
                    <a:pt x="56841" y="1763"/>
                    <a:pt x="55108" y="0"/>
                    <a:pt x="5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1"/>
            <p:cNvSpPr/>
            <p:nvPr/>
          </p:nvSpPr>
          <p:spPr>
            <a:xfrm>
              <a:off x="5772842" y="1492585"/>
              <a:ext cx="3314556" cy="744426"/>
            </a:xfrm>
            <a:custGeom>
              <a:avLst/>
              <a:gdLst/>
              <a:ahLst/>
              <a:cxnLst/>
              <a:rect l="l" t="t" r="r" b="b"/>
              <a:pathLst>
                <a:path w="56841" h="12767" extrusionOk="0">
                  <a:moveTo>
                    <a:pt x="3922" y="0"/>
                  </a:moveTo>
                  <a:cubicBezTo>
                    <a:pt x="1764" y="0"/>
                    <a:pt x="1" y="1763"/>
                    <a:pt x="1" y="3921"/>
                  </a:cubicBezTo>
                  <a:lnTo>
                    <a:pt x="1" y="12766"/>
                  </a:lnTo>
                  <a:lnTo>
                    <a:pt x="56841" y="12766"/>
                  </a:lnTo>
                  <a:lnTo>
                    <a:pt x="56841" y="3921"/>
                  </a:lnTo>
                  <a:cubicBezTo>
                    <a:pt x="56841" y="1763"/>
                    <a:pt x="55108" y="0"/>
                    <a:pt x="52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1"/>
            <p:cNvSpPr/>
            <p:nvPr/>
          </p:nvSpPr>
          <p:spPr>
            <a:xfrm>
              <a:off x="5772842" y="1492585"/>
              <a:ext cx="3314556" cy="3585453"/>
            </a:xfrm>
            <a:custGeom>
              <a:avLst/>
              <a:gdLst/>
              <a:ahLst/>
              <a:cxnLst/>
              <a:rect l="l" t="t" r="r" b="b"/>
              <a:pathLst>
                <a:path w="56841" h="61491" fill="none" extrusionOk="0">
                  <a:moveTo>
                    <a:pt x="56841" y="3921"/>
                  </a:moveTo>
                  <a:lnTo>
                    <a:pt x="56841" y="57569"/>
                  </a:lnTo>
                  <a:cubicBezTo>
                    <a:pt x="56841" y="59727"/>
                    <a:pt x="55108" y="61490"/>
                    <a:pt x="52950" y="61490"/>
                  </a:cubicBezTo>
                  <a:lnTo>
                    <a:pt x="3922" y="61490"/>
                  </a:lnTo>
                  <a:cubicBezTo>
                    <a:pt x="1764" y="61490"/>
                    <a:pt x="1" y="59727"/>
                    <a:pt x="1" y="57569"/>
                  </a:cubicBezTo>
                  <a:lnTo>
                    <a:pt x="1" y="3921"/>
                  </a:lnTo>
                  <a:cubicBezTo>
                    <a:pt x="1" y="1763"/>
                    <a:pt x="1764" y="0"/>
                    <a:pt x="3922" y="0"/>
                  </a:cubicBezTo>
                  <a:lnTo>
                    <a:pt x="52950" y="0"/>
                  </a:lnTo>
                  <a:cubicBezTo>
                    <a:pt x="55108" y="0"/>
                    <a:pt x="56841" y="1763"/>
                    <a:pt x="56841" y="39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1"/>
            <p:cNvSpPr/>
            <p:nvPr/>
          </p:nvSpPr>
          <p:spPr>
            <a:xfrm>
              <a:off x="5772842" y="1492585"/>
              <a:ext cx="3314556" cy="744426"/>
            </a:xfrm>
            <a:custGeom>
              <a:avLst/>
              <a:gdLst/>
              <a:ahLst/>
              <a:cxnLst/>
              <a:rect l="l" t="t" r="r" b="b"/>
              <a:pathLst>
                <a:path w="56841" h="12767" fill="none" extrusionOk="0">
                  <a:moveTo>
                    <a:pt x="56841" y="3921"/>
                  </a:moveTo>
                  <a:lnTo>
                    <a:pt x="56841" y="12766"/>
                  </a:lnTo>
                  <a:lnTo>
                    <a:pt x="1" y="12766"/>
                  </a:lnTo>
                  <a:lnTo>
                    <a:pt x="1" y="3921"/>
                  </a:lnTo>
                  <a:cubicBezTo>
                    <a:pt x="1" y="1763"/>
                    <a:pt x="1764" y="0"/>
                    <a:pt x="3922" y="0"/>
                  </a:cubicBezTo>
                  <a:lnTo>
                    <a:pt x="52950" y="0"/>
                  </a:lnTo>
                  <a:cubicBezTo>
                    <a:pt x="55108" y="0"/>
                    <a:pt x="56841" y="1763"/>
                    <a:pt x="56841" y="392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1"/>
            <p:cNvSpPr/>
            <p:nvPr/>
          </p:nvSpPr>
          <p:spPr>
            <a:xfrm>
              <a:off x="6308153" y="1276319"/>
              <a:ext cx="85137" cy="421863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0" y="335"/>
                    <a:pt x="0" y="730"/>
                  </a:cubicBezTo>
                  <a:lnTo>
                    <a:pt x="0" y="6506"/>
                  </a:lnTo>
                  <a:cubicBezTo>
                    <a:pt x="0" y="6901"/>
                    <a:pt x="335" y="7235"/>
                    <a:pt x="730" y="7235"/>
                  </a:cubicBezTo>
                  <a:cubicBezTo>
                    <a:pt x="1155" y="7235"/>
                    <a:pt x="1459" y="6901"/>
                    <a:pt x="1459" y="6506"/>
                  </a:cubicBezTo>
                  <a:lnTo>
                    <a:pt x="1459" y="730"/>
                  </a:lnTo>
                  <a:cubicBezTo>
                    <a:pt x="1459" y="335"/>
                    <a:pt x="1155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1"/>
            <p:cNvSpPr/>
            <p:nvPr/>
          </p:nvSpPr>
          <p:spPr>
            <a:xfrm>
              <a:off x="6733545" y="1276319"/>
              <a:ext cx="86886" cy="421863"/>
            </a:xfrm>
            <a:custGeom>
              <a:avLst/>
              <a:gdLst/>
              <a:ahLst/>
              <a:cxnLst/>
              <a:rect l="l" t="t" r="r" b="b"/>
              <a:pathLst>
                <a:path w="1490" h="7235" extrusionOk="0">
                  <a:moveTo>
                    <a:pt x="760" y="1"/>
                  </a:moveTo>
                  <a:cubicBezTo>
                    <a:pt x="335" y="1"/>
                    <a:pt x="0" y="335"/>
                    <a:pt x="0" y="730"/>
                  </a:cubicBezTo>
                  <a:lnTo>
                    <a:pt x="0" y="6506"/>
                  </a:lnTo>
                  <a:cubicBezTo>
                    <a:pt x="0" y="6901"/>
                    <a:pt x="335" y="7235"/>
                    <a:pt x="760" y="7235"/>
                  </a:cubicBezTo>
                  <a:cubicBezTo>
                    <a:pt x="1155" y="7235"/>
                    <a:pt x="1490" y="6901"/>
                    <a:pt x="1490" y="6506"/>
                  </a:cubicBezTo>
                  <a:lnTo>
                    <a:pt x="1490" y="730"/>
                  </a:lnTo>
                  <a:cubicBezTo>
                    <a:pt x="1490" y="335"/>
                    <a:pt x="1155" y="1"/>
                    <a:pt x="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1"/>
            <p:cNvSpPr/>
            <p:nvPr/>
          </p:nvSpPr>
          <p:spPr>
            <a:xfrm>
              <a:off x="7160686" y="1276319"/>
              <a:ext cx="85137" cy="421863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30" y="7235"/>
                  </a:cubicBezTo>
                  <a:cubicBezTo>
                    <a:pt x="1125" y="7235"/>
                    <a:pt x="1460" y="6901"/>
                    <a:pt x="1460" y="6506"/>
                  </a:cubicBezTo>
                  <a:lnTo>
                    <a:pt x="1460" y="730"/>
                  </a:lnTo>
                  <a:cubicBezTo>
                    <a:pt x="1460" y="33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1"/>
            <p:cNvSpPr/>
            <p:nvPr/>
          </p:nvSpPr>
          <p:spPr>
            <a:xfrm>
              <a:off x="7586078" y="1276319"/>
              <a:ext cx="85137" cy="421863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30" y="7235"/>
                  </a:cubicBezTo>
                  <a:cubicBezTo>
                    <a:pt x="1156" y="7235"/>
                    <a:pt x="1460" y="6901"/>
                    <a:pt x="1460" y="6506"/>
                  </a:cubicBezTo>
                  <a:lnTo>
                    <a:pt x="1460" y="730"/>
                  </a:lnTo>
                  <a:cubicBezTo>
                    <a:pt x="1460" y="335"/>
                    <a:pt x="1156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1"/>
            <p:cNvSpPr/>
            <p:nvPr/>
          </p:nvSpPr>
          <p:spPr>
            <a:xfrm>
              <a:off x="8011469" y="1276319"/>
              <a:ext cx="86886" cy="421863"/>
            </a:xfrm>
            <a:custGeom>
              <a:avLst/>
              <a:gdLst/>
              <a:ahLst/>
              <a:cxnLst/>
              <a:rect l="l" t="t" r="r" b="b"/>
              <a:pathLst>
                <a:path w="1490" h="7235" extrusionOk="0">
                  <a:moveTo>
                    <a:pt x="76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60" y="7235"/>
                  </a:cubicBezTo>
                  <a:cubicBezTo>
                    <a:pt x="1156" y="7235"/>
                    <a:pt x="1490" y="6901"/>
                    <a:pt x="1490" y="6506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1"/>
            <p:cNvSpPr/>
            <p:nvPr/>
          </p:nvSpPr>
          <p:spPr>
            <a:xfrm>
              <a:off x="8438610" y="1276319"/>
              <a:ext cx="85137" cy="421863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30" y="7235"/>
                  </a:cubicBezTo>
                  <a:cubicBezTo>
                    <a:pt x="1126" y="7235"/>
                    <a:pt x="1460" y="6901"/>
                    <a:pt x="1460" y="6506"/>
                  </a:cubicBezTo>
                  <a:lnTo>
                    <a:pt x="1460" y="730"/>
                  </a:lnTo>
                  <a:cubicBezTo>
                    <a:pt x="1460" y="335"/>
                    <a:pt x="1126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61"/>
            <p:cNvGrpSpPr/>
            <p:nvPr/>
          </p:nvGrpSpPr>
          <p:grpSpPr>
            <a:xfrm>
              <a:off x="5934267" y="3293452"/>
              <a:ext cx="2980749" cy="1624781"/>
              <a:chOff x="-2837350" y="2236425"/>
              <a:chExt cx="2228775" cy="1215100"/>
            </a:xfrm>
          </p:grpSpPr>
          <p:sp>
            <p:nvSpPr>
              <p:cNvPr id="657" name="Google Shape;657;p61"/>
              <p:cNvSpPr/>
              <p:nvPr/>
            </p:nvSpPr>
            <p:spPr>
              <a:xfrm>
                <a:off x="-2792525" y="2236425"/>
                <a:ext cx="600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132" extrusionOk="0">
                    <a:moveTo>
                      <a:pt x="1216" y="1"/>
                    </a:moveTo>
                    <a:cubicBezTo>
                      <a:pt x="912" y="1"/>
                      <a:pt x="639" y="92"/>
                      <a:pt x="426" y="244"/>
                    </a:cubicBezTo>
                    <a:cubicBezTo>
                      <a:pt x="244" y="396"/>
                      <a:pt x="122" y="609"/>
                      <a:pt x="122" y="913"/>
                    </a:cubicBezTo>
                    <a:cubicBezTo>
                      <a:pt x="122" y="1186"/>
                      <a:pt x="213" y="1399"/>
                      <a:pt x="365" y="1551"/>
                    </a:cubicBezTo>
                    <a:cubicBezTo>
                      <a:pt x="548" y="1673"/>
                      <a:pt x="791" y="1794"/>
                      <a:pt x="1156" y="1855"/>
                    </a:cubicBezTo>
                    <a:cubicBezTo>
                      <a:pt x="1368" y="1916"/>
                      <a:pt x="1520" y="1976"/>
                      <a:pt x="1612" y="2037"/>
                    </a:cubicBezTo>
                    <a:cubicBezTo>
                      <a:pt x="1672" y="2068"/>
                      <a:pt x="1703" y="2159"/>
                      <a:pt x="1703" y="2250"/>
                    </a:cubicBezTo>
                    <a:cubicBezTo>
                      <a:pt x="1703" y="2341"/>
                      <a:pt x="1672" y="2402"/>
                      <a:pt x="1612" y="2463"/>
                    </a:cubicBezTo>
                    <a:cubicBezTo>
                      <a:pt x="1520" y="2524"/>
                      <a:pt x="1429" y="2554"/>
                      <a:pt x="1308" y="2554"/>
                    </a:cubicBezTo>
                    <a:cubicBezTo>
                      <a:pt x="1034" y="2554"/>
                      <a:pt x="730" y="2402"/>
                      <a:pt x="396" y="2098"/>
                    </a:cubicBezTo>
                    <a:lnTo>
                      <a:pt x="1" y="2615"/>
                    </a:lnTo>
                    <a:cubicBezTo>
                      <a:pt x="396" y="2949"/>
                      <a:pt x="821" y="3132"/>
                      <a:pt x="1308" y="3132"/>
                    </a:cubicBezTo>
                    <a:cubicBezTo>
                      <a:pt x="1642" y="3132"/>
                      <a:pt x="1915" y="3040"/>
                      <a:pt x="2098" y="2888"/>
                    </a:cubicBezTo>
                    <a:cubicBezTo>
                      <a:pt x="2311" y="2706"/>
                      <a:pt x="2402" y="2493"/>
                      <a:pt x="2402" y="2220"/>
                    </a:cubicBezTo>
                    <a:cubicBezTo>
                      <a:pt x="2402" y="1946"/>
                      <a:pt x="2341" y="1733"/>
                      <a:pt x="2189" y="1612"/>
                    </a:cubicBezTo>
                    <a:cubicBezTo>
                      <a:pt x="2007" y="1460"/>
                      <a:pt x="1794" y="1369"/>
                      <a:pt x="1490" y="1277"/>
                    </a:cubicBezTo>
                    <a:cubicBezTo>
                      <a:pt x="1216" y="1217"/>
                      <a:pt x="1034" y="1156"/>
                      <a:pt x="943" y="1095"/>
                    </a:cubicBezTo>
                    <a:cubicBezTo>
                      <a:pt x="882" y="1034"/>
                      <a:pt x="821" y="973"/>
                      <a:pt x="821" y="882"/>
                    </a:cubicBezTo>
                    <a:cubicBezTo>
                      <a:pt x="821" y="791"/>
                      <a:pt x="882" y="730"/>
                      <a:pt x="943" y="669"/>
                    </a:cubicBezTo>
                    <a:cubicBezTo>
                      <a:pt x="1004" y="609"/>
                      <a:pt x="1095" y="609"/>
                      <a:pt x="1186" y="609"/>
                    </a:cubicBezTo>
                    <a:cubicBezTo>
                      <a:pt x="1460" y="609"/>
                      <a:pt x="1733" y="700"/>
                      <a:pt x="2007" y="882"/>
                    </a:cubicBezTo>
                    <a:lnTo>
                      <a:pt x="2341" y="396"/>
                    </a:lnTo>
                    <a:cubicBezTo>
                      <a:pt x="2189" y="274"/>
                      <a:pt x="2037" y="183"/>
                      <a:pt x="1824" y="92"/>
                    </a:cubicBezTo>
                    <a:cubicBezTo>
                      <a:pt x="1612" y="31"/>
                      <a:pt x="1429" y="1"/>
                      <a:pt x="12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61"/>
              <p:cNvSpPr/>
              <p:nvPr/>
            </p:nvSpPr>
            <p:spPr>
              <a:xfrm>
                <a:off x="-2447525" y="2237950"/>
                <a:ext cx="851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041" extrusionOk="0">
                    <a:moveTo>
                      <a:pt x="0" y="1"/>
                    </a:moveTo>
                    <a:lnTo>
                      <a:pt x="0" y="3040"/>
                    </a:lnTo>
                    <a:lnTo>
                      <a:pt x="669" y="3040"/>
                    </a:lnTo>
                    <a:lnTo>
                      <a:pt x="669" y="1125"/>
                    </a:lnTo>
                    <a:lnTo>
                      <a:pt x="1490" y="2797"/>
                    </a:lnTo>
                    <a:lnTo>
                      <a:pt x="1885" y="2797"/>
                    </a:lnTo>
                    <a:lnTo>
                      <a:pt x="2705" y="1125"/>
                    </a:lnTo>
                    <a:lnTo>
                      <a:pt x="2705" y="3040"/>
                    </a:lnTo>
                    <a:lnTo>
                      <a:pt x="3405" y="3040"/>
                    </a:lnTo>
                    <a:lnTo>
                      <a:pt x="3405" y="1"/>
                    </a:lnTo>
                    <a:lnTo>
                      <a:pt x="2462" y="1"/>
                    </a:lnTo>
                    <a:lnTo>
                      <a:pt x="1702" y="1672"/>
                    </a:lnTo>
                    <a:lnTo>
                      <a:pt x="9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61"/>
              <p:cNvSpPr/>
              <p:nvPr/>
            </p:nvSpPr>
            <p:spPr>
              <a:xfrm>
                <a:off x="-2099500" y="2237950"/>
                <a:ext cx="60050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041" extrusionOk="0">
                    <a:moveTo>
                      <a:pt x="0" y="1"/>
                    </a:moveTo>
                    <a:lnTo>
                      <a:pt x="0" y="608"/>
                    </a:lnTo>
                    <a:lnTo>
                      <a:pt x="882" y="608"/>
                    </a:lnTo>
                    <a:lnTo>
                      <a:pt x="882" y="3040"/>
                    </a:lnTo>
                    <a:lnTo>
                      <a:pt x="1551" y="3040"/>
                    </a:lnTo>
                    <a:lnTo>
                      <a:pt x="1551" y="608"/>
                    </a:lnTo>
                    <a:lnTo>
                      <a:pt x="2402" y="608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61"/>
              <p:cNvSpPr/>
              <p:nvPr/>
            </p:nvSpPr>
            <p:spPr>
              <a:xfrm>
                <a:off x="-1769700" y="2237950"/>
                <a:ext cx="1117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3041" extrusionOk="0">
                    <a:moveTo>
                      <a:pt x="0" y="1"/>
                    </a:moveTo>
                    <a:lnTo>
                      <a:pt x="1064" y="3040"/>
                    </a:lnTo>
                    <a:lnTo>
                      <a:pt x="1581" y="3040"/>
                    </a:lnTo>
                    <a:lnTo>
                      <a:pt x="2249" y="943"/>
                    </a:lnTo>
                    <a:lnTo>
                      <a:pt x="2918" y="3040"/>
                    </a:lnTo>
                    <a:lnTo>
                      <a:pt x="3405" y="3040"/>
                    </a:lnTo>
                    <a:lnTo>
                      <a:pt x="4468" y="1"/>
                    </a:lnTo>
                    <a:lnTo>
                      <a:pt x="3739" y="1"/>
                    </a:lnTo>
                    <a:lnTo>
                      <a:pt x="3131" y="1764"/>
                    </a:lnTo>
                    <a:lnTo>
                      <a:pt x="2584" y="1"/>
                    </a:lnTo>
                    <a:lnTo>
                      <a:pt x="1885" y="1"/>
                    </a:lnTo>
                    <a:lnTo>
                      <a:pt x="1338" y="1764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61"/>
              <p:cNvSpPr/>
              <p:nvPr/>
            </p:nvSpPr>
            <p:spPr>
              <a:xfrm>
                <a:off x="-1407250" y="2237950"/>
                <a:ext cx="6007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3041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882" y="608"/>
                    </a:lnTo>
                    <a:lnTo>
                      <a:pt x="882" y="3040"/>
                    </a:lnTo>
                    <a:lnTo>
                      <a:pt x="1551" y="3040"/>
                    </a:lnTo>
                    <a:lnTo>
                      <a:pt x="1551" y="608"/>
                    </a:lnTo>
                    <a:lnTo>
                      <a:pt x="2402" y="608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61"/>
              <p:cNvSpPr/>
              <p:nvPr/>
            </p:nvSpPr>
            <p:spPr>
              <a:xfrm>
                <a:off x="-1053900" y="2237950"/>
                <a:ext cx="51700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3041" extrusionOk="0">
                    <a:moveTo>
                      <a:pt x="1" y="1"/>
                    </a:moveTo>
                    <a:lnTo>
                      <a:pt x="1" y="3040"/>
                    </a:lnTo>
                    <a:lnTo>
                      <a:pt x="670" y="3040"/>
                    </a:lnTo>
                    <a:lnTo>
                      <a:pt x="670" y="1855"/>
                    </a:lnTo>
                    <a:lnTo>
                      <a:pt x="2007" y="1855"/>
                    </a:lnTo>
                    <a:lnTo>
                      <a:pt x="2007" y="1247"/>
                    </a:lnTo>
                    <a:lnTo>
                      <a:pt x="670" y="1247"/>
                    </a:lnTo>
                    <a:lnTo>
                      <a:pt x="670" y="608"/>
                    </a:lnTo>
                    <a:lnTo>
                      <a:pt x="2068" y="608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61"/>
              <p:cNvSpPr/>
              <p:nvPr/>
            </p:nvSpPr>
            <p:spPr>
              <a:xfrm>
                <a:off x="-715725" y="2236425"/>
                <a:ext cx="600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132" extrusionOk="0">
                    <a:moveTo>
                      <a:pt x="1216" y="1"/>
                    </a:moveTo>
                    <a:cubicBezTo>
                      <a:pt x="912" y="1"/>
                      <a:pt x="638" y="92"/>
                      <a:pt x="426" y="244"/>
                    </a:cubicBezTo>
                    <a:cubicBezTo>
                      <a:pt x="213" y="396"/>
                      <a:pt x="122" y="609"/>
                      <a:pt x="122" y="913"/>
                    </a:cubicBezTo>
                    <a:cubicBezTo>
                      <a:pt x="122" y="1186"/>
                      <a:pt x="213" y="1399"/>
                      <a:pt x="365" y="1551"/>
                    </a:cubicBezTo>
                    <a:cubicBezTo>
                      <a:pt x="547" y="1673"/>
                      <a:pt x="790" y="1794"/>
                      <a:pt x="1155" y="1855"/>
                    </a:cubicBezTo>
                    <a:cubicBezTo>
                      <a:pt x="1368" y="1916"/>
                      <a:pt x="1520" y="1976"/>
                      <a:pt x="1581" y="2037"/>
                    </a:cubicBezTo>
                    <a:cubicBezTo>
                      <a:pt x="1672" y="2068"/>
                      <a:pt x="1702" y="2159"/>
                      <a:pt x="1702" y="2250"/>
                    </a:cubicBezTo>
                    <a:cubicBezTo>
                      <a:pt x="1702" y="2341"/>
                      <a:pt x="1672" y="2402"/>
                      <a:pt x="1611" y="2463"/>
                    </a:cubicBezTo>
                    <a:cubicBezTo>
                      <a:pt x="1520" y="2524"/>
                      <a:pt x="1429" y="2554"/>
                      <a:pt x="1307" y="2554"/>
                    </a:cubicBezTo>
                    <a:cubicBezTo>
                      <a:pt x="1033" y="2554"/>
                      <a:pt x="730" y="2402"/>
                      <a:pt x="395" y="2098"/>
                    </a:cubicBezTo>
                    <a:lnTo>
                      <a:pt x="0" y="2615"/>
                    </a:lnTo>
                    <a:cubicBezTo>
                      <a:pt x="395" y="2949"/>
                      <a:pt x="821" y="3132"/>
                      <a:pt x="1307" y="3132"/>
                    </a:cubicBezTo>
                    <a:cubicBezTo>
                      <a:pt x="1641" y="3132"/>
                      <a:pt x="1885" y="3040"/>
                      <a:pt x="2097" y="2888"/>
                    </a:cubicBezTo>
                    <a:cubicBezTo>
                      <a:pt x="2310" y="2706"/>
                      <a:pt x="2401" y="2493"/>
                      <a:pt x="2401" y="2220"/>
                    </a:cubicBezTo>
                    <a:cubicBezTo>
                      <a:pt x="2401" y="1946"/>
                      <a:pt x="2340" y="1733"/>
                      <a:pt x="2158" y="1612"/>
                    </a:cubicBezTo>
                    <a:cubicBezTo>
                      <a:pt x="2006" y="1460"/>
                      <a:pt x="1793" y="1369"/>
                      <a:pt x="1489" y="1277"/>
                    </a:cubicBezTo>
                    <a:cubicBezTo>
                      <a:pt x="1216" y="1217"/>
                      <a:pt x="1033" y="1156"/>
                      <a:pt x="942" y="1095"/>
                    </a:cubicBezTo>
                    <a:cubicBezTo>
                      <a:pt x="881" y="1034"/>
                      <a:pt x="821" y="973"/>
                      <a:pt x="821" y="882"/>
                    </a:cubicBezTo>
                    <a:cubicBezTo>
                      <a:pt x="821" y="791"/>
                      <a:pt x="851" y="730"/>
                      <a:pt x="942" y="669"/>
                    </a:cubicBezTo>
                    <a:cubicBezTo>
                      <a:pt x="1003" y="609"/>
                      <a:pt x="1094" y="609"/>
                      <a:pt x="1185" y="609"/>
                    </a:cubicBezTo>
                    <a:cubicBezTo>
                      <a:pt x="1459" y="609"/>
                      <a:pt x="1733" y="700"/>
                      <a:pt x="2006" y="882"/>
                    </a:cubicBezTo>
                    <a:lnTo>
                      <a:pt x="2340" y="396"/>
                    </a:lnTo>
                    <a:cubicBezTo>
                      <a:pt x="2189" y="274"/>
                      <a:pt x="2006" y="183"/>
                      <a:pt x="1824" y="92"/>
                    </a:cubicBezTo>
                    <a:cubicBezTo>
                      <a:pt x="1611" y="31"/>
                      <a:pt x="1398" y="1"/>
                      <a:pt x="12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61"/>
              <p:cNvSpPr/>
              <p:nvPr/>
            </p:nvSpPr>
            <p:spPr>
              <a:xfrm>
                <a:off x="-1762875" y="2473525"/>
                <a:ext cx="3802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3709" extrusionOk="0">
                    <a:moveTo>
                      <a:pt x="1" y="0"/>
                    </a:moveTo>
                    <a:lnTo>
                      <a:pt x="1" y="730"/>
                    </a:lnTo>
                    <a:lnTo>
                      <a:pt x="700" y="730"/>
                    </a:lnTo>
                    <a:lnTo>
                      <a:pt x="700" y="3708"/>
                    </a:lnTo>
                    <a:lnTo>
                      <a:pt x="1521" y="3708"/>
                    </a:lnTo>
                    <a:lnTo>
                      <a:pt x="15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61"/>
              <p:cNvSpPr/>
              <p:nvPr/>
            </p:nvSpPr>
            <p:spPr>
              <a:xfrm>
                <a:off x="-1411050" y="2472000"/>
                <a:ext cx="669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770" extrusionOk="0">
                    <a:moveTo>
                      <a:pt x="1369" y="0"/>
                    </a:moveTo>
                    <a:cubicBezTo>
                      <a:pt x="1034" y="0"/>
                      <a:pt x="761" y="61"/>
                      <a:pt x="578" y="183"/>
                    </a:cubicBezTo>
                    <a:cubicBezTo>
                      <a:pt x="366" y="335"/>
                      <a:pt x="183" y="548"/>
                      <a:pt x="1" y="791"/>
                    </a:cubicBezTo>
                    <a:lnTo>
                      <a:pt x="670" y="1186"/>
                    </a:lnTo>
                    <a:cubicBezTo>
                      <a:pt x="882" y="851"/>
                      <a:pt x="1095" y="699"/>
                      <a:pt x="1338" y="699"/>
                    </a:cubicBezTo>
                    <a:cubicBezTo>
                      <a:pt x="1460" y="699"/>
                      <a:pt x="1551" y="730"/>
                      <a:pt x="1642" y="821"/>
                    </a:cubicBezTo>
                    <a:cubicBezTo>
                      <a:pt x="1703" y="912"/>
                      <a:pt x="1764" y="1003"/>
                      <a:pt x="1764" y="1125"/>
                    </a:cubicBezTo>
                    <a:cubicBezTo>
                      <a:pt x="1764" y="1247"/>
                      <a:pt x="1703" y="1368"/>
                      <a:pt x="1612" y="1520"/>
                    </a:cubicBezTo>
                    <a:cubicBezTo>
                      <a:pt x="1521" y="1642"/>
                      <a:pt x="1369" y="1824"/>
                      <a:pt x="1156" y="2037"/>
                    </a:cubicBezTo>
                    <a:lnTo>
                      <a:pt x="62" y="3162"/>
                    </a:lnTo>
                    <a:lnTo>
                      <a:pt x="62" y="3769"/>
                    </a:lnTo>
                    <a:lnTo>
                      <a:pt x="2676" y="3769"/>
                    </a:lnTo>
                    <a:lnTo>
                      <a:pt x="2676" y="3040"/>
                    </a:lnTo>
                    <a:lnTo>
                      <a:pt x="1217" y="3040"/>
                    </a:lnTo>
                    <a:lnTo>
                      <a:pt x="1885" y="2341"/>
                    </a:lnTo>
                    <a:cubicBezTo>
                      <a:pt x="2159" y="2067"/>
                      <a:pt x="2311" y="1855"/>
                      <a:pt x="2433" y="1672"/>
                    </a:cubicBezTo>
                    <a:cubicBezTo>
                      <a:pt x="2524" y="1490"/>
                      <a:pt x="2554" y="1307"/>
                      <a:pt x="2554" y="1125"/>
                    </a:cubicBezTo>
                    <a:cubicBezTo>
                      <a:pt x="2554" y="760"/>
                      <a:pt x="2433" y="487"/>
                      <a:pt x="2189" y="304"/>
                    </a:cubicBezTo>
                    <a:cubicBezTo>
                      <a:pt x="1946" y="92"/>
                      <a:pt x="1673" y="0"/>
                      <a:pt x="13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61"/>
              <p:cNvSpPr/>
              <p:nvPr/>
            </p:nvSpPr>
            <p:spPr>
              <a:xfrm>
                <a:off x="-1066800" y="2473525"/>
                <a:ext cx="66125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770" extrusionOk="0">
                    <a:moveTo>
                      <a:pt x="213" y="0"/>
                    </a:moveTo>
                    <a:lnTo>
                      <a:pt x="213" y="699"/>
                    </a:lnTo>
                    <a:lnTo>
                      <a:pt x="1368" y="699"/>
                    </a:lnTo>
                    <a:lnTo>
                      <a:pt x="669" y="1550"/>
                    </a:lnTo>
                    <a:lnTo>
                      <a:pt x="669" y="2158"/>
                    </a:lnTo>
                    <a:cubicBezTo>
                      <a:pt x="882" y="2097"/>
                      <a:pt x="1034" y="2067"/>
                      <a:pt x="1155" y="2067"/>
                    </a:cubicBezTo>
                    <a:cubicBezTo>
                      <a:pt x="1368" y="2067"/>
                      <a:pt x="1550" y="2097"/>
                      <a:pt x="1672" y="2189"/>
                    </a:cubicBezTo>
                    <a:cubicBezTo>
                      <a:pt x="1794" y="2280"/>
                      <a:pt x="1854" y="2401"/>
                      <a:pt x="1854" y="2553"/>
                    </a:cubicBezTo>
                    <a:cubicBezTo>
                      <a:pt x="1854" y="2705"/>
                      <a:pt x="1794" y="2827"/>
                      <a:pt x="1702" y="2918"/>
                    </a:cubicBezTo>
                    <a:cubicBezTo>
                      <a:pt x="1581" y="3009"/>
                      <a:pt x="1459" y="3040"/>
                      <a:pt x="1277" y="3040"/>
                    </a:cubicBezTo>
                    <a:cubicBezTo>
                      <a:pt x="1003" y="3040"/>
                      <a:pt x="699" y="2918"/>
                      <a:pt x="335" y="2675"/>
                    </a:cubicBezTo>
                    <a:lnTo>
                      <a:pt x="0" y="3313"/>
                    </a:lnTo>
                    <a:cubicBezTo>
                      <a:pt x="426" y="3617"/>
                      <a:pt x="851" y="3769"/>
                      <a:pt x="1246" y="3769"/>
                    </a:cubicBezTo>
                    <a:cubicBezTo>
                      <a:pt x="1672" y="3769"/>
                      <a:pt x="2006" y="3648"/>
                      <a:pt x="2249" y="3435"/>
                    </a:cubicBezTo>
                    <a:cubicBezTo>
                      <a:pt x="2523" y="3192"/>
                      <a:pt x="2645" y="2888"/>
                      <a:pt x="2645" y="2493"/>
                    </a:cubicBezTo>
                    <a:cubicBezTo>
                      <a:pt x="2645" y="2249"/>
                      <a:pt x="2584" y="2006"/>
                      <a:pt x="2401" y="1824"/>
                    </a:cubicBezTo>
                    <a:cubicBezTo>
                      <a:pt x="2249" y="1611"/>
                      <a:pt x="2037" y="1490"/>
                      <a:pt x="1733" y="1429"/>
                    </a:cubicBezTo>
                    <a:lnTo>
                      <a:pt x="2493" y="578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61"/>
              <p:cNvSpPr/>
              <p:nvPr/>
            </p:nvSpPr>
            <p:spPr>
              <a:xfrm>
                <a:off x="-720300" y="2473525"/>
                <a:ext cx="676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3709" extrusionOk="0">
                    <a:moveTo>
                      <a:pt x="1308" y="0"/>
                    </a:moveTo>
                    <a:lnTo>
                      <a:pt x="1" y="2189"/>
                    </a:lnTo>
                    <a:lnTo>
                      <a:pt x="1" y="2827"/>
                    </a:lnTo>
                    <a:lnTo>
                      <a:pt x="1490" y="2827"/>
                    </a:lnTo>
                    <a:lnTo>
                      <a:pt x="1490" y="3708"/>
                    </a:lnTo>
                    <a:lnTo>
                      <a:pt x="2280" y="3708"/>
                    </a:lnTo>
                    <a:lnTo>
                      <a:pt x="2280" y="2827"/>
                    </a:lnTo>
                    <a:lnTo>
                      <a:pt x="2706" y="2827"/>
                    </a:lnTo>
                    <a:lnTo>
                      <a:pt x="2706" y="2128"/>
                    </a:lnTo>
                    <a:lnTo>
                      <a:pt x="2280" y="2128"/>
                    </a:lnTo>
                    <a:lnTo>
                      <a:pt x="2280" y="1459"/>
                    </a:lnTo>
                    <a:lnTo>
                      <a:pt x="1490" y="1459"/>
                    </a:lnTo>
                    <a:lnTo>
                      <a:pt x="1490" y="2128"/>
                    </a:lnTo>
                    <a:lnTo>
                      <a:pt x="943" y="2128"/>
                    </a:lnTo>
                    <a:lnTo>
                      <a:pt x="2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61"/>
              <p:cNvSpPr/>
              <p:nvPr/>
            </p:nvSpPr>
            <p:spPr>
              <a:xfrm>
                <a:off x="-2795575" y="2694650"/>
                <a:ext cx="6615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3770" extrusionOk="0">
                    <a:moveTo>
                      <a:pt x="183" y="0"/>
                    </a:moveTo>
                    <a:lnTo>
                      <a:pt x="183" y="1824"/>
                    </a:lnTo>
                    <a:lnTo>
                      <a:pt x="548" y="2189"/>
                    </a:lnTo>
                    <a:cubicBezTo>
                      <a:pt x="791" y="2067"/>
                      <a:pt x="1004" y="1976"/>
                      <a:pt x="1186" y="1976"/>
                    </a:cubicBezTo>
                    <a:cubicBezTo>
                      <a:pt x="1369" y="1976"/>
                      <a:pt x="1521" y="2037"/>
                      <a:pt x="1642" y="2128"/>
                    </a:cubicBezTo>
                    <a:cubicBezTo>
                      <a:pt x="1764" y="2219"/>
                      <a:pt x="1825" y="2341"/>
                      <a:pt x="1825" y="2523"/>
                    </a:cubicBezTo>
                    <a:cubicBezTo>
                      <a:pt x="1825" y="2675"/>
                      <a:pt x="1764" y="2797"/>
                      <a:pt x="1673" y="2888"/>
                    </a:cubicBezTo>
                    <a:cubicBezTo>
                      <a:pt x="1551" y="2979"/>
                      <a:pt x="1430" y="3009"/>
                      <a:pt x="1278" y="3009"/>
                    </a:cubicBezTo>
                    <a:cubicBezTo>
                      <a:pt x="1156" y="3009"/>
                      <a:pt x="1004" y="2979"/>
                      <a:pt x="852" y="2888"/>
                    </a:cubicBezTo>
                    <a:cubicBezTo>
                      <a:pt x="730" y="2827"/>
                      <a:pt x="639" y="2766"/>
                      <a:pt x="578" y="2706"/>
                    </a:cubicBezTo>
                    <a:cubicBezTo>
                      <a:pt x="518" y="2675"/>
                      <a:pt x="487" y="2614"/>
                      <a:pt x="457" y="2584"/>
                    </a:cubicBezTo>
                    <a:lnTo>
                      <a:pt x="1" y="3192"/>
                    </a:lnTo>
                    <a:cubicBezTo>
                      <a:pt x="335" y="3557"/>
                      <a:pt x="761" y="3769"/>
                      <a:pt x="1278" y="3769"/>
                    </a:cubicBezTo>
                    <a:cubicBezTo>
                      <a:pt x="1673" y="3769"/>
                      <a:pt x="1977" y="3648"/>
                      <a:pt x="2250" y="3405"/>
                    </a:cubicBezTo>
                    <a:cubicBezTo>
                      <a:pt x="2524" y="3161"/>
                      <a:pt x="2645" y="2857"/>
                      <a:pt x="2645" y="2493"/>
                    </a:cubicBezTo>
                    <a:cubicBezTo>
                      <a:pt x="2645" y="2128"/>
                      <a:pt x="2524" y="1824"/>
                      <a:pt x="2281" y="1611"/>
                    </a:cubicBezTo>
                    <a:cubicBezTo>
                      <a:pt x="2007" y="1399"/>
                      <a:pt x="1703" y="1307"/>
                      <a:pt x="1338" y="1307"/>
                    </a:cubicBezTo>
                    <a:cubicBezTo>
                      <a:pt x="1217" y="1307"/>
                      <a:pt x="1065" y="1307"/>
                      <a:pt x="974" y="1338"/>
                    </a:cubicBezTo>
                    <a:lnTo>
                      <a:pt x="974" y="730"/>
                    </a:lnTo>
                    <a:lnTo>
                      <a:pt x="2433" y="730"/>
                    </a:lnTo>
                    <a:lnTo>
                      <a:pt x="24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61"/>
              <p:cNvSpPr/>
              <p:nvPr/>
            </p:nvSpPr>
            <p:spPr>
              <a:xfrm>
                <a:off x="-2447525" y="2692375"/>
                <a:ext cx="69175" cy="9575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3830" extrusionOk="0">
                    <a:moveTo>
                      <a:pt x="1459" y="2067"/>
                    </a:moveTo>
                    <a:cubicBezTo>
                      <a:pt x="1642" y="2067"/>
                      <a:pt x="1763" y="2097"/>
                      <a:pt x="1854" y="2219"/>
                    </a:cubicBezTo>
                    <a:cubicBezTo>
                      <a:pt x="1946" y="2341"/>
                      <a:pt x="2006" y="2462"/>
                      <a:pt x="2006" y="2614"/>
                    </a:cubicBezTo>
                    <a:cubicBezTo>
                      <a:pt x="2006" y="2766"/>
                      <a:pt x="1946" y="2918"/>
                      <a:pt x="1854" y="3009"/>
                    </a:cubicBezTo>
                    <a:cubicBezTo>
                      <a:pt x="1733" y="3100"/>
                      <a:pt x="1611" y="3161"/>
                      <a:pt x="1429" y="3161"/>
                    </a:cubicBezTo>
                    <a:cubicBezTo>
                      <a:pt x="1277" y="3161"/>
                      <a:pt x="1155" y="3100"/>
                      <a:pt x="1034" y="2979"/>
                    </a:cubicBezTo>
                    <a:cubicBezTo>
                      <a:pt x="942" y="2857"/>
                      <a:pt x="882" y="2736"/>
                      <a:pt x="882" y="2584"/>
                    </a:cubicBezTo>
                    <a:cubicBezTo>
                      <a:pt x="882" y="2432"/>
                      <a:pt x="942" y="2310"/>
                      <a:pt x="1064" y="2189"/>
                    </a:cubicBezTo>
                    <a:cubicBezTo>
                      <a:pt x="1155" y="2097"/>
                      <a:pt x="1307" y="2067"/>
                      <a:pt x="1459" y="2067"/>
                    </a:cubicBezTo>
                    <a:close/>
                    <a:moveTo>
                      <a:pt x="1490" y="0"/>
                    </a:moveTo>
                    <a:cubicBezTo>
                      <a:pt x="1094" y="0"/>
                      <a:pt x="730" y="152"/>
                      <a:pt x="456" y="456"/>
                    </a:cubicBezTo>
                    <a:cubicBezTo>
                      <a:pt x="304" y="608"/>
                      <a:pt x="183" y="790"/>
                      <a:pt x="122" y="1064"/>
                    </a:cubicBezTo>
                    <a:cubicBezTo>
                      <a:pt x="31" y="1307"/>
                      <a:pt x="0" y="1611"/>
                      <a:pt x="0" y="1945"/>
                    </a:cubicBezTo>
                    <a:cubicBezTo>
                      <a:pt x="0" y="2462"/>
                      <a:pt x="91" y="2918"/>
                      <a:pt x="304" y="3252"/>
                    </a:cubicBezTo>
                    <a:cubicBezTo>
                      <a:pt x="426" y="3435"/>
                      <a:pt x="547" y="3587"/>
                      <a:pt x="760" y="3678"/>
                    </a:cubicBezTo>
                    <a:cubicBezTo>
                      <a:pt x="942" y="3800"/>
                      <a:pt x="1186" y="3830"/>
                      <a:pt x="1429" y="3830"/>
                    </a:cubicBezTo>
                    <a:cubicBezTo>
                      <a:pt x="1824" y="3830"/>
                      <a:pt x="2128" y="3739"/>
                      <a:pt x="2371" y="3496"/>
                    </a:cubicBezTo>
                    <a:cubicBezTo>
                      <a:pt x="2614" y="3283"/>
                      <a:pt x="2766" y="2979"/>
                      <a:pt x="2766" y="2584"/>
                    </a:cubicBezTo>
                    <a:cubicBezTo>
                      <a:pt x="2766" y="2219"/>
                      <a:pt x="2645" y="1915"/>
                      <a:pt x="2401" y="1702"/>
                    </a:cubicBezTo>
                    <a:cubicBezTo>
                      <a:pt x="2189" y="1459"/>
                      <a:pt x="1885" y="1368"/>
                      <a:pt x="1550" y="1368"/>
                    </a:cubicBezTo>
                    <a:cubicBezTo>
                      <a:pt x="1277" y="1368"/>
                      <a:pt x="1034" y="1429"/>
                      <a:pt x="821" y="1581"/>
                    </a:cubicBezTo>
                    <a:cubicBezTo>
                      <a:pt x="851" y="1307"/>
                      <a:pt x="912" y="1094"/>
                      <a:pt x="1034" y="942"/>
                    </a:cubicBezTo>
                    <a:cubicBezTo>
                      <a:pt x="1155" y="790"/>
                      <a:pt x="1338" y="730"/>
                      <a:pt x="1581" y="730"/>
                    </a:cubicBezTo>
                    <a:cubicBezTo>
                      <a:pt x="1672" y="730"/>
                      <a:pt x="1794" y="760"/>
                      <a:pt x="1915" y="790"/>
                    </a:cubicBezTo>
                    <a:cubicBezTo>
                      <a:pt x="2037" y="851"/>
                      <a:pt x="2128" y="912"/>
                      <a:pt x="2158" y="942"/>
                    </a:cubicBezTo>
                    <a:cubicBezTo>
                      <a:pt x="2189" y="973"/>
                      <a:pt x="2219" y="1003"/>
                      <a:pt x="2249" y="1034"/>
                    </a:cubicBezTo>
                    <a:lnTo>
                      <a:pt x="2645" y="426"/>
                    </a:lnTo>
                    <a:cubicBezTo>
                      <a:pt x="2553" y="365"/>
                      <a:pt x="2462" y="274"/>
                      <a:pt x="2371" y="243"/>
                    </a:cubicBezTo>
                    <a:cubicBezTo>
                      <a:pt x="2280" y="182"/>
                      <a:pt x="2158" y="122"/>
                      <a:pt x="2006" y="91"/>
                    </a:cubicBezTo>
                    <a:cubicBezTo>
                      <a:pt x="1854" y="31"/>
                      <a:pt x="1672" y="0"/>
                      <a:pt x="14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61"/>
              <p:cNvSpPr/>
              <p:nvPr/>
            </p:nvSpPr>
            <p:spPr>
              <a:xfrm>
                <a:off x="-2103300" y="2694650"/>
                <a:ext cx="6690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709" extrusionOk="0">
                    <a:moveTo>
                      <a:pt x="0" y="0"/>
                    </a:moveTo>
                    <a:lnTo>
                      <a:pt x="0" y="1186"/>
                    </a:lnTo>
                    <a:lnTo>
                      <a:pt x="760" y="1186"/>
                    </a:lnTo>
                    <a:lnTo>
                      <a:pt x="760" y="699"/>
                    </a:lnTo>
                    <a:lnTo>
                      <a:pt x="1703" y="699"/>
                    </a:lnTo>
                    <a:lnTo>
                      <a:pt x="274" y="3709"/>
                    </a:lnTo>
                    <a:lnTo>
                      <a:pt x="1156" y="3709"/>
                    </a:lnTo>
                    <a:lnTo>
                      <a:pt x="2675" y="639"/>
                    </a:lnTo>
                    <a:lnTo>
                      <a:pt x="26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61"/>
              <p:cNvSpPr/>
              <p:nvPr/>
            </p:nvSpPr>
            <p:spPr>
              <a:xfrm>
                <a:off x="-1755275" y="2692375"/>
                <a:ext cx="70700" cy="95750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3830" extrusionOk="0">
                    <a:moveTo>
                      <a:pt x="1399" y="669"/>
                    </a:moveTo>
                    <a:cubicBezTo>
                      <a:pt x="1551" y="669"/>
                      <a:pt x="1672" y="699"/>
                      <a:pt x="1764" y="790"/>
                    </a:cubicBezTo>
                    <a:cubicBezTo>
                      <a:pt x="1855" y="851"/>
                      <a:pt x="1916" y="973"/>
                      <a:pt x="1916" y="1094"/>
                    </a:cubicBezTo>
                    <a:cubicBezTo>
                      <a:pt x="1916" y="1216"/>
                      <a:pt x="1855" y="1338"/>
                      <a:pt x="1764" y="1398"/>
                    </a:cubicBezTo>
                    <a:cubicBezTo>
                      <a:pt x="1642" y="1490"/>
                      <a:pt x="1551" y="1550"/>
                      <a:pt x="1399" y="1550"/>
                    </a:cubicBezTo>
                    <a:cubicBezTo>
                      <a:pt x="1277" y="1550"/>
                      <a:pt x="1156" y="1490"/>
                      <a:pt x="1065" y="1398"/>
                    </a:cubicBezTo>
                    <a:cubicBezTo>
                      <a:pt x="943" y="1307"/>
                      <a:pt x="913" y="1216"/>
                      <a:pt x="913" y="1094"/>
                    </a:cubicBezTo>
                    <a:cubicBezTo>
                      <a:pt x="913" y="973"/>
                      <a:pt x="943" y="851"/>
                      <a:pt x="1065" y="790"/>
                    </a:cubicBezTo>
                    <a:cubicBezTo>
                      <a:pt x="1156" y="699"/>
                      <a:pt x="1277" y="669"/>
                      <a:pt x="1399" y="669"/>
                    </a:cubicBezTo>
                    <a:close/>
                    <a:moveTo>
                      <a:pt x="1399" y="2189"/>
                    </a:moveTo>
                    <a:cubicBezTo>
                      <a:pt x="1551" y="2189"/>
                      <a:pt x="1703" y="2219"/>
                      <a:pt x="1824" y="2310"/>
                    </a:cubicBezTo>
                    <a:cubicBezTo>
                      <a:pt x="1946" y="2371"/>
                      <a:pt x="2007" y="2493"/>
                      <a:pt x="2007" y="2675"/>
                    </a:cubicBezTo>
                    <a:cubicBezTo>
                      <a:pt x="2007" y="2827"/>
                      <a:pt x="1916" y="2948"/>
                      <a:pt x="1794" y="3040"/>
                    </a:cubicBezTo>
                    <a:cubicBezTo>
                      <a:pt x="1672" y="3100"/>
                      <a:pt x="1551" y="3161"/>
                      <a:pt x="1399" y="3161"/>
                    </a:cubicBezTo>
                    <a:cubicBezTo>
                      <a:pt x="1247" y="3161"/>
                      <a:pt x="1125" y="3100"/>
                      <a:pt x="1004" y="3040"/>
                    </a:cubicBezTo>
                    <a:cubicBezTo>
                      <a:pt x="882" y="2948"/>
                      <a:pt x="821" y="2827"/>
                      <a:pt x="821" y="2675"/>
                    </a:cubicBezTo>
                    <a:cubicBezTo>
                      <a:pt x="821" y="2523"/>
                      <a:pt x="882" y="2371"/>
                      <a:pt x="1004" y="2310"/>
                    </a:cubicBezTo>
                    <a:cubicBezTo>
                      <a:pt x="1125" y="2219"/>
                      <a:pt x="1247" y="2189"/>
                      <a:pt x="1399" y="2189"/>
                    </a:cubicBezTo>
                    <a:close/>
                    <a:moveTo>
                      <a:pt x="1399" y="0"/>
                    </a:moveTo>
                    <a:cubicBezTo>
                      <a:pt x="1034" y="0"/>
                      <a:pt x="730" y="122"/>
                      <a:pt x="487" y="304"/>
                    </a:cubicBezTo>
                    <a:cubicBezTo>
                      <a:pt x="244" y="486"/>
                      <a:pt x="122" y="730"/>
                      <a:pt x="122" y="1003"/>
                    </a:cubicBezTo>
                    <a:cubicBezTo>
                      <a:pt x="122" y="1307"/>
                      <a:pt x="213" y="1550"/>
                      <a:pt x="457" y="1763"/>
                    </a:cubicBezTo>
                    <a:cubicBezTo>
                      <a:pt x="153" y="1976"/>
                      <a:pt x="1" y="2310"/>
                      <a:pt x="1" y="2675"/>
                    </a:cubicBezTo>
                    <a:cubicBezTo>
                      <a:pt x="1" y="3009"/>
                      <a:pt x="122" y="3283"/>
                      <a:pt x="396" y="3496"/>
                    </a:cubicBezTo>
                    <a:cubicBezTo>
                      <a:pt x="639" y="3739"/>
                      <a:pt x="973" y="3830"/>
                      <a:pt x="1399" y="3830"/>
                    </a:cubicBezTo>
                    <a:cubicBezTo>
                      <a:pt x="1824" y="3830"/>
                      <a:pt x="2159" y="3739"/>
                      <a:pt x="2432" y="3496"/>
                    </a:cubicBezTo>
                    <a:cubicBezTo>
                      <a:pt x="2676" y="3283"/>
                      <a:pt x="2828" y="3009"/>
                      <a:pt x="2828" y="2675"/>
                    </a:cubicBezTo>
                    <a:cubicBezTo>
                      <a:pt x="2828" y="2310"/>
                      <a:pt x="2676" y="1976"/>
                      <a:pt x="2341" y="1763"/>
                    </a:cubicBezTo>
                    <a:cubicBezTo>
                      <a:pt x="2584" y="1550"/>
                      <a:pt x="2676" y="1307"/>
                      <a:pt x="2676" y="1003"/>
                    </a:cubicBezTo>
                    <a:cubicBezTo>
                      <a:pt x="2676" y="730"/>
                      <a:pt x="2554" y="486"/>
                      <a:pt x="2311" y="304"/>
                    </a:cubicBezTo>
                    <a:cubicBezTo>
                      <a:pt x="2068" y="122"/>
                      <a:pt x="1764" y="0"/>
                      <a:pt x="13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61"/>
              <p:cNvSpPr/>
              <p:nvPr/>
            </p:nvSpPr>
            <p:spPr>
              <a:xfrm>
                <a:off x="-1410275" y="2692375"/>
                <a:ext cx="69175" cy="9575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3830" extrusionOk="0">
                    <a:moveTo>
                      <a:pt x="1338" y="699"/>
                    </a:moveTo>
                    <a:cubicBezTo>
                      <a:pt x="1490" y="699"/>
                      <a:pt x="1611" y="760"/>
                      <a:pt x="1733" y="882"/>
                    </a:cubicBezTo>
                    <a:cubicBezTo>
                      <a:pt x="1824" y="1003"/>
                      <a:pt x="1885" y="1125"/>
                      <a:pt x="1885" y="1277"/>
                    </a:cubicBezTo>
                    <a:cubicBezTo>
                      <a:pt x="1885" y="1429"/>
                      <a:pt x="1824" y="1550"/>
                      <a:pt x="1733" y="1641"/>
                    </a:cubicBezTo>
                    <a:cubicBezTo>
                      <a:pt x="1611" y="1763"/>
                      <a:pt x="1459" y="1793"/>
                      <a:pt x="1307" y="1793"/>
                    </a:cubicBezTo>
                    <a:cubicBezTo>
                      <a:pt x="1155" y="1793"/>
                      <a:pt x="1003" y="1733"/>
                      <a:pt x="912" y="1641"/>
                    </a:cubicBezTo>
                    <a:cubicBezTo>
                      <a:pt x="821" y="1520"/>
                      <a:pt x="791" y="1398"/>
                      <a:pt x="791" y="1246"/>
                    </a:cubicBezTo>
                    <a:cubicBezTo>
                      <a:pt x="791" y="1094"/>
                      <a:pt x="821" y="942"/>
                      <a:pt x="943" y="851"/>
                    </a:cubicBezTo>
                    <a:cubicBezTo>
                      <a:pt x="1034" y="760"/>
                      <a:pt x="1155" y="699"/>
                      <a:pt x="1338" y="699"/>
                    </a:cubicBezTo>
                    <a:close/>
                    <a:moveTo>
                      <a:pt x="1338" y="0"/>
                    </a:moveTo>
                    <a:cubicBezTo>
                      <a:pt x="943" y="0"/>
                      <a:pt x="639" y="122"/>
                      <a:pt x="395" y="365"/>
                    </a:cubicBezTo>
                    <a:cubicBezTo>
                      <a:pt x="152" y="578"/>
                      <a:pt x="0" y="882"/>
                      <a:pt x="0" y="1246"/>
                    </a:cubicBezTo>
                    <a:cubicBezTo>
                      <a:pt x="0" y="1641"/>
                      <a:pt x="122" y="1945"/>
                      <a:pt x="365" y="2158"/>
                    </a:cubicBezTo>
                    <a:cubicBezTo>
                      <a:pt x="578" y="2401"/>
                      <a:pt x="882" y="2493"/>
                      <a:pt x="1216" y="2493"/>
                    </a:cubicBezTo>
                    <a:cubicBezTo>
                      <a:pt x="1490" y="2493"/>
                      <a:pt x="1733" y="2432"/>
                      <a:pt x="1946" y="2280"/>
                    </a:cubicBezTo>
                    <a:lnTo>
                      <a:pt x="1946" y="2280"/>
                    </a:lnTo>
                    <a:cubicBezTo>
                      <a:pt x="1915" y="2523"/>
                      <a:pt x="1854" y="2736"/>
                      <a:pt x="1733" y="2888"/>
                    </a:cubicBezTo>
                    <a:cubicBezTo>
                      <a:pt x="1611" y="3070"/>
                      <a:pt x="1429" y="3131"/>
                      <a:pt x="1186" y="3131"/>
                    </a:cubicBezTo>
                    <a:cubicBezTo>
                      <a:pt x="1095" y="3131"/>
                      <a:pt x="973" y="3100"/>
                      <a:pt x="851" y="3070"/>
                    </a:cubicBezTo>
                    <a:cubicBezTo>
                      <a:pt x="730" y="3009"/>
                      <a:pt x="669" y="2948"/>
                      <a:pt x="608" y="2918"/>
                    </a:cubicBezTo>
                    <a:cubicBezTo>
                      <a:pt x="578" y="2888"/>
                      <a:pt x="547" y="2857"/>
                      <a:pt x="517" y="2827"/>
                    </a:cubicBezTo>
                    <a:lnTo>
                      <a:pt x="122" y="3404"/>
                    </a:lnTo>
                    <a:cubicBezTo>
                      <a:pt x="213" y="3496"/>
                      <a:pt x="304" y="3556"/>
                      <a:pt x="395" y="3617"/>
                    </a:cubicBezTo>
                    <a:cubicBezTo>
                      <a:pt x="487" y="3678"/>
                      <a:pt x="608" y="3708"/>
                      <a:pt x="760" y="3769"/>
                    </a:cubicBezTo>
                    <a:cubicBezTo>
                      <a:pt x="912" y="3830"/>
                      <a:pt x="1064" y="3830"/>
                      <a:pt x="1247" y="3830"/>
                    </a:cubicBezTo>
                    <a:cubicBezTo>
                      <a:pt x="1672" y="3830"/>
                      <a:pt x="2006" y="3708"/>
                      <a:pt x="2310" y="3404"/>
                    </a:cubicBezTo>
                    <a:cubicBezTo>
                      <a:pt x="2462" y="3252"/>
                      <a:pt x="2554" y="3040"/>
                      <a:pt x="2645" y="2797"/>
                    </a:cubicBezTo>
                    <a:cubicBezTo>
                      <a:pt x="2736" y="2523"/>
                      <a:pt x="2766" y="2249"/>
                      <a:pt x="2766" y="1885"/>
                    </a:cubicBezTo>
                    <a:cubicBezTo>
                      <a:pt x="2766" y="1368"/>
                      <a:pt x="2675" y="942"/>
                      <a:pt x="2462" y="578"/>
                    </a:cubicBezTo>
                    <a:cubicBezTo>
                      <a:pt x="2341" y="395"/>
                      <a:pt x="2189" y="274"/>
                      <a:pt x="2006" y="152"/>
                    </a:cubicBezTo>
                    <a:cubicBezTo>
                      <a:pt x="1824" y="61"/>
                      <a:pt x="1581" y="0"/>
                      <a:pt x="1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61"/>
              <p:cNvSpPr/>
              <p:nvPr/>
            </p:nvSpPr>
            <p:spPr>
              <a:xfrm>
                <a:off x="-1104800" y="2694650"/>
                <a:ext cx="372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709" extrusionOk="0">
                    <a:moveTo>
                      <a:pt x="0" y="0"/>
                    </a:moveTo>
                    <a:lnTo>
                      <a:pt x="0" y="699"/>
                    </a:lnTo>
                    <a:lnTo>
                      <a:pt x="700" y="699"/>
                    </a:lnTo>
                    <a:lnTo>
                      <a:pt x="700" y="3709"/>
                    </a:lnTo>
                    <a:lnTo>
                      <a:pt x="1490" y="3709"/>
                    </a:lnTo>
                    <a:lnTo>
                      <a:pt x="14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61"/>
              <p:cNvSpPr/>
              <p:nvPr/>
            </p:nvSpPr>
            <p:spPr>
              <a:xfrm>
                <a:off x="-1048575" y="2692375"/>
                <a:ext cx="76775" cy="95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830" extrusionOk="0">
                    <a:moveTo>
                      <a:pt x="1551" y="699"/>
                    </a:moveTo>
                    <a:cubicBezTo>
                      <a:pt x="1794" y="699"/>
                      <a:pt x="1976" y="790"/>
                      <a:pt x="2098" y="1034"/>
                    </a:cubicBezTo>
                    <a:cubicBezTo>
                      <a:pt x="2220" y="1277"/>
                      <a:pt x="2280" y="1550"/>
                      <a:pt x="2280" y="1945"/>
                    </a:cubicBezTo>
                    <a:cubicBezTo>
                      <a:pt x="2280" y="2310"/>
                      <a:pt x="2220" y="2614"/>
                      <a:pt x="2098" y="2827"/>
                    </a:cubicBezTo>
                    <a:cubicBezTo>
                      <a:pt x="1976" y="3040"/>
                      <a:pt x="1794" y="3161"/>
                      <a:pt x="1551" y="3161"/>
                    </a:cubicBezTo>
                    <a:cubicBezTo>
                      <a:pt x="1308" y="3161"/>
                      <a:pt x="1125" y="3070"/>
                      <a:pt x="1004" y="2827"/>
                    </a:cubicBezTo>
                    <a:cubicBezTo>
                      <a:pt x="882" y="2614"/>
                      <a:pt x="821" y="2310"/>
                      <a:pt x="821" y="1945"/>
                    </a:cubicBezTo>
                    <a:cubicBezTo>
                      <a:pt x="821" y="1550"/>
                      <a:pt x="882" y="1246"/>
                      <a:pt x="1004" y="1034"/>
                    </a:cubicBezTo>
                    <a:cubicBezTo>
                      <a:pt x="1125" y="821"/>
                      <a:pt x="1308" y="699"/>
                      <a:pt x="1551" y="699"/>
                    </a:cubicBezTo>
                    <a:close/>
                    <a:moveTo>
                      <a:pt x="1551" y="0"/>
                    </a:moveTo>
                    <a:cubicBezTo>
                      <a:pt x="1034" y="0"/>
                      <a:pt x="639" y="182"/>
                      <a:pt x="396" y="517"/>
                    </a:cubicBezTo>
                    <a:cubicBezTo>
                      <a:pt x="153" y="882"/>
                      <a:pt x="1" y="1338"/>
                      <a:pt x="1" y="1915"/>
                    </a:cubicBezTo>
                    <a:cubicBezTo>
                      <a:pt x="1" y="2523"/>
                      <a:pt x="153" y="2979"/>
                      <a:pt x="396" y="3313"/>
                    </a:cubicBezTo>
                    <a:cubicBezTo>
                      <a:pt x="639" y="3678"/>
                      <a:pt x="1034" y="3830"/>
                      <a:pt x="1551" y="3830"/>
                    </a:cubicBezTo>
                    <a:cubicBezTo>
                      <a:pt x="2068" y="3830"/>
                      <a:pt x="2432" y="3678"/>
                      <a:pt x="2706" y="3313"/>
                    </a:cubicBezTo>
                    <a:cubicBezTo>
                      <a:pt x="2949" y="2979"/>
                      <a:pt x="3071" y="2493"/>
                      <a:pt x="3071" y="1915"/>
                    </a:cubicBezTo>
                    <a:cubicBezTo>
                      <a:pt x="3071" y="1338"/>
                      <a:pt x="2949" y="882"/>
                      <a:pt x="2706" y="517"/>
                    </a:cubicBezTo>
                    <a:cubicBezTo>
                      <a:pt x="2432" y="182"/>
                      <a:pt x="2068" y="0"/>
                      <a:pt x="15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61"/>
              <p:cNvSpPr/>
              <p:nvPr/>
            </p:nvSpPr>
            <p:spPr>
              <a:xfrm>
                <a:off x="-763600" y="2694650"/>
                <a:ext cx="372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709" extrusionOk="0">
                    <a:moveTo>
                      <a:pt x="0" y="0"/>
                    </a:moveTo>
                    <a:lnTo>
                      <a:pt x="0" y="699"/>
                    </a:lnTo>
                    <a:lnTo>
                      <a:pt x="699" y="699"/>
                    </a:lnTo>
                    <a:lnTo>
                      <a:pt x="699" y="3709"/>
                    </a:lnTo>
                    <a:lnTo>
                      <a:pt x="1489" y="3709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61"/>
              <p:cNvSpPr/>
              <p:nvPr/>
            </p:nvSpPr>
            <p:spPr>
              <a:xfrm>
                <a:off x="-710425" y="2694650"/>
                <a:ext cx="3802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3709" extrusionOk="0">
                    <a:moveTo>
                      <a:pt x="1" y="0"/>
                    </a:moveTo>
                    <a:lnTo>
                      <a:pt x="1" y="699"/>
                    </a:lnTo>
                    <a:lnTo>
                      <a:pt x="730" y="699"/>
                    </a:lnTo>
                    <a:lnTo>
                      <a:pt x="730" y="3709"/>
                    </a:lnTo>
                    <a:lnTo>
                      <a:pt x="1521" y="3709"/>
                    </a:lnTo>
                    <a:lnTo>
                      <a:pt x="15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61"/>
              <p:cNvSpPr/>
              <p:nvPr/>
            </p:nvSpPr>
            <p:spPr>
              <a:xfrm>
                <a:off x="-2837350" y="2915775"/>
                <a:ext cx="3800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3709" extrusionOk="0">
                    <a:moveTo>
                      <a:pt x="0" y="0"/>
                    </a:moveTo>
                    <a:lnTo>
                      <a:pt x="0" y="700"/>
                    </a:lnTo>
                    <a:lnTo>
                      <a:pt x="730" y="700"/>
                    </a:lnTo>
                    <a:lnTo>
                      <a:pt x="730" y="3709"/>
                    </a:lnTo>
                    <a:lnTo>
                      <a:pt x="1520" y="3709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61"/>
              <p:cNvSpPr/>
              <p:nvPr/>
            </p:nvSpPr>
            <p:spPr>
              <a:xfrm>
                <a:off x="-2781875" y="2913500"/>
                <a:ext cx="6765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3800" extrusionOk="0">
                    <a:moveTo>
                      <a:pt x="1368" y="0"/>
                    </a:moveTo>
                    <a:cubicBezTo>
                      <a:pt x="1064" y="0"/>
                      <a:pt x="790" y="61"/>
                      <a:pt x="578" y="213"/>
                    </a:cubicBezTo>
                    <a:cubicBezTo>
                      <a:pt x="365" y="335"/>
                      <a:pt x="182" y="547"/>
                      <a:pt x="0" y="821"/>
                    </a:cubicBezTo>
                    <a:lnTo>
                      <a:pt x="669" y="1216"/>
                    </a:lnTo>
                    <a:cubicBezTo>
                      <a:pt x="882" y="882"/>
                      <a:pt x="1094" y="699"/>
                      <a:pt x="1338" y="699"/>
                    </a:cubicBezTo>
                    <a:cubicBezTo>
                      <a:pt x="1459" y="699"/>
                      <a:pt x="1581" y="760"/>
                      <a:pt x="1641" y="851"/>
                    </a:cubicBezTo>
                    <a:cubicBezTo>
                      <a:pt x="1733" y="912"/>
                      <a:pt x="1763" y="1034"/>
                      <a:pt x="1763" y="1155"/>
                    </a:cubicBezTo>
                    <a:cubicBezTo>
                      <a:pt x="1763" y="1277"/>
                      <a:pt x="1733" y="1398"/>
                      <a:pt x="1641" y="1520"/>
                    </a:cubicBezTo>
                    <a:cubicBezTo>
                      <a:pt x="1550" y="1672"/>
                      <a:pt x="1368" y="1854"/>
                      <a:pt x="1155" y="2067"/>
                    </a:cubicBezTo>
                    <a:lnTo>
                      <a:pt x="91" y="3192"/>
                    </a:lnTo>
                    <a:lnTo>
                      <a:pt x="91" y="3800"/>
                    </a:lnTo>
                    <a:lnTo>
                      <a:pt x="2705" y="3800"/>
                    </a:lnTo>
                    <a:lnTo>
                      <a:pt x="2705" y="3040"/>
                    </a:lnTo>
                    <a:lnTo>
                      <a:pt x="1216" y="3040"/>
                    </a:lnTo>
                    <a:lnTo>
                      <a:pt x="1885" y="2371"/>
                    </a:lnTo>
                    <a:cubicBezTo>
                      <a:pt x="2158" y="2098"/>
                      <a:pt x="2341" y="1854"/>
                      <a:pt x="2432" y="1672"/>
                    </a:cubicBezTo>
                    <a:cubicBezTo>
                      <a:pt x="2523" y="1520"/>
                      <a:pt x="2584" y="1338"/>
                      <a:pt x="2584" y="1125"/>
                    </a:cubicBezTo>
                    <a:cubicBezTo>
                      <a:pt x="2584" y="791"/>
                      <a:pt x="2462" y="517"/>
                      <a:pt x="2219" y="304"/>
                    </a:cubicBezTo>
                    <a:cubicBezTo>
                      <a:pt x="1976" y="122"/>
                      <a:pt x="1702" y="0"/>
                      <a:pt x="13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61"/>
              <p:cNvSpPr/>
              <p:nvPr/>
            </p:nvSpPr>
            <p:spPr>
              <a:xfrm>
                <a:off x="-2490850" y="2915775"/>
                <a:ext cx="3727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3709" extrusionOk="0">
                    <a:moveTo>
                      <a:pt x="1" y="0"/>
                    </a:moveTo>
                    <a:lnTo>
                      <a:pt x="1" y="700"/>
                    </a:lnTo>
                    <a:lnTo>
                      <a:pt x="700" y="700"/>
                    </a:lnTo>
                    <a:lnTo>
                      <a:pt x="700" y="3709"/>
                    </a:lnTo>
                    <a:lnTo>
                      <a:pt x="1490" y="3709"/>
                    </a:lnTo>
                    <a:lnTo>
                      <a:pt x="14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61"/>
              <p:cNvSpPr/>
              <p:nvPr/>
            </p:nvSpPr>
            <p:spPr>
              <a:xfrm>
                <a:off x="-2436900" y="2915775"/>
                <a:ext cx="6615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3740" extrusionOk="0">
                    <a:moveTo>
                      <a:pt x="214" y="0"/>
                    </a:moveTo>
                    <a:lnTo>
                      <a:pt x="214" y="700"/>
                    </a:lnTo>
                    <a:lnTo>
                      <a:pt x="1369" y="700"/>
                    </a:lnTo>
                    <a:lnTo>
                      <a:pt x="639" y="1520"/>
                    </a:lnTo>
                    <a:lnTo>
                      <a:pt x="639" y="2159"/>
                    </a:lnTo>
                    <a:cubicBezTo>
                      <a:pt x="852" y="2067"/>
                      <a:pt x="1034" y="2037"/>
                      <a:pt x="1156" y="2037"/>
                    </a:cubicBezTo>
                    <a:cubicBezTo>
                      <a:pt x="1369" y="2037"/>
                      <a:pt x="1521" y="2098"/>
                      <a:pt x="1642" y="2189"/>
                    </a:cubicBezTo>
                    <a:cubicBezTo>
                      <a:pt x="1794" y="2280"/>
                      <a:pt x="1855" y="2402"/>
                      <a:pt x="1855" y="2554"/>
                    </a:cubicBezTo>
                    <a:cubicBezTo>
                      <a:pt x="1855" y="2706"/>
                      <a:pt x="1794" y="2827"/>
                      <a:pt x="1673" y="2888"/>
                    </a:cubicBezTo>
                    <a:cubicBezTo>
                      <a:pt x="1581" y="2979"/>
                      <a:pt x="1429" y="3010"/>
                      <a:pt x="1277" y="3010"/>
                    </a:cubicBezTo>
                    <a:cubicBezTo>
                      <a:pt x="1004" y="3010"/>
                      <a:pt x="669" y="2888"/>
                      <a:pt x="335" y="2645"/>
                    </a:cubicBezTo>
                    <a:lnTo>
                      <a:pt x="1" y="3314"/>
                    </a:lnTo>
                    <a:cubicBezTo>
                      <a:pt x="426" y="3587"/>
                      <a:pt x="821" y="3739"/>
                      <a:pt x="1247" y="3739"/>
                    </a:cubicBezTo>
                    <a:cubicBezTo>
                      <a:pt x="1642" y="3739"/>
                      <a:pt x="1976" y="3617"/>
                      <a:pt x="2250" y="3405"/>
                    </a:cubicBezTo>
                    <a:cubicBezTo>
                      <a:pt x="2524" y="3192"/>
                      <a:pt x="2645" y="2888"/>
                      <a:pt x="2645" y="2493"/>
                    </a:cubicBezTo>
                    <a:cubicBezTo>
                      <a:pt x="2645" y="2219"/>
                      <a:pt x="2554" y="2007"/>
                      <a:pt x="2402" y="1794"/>
                    </a:cubicBezTo>
                    <a:cubicBezTo>
                      <a:pt x="2250" y="1611"/>
                      <a:pt x="2007" y="1490"/>
                      <a:pt x="1703" y="1429"/>
                    </a:cubicBezTo>
                    <a:lnTo>
                      <a:pt x="2463" y="578"/>
                    </a:lnTo>
                    <a:lnTo>
                      <a:pt x="24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61"/>
              <p:cNvSpPr/>
              <p:nvPr/>
            </p:nvSpPr>
            <p:spPr>
              <a:xfrm>
                <a:off x="-2145100" y="2915775"/>
                <a:ext cx="3727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3709" extrusionOk="0">
                    <a:moveTo>
                      <a:pt x="1" y="0"/>
                    </a:moveTo>
                    <a:lnTo>
                      <a:pt x="1" y="700"/>
                    </a:lnTo>
                    <a:lnTo>
                      <a:pt x="700" y="700"/>
                    </a:lnTo>
                    <a:lnTo>
                      <a:pt x="700" y="3709"/>
                    </a:lnTo>
                    <a:lnTo>
                      <a:pt x="1490" y="3709"/>
                    </a:lnTo>
                    <a:lnTo>
                      <a:pt x="14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61"/>
              <p:cNvSpPr/>
              <p:nvPr/>
            </p:nvSpPr>
            <p:spPr>
              <a:xfrm>
                <a:off x="-2091150" y="2915775"/>
                <a:ext cx="6767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3709" extrusionOk="0">
                    <a:moveTo>
                      <a:pt x="1338" y="0"/>
                    </a:moveTo>
                    <a:lnTo>
                      <a:pt x="1" y="2189"/>
                    </a:lnTo>
                    <a:lnTo>
                      <a:pt x="1" y="2797"/>
                    </a:lnTo>
                    <a:lnTo>
                      <a:pt x="1490" y="2797"/>
                    </a:lnTo>
                    <a:lnTo>
                      <a:pt x="1490" y="3709"/>
                    </a:lnTo>
                    <a:lnTo>
                      <a:pt x="2280" y="3709"/>
                    </a:lnTo>
                    <a:lnTo>
                      <a:pt x="2280" y="2797"/>
                    </a:lnTo>
                    <a:lnTo>
                      <a:pt x="2706" y="2797"/>
                    </a:lnTo>
                    <a:lnTo>
                      <a:pt x="2706" y="2098"/>
                    </a:lnTo>
                    <a:lnTo>
                      <a:pt x="2280" y="2098"/>
                    </a:lnTo>
                    <a:lnTo>
                      <a:pt x="2280" y="1459"/>
                    </a:lnTo>
                    <a:lnTo>
                      <a:pt x="1490" y="1459"/>
                    </a:lnTo>
                    <a:lnTo>
                      <a:pt x="1490" y="2098"/>
                    </a:lnTo>
                    <a:lnTo>
                      <a:pt x="973" y="2098"/>
                    </a:lnTo>
                    <a:lnTo>
                      <a:pt x="2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61"/>
              <p:cNvSpPr/>
              <p:nvPr/>
            </p:nvSpPr>
            <p:spPr>
              <a:xfrm>
                <a:off x="-1798575" y="2915775"/>
                <a:ext cx="372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709" extrusionOk="0">
                    <a:moveTo>
                      <a:pt x="0" y="0"/>
                    </a:moveTo>
                    <a:lnTo>
                      <a:pt x="0" y="700"/>
                    </a:lnTo>
                    <a:lnTo>
                      <a:pt x="699" y="700"/>
                    </a:lnTo>
                    <a:lnTo>
                      <a:pt x="699" y="3709"/>
                    </a:lnTo>
                    <a:lnTo>
                      <a:pt x="1490" y="3709"/>
                    </a:lnTo>
                    <a:lnTo>
                      <a:pt x="14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61"/>
              <p:cNvSpPr/>
              <p:nvPr/>
            </p:nvSpPr>
            <p:spPr>
              <a:xfrm>
                <a:off x="-1743100" y="2915775"/>
                <a:ext cx="66125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740" extrusionOk="0">
                    <a:moveTo>
                      <a:pt x="182" y="0"/>
                    </a:moveTo>
                    <a:lnTo>
                      <a:pt x="182" y="1794"/>
                    </a:lnTo>
                    <a:lnTo>
                      <a:pt x="547" y="2189"/>
                    </a:lnTo>
                    <a:cubicBezTo>
                      <a:pt x="790" y="2037"/>
                      <a:pt x="1003" y="1976"/>
                      <a:pt x="1185" y="1976"/>
                    </a:cubicBezTo>
                    <a:cubicBezTo>
                      <a:pt x="1368" y="1976"/>
                      <a:pt x="1520" y="2037"/>
                      <a:pt x="1641" y="2128"/>
                    </a:cubicBezTo>
                    <a:cubicBezTo>
                      <a:pt x="1763" y="2219"/>
                      <a:pt x="1824" y="2341"/>
                      <a:pt x="1824" y="2493"/>
                    </a:cubicBezTo>
                    <a:cubicBezTo>
                      <a:pt x="1824" y="2675"/>
                      <a:pt x="1763" y="2797"/>
                      <a:pt x="1672" y="2888"/>
                    </a:cubicBezTo>
                    <a:cubicBezTo>
                      <a:pt x="1550" y="2949"/>
                      <a:pt x="1429" y="3010"/>
                      <a:pt x="1277" y="3010"/>
                    </a:cubicBezTo>
                    <a:cubicBezTo>
                      <a:pt x="1155" y="3010"/>
                      <a:pt x="1003" y="2949"/>
                      <a:pt x="851" y="2888"/>
                    </a:cubicBezTo>
                    <a:cubicBezTo>
                      <a:pt x="730" y="2797"/>
                      <a:pt x="638" y="2736"/>
                      <a:pt x="578" y="2706"/>
                    </a:cubicBezTo>
                    <a:cubicBezTo>
                      <a:pt x="517" y="2645"/>
                      <a:pt x="486" y="2614"/>
                      <a:pt x="456" y="2584"/>
                    </a:cubicBezTo>
                    <a:lnTo>
                      <a:pt x="0" y="3192"/>
                    </a:lnTo>
                    <a:cubicBezTo>
                      <a:pt x="334" y="3557"/>
                      <a:pt x="760" y="3739"/>
                      <a:pt x="1277" y="3739"/>
                    </a:cubicBezTo>
                    <a:cubicBezTo>
                      <a:pt x="1672" y="3739"/>
                      <a:pt x="1976" y="3617"/>
                      <a:pt x="2249" y="3374"/>
                    </a:cubicBezTo>
                    <a:cubicBezTo>
                      <a:pt x="2523" y="3162"/>
                      <a:pt x="2644" y="2858"/>
                      <a:pt x="2644" y="2493"/>
                    </a:cubicBezTo>
                    <a:cubicBezTo>
                      <a:pt x="2644" y="2098"/>
                      <a:pt x="2523" y="1824"/>
                      <a:pt x="2280" y="1611"/>
                    </a:cubicBezTo>
                    <a:cubicBezTo>
                      <a:pt x="2006" y="1399"/>
                      <a:pt x="1702" y="1277"/>
                      <a:pt x="1337" y="1277"/>
                    </a:cubicBezTo>
                    <a:cubicBezTo>
                      <a:pt x="1216" y="1277"/>
                      <a:pt x="1064" y="1307"/>
                      <a:pt x="973" y="1338"/>
                    </a:cubicBezTo>
                    <a:lnTo>
                      <a:pt x="973" y="700"/>
                    </a:lnTo>
                    <a:lnTo>
                      <a:pt x="2432" y="700"/>
                    </a:lnTo>
                    <a:lnTo>
                      <a:pt x="243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61"/>
              <p:cNvSpPr/>
              <p:nvPr/>
            </p:nvSpPr>
            <p:spPr>
              <a:xfrm>
                <a:off x="-1452075" y="2915775"/>
                <a:ext cx="372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709" extrusionOk="0">
                    <a:moveTo>
                      <a:pt x="1" y="0"/>
                    </a:moveTo>
                    <a:lnTo>
                      <a:pt x="1" y="700"/>
                    </a:lnTo>
                    <a:lnTo>
                      <a:pt x="700" y="700"/>
                    </a:lnTo>
                    <a:lnTo>
                      <a:pt x="700" y="3709"/>
                    </a:lnTo>
                    <a:lnTo>
                      <a:pt x="1490" y="3709"/>
                    </a:lnTo>
                    <a:lnTo>
                      <a:pt x="14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61"/>
              <p:cNvSpPr/>
              <p:nvPr/>
            </p:nvSpPr>
            <p:spPr>
              <a:xfrm>
                <a:off x="-1395075" y="2913500"/>
                <a:ext cx="68400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3831" extrusionOk="0">
                    <a:moveTo>
                      <a:pt x="1459" y="2037"/>
                    </a:moveTo>
                    <a:cubicBezTo>
                      <a:pt x="1611" y="2037"/>
                      <a:pt x="1763" y="2098"/>
                      <a:pt x="1854" y="2219"/>
                    </a:cubicBezTo>
                    <a:cubicBezTo>
                      <a:pt x="1946" y="2310"/>
                      <a:pt x="2006" y="2462"/>
                      <a:pt x="2006" y="2614"/>
                    </a:cubicBezTo>
                    <a:cubicBezTo>
                      <a:pt x="2006" y="2766"/>
                      <a:pt x="1946" y="2888"/>
                      <a:pt x="1824" y="2979"/>
                    </a:cubicBezTo>
                    <a:cubicBezTo>
                      <a:pt x="1733" y="3101"/>
                      <a:pt x="1611" y="3131"/>
                      <a:pt x="1429" y="3131"/>
                    </a:cubicBezTo>
                    <a:cubicBezTo>
                      <a:pt x="1277" y="3131"/>
                      <a:pt x="1155" y="3070"/>
                      <a:pt x="1034" y="2979"/>
                    </a:cubicBezTo>
                    <a:cubicBezTo>
                      <a:pt x="943" y="2857"/>
                      <a:pt x="882" y="2736"/>
                      <a:pt x="882" y="2584"/>
                    </a:cubicBezTo>
                    <a:cubicBezTo>
                      <a:pt x="882" y="2401"/>
                      <a:pt x="943" y="2280"/>
                      <a:pt x="1034" y="2189"/>
                    </a:cubicBezTo>
                    <a:cubicBezTo>
                      <a:pt x="1155" y="2098"/>
                      <a:pt x="1307" y="2037"/>
                      <a:pt x="1459" y="2037"/>
                    </a:cubicBezTo>
                    <a:close/>
                    <a:moveTo>
                      <a:pt x="1490" y="0"/>
                    </a:moveTo>
                    <a:cubicBezTo>
                      <a:pt x="1095" y="0"/>
                      <a:pt x="730" y="152"/>
                      <a:pt x="456" y="426"/>
                    </a:cubicBezTo>
                    <a:cubicBezTo>
                      <a:pt x="304" y="578"/>
                      <a:pt x="183" y="791"/>
                      <a:pt x="122" y="1064"/>
                    </a:cubicBezTo>
                    <a:cubicBezTo>
                      <a:pt x="31" y="1307"/>
                      <a:pt x="0" y="1611"/>
                      <a:pt x="0" y="1946"/>
                    </a:cubicBezTo>
                    <a:cubicBezTo>
                      <a:pt x="0" y="2462"/>
                      <a:pt x="91" y="2918"/>
                      <a:pt x="304" y="3253"/>
                    </a:cubicBezTo>
                    <a:cubicBezTo>
                      <a:pt x="426" y="3435"/>
                      <a:pt x="547" y="3587"/>
                      <a:pt x="760" y="3678"/>
                    </a:cubicBezTo>
                    <a:cubicBezTo>
                      <a:pt x="943" y="3769"/>
                      <a:pt x="1186" y="3830"/>
                      <a:pt x="1429" y="3830"/>
                    </a:cubicBezTo>
                    <a:cubicBezTo>
                      <a:pt x="1824" y="3830"/>
                      <a:pt x="2128" y="3708"/>
                      <a:pt x="2371" y="3496"/>
                    </a:cubicBezTo>
                    <a:cubicBezTo>
                      <a:pt x="2614" y="3253"/>
                      <a:pt x="2736" y="2979"/>
                      <a:pt x="2736" y="2584"/>
                    </a:cubicBezTo>
                    <a:cubicBezTo>
                      <a:pt x="2736" y="2219"/>
                      <a:pt x="2645" y="1915"/>
                      <a:pt x="2402" y="1672"/>
                    </a:cubicBezTo>
                    <a:cubicBezTo>
                      <a:pt x="2158" y="1459"/>
                      <a:pt x="1885" y="1338"/>
                      <a:pt x="1550" y="1338"/>
                    </a:cubicBezTo>
                    <a:cubicBezTo>
                      <a:pt x="1277" y="1338"/>
                      <a:pt x="1034" y="1429"/>
                      <a:pt x="791" y="1581"/>
                    </a:cubicBezTo>
                    <a:cubicBezTo>
                      <a:pt x="821" y="1307"/>
                      <a:pt x="912" y="1094"/>
                      <a:pt x="1034" y="942"/>
                    </a:cubicBezTo>
                    <a:cubicBezTo>
                      <a:pt x="1155" y="791"/>
                      <a:pt x="1338" y="699"/>
                      <a:pt x="1581" y="699"/>
                    </a:cubicBezTo>
                    <a:cubicBezTo>
                      <a:pt x="1672" y="699"/>
                      <a:pt x="1794" y="730"/>
                      <a:pt x="1915" y="791"/>
                    </a:cubicBezTo>
                    <a:cubicBezTo>
                      <a:pt x="2037" y="851"/>
                      <a:pt x="2128" y="882"/>
                      <a:pt x="2158" y="942"/>
                    </a:cubicBezTo>
                    <a:cubicBezTo>
                      <a:pt x="2189" y="973"/>
                      <a:pt x="2219" y="1003"/>
                      <a:pt x="2250" y="1003"/>
                    </a:cubicBezTo>
                    <a:lnTo>
                      <a:pt x="2645" y="426"/>
                    </a:lnTo>
                    <a:cubicBezTo>
                      <a:pt x="2554" y="335"/>
                      <a:pt x="2462" y="274"/>
                      <a:pt x="2371" y="213"/>
                    </a:cubicBezTo>
                    <a:cubicBezTo>
                      <a:pt x="2280" y="183"/>
                      <a:pt x="2158" y="122"/>
                      <a:pt x="2006" y="61"/>
                    </a:cubicBezTo>
                    <a:cubicBezTo>
                      <a:pt x="1854" y="31"/>
                      <a:pt x="1672" y="0"/>
                      <a:pt x="14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61"/>
              <p:cNvSpPr/>
              <p:nvPr/>
            </p:nvSpPr>
            <p:spPr>
              <a:xfrm>
                <a:off x="-1107075" y="2915775"/>
                <a:ext cx="3802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3709" extrusionOk="0">
                    <a:moveTo>
                      <a:pt x="0" y="0"/>
                    </a:moveTo>
                    <a:lnTo>
                      <a:pt x="0" y="700"/>
                    </a:lnTo>
                    <a:lnTo>
                      <a:pt x="730" y="700"/>
                    </a:lnTo>
                    <a:lnTo>
                      <a:pt x="730" y="3709"/>
                    </a:lnTo>
                    <a:lnTo>
                      <a:pt x="1520" y="3709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61"/>
              <p:cNvSpPr/>
              <p:nvPr/>
            </p:nvSpPr>
            <p:spPr>
              <a:xfrm>
                <a:off x="-1051600" y="2915775"/>
                <a:ext cx="676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3709" extrusionOk="0">
                    <a:moveTo>
                      <a:pt x="0" y="0"/>
                    </a:moveTo>
                    <a:lnTo>
                      <a:pt x="0" y="1186"/>
                    </a:lnTo>
                    <a:lnTo>
                      <a:pt x="790" y="1186"/>
                    </a:lnTo>
                    <a:lnTo>
                      <a:pt x="790" y="700"/>
                    </a:lnTo>
                    <a:lnTo>
                      <a:pt x="1733" y="700"/>
                    </a:lnTo>
                    <a:lnTo>
                      <a:pt x="304" y="3709"/>
                    </a:lnTo>
                    <a:lnTo>
                      <a:pt x="1186" y="3709"/>
                    </a:lnTo>
                    <a:lnTo>
                      <a:pt x="2705" y="608"/>
                    </a:lnTo>
                    <a:lnTo>
                      <a:pt x="27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61"/>
              <p:cNvSpPr/>
              <p:nvPr/>
            </p:nvSpPr>
            <p:spPr>
              <a:xfrm>
                <a:off x="-759800" y="2915775"/>
                <a:ext cx="372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709" extrusionOk="0">
                    <a:moveTo>
                      <a:pt x="0" y="0"/>
                    </a:moveTo>
                    <a:lnTo>
                      <a:pt x="0" y="700"/>
                    </a:lnTo>
                    <a:lnTo>
                      <a:pt x="699" y="700"/>
                    </a:lnTo>
                    <a:lnTo>
                      <a:pt x="699" y="3709"/>
                    </a:lnTo>
                    <a:lnTo>
                      <a:pt x="1489" y="3709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61"/>
              <p:cNvSpPr/>
              <p:nvPr/>
            </p:nvSpPr>
            <p:spPr>
              <a:xfrm>
                <a:off x="-702825" y="2913500"/>
                <a:ext cx="69950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3831" extrusionOk="0">
                    <a:moveTo>
                      <a:pt x="1399" y="639"/>
                    </a:moveTo>
                    <a:cubicBezTo>
                      <a:pt x="1551" y="639"/>
                      <a:pt x="1673" y="699"/>
                      <a:pt x="1764" y="760"/>
                    </a:cubicBezTo>
                    <a:cubicBezTo>
                      <a:pt x="1855" y="851"/>
                      <a:pt x="1916" y="973"/>
                      <a:pt x="1916" y="1094"/>
                    </a:cubicBezTo>
                    <a:cubicBezTo>
                      <a:pt x="1916" y="1216"/>
                      <a:pt x="1855" y="1307"/>
                      <a:pt x="1764" y="1398"/>
                    </a:cubicBezTo>
                    <a:cubicBezTo>
                      <a:pt x="1642" y="1490"/>
                      <a:pt x="1521" y="1520"/>
                      <a:pt x="1399" y="1520"/>
                    </a:cubicBezTo>
                    <a:cubicBezTo>
                      <a:pt x="1277" y="1520"/>
                      <a:pt x="1156" y="1490"/>
                      <a:pt x="1034" y="1398"/>
                    </a:cubicBezTo>
                    <a:cubicBezTo>
                      <a:pt x="943" y="1307"/>
                      <a:pt x="913" y="1216"/>
                      <a:pt x="913" y="1094"/>
                    </a:cubicBezTo>
                    <a:cubicBezTo>
                      <a:pt x="913" y="973"/>
                      <a:pt x="943" y="851"/>
                      <a:pt x="1034" y="760"/>
                    </a:cubicBezTo>
                    <a:cubicBezTo>
                      <a:pt x="1156" y="699"/>
                      <a:pt x="1277" y="639"/>
                      <a:pt x="1399" y="639"/>
                    </a:cubicBezTo>
                    <a:close/>
                    <a:moveTo>
                      <a:pt x="1399" y="2158"/>
                    </a:moveTo>
                    <a:cubicBezTo>
                      <a:pt x="1551" y="2158"/>
                      <a:pt x="1703" y="2219"/>
                      <a:pt x="1824" y="2280"/>
                    </a:cubicBezTo>
                    <a:cubicBezTo>
                      <a:pt x="1916" y="2371"/>
                      <a:pt x="1976" y="2493"/>
                      <a:pt x="1976" y="2645"/>
                    </a:cubicBezTo>
                    <a:cubicBezTo>
                      <a:pt x="1976" y="2827"/>
                      <a:pt x="1916" y="2949"/>
                      <a:pt x="1794" y="3009"/>
                    </a:cubicBezTo>
                    <a:cubicBezTo>
                      <a:pt x="1673" y="3101"/>
                      <a:pt x="1551" y="3131"/>
                      <a:pt x="1399" y="3131"/>
                    </a:cubicBezTo>
                    <a:cubicBezTo>
                      <a:pt x="1247" y="3131"/>
                      <a:pt x="1125" y="3101"/>
                      <a:pt x="1004" y="3009"/>
                    </a:cubicBezTo>
                    <a:cubicBezTo>
                      <a:pt x="882" y="2949"/>
                      <a:pt x="821" y="2827"/>
                      <a:pt x="821" y="2645"/>
                    </a:cubicBezTo>
                    <a:cubicBezTo>
                      <a:pt x="821" y="2493"/>
                      <a:pt x="882" y="2371"/>
                      <a:pt x="1004" y="2280"/>
                    </a:cubicBezTo>
                    <a:cubicBezTo>
                      <a:pt x="1125" y="2219"/>
                      <a:pt x="1247" y="2158"/>
                      <a:pt x="1399" y="2158"/>
                    </a:cubicBezTo>
                    <a:close/>
                    <a:moveTo>
                      <a:pt x="1399" y="0"/>
                    </a:moveTo>
                    <a:cubicBezTo>
                      <a:pt x="1034" y="0"/>
                      <a:pt x="730" y="91"/>
                      <a:pt x="487" y="304"/>
                    </a:cubicBezTo>
                    <a:cubicBezTo>
                      <a:pt x="244" y="487"/>
                      <a:pt x="122" y="730"/>
                      <a:pt x="122" y="1003"/>
                    </a:cubicBezTo>
                    <a:cubicBezTo>
                      <a:pt x="122" y="1277"/>
                      <a:pt x="214" y="1520"/>
                      <a:pt x="457" y="1733"/>
                    </a:cubicBezTo>
                    <a:cubicBezTo>
                      <a:pt x="153" y="1976"/>
                      <a:pt x="1" y="2280"/>
                      <a:pt x="1" y="2675"/>
                    </a:cubicBezTo>
                    <a:cubicBezTo>
                      <a:pt x="1" y="3009"/>
                      <a:pt x="122" y="3283"/>
                      <a:pt x="365" y="3496"/>
                    </a:cubicBezTo>
                    <a:cubicBezTo>
                      <a:pt x="639" y="3708"/>
                      <a:pt x="973" y="3830"/>
                      <a:pt x="1399" y="3830"/>
                    </a:cubicBezTo>
                    <a:cubicBezTo>
                      <a:pt x="1824" y="3830"/>
                      <a:pt x="2159" y="3708"/>
                      <a:pt x="2432" y="3496"/>
                    </a:cubicBezTo>
                    <a:cubicBezTo>
                      <a:pt x="2676" y="3283"/>
                      <a:pt x="2797" y="3009"/>
                      <a:pt x="2797" y="2675"/>
                    </a:cubicBezTo>
                    <a:cubicBezTo>
                      <a:pt x="2797" y="2280"/>
                      <a:pt x="2676" y="1976"/>
                      <a:pt x="2341" y="1733"/>
                    </a:cubicBezTo>
                    <a:cubicBezTo>
                      <a:pt x="2584" y="1550"/>
                      <a:pt x="2676" y="1307"/>
                      <a:pt x="2676" y="1003"/>
                    </a:cubicBezTo>
                    <a:cubicBezTo>
                      <a:pt x="2676" y="730"/>
                      <a:pt x="2554" y="487"/>
                      <a:pt x="2311" y="304"/>
                    </a:cubicBezTo>
                    <a:cubicBezTo>
                      <a:pt x="2068" y="91"/>
                      <a:pt x="1764" y="0"/>
                      <a:pt x="13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61"/>
              <p:cNvSpPr/>
              <p:nvPr/>
            </p:nvSpPr>
            <p:spPr>
              <a:xfrm>
                <a:off x="-2836600" y="3136900"/>
                <a:ext cx="372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709" extrusionOk="0">
                    <a:moveTo>
                      <a:pt x="1" y="1"/>
                    </a:moveTo>
                    <a:lnTo>
                      <a:pt x="1" y="700"/>
                    </a:lnTo>
                    <a:lnTo>
                      <a:pt x="700" y="700"/>
                    </a:lnTo>
                    <a:lnTo>
                      <a:pt x="700" y="3709"/>
                    </a:lnTo>
                    <a:lnTo>
                      <a:pt x="1490" y="3709"/>
                    </a:lnTo>
                    <a:lnTo>
                      <a:pt x="14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61"/>
              <p:cNvSpPr/>
              <p:nvPr/>
            </p:nvSpPr>
            <p:spPr>
              <a:xfrm>
                <a:off x="-2780375" y="3134625"/>
                <a:ext cx="69175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3831" extrusionOk="0">
                    <a:moveTo>
                      <a:pt x="1308" y="699"/>
                    </a:moveTo>
                    <a:cubicBezTo>
                      <a:pt x="1460" y="699"/>
                      <a:pt x="1612" y="730"/>
                      <a:pt x="1703" y="851"/>
                    </a:cubicBezTo>
                    <a:cubicBezTo>
                      <a:pt x="1825" y="973"/>
                      <a:pt x="1855" y="1095"/>
                      <a:pt x="1855" y="1247"/>
                    </a:cubicBezTo>
                    <a:cubicBezTo>
                      <a:pt x="1855" y="1429"/>
                      <a:pt x="1825" y="1551"/>
                      <a:pt x="1703" y="1642"/>
                    </a:cubicBezTo>
                    <a:cubicBezTo>
                      <a:pt x="1581" y="1733"/>
                      <a:pt x="1460" y="1794"/>
                      <a:pt x="1308" y="1794"/>
                    </a:cubicBezTo>
                    <a:cubicBezTo>
                      <a:pt x="1126" y="1794"/>
                      <a:pt x="1004" y="1733"/>
                      <a:pt x="913" y="1611"/>
                    </a:cubicBezTo>
                    <a:cubicBezTo>
                      <a:pt x="822" y="1520"/>
                      <a:pt x="761" y="1368"/>
                      <a:pt x="761" y="1216"/>
                    </a:cubicBezTo>
                    <a:cubicBezTo>
                      <a:pt x="761" y="1064"/>
                      <a:pt x="822" y="943"/>
                      <a:pt x="913" y="851"/>
                    </a:cubicBezTo>
                    <a:cubicBezTo>
                      <a:pt x="1034" y="730"/>
                      <a:pt x="1156" y="699"/>
                      <a:pt x="1308" y="699"/>
                    </a:cubicBezTo>
                    <a:close/>
                    <a:moveTo>
                      <a:pt x="1308" y="0"/>
                    </a:moveTo>
                    <a:cubicBezTo>
                      <a:pt x="943" y="0"/>
                      <a:pt x="609" y="122"/>
                      <a:pt x="366" y="335"/>
                    </a:cubicBezTo>
                    <a:cubicBezTo>
                      <a:pt x="122" y="578"/>
                      <a:pt x="1" y="851"/>
                      <a:pt x="1" y="1247"/>
                    </a:cubicBezTo>
                    <a:cubicBezTo>
                      <a:pt x="1" y="1611"/>
                      <a:pt x="122" y="1915"/>
                      <a:pt x="335" y="2158"/>
                    </a:cubicBezTo>
                    <a:cubicBezTo>
                      <a:pt x="578" y="2371"/>
                      <a:pt x="852" y="2493"/>
                      <a:pt x="1217" y="2493"/>
                    </a:cubicBezTo>
                    <a:cubicBezTo>
                      <a:pt x="1460" y="2493"/>
                      <a:pt x="1733" y="2402"/>
                      <a:pt x="1946" y="2250"/>
                    </a:cubicBezTo>
                    <a:lnTo>
                      <a:pt x="1946" y="2250"/>
                    </a:lnTo>
                    <a:cubicBezTo>
                      <a:pt x="1916" y="2523"/>
                      <a:pt x="1825" y="2736"/>
                      <a:pt x="1703" y="2888"/>
                    </a:cubicBezTo>
                    <a:cubicBezTo>
                      <a:pt x="1581" y="3040"/>
                      <a:pt x="1399" y="3131"/>
                      <a:pt x="1186" y="3131"/>
                    </a:cubicBezTo>
                    <a:cubicBezTo>
                      <a:pt x="1065" y="3131"/>
                      <a:pt x="974" y="3101"/>
                      <a:pt x="852" y="3040"/>
                    </a:cubicBezTo>
                    <a:cubicBezTo>
                      <a:pt x="730" y="2979"/>
                      <a:pt x="639" y="2949"/>
                      <a:pt x="609" y="2918"/>
                    </a:cubicBezTo>
                    <a:cubicBezTo>
                      <a:pt x="578" y="2858"/>
                      <a:pt x="548" y="2827"/>
                      <a:pt x="518" y="2827"/>
                    </a:cubicBezTo>
                    <a:lnTo>
                      <a:pt x="92" y="3405"/>
                    </a:lnTo>
                    <a:cubicBezTo>
                      <a:pt x="214" y="3496"/>
                      <a:pt x="305" y="3557"/>
                      <a:pt x="366" y="3587"/>
                    </a:cubicBezTo>
                    <a:cubicBezTo>
                      <a:pt x="457" y="3648"/>
                      <a:pt x="578" y="3709"/>
                      <a:pt x="730" y="3739"/>
                    </a:cubicBezTo>
                    <a:cubicBezTo>
                      <a:pt x="913" y="3800"/>
                      <a:pt x="1065" y="3830"/>
                      <a:pt x="1247" y="3830"/>
                    </a:cubicBezTo>
                    <a:cubicBezTo>
                      <a:pt x="1642" y="3830"/>
                      <a:pt x="2007" y="3678"/>
                      <a:pt x="2281" y="3374"/>
                    </a:cubicBezTo>
                    <a:cubicBezTo>
                      <a:pt x="2433" y="3222"/>
                      <a:pt x="2554" y="3040"/>
                      <a:pt x="2645" y="2766"/>
                    </a:cubicBezTo>
                    <a:cubicBezTo>
                      <a:pt x="2706" y="2523"/>
                      <a:pt x="2767" y="2219"/>
                      <a:pt x="2767" y="1885"/>
                    </a:cubicBezTo>
                    <a:cubicBezTo>
                      <a:pt x="2767" y="1368"/>
                      <a:pt x="2645" y="912"/>
                      <a:pt x="2433" y="578"/>
                    </a:cubicBezTo>
                    <a:cubicBezTo>
                      <a:pt x="2341" y="395"/>
                      <a:pt x="2189" y="244"/>
                      <a:pt x="2007" y="152"/>
                    </a:cubicBezTo>
                    <a:cubicBezTo>
                      <a:pt x="1794" y="31"/>
                      <a:pt x="1581" y="0"/>
                      <a:pt x="1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61"/>
              <p:cNvSpPr/>
              <p:nvPr/>
            </p:nvSpPr>
            <p:spPr>
              <a:xfrm>
                <a:off x="-2484000" y="3134625"/>
                <a:ext cx="669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800" extrusionOk="0">
                    <a:moveTo>
                      <a:pt x="1368" y="0"/>
                    </a:moveTo>
                    <a:cubicBezTo>
                      <a:pt x="1034" y="0"/>
                      <a:pt x="791" y="61"/>
                      <a:pt x="578" y="213"/>
                    </a:cubicBezTo>
                    <a:cubicBezTo>
                      <a:pt x="365" y="335"/>
                      <a:pt x="183" y="547"/>
                      <a:pt x="0" y="821"/>
                    </a:cubicBezTo>
                    <a:lnTo>
                      <a:pt x="669" y="1186"/>
                    </a:lnTo>
                    <a:cubicBezTo>
                      <a:pt x="882" y="882"/>
                      <a:pt x="1094" y="699"/>
                      <a:pt x="1338" y="699"/>
                    </a:cubicBezTo>
                    <a:cubicBezTo>
                      <a:pt x="1459" y="699"/>
                      <a:pt x="1550" y="730"/>
                      <a:pt x="1642" y="821"/>
                    </a:cubicBezTo>
                    <a:cubicBezTo>
                      <a:pt x="1702" y="912"/>
                      <a:pt x="1763" y="1003"/>
                      <a:pt x="1763" y="1125"/>
                    </a:cubicBezTo>
                    <a:cubicBezTo>
                      <a:pt x="1763" y="1247"/>
                      <a:pt x="1702" y="1399"/>
                      <a:pt x="1611" y="1520"/>
                    </a:cubicBezTo>
                    <a:cubicBezTo>
                      <a:pt x="1520" y="1642"/>
                      <a:pt x="1368" y="1824"/>
                      <a:pt x="1155" y="2067"/>
                    </a:cubicBezTo>
                    <a:lnTo>
                      <a:pt x="61" y="3161"/>
                    </a:lnTo>
                    <a:lnTo>
                      <a:pt x="61" y="3800"/>
                    </a:lnTo>
                    <a:lnTo>
                      <a:pt x="2675" y="3800"/>
                    </a:lnTo>
                    <a:lnTo>
                      <a:pt x="2675" y="3040"/>
                    </a:lnTo>
                    <a:lnTo>
                      <a:pt x="1216" y="3040"/>
                    </a:lnTo>
                    <a:lnTo>
                      <a:pt x="1885" y="2341"/>
                    </a:lnTo>
                    <a:cubicBezTo>
                      <a:pt x="2158" y="2067"/>
                      <a:pt x="2310" y="1854"/>
                      <a:pt x="2432" y="1672"/>
                    </a:cubicBezTo>
                    <a:cubicBezTo>
                      <a:pt x="2523" y="1490"/>
                      <a:pt x="2584" y="1307"/>
                      <a:pt x="2584" y="1125"/>
                    </a:cubicBezTo>
                    <a:cubicBezTo>
                      <a:pt x="2584" y="791"/>
                      <a:pt x="2462" y="487"/>
                      <a:pt x="2219" y="304"/>
                    </a:cubicBezTo>
                    <a:cubicBezTo>
                      <a:pt x="1976" y="92"/>
                      <a:pt x="1672" y="0"/>
                      <a:pt x="13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61"/>
              <p:cNvSpPr/>
              <p:nvPr/>
            </p:nvSpPr>
            <p:spPr>
              <a:xfrm>
                <a:off x="-2402700" y="3134625"/>
                <a:ext cx="76775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831" extrusionOk="0">
                    <a:moveTo>
                      <a:pt x="1551" y="669"/>
                    </a:moveTo>
                    <a:cubicBezTo>
                      <a:pt x="1794" y="669"/>
                      <a:pt x="1976" y="791"/>
                      <a:pt x="2098" y="1003"/>
                    </a:cubicBezTo>
                    <a:cubicBezTo>
                      <a:pt x="2189" y="1247"/>
                      <a:pt x="2250" y="1551"/>
                      <a:pt x="2250" y="1915"/>
                    </a:cubicBezTo>
                    <a:cubicBezTo>
                      <a:pt x="2250" y="2280"/>
                      <a:pt x="2189" y="2584"/>
                      <a:pt x="2098" y="2797"/>
                    </a:cubicBezTo>
                    <a:cubicBezTo>
                      <a:pt x="1976" y="3040"/>
                      <a:pt x="1794" y="3161"/>
                      <a:pt x="1551" y="3161"/>
                    </a:cubicBezTo>
                    <a:cubicBezTo>
                      <a:pt x="1277" y="3161"/>
                      <a:pt x="1095" y="3040"/>
                      <a:pt x="1004" y="2797"/>
                    </a:cubicBezTo>
                    <a:cubicBezTo>
                      <a:pt x="882" y="2584"/>
                      <a:pt x="821" y="2280"/>
                      <a:pt x="821" y="1915"/>
                    </a:cubicBezTo>
                    <a:cubicBezTo>
                      <a:pt x="821" y="1551"/>
                      <a:pt x="882" y="1247"/>
                      <a:pt x="1004" y="1003"/>
                    </a:cubicBezTo>
                    <a:cubicBezTo>
                      <a:pt x="1095" y="791"/>
                      <a:pt x="1277" y="669"/>
                      <a:pt x="1551" y="669"/>
                    </a:cubicBezTo>
                    <a:close/>
                    <a:moveTo>
                      <a:pt x="1551" y="0"/>
                    </a:moveTo>
                    <a:cubicBezTo>
                      <a:pt x="1034" y="0"/>
                      <a:pt x="639" y="152"/>
                      <a:pt x="396" y="517"/>
                    </a:cubicBezTo>
                    <a:cubicBezTo>
                      <a:pt x="122" y="882"/>
                      <a:pt x="1" y="1338"/>
                      <a:pt x="1" y="1915"/>
                    </a:cubicBezTo>
                    <a:cubicBezTo>
                      <a:pt x="1" y="2493"/>
                      <a:pt x="122" y="2949"/>
                      <a:pt x="396" y="3313"/>
                    </a:cubicBezTo>
                    <a:cubicBezTo>
                      <a:pt x="639" y="3648"/>
                      <a:pt x="1034" y="3830"/>
                      <a:pt x="1551" y="3830"/>
                    </a:cubicBezTo>
                    <a:cubicBezTo>
                      <a:pt x="2037" y="3830"/>
                      <a:pt x="2432" y="3648"/>
                      <a:pt x="2675" y="3313"/>
                    </a:cubicBezTo>
                    <a:cubicBezTo>
                      <a:pt x="2949" y="2949"/>
                      <a:pt x="3071" y="2493"/>
                      <a:pt x="3071" y="1915"/>
                    </a:cubicBezTo>
                    <a:cubicBezTo>
                      <a:pt x="3071" y="1338"/>
                      <a:pt x="2949" y="882"/>
                      <a:pt x="2675" y="517"/>
                    </a:cubicBezTo>
                    <a:cubicBezTo>
                      <a:pt x="2432" y="183"/>
                      <a:pt x="2037" y="0"/>
                      <a:pt x="15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1"/>
              <p:cNvSpPr/>
              <p:nvPr/>
            </p:nvSpPr>
            <p:spPr>
              <a:xfrm>
                <a:off x="-2142825" y="3134625"/>
                <a:ext cx="669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800" extrusionOk="0">
                    <a:moveTo>
                      <a:pt x="1369" y="0"/>
                    </a:moveTo>
                    <a:cubicBezTo>
                      <a:pt x="1034" y="0"/>
                      <a:pt x="791" y="61"/>
                      <a:pt x="578" y="213"/>
                    </a:cubicBezTo>
                    <a:cubicBezTo>
                      <a:pt x="366" y="335"/>
                      <a:pt x="183" y="547"/>
                      <a:pt x="1" y="821"/>
                    </a:cubicBezTo>
                    <a:lnTo>
                      <a:pt x="670" y="1186"/>
                    </a:lnTo>
                    <a:cubicBezTo>
                      <a:pt x="882" y="882"/>
                      <a:pt x="1095" y="699"/>
                      <a:pt x="1338" y="699"/>
                    </a:cubicBezTo>
                    <a:cubicBezTo>
                      <a:pt x="1460" y="699"/>
                      <a:pt x="1551" y="730"/>
                      <a:pt x="1642" y="821"/>
                    </a:cubicBezTo>
                    <a:cubicBezTo>
                      <a:pt x="1703" y="912"/>
                      <a:pt x="1764" y="1003"/>
                      <a:pt x="1764" y="1125"/>
                    </a:cubicBezTo>
                    <a:cubicBezTo>
                      <a:pt x="1764" y="1247"/>
                      <a:pt x="1703" y="1399"/>
                      <a:pt x="1612" y="1520"/>
                    </a:cubicBezTo>
                    <a:cubicBezTo>
                      <a:pt x="1521" y="1642"/>
                      <a:pt x="1369" y="1824"/>
                      <a:pt x="1156" y="2067"/>
                    </a:cubicBezTo>
                    <a:lnTo>
                      <a:pt x="62" y="3161"/>
                    </a:lnTo>
                    <a:lnTo>
                      <a:pt x="62" y="3800"/>
                    </a:lnTo>
                    <a:lnTo>
                      <a:pt x="2676" y="3800"/>
                    </a:lnTo>
                    <a:lnTo>
                      <a:pt x="2676" y="3040"/>
                    </a:lnTo>
                    <a:lnTo>
                      <a:pt x="1217" y="3040"/>
                    </a:lnTo>
                    <a:lnTo>
                      <a:pt x="1885" y="2341"/>
                    </a:lnTo>
                    <a:cubicBezTo>
                      <a:pt x="2159" y="2067"/>
                      <a:pt x="2341" y="1854"/>
                      <a:pt x="2433" y="1672"/>
                    </a:cubicBezTo>
                    <a:cubicBezTo>
                      <a:pt x="2524" y="1490"/>
                      <a:pt x="2585" y="1307"/>
                      <a:pt x="2585" y="1125"/>
                    </a:cubicBezTo>
                    <a:cubicBezTo>
                      <a:pt x="2585" y="791"/>
                      <a:pt x="2463" y="487"/>
                      <a:pt x="2220" y="304"/>
                    </a:cubicBezTo>
                    <a:cubicBezTo>
                      <a:pt x="1977" y="92"/>
                      <a:pt x="1673" y="0"/>
                      <a:pt x="13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1"/>
              <p:cNvSpPr/>
              <p:nvPr/>
            </p:nvSpPr>
            <p:spPr>
              <a:xfrm>
                <a:off x="-2064550" y="3136900"/>
                <a:ext cx="3727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3709" extrusionOk="0">
                    <a:moveTo>
                      <a:pt x="1" y="1"/>
                    </a:moveTo>
                    <a:lnTo>
                      <a:pt x="1" y="700"/>
                    </a:lnTo>
                    <a:lnTo>
                      <a:pt x="700" y="700"/>
                    </a:lnTo>
                    <a:lnTo>
                      <a:pt x="700" y="3709"/>
                    </a:lnTo>
                    <a:lnTo>
                      <a:pt x="1490" y="3709"/>
                    </a:lnTo>
                    <a:lnTo>
                      <a:pt x="14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61"/>
              <p:cNvSpPr/>
              <p:nvPr/>
            </p:nvSpPr>
            <p:spPr>
              <a:xfrm>
                <a:off x="-1793275" y="3134625"/>
                <a:ext cx="669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800" extrusionOk="0">
                    <a:moveTo>
                      <a:pt x="1369" y="0"/>
                    </a:moveTo>
                    <a:cubicBezTo>
                      <a:pt x="1034" y="0"/>
                      <a:pt x="791" y="61"/>
                      <a:pt x="578" y="213"/>
                    </a:cubicBezTo>
                    <a:cubicBezTo>
                      <a:pt x="366" y="335"/>
                      <a:pt x="183" y="547"/>
                      <a:pt x="1" y="821"/>
                    </a:cubicBezTo>
                    <a:lnTo>
                      <a:pt x="670" y="1186"/>
                    </a:lnTo>
                    <a:cubicBezTo>
                      <a:pt x="882" y="882"/>
                      <a:pt x="1095" y="699"/>
                      <a:pt x="1338" y="699"/>
                    </a:cubicBezTo>
                    <a:cubicBezTo>
                      <a:pt x="1460" y="699"/>
                      <a:pt x="1551" y="730"/>
                      <a:pt x="1642" y="821"/>
                    </a:cubicBezTo>
                    <a:cubicBezTo>
                      <a:pt x="1733" y="912"/>
                      <a:pt x="1764" y="1003"/>
                      <a:pt x="1764" y="1125"/>
                    </a:cubicBezTo>
                    <a:cubicBezTo>
                      <a:pt x="1764" y="1247"/>
                      <a:pt x="1703" y="1399"/>
                      <a:pt x="1612" y="1520"/>
                    </a:cubicBezTo>
                    <a:cubicBezTo>
                      <a:pt x="1521" y="1642"/>
                      <a:pt x="1369" y="1824"/>
                      <a:pt x="1156" y="2067"/>
                    </a:cubicBezTo>
                    <a:lnTo>
                      <a:pt x="62" y="3161"/>
                    </a:lnTo>
                    <a:lnTo>
                      <a:pt x="62" y="3800"/>
                    </a:lnTo>
                    <a:lnTo>
                      <a:pt x="2676" y="3800"/>
                    </a:lnTo>
                    <a:lnTo>
                      <a:pt x="2676" y="3040"/>
                    </a:lnTo>
                    <a:lnTo>
                      <a:pt x="1217" y="3040"/>
                    </a:lnTo>
                    <a:lnTo>
                      <a:pt x="1885" y="2341"/>
                    </a:lnTo>
                    <a:cubicBezTo>
                      <a:pt x="2159" y="2067"/>
                      <a:pt x="2341" y="1854"/>
                      <a:pt x="2433" y="1672"/>
                    </a:cubicBezTo>
                    <a:cubicBezTo>
                      <a:pt x="2524" y="1490"/>
                      <a:pt x="2585" y="1307"/>
                      <a:pt x="2585" y="1125"/>
                    </a:cubicBezTo>
                    <a:cubicBezTo>
                      <a:pt x="2585" y="791"/>
                      <a:pt x="2463" y="487"/>
                      <a:pt x="2220" y="304"/>
                    </a:cubicBezTo>
                    <a:cubicBezTo>
                      <a:pt x="1977" y="92"/>
                      <a:pt x="1673" y="0"/>
                      <a:pt x="13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61"/>
              <p:cNvSpPr/>
              <p:nvPr/>
            </p:nvSpPr>
            <p:spPr>
              <a:xfrm>
                <a:off x="-1712725" y="3134625"/>
                <a:ext cx="669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800" extrusionOk="0">
                    <a:moveTo>
                      <a:pt x="1338" y="0"/>
                    </a:moveTo>
                    <a:cubicBezTo>
                      <a:pt x="1034" y="0"/>
                      <a:pt x="761" y="61"/>
                      <a:pt x="548" y="213"/>
                    </a:cubicBezTo>
                    <a:cubicBezTo>
                      <a:pt x="366" y="335"/>
                      <a:pt x="153" y="547"/>
                      <a:pt x="1" y="821"/>
                    </a:cubicBezTo>
                    <a:lnTo>
                      <a:pt x="639" y="1186"/>
                    </a:lnTo>
                    <a:cubicBezTo>
                      <a:pt x="852" y="882"/>
                      <a:pt x="1095" y="699"/>
                      <a:pt x="1308" y="699"/>
                    </a:cubicBezTo>
                    <a:cubicBezTo>
                      <a:pt x="1429" y="699"/>
                      <a:pt x="1551" y="730"/>
                      <a:pt x="1612" y="821"/>
                    </a:cubicBezTo>
                    <a:cubicBezTo>
                      <a:pt x="1703" y="912"/>
                      <a:pt x="1733" y="1003"/>
                      <a:pt x="1733" y="1125"/>
                    </a:cubicBezTo>
                    <a:cubicBezTo>
                      <a:pt x="1733" y="1247"/>
                      <a:pt x="1703" y="1399"/>
                      <a:pt x="1612" y="1520"/>
                    </a:cubicBezTo>
                    <a:cubicBezTo>
                      <a:pt x="1521" y="1642"/>
                      <a:pt x="1369" y="1824"/>
                      <a:pt x="1126" y="2067"/>
                    </a:cubicBezTo>
                    <a:lnTo>
                      <a:pt x="62" y="3161"/>
                    </a:lnTo>
                    <a:lnTo>
                      <a:pt x="62" y="3800"/>
                    </a:lnTo>
                    <a:lnTo>
                      <a:pt x="2676" y="3800"/>
                    </a:lnTo>
                    <a:lnTo>
                      <a:pt x="2676" y="3040"/>
                    </a:lnTo>
                    <a:lnTo>
                      <a:pt x="1217" y="3040"/>
                    </a:lnTo>
                    <a:lnTo>
                      <a:pt x="1885" y="2341"/>
                    </a:lnTo>
                    <a:cubicBezTo>
                      <a:pt x="2129" y="2067"/>
                      <a:pt x="2311" y="1854"/>
                      <a:pt x="2402" y="1672"/>
                    </a:cubicBezTo>
                    <a:cubicBezTo>
                      <a:pt x="2524" y="1490"/>
                      <a:pt x="2554" y="1307"/>
                      <a:pt x="2554" y="1125"/>
                    </a:cubicBezTo>
                    <a:cubicBezTo>
                      <a:pt x="2554" y="791"/>
                      <a:pt x="2433" y="487"/>
                      <a:pt x="2189" y="304"/>
                    </a:cubicBezTo>
                    <a:cubicBezTo>
                      <a:pt x="1946" y="92"/>
                      <a:pt x="1673" y="0"/>
                      <a:pt x="1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61"/>
              <p:cNvSpPr/>
              <p:nvPr/>
            </p:nvSpPr>
            <p:spPr>
              <a:xfrm>
                <a:off x="-1447525" y="3134625"/>
                <a:ext cx="669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800" extrusionOk="0">
                    <a:moveTo>
                      <a:pt x="1369" y="0"/>
                    </a:moveTo>
                    <a:cubicBezTo>
                      <a:pt x="1034" y="0"/>
                      <a:pt x="791" y="61"/>
                      <a:pt x="578" y="213"/>
                    </a:cubicBezTo>
                    <a:cubicBezTo>
                      <a:pt x="366" y="335"/>
                      <a:pt x="183" y="547"/>
                      <a:pt x="1" y="821"/>
                    </a:cubicBezTo>
                    <a:lnTo>
                      <a:pt x="670" y="1186"/>
                    </a:lnTo>
                    <a:cubicBezTo>
                      <a:pt x="882" y="882"/>
                      <a:pt x="1095" y="699"/>
                      <a:pt x="1338" y="699"/>
                    </a:cubicBezTo>
                    <a:cubicBezTo>
                      <a:pt x="1460" y="699"/>
                      <a:pt x="1551" y="730"/>
                      <a:pt x="1642" y="821"/>
                    </a:cubicBezTo>
                    <a:cubicBezTo>
                      <a:pt x="1734" y="912"/>
                      <a:pt x="1764" y="1003"/>
                      <a:pt x="1764" y="1125"/>
                    </a:cubicBezTo>
                    <a:cubicBezTo>
                      <a:pt x="1764" y="1247"/>
                      <a:pt x="1734" y="1399"/>
                      <a:pt x="1612" y="1520"/>
                    </a:cubicBezTo>
                    <a:cubicBezTo>
                      <a:pt x="1521" y="1642"/>
                      <a:pt x="1369" y="1824"/>
                      <a:pt x="1156" y="2067"/>
                    </a:cubicBezTo>
                    <a:lnTo>
                      <a:pt x="62" y="3161"/>
                    </a:lnTo>
                    <a:lnTo>
                      <a:pt x="62" y="3800"/>
                    </a:lnTo>
                    <a:lnTo>
                      <a:pt x="2676" y="3800"/>
                    </a:lnTo>
                    <a:lnTo>
                      <a:pt x="2676" y="3040"/>
                    </a:lnTo>
                    <a:lnTo>
                      <a:pt x="1217" y="3040"/>
                    </a:lnTo>
                    <a:lnTo>
                      <a:pt x="1885" y="2341"/>
                    </a:lnTo>
                    <a:cubicBezTo>
                      <a:pt x="2159" y="2067"/>
                      <a:pt x="2341" y="1854"/>
                      <a:pt x="2433" y="1672"/>
                    </a:cubicBezTo>
                    <a:cubicBezTo>
                      <a:pt x="2524" y="1490"/>
                      <a:pt x="2585" y="1307"/>
                      <a:pt x="2585" y="1125"/>
                    </a:cubicBezTo>
                    <a:cubicBezTo>
                      <a:pt x="2585" y="791"/>
                      <a:pt x="2463" y="487"/>
                      <a:pt x="2220" y="304"/>
                    </a:cubicBezTo>
                    <a:cubicBezTo>
                      <a:pt x="1977" y="92"/>
                      <a:pt x="1673" y="0"/>
                      <a:pt x="13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61"/>
              <p:cNvSpPr/>
              <p:nvPr/>
            </p:nvSpPr>
            <p:spPr>
              <a:xfrm>
                <a:off x="-1368475" y="3136900"/>
                <a:ext cx="66125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740" extrusionOk="0">
                    <a:moveTo>
                      <a:pt x="213" y="1"/>
                    </a:moveTo>
                    <a:lnTo>
                      <a:pt x="213" y="700"/>
                    </a:lnTo>
                    <a:lnTo>
                      <a:pt x="1368" y="700"/>
                    </a:lnTo>
                    <a:lnTo>
                      <a:pt x="638" y="1520"/>
                    </a:lnTo>
                    <a:lnTo>
                      <a:pt x="638" y="2128"/>
                    </a:lnTo>
                    <a:cubicBezTo>
                      <a:pt x="851" y="2067"/>
                      <a:pt x="1034" y="2037"/>
                      <a:pt x="1155" y="2037"/>
                    </a:cubicBezTo>
                    <a:cubicBezTo>
                      <a:pt x="1368" y="2037"/>
                      <a:pt x="1520" y="2098"/>
                      <a:pt x="1641" y="2189"/>
                    </a:cubicBezTo>
                    <a:cubicBezTo>
                      <a:pt x="1793" y="2250"/>
                      <a:pt x="1854" y="2402"/>
                      <a:pt x="1854" y="2554"/>
                    </a:cubicBezTo>
                    <a:cubicBezTo>
                      <a:pt x="1854" y="2706"/>
                      <a:pt x="1793" y="2797"/>
                      <a:pt x="1672" y="2888"/>
                    </a:cubicBezTo>
                    <a:cubicBezTo>
                      <a:pt x="1581" y="2979"/>
                      <a:pt x="1429" y="3010"/>
                      <a:pt x="1277" y="3010"/>
                    </a:cubicBezTo>
                    <a:cubicBezTo>
                      <a:pt x="1003" y="3010"/>
                      <a:pt x="669" y="2888"/>
                      <a:pt x="334" y="2645"/>
                    </a:cubicBezTo>
                    <a:lnTo>
                      <a:pt x="0" y="3314"/>
                    </a:lnTo>
                    <a:cubicBezTo>
                      <a:pt x="426" y="3587"/>
                      <a:pt x="821" y="3739"/>
                      <a:pt x="1246" y="3739"/>
                    </a:cubicBezTo>
                    <a:cubicBezTo>
                      <a:pt x="1641" y="3739"/>
                      <a:pt x="1976" y="3618"/>
                      <a:pt x="2249" y="3405"/>
                    </a:cubicBezTo>
                    <a:cubicBezTo>
                      <a:pt x="2523" y="3192"/>
                      <a:pt x="2645" y="2888"/>
                      <a:pt x="2645" y="2493"/>
                    </a:cubicBezTo>
                    <a:cubicBezTo>
                      <a:pt x="2645" y="2219"/>
                      <a:pt x="2553" y="2007"/>
                      <a:pt x="2401" y="1794"/>
                    </a:cubicBezTo>
                    <a:cubicBezTo>
                      <a:pt x="2249" y="1581"/>
                      <a:pt x="2006" y="1460"/>
                      <a:pt x="1702" y="1429"/>
                    </a:cubicBezTo>
                    <a:lnTo>
                      <a:pt x="2462" y="548"/>
                    </a:lnTo>
                    <a:lnTo>
                      <a:pt x="24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61"/>
              <p:cNvSpPr/>
              <p:nvPr/>
            </p:nvSpPr>
            <p:spPr>
              <a:xfrm>
                <a:off x="-1101000" y="3134625"/>
                <a:ext cx="669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800" extrusionOk="0">
                    <a:moveTo>
                      <a:pt x="1338" y="0"/>
                    </a:moveTo>
                    <a:cubicBezTo>
                      <a:pt x="1034" y="0"/>
                      <a:pt x="760" y="61"/>
                      <a:pt x="548" y="213"/>
                    </a:cubicBezTo>
                    <a:cubicBezTo>
                      <a:pt x="365" y="335"/>
                      <a:pt x="152" y="547"/>
                      <a:pt x="0" y="821"/>
                    </a:cubicBezTo>
                    <a:lnTo>
                      <a:pt x="639" y="1186"/>
                    </a:lnTo>
                    <a:cubicBezTo>
                      <a:pt x="851" y="882"/>
                      <a:pt x="1095" y="699"/>
                      <a:pt x="1307" y="699"/>
                    </a:cubicBezTo>
                    <a:cubicBezTo>
                      <a:pt x="1429" y="699"/>
                      <a:pt x="1551" y="730"/>
                      <a:pt x="1611" y="821"/>
                    </a:cubicBezTo>
                    <a:cubicBezTo>
                      <a:pt x="1703" y="912"/>
                      <a:pt x="1733" y="1003"/>
                      <a:pt x="1733" y="1125"/>
                    </a:cubicBezTo>
                    <a:cubicBezTo>
                      <a:pt x="1733" y="1247"/>
                      <a:pt x="1703" y="1399"/>
                      <a:pt x="1611" y="1520"/>
                    </a:cubicBezTo>
                    <a:cubicBezTo>
                      <a:pt x="1520" y="1642"/>
                      <a:pt x="1368" y="1824"/>
                      <a:pt x="1125" y="2067"/>
                    </a:cubicBezTo>
                    <a:lnTo>
                      <a:pt x="61" y="3161"/>
                    </a:lnTo>
                    <a:lnTo>
                      <a:pt x="61" y="3800"/>
                    </a:lnTo>
                    <a:lnTo>
                      <a:pt x="2675" y="3800"/>
                    </a:lnTo>
                    <a:lnTo>
                      <a:pt x="2675" y="3040"/>
                    </a:lnTo>
                    <a:lnTo>
                      <a:pt x="1216" y="3040"/>
                    </a:lnTo>
                    <a:lnTo>
                      <a:pt x="1885" y="2341"/>
                    </a:lnTo>
                    <a:cubicBezTo>
                      <a:pt x="2128" y="2067"/>
                      <a:pt x="2310" y="1854"/>
                      <a:pt x="2402" y="1672"/>
                    </a:cubicBezTo>
                    <a:cubicBezTo>
                      <a:pt x="2493" y="1490"/>
                      <a:pt x="2554" y="1307"/>
                      <a:pt x="2554" y="1125"/>
                    </a:cubicBezTo>
                    <a:cubicBezTo>
                      <a:pt x="2554" y="791"/>
                      <a:pt x="2432" y="487"/>
                      <a:pt x="2189" y="304"/>
                    </a:cubicBezTo>
                    <a:cubicBezTo>
                      <a:pt x="1946" y="92"/>
                      <a:pt x="1672" y="0"/>
                      <a:pt x="1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61"/>
              <p:cNvSpPr/>
              <p:nvPr/>
            </p:nvSpPr>
            <p:spPr>
              <a:xfrm>
                <a:off x="-1022725" y="3136900"/>
                <a:ext cx="676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3709" extrusionOk="0">
                    <a:moveTo>
                      <a:pt x="1338" y="1"/>
                    </a:moveTo>
                    <a:lnTo>
                      <a:pt x="0" y="2189"/>
                    </a:lnTo>
                    <a:lnTo>
                      <a:pt x="0" y="2797"/>
                    </a:lnTo>
                    <a:lnTo>
                      <a:pt x="1490" y="2797"/>
                    </a:lnTo>
                    <a:lnTo>
                      <a:pt x="1490" y="3709"/>
                    </a:lnTo>
                    <a:lnTo>
                      <a:pt x="2310" y="3709"/>
                    </a:lnTo>
                    <a:lnTo>
                      <a:pt x="2310" y="2797"/>
                    </a:lnTo>
                    <a:lnTo>
                      <a:pt x="2705" y="2797"/>
                    </a:lnTo>
                    <a:lnTo>
                      <a:pt x="2705" y="2098"/>
                    </a:lnTo>
                    <a:lnTo>
                      <a:pt x="2310" y="2098"/>
                    </a:lnTo>
                    <a:lnTo>
                      <a:pt x="2310" y="1460"/>
                    </a:lnTo>
                    <a:lnTo>
                      <a:pt x="1490" y="1460"/>
                    </a:lnTo>
                    <a:lnTo>
                      <a:pt x="1490" y="2098"/>
                    </a:lnTo>
                    <a:lnTo>
                      <a:pt x="973" y="2098"/>
                    </a:lnTo>
                    <a:lnTo>
                      <a:pt x="22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61"/>
              <p:cNvSpPr/>
              <p:nvPr/>
            </p:nvSpPr>
            <p:spPr>
              <a:xfrm>
                <a:off x="-755250" y="3134625"/>
                <a:ext cx="669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800" extrusionOk="0">
                    <a:moveTo>
                      <a:pt x="1368" y="0"/>
                    </a:moveTo>
                    <a:cubicBezTo>
                      <a:pt x="1064" y="0"/>
                      <a:pt x="791" y="61"/>
                      <a:pt x="578" y="213"/>
                    </a:cubicBezTo>
                    <a:cubicBezTo>
                      <a:pt x="365" y="335"/>
                      <a:pt x="183" y="547"/>
                      <a:pt x="0" y="821"/>
                    </a:cubicBezTo>
                    <a:lnTo>
                      <a:pt x="669" y="1186"/>
                    </a:lnTo>
                    <a:cubicBezTo>
                      <a:pt x="882" y="882"/>
                      <a:pt x="1095" y="699"/>
                      <a:pt x="1338" y="699"/>
                    </a:cubicBezTo>
                    <a:cubicBezTo>
                      <a:pt x="1459" y="699"/>
                      <a:pt x="1551" y="730"/>
                      <a:pt x="1642" y="821"/>
                    </a:cubicBezTo>
                    <a:cubicBezTo>
                      <a:pt x="1733" y="912"/>
                      <a:pt x="1763" y="1003"/>
                      <a:pt x="1763" y="1125"/>
                    </a:cubicBezTo>
                    <a:cubicBezTo>
                      <a:pt x="1763" y="1247"/>
                      <a:pt x="1733" y="1399"/>
                      <a:pt x="1642" y="1520"/>
                    </a:cubicBezTo>
                    <a:cubicBezTo>
                      <a:pt x="1520" y="1642"/>
                      <a:pt x="1368" y="1824"/>
                      <a:pt x="1155" y="2067"/>
                    </a:cubicBezTo>
                    <a:lnTo>
                      <a:pt x="61" y="3161"/>
                    </a:lnTo>
                    <a:lnTo>
                      <a:pt x="61" y="3800"/>
                    </a:lnTo>
                    <a:lnTo>
                      <a:pt x="2675" y="3800"/>
                    </a:lnTo>
                    <a:lnTo>
                      <a:pt x="2675" y="3040"/>
                    </a:lnTo>
                    <a:lnTo>
                      <a:pt x="1216" y="3040"/>
                    </a:lnTo>
                    <a:lnTo>
                      <a:pt x="1885" y="2341"/>
                    </a:lnTo>
                    <a:cubicBezTo>
                      <a:pt x="2159" y="2067"/>
                      <a:pt x="2341" y="1854"/>
                      <a:pt x="2432" y="1672"/>
                    </a:cubicBezTo>
                    <a:cubicBezTo>
                      <a:pt x="2523" y="1490"/>
                      <a:pt x="2584" y="1307"/>
                      <a:pt x="2584" y="1125"/>
                    </a:cubicBezTo>
                    <a:cubicBezTo>
                      <a:pt x="2584" y="791"/>
                      <a:pt x="2462" y="487"/>
                      <a:pt x="2219" y="304"/>
                    </a:cubicBezTo>
                    <a:cubicBezTo>
                      <a:pt x="1976" y="92"/>
                      <a:pt x="1672" y="0"/>
                      <a:pt x="13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61"/>
              <p:cNvSpPr/>
              <p:nvPr/>
            </p:nvSpPr>
            <p:spPr>
              <a:xfrm>
                <a:off x="-674700" y="3136900"/>
                <a:ext cx="66125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740" extrusionOk="0">
                    <a:moveTo>
                      <a:pt x="183" y="1"/>
                    </a:moveTo>
                    <a:lnTo>
                      <a:pt x="183" y="1794"/>
                    </a:lnTo>
                    <a:lnTo>
                      <a:pt x="548" y="2159"/>
                    </a:lnTo>
                    <a:cubicBezTo>
                      <a:pt x="791" y="2037"/>
                      <a:pt x="1003" y="1976"/>
                      <a:pt x="1186" y="1976"/>
                    </a:cubicBezTo>
                    <a:cubicBezTo>
                      <a:pt x="1368" y="1976"/>
                      <a:pt x="1520" y="2007"/>
                      <a:pt x="1642" y="2098"/>
                    </a:cubicBezTo>
                    <a:cubicBezTo>
                      <a:pt x="1763" y="2189"/>
                      <a:pt x="1824" y="2311"/>
                      <a:pt x="1824" y="2493"/>
                    </a:cubicBezTo>
                    <a:cubicBezTo>
                      <a:pt x="1824" y="2645"/>
                      <a:pt x="1763" y="2797"/>
                      <a:pt x="1672" y="2858"/>
                    </a:cubicBezTo>
                    <a:cubicBezTo>
                      <a:pt x="1551" y="2949"/>
                      <a:pt x="1429" y="2979"/>
                      <a:pt x="1277" y="2979"/>
                    </a:cubicBezTo>
                    <a:cubicBezTo>
                      <a:pt x="1155" y="2979"/>
                      <a:pt x="1003" y="2949"/>
                      <a:pt x="851" y="2888"/>
                    </a:cubicBezTo>
                    <a:cubicBezTo>
                      <a:pt x="730" y="2797"/>
                      <a:pt x="639" y="2736"/>
                      <a:pt x="578" y="2706"/>
                    </a:cubicBezTo>
                    <a:cubicBezTo>
                      <a:pt x="517" y="2645"/>
                      <a:pt x="487" y="2615"/>
                      <a:pt x="456" y="2584"/>
                    </a:cubicBezTo>
                    <a:lnTo>
                      <a:pt x="0" y="3192"/>
                    </a:lnTo>
                    <a:cubicBezTo>
                      <a:pt x="335" y="3557"/>
                      <a:pt x="760" y="3739"/>
                      <a:pt x="1277" y="3739"/>
                    </a:cubicBezTo>
                    <a:cubicBezTo>
                      <a:pt x="1672" y="3739"/>
                      <a:pt x="2007" y="3618"/>
                      <a:pt x="2250" y="3374"/>
                    </a:cubicBezTo>
                    <a:cubicBezTo>
                      <a:pt x="2523" y="3131"/>
                      <a:pt x="2645" y="2827"/>
                      <a:pt x="2645" y="2463"/>
                    </a:cubicBezTo>
                    <a:cubicBezTo>
                      <a:pt x="2645" y="2098"/>
                      <a:pt x="2523" y="1824"/>
                      <a:pt x="2280" y="1611"/>
                    </a:cubicBezTo>
                    <a:cubicBezTo>
                      <a:pt x="2007" y="1368"/>
                      <a:pt x="1703" y="1277"/>
                      <a:pt x="1338" y="1277"/>
                    </a:cubicBezTo>
                    <a:cubicBezTo>
                      <a:pt x="1216" y="1277"/>
                      <a:pt x="1095" y="1277"/>
                      <a:pt x="973" y="1308"/>
                    </a:cubicBezTo>
                    <a:lnTo>
                      <a:pt x="973" y="700"/>
                    </a:lnTo>
                    <a:lnTo>
                      <a:pt x="2432" y="700"/>
                    </a:lnTo>
                    <a:lnTo>
                      <a:pt x="24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61"/>
              <p:cNvSpPr/>
              <p:nvPr/>
            </p:nvSpPr>
            <p:spPr>
              <a:xfrm>
                <a:off x="-2831275" y="3355750"/>
                <a:ext cx="669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770" extrusionOk="0">
                    <a:moveTo>
                      <a:pt x="1368" y="0"/>
                    </a:moveTo>
                    <a:cubicBezTo>
                      <a:pt x="1034" y="0"/>
                      <a:pt x="791" y="61"/>
                      <a:pt x="578" y="183"/>
                    </a:cubicBezTo>
                    <a:cubicBezTo>
                      <a:pt x="365" y="335"/>
                      <a:pt x="183" y="517"/>
                      <a:pt x="0" y="791"/>
                    </a:cubicBezTo>
                    <a:lnTo>
                      <a:pt x="669" y="1186"/>
                    </a:lnTo>
                    <a:cubicBezTo>
                      <a:pt x="882" y="852"/>
                      <a:pt x="1095" y="700"/>
                      <a:pt x="1338" y="700"/>
                    </a:cubicBezTo>
                    <a:cubicBezTo>
                      <a:pt x="1459" y="700"/>
                      <a:pt x="1551" y="730"/>
                      <a:pt x="1642" y="821"/>
                    </a:cubicBezTo>
                    <a:cubicBezTo>
                      <a:pt x="1733" y="912"/>
                      <a:pt x="1763" y="1004"/>
                      <a:pt x="1763" y="1125"/>
                    </a:cubicBezTo>
                    <a:cubicBezTo>
                      <a:pt x="1763" y="1247"/>
                      <a:pt x="1703" y="1368"/>
                      <a:pt x="1611" y="1520"/>
                    </a:cubicBezTo>
                    <a:cubicBezTo>
                      <a:pt x="1520" y="1642"/>
                      <a:pt x="1368" y="1824"/>
                      <a:pt x="1155" y="2037"/>
                    </a:cubicBezTo>
                    <a:lnTo>
                      <a:pt x="61" y="3162"/>
                    </a:lnTo>
                    <a:lnTo>
                      <a:pt x="61" y="3770"/>
                    </a:lnTo>
                    <a:lnTo>
                      <a:pt x="2675" y="3770"/>
                    </a:lnTo>
                    <a:lnTo>
                      <a:pt x="2675" y="3040"/>
                    </a:lnTo>
                    <a:lnTo>
                      <a:pt x="1216" y="3040"/>
                    </a:lnTo>
                    <a:lnTo>
                      <a:pt x="1885" y="2341"/>
                    </a:lnTo>
                    <a:cubicBezTo>
                      <a:pt x="2158" y="2067"/>
                      <a:pt x="2341" y="1855"/>
                      <a:pt x="2432" y="1672"/>
                    </a:cubicBezTo>
                    <a:cubicBezTo>
                      <a:pt x="2523" y="1490"/>
                      <a:pt x="2584" y="1307"/>
                      <a:pt x="2584" y="1125"/>
                    </a:cubicBezTo>
                    <a:cubicBezTo>
                      <a:pt x="2584" y="760"/>
                      <a:pt x="2462" y="487"/>
                      <a:pt x="2219" y="304"/>
                    </a:cubicBezTo>
                    <a:cubicBezTo>
                      <a:pt x="1976" y="92"/>
                      <a:pt x="1672" y="0"/>
                      <a:pt x="13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61"/>
              <p:cNvSpPr/>
              <p:nvPr/>
            </p:nvSpPr>
            <p:spPr>
              <a:xfrm>
                <a:off x="-2749975" y="3355000"/>
                <a:ext cx="69175" cy="9575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3830" extrusionOk="0">
                    <a:moveTo>
                      <a:pt x="1490" y="2067"/>
                    </a:moveTo>
                    <a:cubicBezTo>
                      <a:pt x="1642" y="2067"/>
                      <a:pt x="1764" y="2128"/>
                      <a:pt x="1885" y="2219"/>
                    </a:cubicBezTo>
                    <a:cubicBezTo>
                      <a:pt x="1976" y="2341"/>
                      <a:pt x="2007" y="2462"/>
                      <a:pt x="2007" y="2614"/>
                    </a:cubicBezTo>
                    <a:cubicBezTo>
                      <a:pt x="2007" y="2766"/>
                      <a:pt x="1976" y="2918"/>
                      <a:pt x="1855" y="3009"/>
                    </a:cubicBezTo>
                    <a:cubicBezTo>
                      <a:pt x="1764" y="3100"/>
                      <a:pt x="1612" y="3161"/>
                      <a:pt x="1460" y="3161"/>
                    </a:cubicBezTo>
                    <a:cubicBezTo>
                      <a:pt x="1308" y="3161"/>
                      <a:pt x="1156" y="3100"/>
                      <a:pt x="1065" y="2979"/>
                    </a:cubicBezTo>
                    <a:cubicBezTo>
                      <a:pt x="943" y="2888"/>
                      <a:pt x="913" y="2736"/>
                      <a:pt x="913" y="2584"/>
                    </a:cubicBezTo>
                    <a:cubicBezTo>
                      <a:pt x="913" y="2432"/>
                      <a:pt x="943" y="2310"/>
                      <a:pt x="1065" y="2219"/>
                    </a:cubicBezTo>
                    <a:cubicBezTo>
                      <a:pt x="1186" y="2097"/>
                      <a:pt x="1308" y="2067"/>
                      <a:pt x="1490" y="2067"/>
                    </a:cubicBezTo>
                    <a:close/>
                    <a:moveTo>
                      <a:pt x="1521" y="0"/>
                    </a:moveTo>
                    <a:cubicBezTo>
                      <a:pt x="1095" y="0"/>
                      <a:pt x="761" y="152"/>
                      <a:pt x="487" y="456"/>
                    </a:cubicBezTo>
                    <a:cubicBezTo>
                      <a:pt x="335" y="608"/>
                      <a:pt x="213" y="821"/>
                      <a:pt x="122" y="1064"/>
                    </a:cubicBezTo>
                    <a:cubicBezTo>
                      <a:pt x="62" y="1307"/>
                      <a:pt x="1" y="1611"/>
                      <a:pt x="1" y="1945"/>
                    </a:cubicBezTo>
                    <a:cubicBezTo>
                      <a:pt x="1" y="2492"/>
                      <a:pt x="122" y="2918"/>
                      <a:pt x="335" y="3283"/>
                    </a:cubicBezTo>
                    <a:cubicBezTo>
                      <a:pt x="426" y="3465"/>
                      <a:pt x="578" y="3587"/>
                      <a:pt x="761" y="3708"/>
                    </a:cubicBezTo>
                    <a:cubicBezTo>
                      <a:pt x="973" y="3800"/>
                      <a:pt x="1186" y="3830"/>
                      <a:pt x="1460" y="3830"/>
                    </a:cubicBezTo>
                    <a:cubicBezTo>
                      <a:pt x="1824" y="3830"/>
                      <a:pt x="2159" y="3739"/>
                      <a:pt x="2402" y="3496"/>
                    </a:cubicBezTo>
                    <a:cubicBezTo>
                      <a:pt x="2645" y="3283"/>
                      <a:pt x="2767" y="2979"/>
                      <a:pt x="2767" y="2614"/>
                    </a:cubicBezTo>
                    <a:cubicBezTo>
                      <a:pt x="2767" y="2219"/>
                      <a:pt x="2645" y="1915"/>
                      <a:pt x="2432" y="1702"/>
                    </a:cubicBezTo>
                    <a:cubicBezTo>
                      <a:pt x="2189" y="1489"/>
                      <a:pt x="1916" y="1368"/>
                      <a:pt x="1551" y="1368"/>
                    </a:cubicBezTo>
                    <a:cubicBezTo>
                      <a:pt x="1308" y="1368"/>
                      <a:pt x="1065" y="1429"/>
                      <a:pt x="821" y="1581"/>
                    </a:cubicBezTo>
                    <a:cubicBezTo>
                      <a:pt x="852" y="1337"/>
                      <a:pt x="943" y="1125"/>
                      <a:pt x="1065" y="973"/>
                    </a:cubicBezTo>
                    <a:cubicBezTo>
                      <a:pt x="1186" y="790"/>
                      <a:pt x="1369" y="730"/>
                      <a:pt x="1581" y="730"/>
                    </a:cubicBezTo>
                    <a:cubicBezTo>
                      <a:pt x="1703" y="730"/>
                      <a:pt x="1824" y="760"/>
                      <a:pt x="1946" y="821"/>
                    </a:cubicBezTo>
                    <a:cubicBezTo>
                      <a:pt x="2068" y="851"/>
                      <a:pt x="2128" y="912"/>
                      <a:pt x="2189" y="942"/>
                    </a:cubicBezTo>
                    <a:cubicBezTo>
                      <a:pt x="2220" y="973"/>
                      <a:pt x="2250" y="1003"/>
                      <a:pt x="2280" y="1034"/>
                    </a:cubicBezTo>
                    <a:lnTo>
                      <a:pt x="2676" y="456"/>
                    </a:lnTo>
                    <a:cubicBezTo>
                      <a:pt x="2554" y="365"/>
                      <a:pt x="2463" y="304"/>
                      <a:pt x="2372" y="243"/>
                    </a:cubicBezTo>
                    <a:cubicBezTo>
                      <a:pt x="2311" y="182"/>
                      <a:pt x="2189" y="122"/>
                      <a:pt x="2007" y="91"/>
                    </a:cubicBezTo>
                    <a:cubicBezTo>
                      <a:pt x="1855" y="30"/>
                      <a:pt x="1703" y="0"/>
                      <a:pt x="15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61"/>
              <p:cNvSpPr/>
              <p:nvPr/>
            </p:nvSpPr>
            <p:spPr>
              <a:xfrm>
                <a:off x="-2486275" y="3355750"/>
                <a:ext cx="6765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3770" extrusionOk="0">
                    <a:moveTo>
                      <a:pt x="1368" y="0"/>
                    </a:moveTo>
                    <a:cubicBezTo>
                      <a:pt x="1064" y="0"/>
                      <a:pt x="790" y="61"/>
                      <a:pt x="578" y="183"/>
                    </a:cubicBezTo>
                    <a:cubicBezTo>
                      <a:pt x="365" y="335"/>
                      <a:pt x="182" y="517"/>
                      <a:pt x="0" y="791"/>
                    </a:cubicBezTo>
                    <a:lnTo>
                      <a:pt x="669" y="1186"/>
                    </a:lnTo>
                    <a:cubicBezTo>
                      <a:pt x="882" y="852"/>
                      <a:pt x="1094" y="700"/>
                      <a:pt x="1337" y="700"/>
                    </a:cubicBezTo>
                    <a:cubicBezTo>
                      <a:pt x="1459" y="700"/>
                      <a:pt x="1581" y="730"/>
                      <a:pt x="1641" y="821"/>
                    </a:cubicBezTo>
                    <a:cubicBezTo>
                      <a:pt x="1733" y="912"/>
                      <a:pt x="1763" y="1004"/>
                      <a:pt x="1763" y="1125"/>
                    </a:cubicBezTo>
                    <a:cubicBezTo>
                      <a:pt x="1763" y="1247"/>
                      <a:pt x="1733" y="1368"/>
                      <a:pt x="1641" y="1520"/>
                    </a:cubicBezTo>
                    <a:cubicBezTo>
                      <a:pt x="1550" y="1642"/>
                      <a:pt x="1368" y="1824"/>
                      <a:pt x="1155" y="2037"/>
                    </a:cubicBezTo>
                    <a:lnTo>
                      <a:pt x="91" y="3162"/>
                    </a:lnTo>
                    <a:lnTo>
                      <a:pt x="91" y="3770"/>
                    </a:lnTo>
                    <a:lnTo>
                      <a:pt x="2705" y="3770"/>
                    </a:lnTo>
                    <a:lnTo>
                      <a:pt x="2705" y="3040"/>
                    </a:lnTo>
                    <a:lnTo>
                      <a:pt x="1216" y="3040"/>
                    </a:lnTo>
                    <a:lnTo>
                      <a:pt x="1885" y="2341"/>
                    </a:lnTo>
                    <a:cubicBezTo>
                      <a:pt x="2158" y="2067"/>
                      <a:pt x="2341" y="1855"/>
                      <a:pt x="2432" y="1672"/>
                    </a:cubicBezTo>
                    <a:cubicBezTo>
                      <a:pt x="2523" y="1490"/>
                      <a:pt x="2584" y="1307"/>
                      <a:pt x="2584" y="1125"/>
                    </a:cubicBezTo>
                    <a:cubicBezTo>
                      <a:pt x="2584" y="760"/>
                      <a:pt x="2462" y="487"/>
                      <a:pt x="2219" y="304"/>
                    </a:cubicBezTo>
                    <a:cubicBezTo>
                      <a:pt x="1976" y="92"/>
                      <a:pt x="1702" y="0"/>
                      <a:pt x="13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61"/>
              <p:cNvSpPr/>
              <p:nvPr/>
            </p:nvSpPr>
            <p:spPr>
              <a:xfrm>
                <a:off x="-2405750" y="3357275"/>
                <a:ext cx="6690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709" extrusionOk="0">
                    <a:moveTo>
                      <a:pt x="1" y="0"/>
                    </a:moveTo>
                    <a:lnTo>
                      <a:pt x="1" y="1186"/>
                    </a:lnTo>
                    <a:lnTo>
                      <a:pt x="791" y="1186"/>
                    </a:lnTo>
                    <a:lnTo>
                      <a:pt x="791" y="730"/>
                    </a:lnTo>
                    <a:lnTo>
                      <a:pt x="1703" y="730"/>
                    </a:lnTo>
                    <a:lnTo>
                      <a:pt x="275" y="3709"/>
                    </a:lnTo>
                    <a:lnTo>
                      <a:pt x="1186" y="3709"/>
                    </a:lnTo>
                    <a:lnTo>
                      <a:pt x="2676" y="639"/>
                    </a:lnTo>
                    <a:lnTo>
                      <a:pt x="26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61"/>
              <p:cNvSpPr/>
              <p:nvPr/>
            </p:nvSpPr>
            <p:spPr>
              <a:xfrm>
                <a:off x="-2139025" y="3355750"/>
                <a:ext cx="669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770" extrusionOk="0">
                    <a:moveTo>
                      <a:pt x="1369" y="0"/>
                    </a:moveTo>
                    <a:cubicBezTo>
                      <a:pt x="1065" y="0"/>
                      <a:pt x="791" y="61"/>
                      <a:pt x="578" y="183"/>
                    </a:cubicBezTo>
                    <a:cubicBezTo>
                      <a:pt x="366" y="335"/>
                      <a:pt x="183" y="517"/>
                      <a:pt x="1" y="791"/>
                    </a:cubicBezTo>
                    <a:lnTo>
                      <a:pt x="670" y="1186"/>
                    </a:lnTo>
                    <a:cubicBezTo>
                      <a:pt x="882" y="852"/>
                      <a:pt x="1095" y="700"/>
                      <a:pt x="1338" y="700"/>
                    </a:cubicBezTo>
                    <a:cubicBezTo>
                      <a:pt x="1460" y="700"/>
                      <a:pt x="1551" y="730"/>
                      <a:pt x="1642" y="821"/>
                    </a:cubicBezTo>
                    <a:cubicBezTo>
                      <a:pt x="1733" y="912"/>
                      <a:pt x="1764" y="1004"/>
                      <a:pt x="1764" y="1125"/>
                    </a:cubicBezTo>
                    <a:cubicBezTo>
                      <a:pt x="1764" y="1247"/>
                      <a:pt x="1733" y="1368"/>
                      <a:pt x="1642" y="1520"/>
                    </a:cubicBezTo>
                    <a:cubicBezTo>
                      <a:pt x="1551" y="1642"/>
                      <a:pt x="1369" y="1824"/>
                      <a:pt x="1156" y="2037"/>
                    </a:cubicBezTo>
                    <a:lnTo>
                      <a:pt x="62" y="3162"/>
                    </a:lnTo>
                    <a:lnTo>
                      <a:pt x="62" y="3770"/>
                    </a:lnTo>
                    <a:lnTo>
                      <a:pt x="2676" y="3770"/>
                    </a:lnTo>
                    <a:lnTo>
                      <a:pt x="2676" y="3040"/>
                    </a:lnTo>
                    <a:lnTo>
                      <a:pt x="1217" y="3040"/>
                    </a:lnTo>
                    <a:lnTo>
                      <a:pt x="1885" y="2341"/>
                    </a:lnTo>
                    <a:cubicBezTo>
                      <a:pt x="2159" y="2067"/>
                      <a:pt x="2341" y="1855"/>
                      <a:pt x="2433" y="1672"/>
                    </a:cubicBezTo>
                    <a:cubicBezTo>
                      <a:pt x="2524" y="1490"/>
                      <a:pt x="2585" y="1307"/>
                      <a:pt x="2585" y="1125"/>
                    </a:cubicBezTo>
                    <a:cubicBezTo>
                      <a:pt x="2585" y="760"/>
                      <a:pt x="2463" y="487"/>
                      <a:pt x="2220" y="304"/>
                    </a:cubicBezTo>
                    <a:cubicBezTo>
                      <a:pt x="1977" y="92"/>
                      <a:pt x="1703" y="0"/>
                      <a:pt x="13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61"/>
              <p:cNvSpPr/>
              <p:nvPr/>
            </p:nvSpPr>
            <p:spPr>
              <a:xfrm>
                <a:off x="-2057700" y="3355750"/>
                <a:ext cx="70700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3831" extrusionOk="0">
                    <a:moveTo>
                      <a:pt x="1429" y="639"/>
                    </a:moveTo>
                    <a:cubicBezTo>
                      <a:pt x="1550" y="639"/>
                      <a:pt x="1672" y="669"/>
                      <a:pt x="1794" y="760"/>
                    </a:cubicBezTo>
                    <a:cubicBezTo>
                      <a:pt x="1885" y="852"/>
                      <a:pt x="1915" y="943"/>
                      <a:pt x="1915" y="1064"/>
                    </a:cubicBezTo>
                    <a:cubicBezTo>
                      <a:pt x="1915" y="1186"/>
                      <a:pt x="1885" y="1307"/>
                      <a:pt x="1763" y="1399"/>
                    </a:cubicBezTo>
                    <a:cubicBezTo>
                      <a:pt x="1672" y="1459"/>
                      <a:pt x="1550" y="1520"/>
                      <a:pt x="1429" y="1520"/>
                    </a:cubicBezTo>
                    <a:cubicBezTo>
                      <a:pt x="1277" y="1520"/>
                      <a:pt x="1186" y="1459"/>
                      <a:pt x="1064" y="1399"/>
                    </a:cubicBezTo>
                    <a:cubicBezTo>
                      <a:pt x="973" y="1307"/>
                      <a:pt x="912" y="1186"/>
                      <a:pt x="912" y="1064"/>
                    </a:cubicBezTo>
                    <a:cubicBezTo>
                      <a:pt x="912" y="943"/>
                      <a:pt x="973" y="852"/>
                      <a:pt x="1064" y="760"/>
                    </a:cubicBezTo>
                    <a:cubicBezTo>
                      <a:pt x="1155" y="669"/>
                      <a:pt x="1277" y="639"/>
                      <a:pt x="1429" y="639"/>
                    </a:cubicBezTo>
                    <a:close/>
                    <a:moveTo>
                      <a:pt x="1429" y="2159"/>
                    </a:moveTo>
                    <a:cubicBezTo>
                      <a:pt x="1581" y="2159"/>
                      <a:pt x="1702" y="2189"/>
                      <a:pt x="1824" y="2280"/>
                    </a:cubicBezTo>
                    <a:cubicBezTo>
                      <a:pt x="1946" y="2371"/>
                      <a:pt x="2006" y="2493"/>
                      <a:pt x="2006" y="2645"/>
                    </a:cubicBezTo>
                    <a:cubicBezTo>
                      <a:pt x="2006" y="2797"/>
                      <a:pt x="1946" y="2918"/>
                      <a:pt x="1824" y="3010"/>
                    </a:cubicBezTo>
                    <a:cubicBezTo>
                      <a:pt x="1702" y="3101"/>
                      <a:pt x="1550" y="3131"/>
                      <a:pt x="1429" y="3131"/>
                    </a:cubicBezTo>
                    <a:cubicBezTo>
                      <a:pt x="1277" y="3131"/>
                      <a:pt x="1125" y="3101"/>
                      <a:pt x="1034" y="3010"/>
                    </a:cubicBezTo>
                    <a:cubicBezTo>
                      <a:pt x="882" y="2918"/>
                      <a:pt x="821" y="2797"/>
                      <a:pt x="851" y="2645"/>
                    </a:cubicBezTo>
                    <a:cubicBezTo>
                      <a:pt x="851" y="2493"/>
                      <a:pt x="882" y="2371"/>
                      <a:pt x="1003" y="2280"/>
                    </a:cubicBezTo>
                    <a:cubicBezTo>
                      <a:pt x="1125" y="2189"/>
                      <a:pt x="1277" y="2159"/>
                      <a:pt x="1429" y="2159"/>
                    </a:cubicBezTo>
                    <a:close/>
                    <a:moveTo>
                      <a:pt x="1429" y="0"/>
                    </a:moveTo>
                    <a:cubicBezTo>
                      <a:pt x="1064" y="0"/>
                      <a:pt x="760" y="92"/>
                      <a:pt x="517" y="274"/>
                    </a:cubicBezTo>
                    <a:cubicBezTo>
                      <a:pt x="243" y="487"/>
                      <a:pt x="122" y="700"/>
                      <a:pt x="122" y="1004"/>
                    </a:cubicBezTo>
                    <a:cubicBezTo>
                      <a:pt x="122" y="1277"/>
                      <a:pt x="243" y="1520"/>
                      <a:pt x="456" y="1733"/>
                    </a:cubicBezTo>
                    <a:cubicBezTo>
                      <a:pt x="152" y="1976"/>
                      <a:pt x="0" y="2280"/>
                      <a:pt x="0" y="2675"/>
                    </a:cubicBezTo>
                    <a:cubicBezTo>
                      <a:pt x="0" y="2979"/>
                      <a:pt x="152" y="3253"/>
                      <a:pt x="395" y="3496"/>
                    </a:cubicBezTo>
                    <a:cubicBezTo>
                      <a:pt x="669" y="3709"/>
                      <a:pt x="1003" y="3830"/>
                      <a:pt x="1429" y="3830"/>
                    </a:cubicBezTo>
                    <a:cubicBezTo>
                      <a:pt x="1824" y="3830"/>
                      <a:pt x="2189" y="3709"/>
                      <a:pt x="2432" y="3496"/>
                    </a:cubicBezTo>
                    <a:cubicBezTo>
                      <a:pt x="2705" y="3253"/>
                      <a:pt x="2827" y="2979"/>
                      <a:pt x="2827" y="2675"/>
                    </a:cubicBezTo>
                    <a:cubicBezTo>
                      <a:pt x="2827" y="2280"/>
                      <a:pt x="2675" y="1976"/>
                      <a:pt x="2371" y="1733"/>
                    </a:cubicBezTo>
                    <a:cubicBezTo>
                      <a:pt x="2584" y="1520"/>
                      <a:pt x="2705" y="1277"/>
                      <a:pt x="2705" y="1004"/>
                    </a:cubicBezTo>
                    <a:cubicBezTo>
                      <a:pt x="2705" y="700"/>
                      <a:pt x="2584" y="487"/>
                      <a:pt x="2341" y="274"/>
                    </a:cubicBezTo>
                    <a:cubicBezTo>
                      <a:pt x="2098" y="92"/>
                      <a:pt x="1794" y="0"/>
                      <a:pt x="14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61"/>
              <p:cNvSpPr/>
              <p:nvPr/>
            </p:nvSpPr>
            <p:spPr>
              <a:xfrm>
                <a:off x="-1792500" y="3355750"/>
                <a:ext cx="669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770" extrusionOk="0">
                    <a:moveTo>
                      <a:pt x="1338" y="0"/>
                    </a:moveTo>
                    <a:cubicBezTo>
                      <a:pt x="1034" y="0"/>
                      <a:pt x="760" y="61"/>
                      <a:pt x="547" y="183"/>
                    </a:cubicBezTo>
                    <a:cubicBezTo>
                      <a:pt x="365" y="335"/>
                      <a:pt x="152" y="517"/>
                      <a:pt x="0" y="791"/>
                    </a:cubicBezTo>
                    <a:lnTo>
                      <a:pt x="639" y="1186"/>
                    </a:lnTo>
                    <a:cubicBezTo>
                      <a:pt x="851" y="852"/>
                      <a:pt x="1095" y="700"/>
                      <a:pt x="1307" y="700"/>
                    </a:cubicBezTo>
                    <a:cubicBezTo>
                      <a:pt x="1429" y="700"/>
                      <a:pt x="1550" y="730"/>
                      <a:pt x="1611" y="821"/>
                    </a:cubicBezTo>
                    <a:cubicBezTo>
                      <a:pt x="1702" y="912"/>
                      <a:pt x="1733" y="1004"/>
                      <a:pt x="1733" y="1125"/>
                    </a:cubicBezTo>
                    <a:cubicBezTo>
                      <a:pt x="1733" y="1247"/>
                      <a:pt x="1702" y="1368"/>
                      <a:pt x="1611" y="1520"/>
                    </a:cubicBezTo>
                    <a:cubicBezTo>
                      <a:pt x="1520" y="1642"/>
                      <a:pt x="1368" y="1824"/>
                      <a:pt x="1125" y="2037"/>
                    </a:cubicBezTo>
                    <a:lnTo>
                      <a:pt x="61" y="3162"/>
                    </a:lnTo>
                    <a:lnTo>
                      <a:pt x="61" y="3770"/>
                    </a:lnTo>
                    <a:lnTo>
                      <a:pt x="2675" y="3770"/>
                    </a:lnTo>
                    <a:lnTo>
                      <a:pt x="2675" y="3040"/>
                    </a:lnTo>
                    <a:lnTo>
                      <a:pt x="1216" y="3040"/>
                    </a:lnTo>
                    <a:lnTo>
                      <a:pt x="1885" y="2341"/>
                    </a:lnTo>
                    <a:cubicBezTo>
                      <a:pt x="2128" y="2067"/>
                      <a:pt x="2310" y="1855"/>
                      <a:pt x="2402" y="1672"/>
                    </a:cubicBezTo>
                    <a:cubicBezTo>
                      <a:pt x="2523" y="1490"/>
                      <a:pt x="2554" y="1307"/>
                      <a:pt x="2554" y="1125"/>
                    </a:cubicBezTo>
                    <a:cubicBezTo>
                      <a:pt x="2554" y="760"/>
                      <a:pt x="2432" y="487"/>
                      <a:pt x="2189" y="304"/>
                    </a:cubicBezTo>
                    <a:cubicBezTo>
                      <a:pt x="1946" y="92"/>
                      <a:pt x="1672" y="0"/>
                      <a:pt x="1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61"/>
              <p:cNvSpPr/>
              <p:nvPr/>
            </p:nvSpPr>
            <p:spPr>
              <a:xfrm>
                <a:off x="-1711950" y="3355750"/>
                <a:ext cx="69175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3831" extrusionOk="0">
                    <a:moveTo>
                      <a:pt x="1307" y="669"/>
                    </a:moveTo>
                    <a:cubicBezTo>
                      <a:pt x="1459" y="669"/>
                      <a:pt x="1611" y="730"/>
                      <a:pt x="1702" y="852"/>
                    </a:cubicBezTo>
                    <a:cubicBezTo>
                      <a:pt x="1824" y="973"/>
                      <a:pt x="1885" y="1095"/>
                      <a:pt x="1885" y="1247"/>
                    </a:cubicBezTo>
                    <a:cubicBezTo>
                      <a:pt x="1885" y="1399"/>
                      <a:pt x="1824" y="1520"/>
                      <a:pt x="1702" y="1642"/>
                    </a:cubicBezTo>
                    <a:cubicBezTo>
                      <a:pt x="1581" y="1733"/>
                      <a:pt x="1459" y="1763"/>
                      <a:pt x="1307" y="1763"/>
                    </a:cubicBezTo>
                    <a:cubicBezTo>
                      <a:pt x="1125" y="1763"/>
                      <a:pt x="1003" y="1733"/>
                      <a:pt x="912" y="1611"/>
                    </a:cubicBezTo>
                    <a:cubicBezTo>
                      <a:pt x="821" y="1490"/>
                      <a:pt x="760" y="1368"/>
                      <a:pt x="760" y="1216"/>
                    </a:cubicBezTo>
                    <a:cubicBezTo>
                      <a:pt x="760" y="1064"/>
                      <a:pt x="821" y="943"/>
                      <a:pt x="912" y="821"/>
                    </a:cubicBezTo>
                    <a:cubicBezTo>
                      <a:pt x="1034" y="730"/>
                      <a:pt x="1155" y="669"/>
                      <a:pt x="1307" y="669"/>
                    </a:cubicBezTo>
                    <a:close/>
                    <a:moveTo>
                      <a:pt x="1307" y="0"/>
                    </a:moveTo>
                    <a:cubicBezTo>
                      <a:pt x="943" y="0"/>
                      <a:pt x="639" y="92"/>
                      <a:pt x="365" y="335"/>
                    </a:cubicBezTo>
                    <a:cubicBezTo>
                      <a:pt x="122" y="548"/>
                      <a:pt x="0" y="852"/>
                      <a:pt x="0" y="1247"/>
                    </a:cubicBezTo>
                    <a:cubicBezTo>
                      <a:pt x="0" y="1611"/>
                      <a:pt x="122" y="1915"/>
                      <a:pt x="335" y="2128"/>
                    </a:cubicBezTo>
                    <a:cubicBezTo>
                      <a:pt x="578" y="2371"/>
                      <a:pt x="882" y="2493"/>
                      <a:pt x="1216" y="2493"/>
                    </a:cubicBezTo>
                    <a:cubicBezTo>
                      <a:pt x="1490" y="2493"/>
                      <a:pt x="1733" y="2402"/>
                      <a:pt x="1946" y="2250"/>
                    </a:cubicBezTo>
                    <a:lnTo>
                      <a:pt x="1946" y="2250"/>
                    </a:lnTo>
                    <a:cubicBezTo>
                      <a:pt x="1915" y="2523"/>
                      <a:pt x="1854" y="2736"/>
                      <a:pt x="1702" y="2888"/>
                    </a:cubicBezTo>
                    <a:cubicBezTo>
                      <a:pt x="1581" y="3040"/>
                      <a:pt x="1429" y="3101"/>
                      <a:pt x="1186" y="3101"/>
                    </a:cubicBezTo>
                    <a:cubicBezTo>
                      <a:pt x="1095" y="3101"/>
                      <a:pt x="973" y="3070"/>
                      <a:pt x="851" y="3040"/>
                    </a:cubicBezTo>
                    <a:cubicBezTo>
                      <a:pt x="730" y="2979"/>
                      <a:pt x="669" y="2918"/>
                      <a:pt x="608" y="2888"/>
                    </a:cubicBezTo>
                    <a:cubicBezTo>
                      <a:pt x="578" y="2858"/>
                      <a:pt x="547" y="2827"/>
                      <a:pt x="517" y="2827"/>
                    </a:cubicBezTo>
                    <a:lnTo>
                      <a:pt x="91" y="3405"/>
                    </a:lnTo>
                    <a:cubicBezTo>
                      <a:pt x="213" y="3466"/>
                      <a:pt x="304" y="3526"/>
                      <a:pt x="395" y="3587"/>
                    </a:cubicBezTo>
                    <a:cubicBezTo>
                      <a:pt x="456" y="3648"/>
                      <a:pt x="578" y="3678"/>
                      <a:pt x="730" y="3739"/>
                    </a:cubicBezTo>
                    <a:cubicBezTo>
                      <a:pt x="912" y="3800"/>
                      <a:pt x="1064" y="3830"/>
                      <a:pt x="1246" y="3830"/>
                    </a:cubicBezTo>
                    <a:cubicBezTo>
                      <a:pt x="1642" y="3830"/>
                      <a:pt x="2006" y="3678"/>
                      <a:pt x="2310" y="3374"/>
                    </a:cubicBezTo>
                    <a:cubicBezTo>
                      <a:pt x="2432" y="3222"/>
                      <a:pt x="2553" y="3010"/>
                      <a:pt x="2645" y="2766"/>
                    </a:cubicBezTo>
                    <a:cubicBezTo>
                      <a:pt x="2705" y="2523"/>
                      <a:pt x="2766" y="2219"/>
                      <a:pt x="2766" y="1885"/>
                    </a:cubicBezTo>
                    <a:cubicBezTo>
                      <a:pt x="2766" y="1338"/>
                      <a:pt x="2645" y="912"/>
                      <a:pt x="2462" y="548"/>
                    </a:cubicBezTo>
                    <a:cubicBezTo>
                      <a:pt x="2341" y="365"/>
                      <a:pt x="2189" y="244"/>
                      <a:pt x="2006" y="152"/>
                    </a:cubicBezTo>
                    <a:cubicBezTo>
                      <a:pt x="1794" y="31"/>
                      <a:pt x="1581" y="0"/>
                      <a:pt x="13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61"/>
              <p:cNvSpPr/>
              <p:nvPr/>
            </p:nvSpPr>
            <p:spPr>
              <a:xfrm>
                <a:off x="-1447525" y="3357275"/>
                <a:ext cx="6615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3770" extrusionOk="0">
                    <a:moveTo>
                      <a:pt x="214" y="0"/>
                    </a:moveTo>
                    <a:lnTo>
                      <a:pt x="214" y="699"/>
                    </a:lnTo>
                    <a:lnTo>
                      <a:pt x="1369" y="699"/>
                    </a:lnTo>
                    <a:lnTo>
                      <a:pt x="670" y="1550"/>
                    </a:lnTo>
                    <a:lnTo>
                      <a:pt x="670" y="2158"/>
                    </a:lnTo>
                    <a:cubicBezTo>
                      <a:pt x="882" y="2098"/>
                      <a:pt x="1034" y="2067"/>
                      <a:pt x="1156" y="2067"/>
                    </a:cubicBezTo>
                    <a:cubicBezTo>
                      <a:pt x="1369" y="2067"/>
                      <a:pt x="1551" y="2098"/>
                      <a:pt x="1673" y="2189"/>
                    </a:cubicBezTo>
                    <a:cubicBezTo>
                      <a:pt x="1794" y="2280"/>
                      <a:pt x="1855" y="2401"/>
                      <a:pt x="1855" y="2553"/>
                    </a:cubicBezTo>
                    <a:cubicBezTo>
                      <a:pt x="1855" y="2705"/>
                      <a:pt x="1794" y="2827"/>
                      <a:pt x="1703" y="2918"/>
                    </a:cubicBezTo>
                    <a:cubicBezTo>
                      <a:pt x="1582" y="3009"/>
                      <a:pt x="1430" y="3040"/>
                      <a:pt x="1278" y="3040"/>
                    </a:cubicBezTo>
                    <a:cubicBezTo>
                      <a:pt x="1004" y="3040"/>
                      <a:pt x="700" y="2918"/>
                      <a:pt x="335" y="2675"/>
                    </a:cubicBezTo>
                    <a:lnTo>
                      <a:pt x="1" y="3313"/>
                    </a:lnTo>
                    <a:cubicBezTo>
                      <a:pt x="426" y="3617"/>
                      <a:pt x="852" y="3769"/>
                      <a:pt x="1247" y="3769"/>
                    </a:cubicBezTo>
                    <a:cubicBezTo>
                      <a:pt x="1642" y="3769"/>
                      <a:pt x="2007" y="3648"/>
                      <a:pt x="2250" y="3435"/>
                    </a:cubicBezTo>
                    <a:cubicBezTo>
                      <a:pt x="2524" y="3192"/>
                      <a:pt x="2645" y="2888"/>
                      <a:pt x="2645" y="2523"/>
                    </a:cubicBezTo>
                    <a:cubicBezTo>
                      <a:pt x="2645" y="2250"/>
                      <a:pt x="2585" y="2006"/>
                      <a:pt x="2402" y="1824"/>
                    </a:cubicBezTo>
                    <a:cubicBezTo>
                      <a:pt x="2250" y="1611"/>
                      <a:pt x="2007" y="1490"/>
                      <a:pt x="1734" y="1459"/>
                    </a:cubicBezTo>
                    <a:lnTo>
                      <a:pt x="2493" y="578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61"/>
              <p:cNvSpPr/>
              <p:nvPr/>
            </p:nvSpPr>
            <p:spPr>
              <a:xfrm>
                <a:off x="-1366200" y="3355750"/>
                <a:ext cx="76775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831" extrusionOk="0">
                    <a:moveTo>
                      <a:pt x="1520" y="669"/>
                    </a:moveTo>
                    <a:cubicBezTo>
                      <a:pt x="1763" y="669"/>
                      <a:pt x="1946" y="791"/>
                      <a:pt x="2067" y="1004"/>
                    </a:cubicBezTo>
                    <a:cubicBezTo>
                      <a:pt x="2189" y="1247"/>
                      <a:pt x="2250" y="1520"/>
                      <a:pt x="2250" y="1915"/>
                    </a:cubicBezTo>
                    <a:cubicBezTo>
                      <a:pt x="2250" y="2280"/>
                      <a:pt x="2189" y="2584"/>
                      <a:pt x="2067" y="2797"/>
                    </a:cubicBezTo>
                    <a:cubicBezTo>
                      <a:pt x="1946" y="3040"/>
                      <a:pt x="1763" y="3131"/>
                      <a:pt x="1520" y="3131"/>
                    </a:cubicBezTo>
                    <a:cubicBezTo>
                      <a:pt x="1277" y="3131"/>
                      <a:pt x="1095" y="3040"/>
                      <a:pt x="973" y="2797"/>
                    </a:cubicBezTo>
                    <a:cubicBezTo>
                      <a:pt x="851" y="2584"/>
                      <a:pt x="821" y="2280"/>
                      <a:pt x="821" y="1915"/>
                    </a:cubicBezTo>
                    <a:cubicBezTo>
                      <a:pt x="821" y="1520"/>
                      <a:pt x="851" y="1247"/>
                      <a:pt x="973" y="1004"/>
                    </a:cubicBezTo>
                    <a:cubicBezTo>
                      <a:pt x="1095" y="791"/>
                      <a:pt x="1277" y="669"/>
                      <a:pt x="1520" y="669"/>
                    </a:cubicBezTo>
                    <a:close/>
                    <a:moveTo>
                      <a:pt x="1520" y="0"/>
                    </a:moveTo>
                    <a:cubicBezTo>
                      <a:pt x="1003" y="0"/>
                      <a:pt x="639" y="152"/>
                      <a:pt x="365" y="517"/>
                    </a:cubicBezTo>
                    <a:cubicBezTo>
                      <a:pt x="122" y="852"/>
                      <a:pt x="0" y="1307"/>
                      <a:pt x="0" y="1915"/>
                    </a:cubicBezTo>
                    <a:cubicBezTo>
                      <a:pt x="0" y="2493"/>
                      <a:pt x="122" y="2949"/>
                      <a:pt x="365" y="3283"/>
                    </a:cubicBezTo>
                    <a:cubicBezTo>
                      <a:pt x="639" y="3648"/>
                      <a:pt x="1003" y="3830"/>
                      <a:pt x="1520" y="3830"/>
                    </a:cubicBezTo>
                    <a:cubicBezTo>
                      <a:pt x="2037" y="3830"/>
                      <a:pt x="2432" y="3648"/>
                      <a:pt x="2675" y="3283"/>
                    </a:cubicBezTo>
                    <a:cubicBezTo>
                      <a:pt x="2918" y="2949"/>
                      <a:pt x="3070" y="2493"/>
                      <a:pt x="3070" y="1915"/>
                    </a:cubicBezTo>
                    <a:cubicBezTo>
                      <a:pt x="3070" y="1307"/>
                      <a:pt x="2949" y="852"/>
                      <a:pt x="2675" y="517"/>
                    </a:cubicBezTo>
                    <a:cubicBezTo>
                      <a:pt x="2432" y="152"/>
                      <a:pt x="2037" y="0"/>
                      <a:pt x="15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61"/>
              <p:cNvSpPr/>
              <p:nvPr/>
            </p:nvSpPr>
            <p:spPr>
              <a:xfrm>
                <a:off x="-1106325" y="3357275"/>
                <a:ext cx="669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770" extrusionOk="0">
                    <a:moveTo>
                      <a:pt x="213" y="0"/>
                    </a:moveTo>
                    <a:lnTo>
                      <a:pt x="213" y="699"/>
                    </a:lnTo>
                    <a:lnTo>
                      <a:pt x="1368" y="699"/>
                    </a:lnTo>
                    <a:lnTo>
                      <a:pt x="669" y="1550"/>
                    </a:lnTo>
                    <a:lnTo>
                      <a:pt x="669" y="2158"/>
                    </a:lnTo>
                    <a:cubicBezTo>
                      <a:pt x="882" y="2098"/>
                      <a:pt x="1034" y="2067"/>
                      <a:pt x="1156" y="2067"/>
                    </a:cubicBezTo>
                    <a:cubicBezTo>
                      <a:pt x="1368" y="2067"/>
                      <a:pt x="1551" y="2098"/>
                      <a:pt x="1672" y="2189"/>
                    </a:cubicBezTo>
                    <a:cubicBezTo>
                      <a:pt x="1794" y="2280"/>
                      <a:pt x="1855" y="2401"/>
                      <a:pt x="1855" y="2553"/>
                    </a:cubicBezTo>
                    <a:cubicBezTo>
                      <a:pt x="1855" y="2705"/>
                      <a:pt x="1794" y="2827"/>
                      <a:pt x="1703" y="2918"/>
                    </a:cubicBezTo>
                    <a:cubicBezTo>
                      <a:pt x="1581" y="3009"/>
                      <a:pt x="1460" y="3040"/>
                      <a:pt x="1277" y="3040"/>
                    </a:cubicBezTo>
                    <a:cubicBezTo>
                      <a:pt x="1004" y="3040"/>
                      <a:pt x="700" y="2918"/>
                      <a:pt x="335" y="2675"/>
                    </a:cubicBezTo>
                    <a:lnTo>
                      <a:pt x="1" y="3313"/>
                    </a:lnTo>
                    <a:cubicBezTo>
                      <a:pt x="426" y="3617"/>
                      <a:pt x="852" y="3769"/>
                      <a:pt x="1247" y="3769"/>
                    </a:cubicBezTo>
                    <a:cubicBezTo>
                      <a:pt x="1672" y="3769"/>
                      <a:pt x="2007" y="3648"/>
                      <a:pt x="2280" y="3435"/>
                    </a:cubicBezTo>
                    <a:cubicBezTo>
                      <a:pt x="2523" y="3192"/>
                      <a:pt x="2675" y="2888"/>
                      <a:pt x="2675" y="2523"/>
                    </a:cubicBezTo>
                    <a:cubicBezTo>
                      <a:pt x="2675" y="2250"/>
                      <a:pt x="2584" y="2006"/>
                      <a:pt x="2432" y="1824"/>
                    </a:cubicBezTo>
                    <a:cubicBezTo>
                      <a:pt x="2250" y="1611"/>
                      <a:pt x="2037" y="1490"/>
                      <a:pt x="1733" y="1459"/>
                    </a:cubicBezTo>
                    <a:lnTo>
                      <a:pt x="2493" y="578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61"/>
              <p:cNvSpPr/>
              <p:nvPr/>
            </p:nvSpPr>
            <p:spPr>
              <a:xfrm>
                <a:off x="-1028050" y="3357275"/>
                <a:ext cx="372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709" extrusionOk="0">
                    <a:moveTo>
                      <a:pt x="0" y="0"/>
                    </a:moveTo>
                    <a:lnTo>
                      <a:pt x="0" y="699"/>
                    </a:lnTo>
                    <a:lnTo>
                      <a:pt x="699" y="699"/>
                    </a:lnTo>
                    <a:lnTo>
                      <a:pt x="699" y="3709"/>
                    </a:lnTo>
                    <a:lnTo>
                      <a:pt x="1490" y="3709"/>
                    </a:lnTo>
                    <a:lnTo>
                      <a:pt x="14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7" name="Google Shape;717;p61"/>
            <p:cNvSpPr txBox="1"/>
            <p:nvPr/>
          </p:nvSpPr>
          <p:spPr>
            <a:xfrm>
              <a:off x="5874760" y="2358574"/>
              <a:ext cx="1609295" cy="744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2023</a:t>
              </a:r>
              <a:endParaRPr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latin typeface="Lato"/>
                  <a:ea typeface="Lato"/>
                  <a:cs typeface="Lato"/>
                  <a:sym typeface="Lato"/>
                </a:rPr>
                <a:t>Oktober</a:t>
              </a:r>
              <a:endParaRPr sz="2200" b="1"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18" name="Google Shape;718;p61"/>
          <p:cNvSpPr txBox="1">
            <a:spLocks noGrp="1"/>
          </p:cNvSpPr>
          <p:nvPr>
            <p:ph type="title"/>
          </p:nvPr>
        </p:nvSpPr>
        <p:spPr>
          <a:xfrm>
            <a:off x="715800" y="542925"/>
            <a:ext cx="771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pengumpulan data</a:t>
            </a:r>
            <a:endParaRPr dirty="0"/>
          </a:p>
        </p:txBody>
      </p:sp>
      <p:sp>
        <p:nvSpPr>
          <p:cNvPr id="719" name="Google Shape;719;p61"/>
          <p:cNvSpPr/>
          <p:nvPr/>
        </p:nvSpPr>
        <p:spPr>
          <a:xfrm>
            <a:off x="6350200" y="3389403"/>
            <a:ext cx="361500" cy="3615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61"/>
          <p:cNvSpPr/>
          <p:nvPr/>
        </p:nvSpPr>
        <p:spPr>
          <a:xfrm>
            <a:off x="7166125" y="3911003"/>
            <a:ext cx="361500" cy="3615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9EEFB7-FCD6-482B-B024-8F42CB624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80" y="1256445"/>
            <a:ext cx="6804526" cy="2959968"/>
          </a:xfrm>
          <a:prstGeom prst="rect">
            <a:avLst/>
          </a:prstGeom>
        </p:spPr>
      </p:pic>
      <p:sp>
        <p:nvSpPr>
          <p:cNvPr id="1397" name="Google Shape;1397;p75"/>
          <p:cNvSpPr txBox="1">
            <a:spLocks noGrp="1"/>
          </p:cNvSpPr>
          <p:nvPr>
            <p:ph type="title"/>
          </p:nvPr>
        </p:nvSpPr>
        <p:spPr>
          <a:xfrm>
            <a:off x="1004184" y="429520"/>
            <a:ext cx="7281000" cy="5595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Metode Perancagan Sistem</a:t>
            </a:r>
            <a:endParaRPr sz="2800" dirty="0"/>
          </a:p>
        </p:txBody>
      </p:sp>
      <p:sp>
        <p:nvSpPr>
          <p:cNvPr id="1398" name="Google Shape;1398;p75"/>
          <p:cNvSpPr txBox="1">
            <a:spLocks noGrp="1"/>
          </p:cNvSpPr>
          <p:nvPr>
            <p:ph type="body" idx="1"/>
          </p:nvPr>
        </p:nvSpPr>
        <p:spPr>
          <a:xfrm>
            <a:off x="1995600" y="4390866"/>
            <a:ext cx="5152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Metodologi</a:t>
            </a:r>
            <a:endParaRPr dirty="0"/>
          </a:p>
        </p:txBody>
      </p:sp>
      <p:grpSp>
        <p:nvGrpSpPr>
          <p:cNvPr id="1399" name="Google Shape;1399;p75"/>
          <p:cNvGrpSpPr/>
          <p:nvPr/>
        </p:nvGrpSpPr>
        <p:grpSpPr>
          <a:xfrm>
            <a:off x="7928384" y="3882714"/>
            <a:ext cx="998337" cy="1102988"/>
            <a:chOff x="3247875" y="114350"/>
            <a:chExt cx="2648259" cy="2862412"/>
          </a:xfrm>
        </p:grpSpPr>
        <p:sp>
          <p:nvSpPr>
            <p:cNvPr id="1400" name="Google Shape;1400;p75"/>
            <p:cNvSpPr/>
            <p:nvPr/>
          </p:nvSpPr>
          <p:spPr>
            <a:xfrm>
              <a:off x="3447450" y="2800362"/>
              <a:ext cx="2249100" cy="176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1" name="Google Shape;1401;p75"/>
            <p:cNvGrpSpPr/>
            <p:nvPr/>
          </p:nvGrpSpPr>
          <p:grpSpPr>
            <a:xfrm>
              <a:off x="3247875" y="114350"/>
              <a:ext cx="2648259" cy="2781250"/>
              <a:chOff x="3253075" y="2362250"/>
              <a:chExt cx="2648259" cy="2781250"/>
            </a:xfrm>
          </p:grpSpPr>
          <p:sp>
            <p:nvSpPr>
              <p:cNvPr id="1402" name="Google Shape;1402;p75"/>
              <p:cNvSpPr/>
              <p:nvPr/>
            </p:nvSpPr>
            <p:spPr>
              <a:xfrm>
                <a:off x="3795724" y="2706225"/>
                <a:ext cx="267427" cy="272457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5468" extrusionOk="0">
                    <a:moveTo>
                      <a:pt x="4013" y="0"/>
                    </a:moveTo>
                    <a:lnTo>
                      <a:pt x="0" y="2501"/>
                    </a:lnTo>
                    <a:lnTo>
                      <a:pt x="1842" y="5467"/>
                    </a:lnTo>
                    <a:lnTo>
                      <a:pt x="5855" y="2986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5"/>
              <p:cNvSpPr/>
              <p:nvPr/>
            </p:nvSpPr>
            <p:spPr>
              <a:xfrm>
                <a:off x="3825399" y="2757402"/>
                <a:ext cx="162999" cy="100828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2483" extrusionOk="0">
                    <a:moveTo>
                      <a:pt x="4013" y="1"/>
                    </a:moveTo>
                    <a:cubicBezTo>
                      <a:pt x="2385" y="233"/>
                      <a:pt x="931" y="1125"/>
                      <a:pt x="0" y="2482"/>
                    </a:cubicBez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5"/>
              <p:cNvSpPr/>
              <p:nvPr/>
            </p:nvSpPr>
            <p:spPr>
              <a:xfrm>
                <a:off x="5143196" y="2756630"/>
                <a:ext cx="237757" cy="222042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5468" extrusionOk="0">
                    <a:moveTo>
                      <a:pt x="1842" y="0"/>
                    </a:moveTo>
                    <a:lnTo>
                      <a:pt x="0" y="2986"/>
                    </a:lnTo>
                    <a:lnTo>
                      <a:pt x="4013" y="5467"/>
                    </a:lnTo>
                    <a:lnTo>
                      <a:pt x="5855" y="2482"/>
                    </a:lnTo>
                    <a:lnTo>
                      <a:pt x="18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75"/>
              <p:cNvSpPr/>
              <p:nvPr/>
            </p:nvSpPr>
            <p:spPr>
              <a:xfrm>
                <a:off x="5217183" y="2757402"/>
                <a:ext cx="163770" cy="100828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2483" extrusionOk="0">
                    <a:moveTo>
                      <a:pt x="1" y="1"/>
                    </a:moveTo>
                    <a:lnTo>
                      <a:pt x="4033" y="2482"/>
                    </a:lnTo>
                    <a:cubicBezTo>
                      <a:pt x="3083" y="1125"/>
                      <a:pt x="1629" y="23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75"/>
              <p:cNvSpPr/>
              <p:nvPr/>
            </p:nvSpPr>
            <p:spPr>
              <a:xfrm>
                <a:off x="4452786" y="2650360"/>
                <a:ext cx="299968" cy="98433"/>
              </a:xfrm>
              <a:custGeom>
                <a:avLst/>
                <a:gdLst/>
                <a:ahLst/>
                <a:cxnLst/>
                <a:rect l="l" t="t" r="r" b="b"/>
                <a:pathLst>
                  <a:path w="7387" h="2424" extrusionOk="0">
                    <a:moveTo>
                      <a:pt x="1" y="0"/>
                    </a:moveTo>
                    <a:lnTo>
                      <a:pt x="1" y="2424"/>
                    </a:lnTo>
                    <a:lnTo>
                      <a:pt x="7387" y="2424"/>
                    </a:lnTo>
                    <a:lnTo>
                      <a:pt x="73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75"/>
              <p:cNvSpPr/>
              <p:nvPr/>
            </p:nvSpPr>
            <p:spPr>
              <a:xfrm>
                <a:off x="4398493" y="2413416"/>
                <a:ext cx="408593" cy="23698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836" extrusionOk="0">
                    <a:moveTo>
                      <a:pt x="5031" y="0"/>
                    </a:moveTo>
                    <a:cubicBezTo>
                      <a:pt x="3325" y="0"/>
                      <a:pt x="1619" y="310"/>
                      <a:pt x="0" y="931"/>
                    </a:cubicBezTo>
                    <a:lnTo>
                      <a:pt x="0" y="5835"/>
                    </a:lnTo>
                    <a:lnTo>
                      <a:pt x="10062" y="5835"/>
                    </a:lnTo>
                    <a:lnTo>
                      <a:pt x="10062" y="931"/>
                    </a:lnTo>
                    <a:cubicBezTo>
                      <a:pt x="8443" y="310"/>
                      <a:pt x="6737" y="0"/>
                      <a:pt x="5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75"/>
              <p:cNvSpPr/>
              <p:nvPr/>
            </p:nvSpPr>
            <p:spPr>
              <a:xfrm>
                <a:off x="4421315" y="2451181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0" y="4905"/>
                    </a:moveTo>
                    <a:lnTo>
                      <a:pt x="0" y="1"/>
                    </a:lnTo>
                  </a:path>
                </a:pathLst>
              </a:custGeom>
              <a:noFill/>
              <a:ln w="6775" cap="flat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75"/>
              <p:cNvSpPr/>
              <p:nvPr/>
            </p:nvSpPr>
            <p:spPr>
              <a:xfrm>
                <a:off x="4454369" y="2451181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1" y="4905"/>
                    </a:moveTo>
                    <a:lnTo>
                      <a:pt x="1" y="1"/>
                    </a:lnTo>
                  </a:path>
                </a:pathLst>
              </a:custGeom>
              <a:noFill/>
              <a:ln w="6775" cap="flat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75"/>
              <p:cNvSpPr/>
              <p:nvPr/>
            </p:nvSpPr>
            <p:spPr>
              <a:xfrm>
                <a:off x="4486652" y="2451181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0" y="4905"/>
                    </a:moveTo>
                    <a:lnTo>
                      <a:pt x="0" y="1"/>
                    </a:lnTo>
                  </a:path>
                </a:pathLst>
              </a:custGeom>
              <a:noFill/>
              <a:ln w="6775" cap="flat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75"/>
              <p:cNvSpPr/>
              <p:nvPr/>
            </p:nvSpPr>
            <p:spPr>
              <a:xfrm>
                <a:off x="4519707" y="2451181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1" y="4905"/>
                    </a:moveTo>
                    <a:lnTo>
                      <a:pt x="1" y="1"/>
                    </a:lnTo>
                  </a:path>
                </a:pathLst>
              </a:custGeom>
              <a:noFill/>
              <a:ln w="6775" cap="flat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75"/>
              <p:cNvSpPr/>
              <p:nvPr/>
            </p:nvSpPr>
            <p:spPr>
              <a:xfrm>
                <a:off x="4551990" y="2451181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0" y="4905"/>
                    </a:moveTo>
                    <a:lnTo>
                      <a:pt x="0" y="1"/>
                    </a:lnTo>
                  </a:path>
                </a:pathLst>
              </a:custGeom>
              <a:noFill/>
              <a:ln w="6775" cap="flat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75"/>
              <p:cNvSpPr/>
              <p:nvPr/>
            </p:nvSpPr>
            <p:spPr>
              <a:xfrm>
                <a:off x="4585044" y="2451181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1" y="4905"/>
                    </a:moveTo>
                    <a:lnTo>
                      <a:pt x="1" y="1"/>
                    </a:lnTo>
                  </a:path>
                </a:pathLst>
              </a:custGeom>
              <a:noFill/>
              <a:ln w="6775" cap="flat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75"/>
              <p:cNvSpPr/>
              <p:nvPr/>
            </p:nvSpPr>
            <p:spPr>
              <a:xfrm>
                <a:off x="4617328" y="2451181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1" y="4905"/>
                    </a:moveTo>
                    <a:lnTo>
                      <a:pt x="1" y="1"/>
                    </a:lnTo>
                  </a:path>
                </a:pathLst>
              </a:custGeom>
              <a:noFill/>
              <a:ln w="6775" cap="flat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75"/>
              <p:cNvSpPr/>
              <p:nvPr/>
            </p:nvSpPr>
            <p:spPr>
              <a:xfrm>
                <a:off x="4650382" y="2451181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1" y="4905"/>
                    </a:moveTo>
                    <a:lnTo>
                      <a:pt x="1" y="1"/>
                    </a:lnTo>
                  </a:path>
                </a:pathLst>
              </a:custGeom>
              <a:noFill/>
              <a:ln w="6775" cap="flat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75"/>
              <p:cNvSpPr/>
              <p:nvPr/>
            </p:nvSpPr>
            <p:spPr>
              <a:xfrm>
                <a:off x="4682665" y="2451181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1" y="4905"/>
                    </a:moveTo>
                    <a:lnTo>
                      <a:pt x="1" y="1"/>
                    </a:lnTo>
                  </a:path>
                </a:pathLst>
              </a:custGeom>
              <a:noFill/>
              <a:ln w="6775" cap="flat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75"/>
              <p:cNvSpPr/>
              <p:nvPr/>
            </p:nvSpPr>
            <p:spPr>
              <a:xfrm>
                <a:off x="4398493" y="2413416"/>
                <a:ext cx="408593" cy="37806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931" extrusionOk="0">
                    <a:moveTo>
                      <a:pt x="5031" y="0"/>
                    </a:moveTo>
                    <a:cubicBezTo>
                      <a:pt x="3325" y="0"/>
                      <a:pt x="1619" y="310"/>
                      <a:pt x="0" y="931"/>
                    </a:cubicBezTo>
                    <a:lnTo>
                      <a:pt x="10062" y="931"/>
                    </a:lnTo>
                    <a:cubicBezTo>
                      <a:pt x="8443" y="310"/>
                      <a:pt x="6737" y="0"/>
                      <a:pt x="5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75"/>
              <p:cNvSpPr/>
              <p:nvPr/>
            </p:nvSpPr>
            <p:spPr>
              <a:xfrm>
                <a:off x="3304241" y="2713140"/>
                <a:ext cx="2597093" cy="2365224"/>
              </a:xfrm>
              <a:custGeom>
                <a:avLst/>
                <a:gdLst/>
                <a:ahLst/>
                <a:cxnLst/>
                <a:rect l="l" t="t" r="r" b="b"/>
                <a:pathLst>
                  <a:path w="63956" h="58246" extrusionOk="0">
                    <a:moveTo>
                      <a:pt x="31978" y="0"/>
                    </a:moveTo>
                    <a:cubicBezTo>
                      <a:pt x="24524" y="0"/>
                      <a:pt x="17070" y="2845"/>
                      <a:pt x="11380" y="8535"/>
                    </a:cubicBezTo>
                    <a:cubicBezTo>
                      <a:pt x="1" y="19895"/>
                      <a:pt x="1" y="38351"/>
                      <a:pt x="11380" y="49711"/>
                    </a:cubicBezTo>
                    <a:cubicBezTo>
                      <a:pt x="17070" y="55401"/>
                      <a:pt x="24524" y="58245"/>
                      <a:pt x="31978" y="58245"/>
                    </a:cubicBezTo>
                    <a:cubicBezTo>
                      <a:pt x="39432" y="58245"/>
                      <a:pt x="46886" y="55401"/>
                      <a:pt x="52576" y="49711"/>
                    </a:cubicBezTo>
                    <a:cubicBezTo>
                      <a:pt x="63955" y="38351"/>
                      <a:pt x="63955" y="19895"/>
                      <a:pt x="52576" y="8535"/>
                    </a:cubicBezTo>
                    <a:cubicBezTo>
                      <a:pt x="46886" y="2845"/>
                      <a:pt x="39432" y="0"/>
                      <a:pt x="319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75"/>
              <p:cNvSpPr/>
              <p:nvPr/>
            </p:nvSpPr>
            <p:spPr>
              <a:xfrm>
                <a:off x="3433332" y="2830049"/>
                <a:ext cx="2338870" cy="2131406"/>
              </a:xfrm>
              <a:custGeom>
                <a:avLst/>
                <a:gdLst/>
                <a:ahLst/>
                <a:cxnLst/>
                <a:rect l="l" t="t" r="r" b="b"/>
                <a:pathLst>
                  <a:path w="57597" h="52488" extrusionOk="0">
                    <a:moveTo>
                      <a:pt x="28799" y="0"/>
                    </a:moveTo>
                    <a:cubicBezTo>
                      <a:pt x="22082" y="0"/>
                      <a:pt x="15364" y="2564"/>
                      <a:pt x="10237" y="7692"/>
                    </a:cubicBezTo>
                    <a:cubicBezTo>
                      <a:pt x="1" y="17947"/>
                      <a:pt x="1" y="34560"/>
                      <a:pt x="10237" y="44796"/>
                    </a:cubicBezTo>
                    <a:cubicBezTo>
                      <a:pt x="15364" y="49924"/>
                      <a:pt x="22082" y="52488"/>
                      <a:pt x="28799" y="52488"/>
                    </a:cubicBezTo>
                    <a:cubicBezTo>
                      <a:pt x="35516" y="52488"/>
                      <a:pt x="42233" y="49924"/>
                      <a:pt x="47361" y="44796"/>
                    </a:cubicBezTo>
                    <a:cubicBezTo>
                      <a:pt x="57597" y="34560"/>
                      <a:pt x="57597" y="17947"/>
                      <a:pt x="47361" y="7692"/>
                    </a:cubicBezTo>
                    <a:cubicBezTo>
                      <a:pt x="42233" y="2564"/>
                      <a:pt x="35516" y="0"/>
                      <a:pt x="28799" y="0"/>
                    </a:cubicBezTo>
                    <a:close/>
                  </a:path>
                </a:pathLst>
              </a:custGeom>
              <a:solidFill>
                <a:srgbClr val="2A50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75"/>
              <p:cNvSpPr/>
              <p:nvPr/>
            </p:nvSpPr>
            <p:spPr>
              <a:xfrm>
                <a:off x="3574281" y="2867611"/>
                <a:ext cx="2057014" cy="2056242"/>
              </a:xfrm>
              <a:custGeom>
                <a:avLst/>
                <a:gdLst/>
                <a:ahLst/>
                <a:cxnLst/>
                <a:rect l="l" t="t" r="r" b="b"/>
                <a:pathLst>
                  <a:path w="50656" h="50637" extrusionOk="0">
                    <a:moveTo>
                      <a:pt x="25338" y="1"/>
                    </a:moveTo>
                    <a:cubicBezTo>
                      <a:pt x="11341" y="1"/>
                      <a:pt x="0" y="11342"/>
                      <a:pt x="0" y="25319"/>
                    </a:cubicBezTo>
                    <a:cubicBezTo>
                      <a:pt x="0" y="39296"/>
                      <a:pt x="11341" y="50637"/>
                      <a:pt x="25338" y="50637"/>
                    </a:cubicBezTo>
                    <a:cubicBezTo>
                      <a:pt x="39315" y="50637"/>
                      <a:pt x="50656" y="39296"/>
                      <a:pt x="50656" y="25319"/>
                    </a:cubicBezTo>
                    <a:cubicBezTo>
                      <a:pt x="50656" y="11342"/>
                      <a:pt x="39315" y="1"/>
                      <a:pt x="25338" y="1"/>
                    </a:cubicBezTo>
                    <a:close/>
                  </a:path>
                </a:pathLst>
              </a:custGeom>
              <a:solidFill>
                <a:srgbClr val="2A50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75"/>
              <p:cNvSpPr/>
              <p:nvPr/>
            </p:nvSpPr>
            <p:spPr>
              <a:xfrm>
                <a:off x="5465945" y="3895712"/>
                <a:ext cx="100828" cy="41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" fill="none" extrusionOk="0">
                    <a:moveTo>
                      <a:pt x="2482" y="1"/>
                    </a:moveTo>
                    <a:lnTo>
                      <a:pt x="1" y="1"/>
                    </a:lnTo>
                  </a:path>
                </a:pathLst>
              </a:custGeom>
              <a:noFill/>
              <a:ln w="32950" cap="rnd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75"/>
              <p:cNvSpPr/>
              <p:nvPr/>
            </p:nvSpPr>
            <p:spPr>
              <a:xfrm>
                <a:off x="4603155" y="4758500"/>
                <a:ext cx="41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02" fill="none" extrusionOk="0">
                    <a:moveTo>
                      <a:pt x="1" y="2502"/>
                    </a:moveTo>
                    <a:lnTo>
                      <a:pt x="1" y="1"/>
                    </a:lnTo>
                  </a:path>
                </a:pathLst>
              </a:custGeom>
              <a:noFill/>
              <a:ln w="32950" cap="rnd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75"/>
              <p:cNvSpPr/>
              <p:nvPr/>
            </p:nvSpPr>
            <p:spPr>
              <a:xfrm>
                <a:off x="3638807" y="3895712"/>
                <a:ext cx="100828" cy="41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" fill="none" extrusionOk="0">
                    <a:moveTo>
                      <a:pt x="1" y="1"/>
                    </a:moveTo>
                    <a:lnTo>
                      <a:pt x="2482" y="1"/>
                    </a:lnTo>
                  </a:path>
                </a:pathLst>
              </a:custGeom>
              <a:noFill/>
              <a:ln w="32950" cap="rnd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75"/>
              <p:cNvSpPr/>
              <p:nvPr/>
            </p:nvSpPr>
            <p:spPr>
              <a:xfrm>
                <a:off x="4603155" y="2931405"/>
                <a:ext cx="41" cy="101559"/>
              </a:xfrm>
              <a:custGeom>
                <a:avLst/>
                <a:gdLst/>
                <a:ahLst/>
                <a:cxnLst/>
                <a:rect l="l" t="t" r="r" b="b"/>
                <a:pathLst>
                  <a:path w="1" h="2501" fill="none" extrusionOk="0">
                    <a:moveTo>
                      <a:pt x="1" y="0"/>
                    </a:moveTo>
                    <a:lnTo>
                      <a:pt x="1" y="2501"/>
                    </a:lnTo>
                  </a:path>
                </a:pathLst>
              </a:custGeom>
              <a:noFill/>
              <a:ln w="32950" cap="rnd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75"/>
              <p:cNvSpPr/>
              <p:nvPr/>
            </p:nvSpPr>
            <p:spPr>
              <a:xfrm>
                <a:off x="5350213" y="4327126"/>
                <a:ext cx="87428" cy="51206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1261" fill="none" extrusionOk="0">
                    <a:moveTo>
                      <a:pt x="2153" y="1260"/>
                    </a:moveTo>
                    <a:lnTo>
                      <a:pt x="1" y="0"/>
                    </a:lnTo>
                  </a:path>
                </a:pathLst>
              </a:custGeom>
              <a:noFill/>
              <a:ln w="19875" cap="rnd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75"/>
              <p:cNvSpPr/>
              <p:nvPr/>
            </p:nvSpPr>
            <p:spPr>
              <a:xfrm>
                <a:off x="4120575" y="4642809"/>
                <a:ext cx="50435" cy="8819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172" fill="none" extrusionOk="0">
                    <a:moveTo>
                      <a:pt x="1" y="2171"/>
                    </a:moveTo>
                    <a:lnTo>
                      <a:pt x="1242" y="0"/>
                    </a:lnTo>
                  </a:path>
                </a:pathLst>
              </a:custGeom>
              <a:noFill/>
              <a:ln w="19875" cap="rnd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75"/>
              <p:cNvSpPr/>
              <p:nvPr/>
            </p:nvSpPr>
            <p:spPr>
              <a:xfrm>
                <a:off x="3767898" y="3413173"/>
                <a:ext cx="87428" cy="51206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1261" fill="none" extrusionOk="0">
                    <a:moveTo>
                      <a:pt x="1" y="0"/>
                    </a:moveTo>
                    <a:lnTo>
                      <a:pt x="2153" y="1260"/>
                    </a:lnTo>
                  </a:path>
                </a:pathLst>
              </a:custGeom>
              <a:noFill/>
              <a:ln w="19875" cap="rnd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75"/>
              <p:cNvSpPr/>
              <p:nvPr/>
            </p:nvSpPr>
            <p:spPr>
              <a:xfrm>
                <a:off x="5034570" y="3060496"/>
                <a:ext cx="50394" cy="88199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2172" fill="none" extrusionOk="0">
                    <a:moveTo>
                      <a:pt x="1241" y="0"/>
                    </a:moveTo>
                    <a:lnTo>
                      <a:pt x="0" y="2172"/>
                    </a:lnTo>
                  </a:path>
                </a:pathLst>
              </a:custGeom>
              <a:noFill/>
              <a:ln w="19875" cap="rnd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75"/>
              <p:cNvSpPr/>
              <p:nvPr/>
            </p:nvSpPr>
            <p:spPr>
              <a:xfrm>
                <a:off x="5034570" y="4642809"/>
                <a:ext cx="50394" cy="88199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2172" fill="none" extrusionOk="0">
                    <a:moveTo>
                      <a:pt x="1241" y="2171"/>
                    </a:moveTo>
                    <a:lnTo>
                      <a:pt x="0" y="0"/>
                    </a:lnTo>
                  </a:path>
                </a:pathLst>
              </a:custGeom>
              <a:noFill/>
              <a:ln w="19875" cap="rnd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75"/>
              <p:cNvSpPr/>
              <p:nvPr/>
            </p:nvSpPr>
            <p:spPr>
              <a:xfrm>
                <a:off x="3767898" y="4327126"/>
                <a:ext cx="87428" cy="50435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1242" fill="none" extrusionOk="0">
                    <a:moveTo>
                      <a:pt x="1" y="1241"/>
                    </a:moveTo>
                    <a:lnTo>
                      <a:pt x="2153" y="0"/>
                    </a:lnTo>
                  </a:path>
                </a:pathLst>
              </a:custGeom>
              <a:noFill/>
              <a:ln w="19875" cap="rnd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75"/>
              <p:cNvSpPr/>
              <p:nvPr/>
            </p:nvSpPr>
            <p:spPr>
              <a:xfrm>
                <a:off x="4120575" y="3060496"/>
                <a:ext cx="51206" cy="87428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153" fill="none" extrusionOk="0">
                    <a:moveTo>
                      <a:pt x="1" y="0"/>
                    </a:moveTo>
                    <a:lnTo>
                      <a:pt x="1261" y="2152"/>
                    </a:lnTo>
                  </a:path>
                </a:pathLst>
              </a:custGeom>
              <a:noFill/>
              <a:ln w="19875" cap="rnd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75"/>
              <p:cNvSpPr/>
              <p:nvPr/>
            </p:nvSpPr>
            <p:spPr>
              <a:xfrm>
                <a:off x="5350213" y="3413944"/>
                <a:ext cx="87428" cy="50435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1242" fill="none" extrusionOk="0">
                    <a:moveTo>
                      <a:pt x="2153" y="1"/>
                    </a:moveTo>
                    <a:lnTo>
                      <a:pt x="1" y="1241"/>
                    </a:lnTo>
                  </a:path>
                </a:pathLst>
              </a:custGeom>
              <a:noFill/>
              <a:ln w="19875" cap="rnd" cmpd="sng">
                <a:solidFill>
                  <a:srgbClr val="2A507A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75"/>
              <p:cNvSpPr/>
              <p:nvPr/>
            </p:nvSpPr>
            <p:spPr>
              <a:xfrm>
                <a:off x="4566934" y="3184390"/>
                <a:ext cx="322830" cy="108767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26785" extrusionOk="0">
                    <a:moveTo>
                      <a:pt x="7055" y="0"/>
                    </a:moveTo>
                    <a:cubicBezTo>
                      <a:pt x="6738" y="0"/>
                      <a:pt x="6441" y="200"/>
                      <a:pt x="6321" y="516"/>
                    </a:cubicBezTo>
                    <a:lnTo>
                      <a:pt x="1" y="17634"/>
                    </a:lnTo>
                    <a:lnTo>
                      <a:pt x="6418" y="26455"/>
                    </a:lnTo>
                    <a:cubicBezTo>
                      <a:pt x="6573" y="26668"/>
                      <a:pt x="6825" y="26784"/>
                      <a:pt x="7057" y="26784"/>
                    </a:cubicBezTo>
                    <a:cubicBezTo>
                      <a:pt x="7232" y="26784"/>
                      <a:pt x="7387" y="26726"/>
                      <a:pt x="7523" y="26629"/>
                    </a:cubicBezTo>
                    <a:cubicBezTo>
                      <a:pt x="7872" y="26377"/>
                      <a:pt x="7949" y="25873"/>
                      <a:pt x="7697" y="25524"/>
                    </a:cubicBezTo>
                    <a:lnTo>
                      <a:pt x="1765" y="17402"/>
                    </a:lnTo>
                    <a:lnTo>
                      <a:pt x="7794" y="1059"/>
                    </a:lnTo>
                    <a:cubicBezTo>
                      <a:pt x="7949" y="652"/>
                      <a:pt x="7736" y="187"/>
                      <a:pt x="7329" y="51"/>
                    </a:cubicBezTo>
                    <a:cubicBezTo>
                      <a:pt x="7238" y="17"/>
                      <a:pt x="7146" y="0"/>
                      <a:pt x="7055" y="0"/>
                    </a:cubicBezTo>
                    <a:close/>
                  </a:path>
                </a:pathLst>
              </a:custGeom>
              <a:solidFill>
                <a:srgbClr val="2A50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75"/>
              <p:cNvSpPr/>
              <p:nvPr/>
            </p:nvSpPr>
            <p:spPr>
              <a:xfrm>
                <a:off x="4522874" y="3815431"/>
                <a:ext cx="159831" cy="159831"/>
              </a:xfrm>
              <a:custGeom>
                <a:avLst/>
                <a:gdLst/>
                <a:ahLst/>
                <a:cxnLst/>
                <a:rect l="l" t="t" r="r" b="b"/>
                <a:pathLst>
                  <a:path w="3936" h="3936" extrusionOk="0">
                    <a:moveTo>
                      <a:pt x="1978" y="1"/>
                    </a:moveTo>
                    <a:cubicBezTo>
                      <a:pt x="892" y="1"/>
                      <a:pt x="0" y="892"/>
                      <a:pt x="0" y="1978"/>
                    </a:cubicBezTo>
                    <a:cubicBezTo>
                      <a:pt x="0" y="3064"/>
                      <a:pt x="892" y="3936"/>
                      <a:pt x="1978" y="3936"/>
                    </a:cubicBezTo>
                    <a:cubicBezTo>
                      <a:pt x="3063" y="3936"/>
                      <a:pt x="3936" y="3064"/>
                      <a:pt x="3936" y="1978"/>
                    </a:cubicBezTo>
                    <a:cubicBezTo>
                      <a:pt x="3936" y="892"/>
                      <a:pt x="3063" y="1"/>
                      <a:pt x="1978" y="1"/>
                    </a:cubicBezTo>
                    <a:close/>
                  </a:path>
                </a:pathLst>
              </a:custGeom>
              <a:solidFill>
                <a:srgbClr val="2A50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75"/>
              <p:cNvSpPr/>
              <p:nvPr/>
            </p:nvSpPr>
            <p:spPr>
              <a:xfrm>
                <a:off x="3774233" y="2705465"/>
                <a:ext cx="237757" cy="222042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5468" extrusionOk="0">
                    <a:moveTo>
                      <a:pt x="4013" y="0"/>
                    </a:moveTo>
                    <a:lnTo>
                      <a:pt x="0" y="2482"/>
                    </a:lnTo>
                    <a:lnTo>
                      <a:pt x="1842" y="5467"/>
                    </a:lnTo>
                    <a:lnTo>
                      <a:pt x="5855" y="2986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75"/>
              <p:cNvSpPr/>
              <p:nvPr/>
            </p:nvSpPr>
            <p:spPr>
              <a:xfrm>
                <a:off x="3774233" y="2706236"/>
                <a:ext cx="162958" cy="100828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2483" extrusionOk="0">
                    <a:moveTo>
                      <a:pt x="4013" y="1"/>
                    </a:moveTo>
                    <a:lnTo>
                      <a:pt x="4013" y="1"/>
                    </a:lnTo>
                    <a:cubicBezTo>
                      <a:pt x="2385" y="233"/>
                      <a:pt x="931" y="1125"/>
                      <a:pt x="0" y="2482"/>
                    </a:cubicBez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75"/>
              <p:cNvSpPr/>
              <p:nvPr/>
            </p:nvSpPr>
            <p:spPr>
              <a:xfrm>
                <a:off x="5092030" y="2705465"/>
                <a:ext cx="237757" cy="222042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5468" extrusionOk="0">
                    <a:moveTo>
                      <a:pt x="1842" y="0"/>
                    </a:moveTo>
                    <a:lnTo>
                      <a:pt x="0" y="2986"/>
                    </a:lnTo>
                    <a:lnTo>
                      <a:pt x="4013" y="5467"/>
                    </a:lnTo>
                    <a:lnTo>
                      <a:pt x="5855" y="2482"/>
                    </a:lnTo>
                    <a:lnTo>
                      <a:pt x="18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75"/>
              <p:cNvSpPr/>
              <p:nvPr/>
            </p:nvSpPr>
            <p:spPr>
              <a:xfrm>
                <a:off x="5166017" y="2706236"/>
                <a:ext cx="163770" cy="100828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2483" extrusionOk="0">
                    <a:moveTo>
                      <a:pt x="1" y="1"/>
                    </a:moveTo>
                    <a:lnTo>
                      <a:pt x="4033" y="2482"/>
                    </a:lnTo>
                    <a:cubicBezTo>
                      <a:pt x="3083" y="1125"/>
                      <a:pt x="1629" y="23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75"/>
              <p:cNvSpPr/>
              <p:nvPr/>
            </p:nvSpPr>
            <p:spPr>
              <a:xfrm>
                <a:off x="4401620" y="2599195"/>
                <a:ext cx="299968" cy="98433"/>
              </a:xfrm>
              <a:custGeom>
                <a:avLst/>
                <a:gdLst/>
                <a:ahLst/>
                <a:cxnLst/>
                <a:rect l="l" t="t" r="r" b="b"/>
                <a:pathLst>
                  <a:path w="7387" h="2424" extrusionOk="0">
                    <a:moveTo>
                      <a:pt x="1" y="0"/>
                    </a:moveTo>
                    <a:lnTo>
                      <a:pt x="1" y="2423"/>
                    </a:lnTo>
                    <a:lnTo>
                      <a:pt x="7387" y="2423"/>
                    </a:lnTo>
                    <a:lnTo>
                      <a:pt x="73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75"/>
              <p:cNvSpPr/>
              <p:nvPr/>
            </p:nvSpPr>
            <p:spPr>
              <a:xfrm>
                <a:off x="4347328" y="2362250"/>
                <a:ext cx="408593" cy="23698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836" extrusionOk="0">
                    <a:moveTo>
                      <a:pt x="5031" y="0"/>
                    </a:moveTo>
                    <a:cubicBezTo>
                      <a:pt x="3325" y="0"/>
                      <a:pt x="1619" y="310"/>
                      <a:pt x="0" y="931"/>
                    </a:cubicBezTo>
                    <a:lnTo>
                      <a:pt x="0" y="5835"/>
                    </a:lnTo>
                    <a:lnTo>
                      <a:pt x="10061" y="5835"/>
                    </a:lnTo>
                    <a:lnTo>
                      <a:pt x="10061" y="931"/>
                    </a:lnTo>
                    <a:cubicBezTo>
                      <a:pt x="8443" y="310"/>
                      <a:pt x="6737" y="0"/>
                      <a:pt x="50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75"/>
              <p:cNvSpPr/>
              <p:nvPr/>
            </p:nvSpPr>
            <p:spPr>
              <a:xfrm>
                <a:off x="4370149" y="2400015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0" y="4905"/>
                    </a:moveTo>
                    <a:lnTo>
                      <a:pt x="0" y="1"/>
                    </a:lnTo>
                  </a:path>
                </a:pathLst>
              </a:custGeom>
              <a:noFill/>
              <a:ln w="6775" cap="flat" cmpd="sng">
                <a:solidFill>
                  <a:schemeClr val="dk1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75"/>
              <p:cNvSpPr/>
              <p:nvPr/>
            </p:nvSpPr>
            <p:spPr>
              <a:xfrm>
                <a:off x="4403204" y="2400015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1" y="4905"/>
                    </a:moveTo>
                    <a:lnTo>
                      <a:pt x="1" y="1"/>
                    </a:lnTo>
                  </a:path>
                </a:pathLst>
              </a:custGeom>
              <a:noFill/>
              <a:ln w="6775" cap="flat" cmpd="sng">
                <a:solidFill>
                  <a:schemeClr val="dk1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75"/>
              <p:cNvSpPr/>
              <p:nvPr/>
            </p:nvSpPr>
            <p:spPr>
              <a:xfrm>
                <a:off x="4435487" y="2400015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0" y="4905"/>
                    </a:moveTo>
                    <a:lnTo>
                      <a:pt x="0" y="1"/>
                    </a:lnTo>
                  </a:path>
                </a:pathLst>
              </a:custGeom>
              <a:noFill/>
              <a:ln w="6775" cap="flat" cmpd="sng">
                <a:solidFill>
                  <a:schemeClr val="dk1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75"/>
              <p:cNvSpPr/>
              <p:nvPr/>
            </p:nvSpPr>
            <p:spPr>
              <a:xfrm>
                <a:off x="4468541" y="2400015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1" y="4905"/>
                    </a:moveTo>
                    <a:lnTo>
                      <a:pt x="1" y="1"/>
                    </a:lnTo>
                  </a:path>
                </a:pathLst>
              </a:custGeom>
              <a:noFill/>
              <a:ln w="6775" cap="flat" cmpd="sng">
                <a:solidFill>
                  <a:schemeClr val="dk1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75"/>
              <p:cNvSpPr/>
              <p:nvPr/>
            </p:nvSpPr>
            <p:spPr>
              <a:xfrm>
                <a:off x="4500824" y="2400015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0" y="4905"/>
                    </a:moveTo>
                    <a:lnTo>
                      <a:pt x="0" y="1"/>
                    </a:lnTo>
                  </a:path>
                </a:pathLst>
              </a:custGeom>
              <a:noFill/>
              <a:ln w="6775" cap="flat" cmpd="sng">
                <a:solidFill>
                  <a:schemeClr val="dk1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75"/>
              <p:cNvSpPr/>
              <p:nvPr/>
            </p:nvSpPr>
            <p:spPr>
              <a:xfrm>
                <a:off x="4533107" y="2400015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0" y="4905"/>
                    </a:moveTo>
                    <a:lnTo>
                      <a:pt x="0" y="1"/>
                    </a:lnTo>
                  </a:path>
                </a:pathLst>
              </a:custGeom>
              <a:noFill/>
              <a:ln w="6775" cap="flat" cmpd="sng">
                <a:solidFill>
                  <a:schemeClr val="dk1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75"/>
              <p:cNvSpPr/>
              <p:nvPr/>
            </p:nvSpPr>
            <p:spPr>
              <a:xfrm>
                <a:off x="4566162" y="2400015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0" y="4905"/>
                    </a:moveTo>
                    <a:lnTo>
                      <a:pt x="0" y="1"/>
                    </a:lnTo>
                  </a:path>
                </a:pathLst>
              </a:custGeom>
              <a:noFill/>
              <a:ln w="6775" cap="flat" cmpd="sng">
                <a:solidFill>
                  <a:schemeClr val="dk1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75"/>
              <p:cNvSpPr/>
              <p:nvPr/>
            </p:nvSpPr>
            <p:spPr>
              <a:xfrm>
                <a:off x="4598445" y="2400015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0" y="4905"/>
                    </a:moveTo>
                    <a:lnTo>
                      <a:pt x="0" y="1"/>
                    </a:lnTo>
                  </a:path>
                </a:pathLst>
              </a:custGeom>
              <a:noFill/>
              <a:ln w="6775" cap="flat" cmpd="sng">
                <a:solidFill>
                  <a:schemeClr val="dk1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75"/>
              <p:cNvSpPr/>
              <p:nvPr/>
            </p:nvSpPr>
            <p:spPr>
              <a:xfrm>
                <a:off x="4631500" y="2400015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0" y="4905"/>
                    </a:moveTo>
                    <a:lnTo>
                      <a:pt x="0" y="1"/>
                    </a:lnTo>
                  </a:path>
                </a:pathLst>
              </a:custGeom>
              <a:noFill/>
              <a:ln w="6775" cap="flat" cmpd="sng">
                <a:solidFill>
                  <a:schemeClr val="dk1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75"/>
              <p:cNvSpPr/>
              <p:nvPr/>
            </p:nvSpPr>
            <p:spPr>
              <a:xfrm>
                <a:off x="4663783" y="2400015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0" y="4905"/>
                    </a:moveTo>
                    <a:lnTo>
                      <a:pt x="0" y="1"/>
                    </a:lnTo>
                  </a:path>
                </a:pathLst>
              </a:custGeom>
              <a:noFill/>
              <a:ln w="6775" cap="flat" cmpd="sng">
                <a:solidFill>
                  <a:schemeClr val="dk1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75"/>
              <p:cNvSpPr/>
              <p:nvPr/>
            </p:nvSpPr>
            <p:spPr>
              <a:xfrm>
                <a:off x="4696837" y="2400015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1" y="4905"/>
                    </a:moveTo>
                    <a:lnTo>
                      <a:pt x="1" y="1"/>
                    </a:lnTo>
                  </a:path>
                </a:pathLst>
              </a:custGeom>
              <a:noFill/>
              <a:ln w="6775" cap="flat" cmpd="sng">
                <a:solidFill>
                  <a:schemeClr val="dk1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75"/>
              <p:cNvSpPr/>
              <p:nvPr/>
            </p:nvSpPr>
            <p:spPr>
              <a:xfrm>
                <a:off x="4729120" y="2400015"/>
                <a:ext cx="41" cy="199220"/>
              </a:xfrm>
              <a:custGeom>
                <a:avLst/>
                <a:gdLst/>
                <a:ahLst/>
                <a:cxnLst/>
                <a:rect l="l" t="t" r="r" b="b"/>
                <a:pathLst>
                  <a:path w="1" h="4906" fill="none" extrusionOk="0">
                    <a:moveTo>
                      <a:pt x="0" y="4905"/>
                    </a:moveTo>
                    <a:lnTo>
                      <a:pt x="0" y="1"/>
                    </a:lnTo>
                  </a:path>
                </a:pathLst>
              </a:custGeom>
              <a:noFill/>
              <a:ln w="6775" cap="flat" cmpd="sng">
                <a:solidFill>
                  <a:schemeClr val="dk1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75"/>
              <p:cNvSpPr/>
              <p:nvPr/>
            </p:nvSpPr>
            <p:spPr>
              <a:xfrm>
                <a:off x="4347328" y="2362250"/>
                <a:ext cx="408593" cy="37806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931" extrusionOk="0">
                    <a:moveTo>
                      <a:pt x="5031" y="0"/>
                    </a:moveTo>
                    <a:cubicBezTo>
                      <a:pt x="3325" y="0"/>
                      <a:pt x="1619" y="310"/>
                      <a:pt x="0" y="931"/>
                    </a:cubicBezTo>
                    <a:lnTo>
                      <a:pt x="10061" y="931"/>
                    </a:lnTo>
                    <a:cubicBezTo>
                      <a:pt x="8443" y="310"/>
                      <a:pt x="6737" y="0"/>
                      <a:pt x="50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75"/>
              <p:cNvSpPr/>
              <p:nvPr/>
            </p:nvSpPr>
            <p:spPr>
              <a:xfrm>
                <a:off x="3253075" y="2661974"/>
                <a:ext cx="2596281" cy="2365224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58246" extrusionOk="0">
                    <a:moveTo>
                      <a:pt x="31978" y="0"/>
                    </a:moveTo>
                    <a:cubicBezTo>
                      <a:pt x="24524" y="0"/>
                      <a:pt x="17070" y="2845"/>
                      <a:pt x="11380" y="8535"/>
                    </a:cubicBezTo>
                    <a:cubicBezTo>
                      <a:pt x="1" y="19895"/>
                      <a:pt x="1" y="38351"/>
                      <a:pt x="11380" y="49711"/>
                    </a:cubicBezTo>
                    <a:cubicBezTo>
                      <a:pt x="17070" y="55400"/>
                      <a:pt x="24524" y="58245"/>
                      <a:pt x="31978" y="58245"/>
                    </a:cubicBezTo>
                    <a:cubicBezTo>
                      <a:pt x="39432" y="58245"/>
                      <a:pt x="46886" y="55400"/>
                      <a:pt x="52575" y="49711"/>
                    </a:cubicBezTo>
                    <a:cubicBezTo>
                      <a:pt x="63936" y="38351"/>
                      <a:pt x="63936" y="19895"/>
                      <a:pt x="52575" y="8535"/>
                    </a:cubicBezTo>
                    <a:cubicBezTo>
                      <a:pt x="46886" y="2845"/>
                      <a:pt x="39432" y="0"/>
                      <a:pt x="319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75"/>
              <p:cNvSpPr/>
              <p:nvPr/>
            </p:nvSpPr>
            <p:spPr>
              <a:xfrm>
                <a:off x="3523075" y="2816445"/>
                <a:ext cx="2057054" cy="2056242"/>
              </a:xfrm>
              <a:custGeom>
                <a:avLst/>
                <a:gdLst/>
                <a:ahLst/>
                <a:cxnLst/>
                <a:rect l="l" t="t" r="r" b="b"/>
                <a:pathLst>
                  <a:path w="50657" h="50637" extrusionOk="0">
                    <a:moveTo>
                      <a:pt x="25338" y="1"/>
                    </a:moveTo>
                    <a:cubicBezTo>
                      <a:pt x="11342" y="1"/>
                      <a:pt x="1" y="11342"/>
                      <a:pt x="1" y="25319"/>
                    </a:cubicBezTo>
                    <a:cubicBezTo>
                      <a:pt x="1" y="39296"/>
                      <a:pt x="11342" y="50637"/>
                      <a:pt x="25338" y="50637"/>
                    </a:cubicBezTo>
                    <a:cubicBezTo>
                      <a:pt x="39316" y="50637"/>
                      <a:pt x="50657" y="39296"/>
                      <a:pt x="50657" y="25319"/>
                    </a:cubicBezTo>
                    <a:cubicBezTo>
                      <a:pt x="50657" y="11342"/>
                      <a:pt x="39316" y="1"/>
                      <a:pt x="253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75"/>
              <p:cNvSpPr/>
              <p:nvPr/>
            </p:nvSpPr>
            <p:spPr>
              <a:xfrm>
                <a:off x="5414779" y="3844547"/>
                <a:ext cx="100788" cy="41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1" fill="none" extrusionOk="0">
                    <a:moveTo>
                      <a:pt x="2482" y="1"/>
                    </a:moveTo>
                    <a:lnTo>
                      <a:pt x="1" y="1"/>
                    </a:lnTo>
                  </a:path>
                </a:pathLst>
              </a:custGeom>
              <a:noFill/>
              <a:ln w="32950" cap="rnd" cmpd="sng">
                <a:solidFill>
                  <a:schemeClr val="dk2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75"/>
              <p:cNvSpPr/>
              <p:nvPr/>
            </p:nvSpPr>
            <p:spPr>
              <a:xfrm>
                <a:off x="4551990" y="4707335"/>
                <a:ext cx="41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02" fill="none" extrusionOk="0">
                    <a:moveTo>
                      <a:pt x="0" y="2502"/>
                    </a:moveTo>
                    <a:lnTo>
                      <a:pt x="0" y="1"/>
                    </a:lnTo>
                  </a:path>
                </a:pathLst>
              </a:custGeom>
              <a:noFill/>
              <a:ln w="32950" cap="rnd" cmpd="sng">
                <a:solidFill>
                  <a:schemeClr val="dk2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75"/>
              <p:cNvSpPr/>
              <p:nvPr/>
            </p:nvSpPr>
            <p:spPr>
              <a:xfrm>
                <a:off x="3587641" y="3844547"/>
                <a:ext cx="100788" cy="41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1" fill="none" extrusionOk="0">
                    <a:moveTo>
                      <a:pt x="1" y="1"/>
                    </a:moveTo>
                    <a:lnTo>
                      <a:pt x="2482" y="1"/>
                    </a:lnTo>
                  </a:path>
                </a:pathLst>
              </a:custGeom>
              <a:noFill/>
              <a:ln w="32950" cap="rnd" cmpd="sng">
                <a:solidFill>
                  <a:schemeClr val="dk2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75"/>
              <p:cNvSpPr/>
              <p:nvPr/>
            </p:nvSpPr>
            <p:spPr>
              <a:xfrm>
                <a:off x="4551990" y="2880199"/>
                <a:ext cx="41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02" fill="none" extrusionOk="0">
                    <a:moveTo>
                      <a:pt x="0" y="1"/>
                    </a:moveTo>
                    <a:lnTo>
                      <a:pt x="0" y="2502"/>
                    </a:lnTo>
                  </a:path>
                </a:pathLst>
              </a:custGeom>
              <a:noFill/>
              <a:ln w="32950" cap="rnd" cmpd="sng">
                <a:solidFill>
                  <a:schemeClr val="dk2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75"/>
              <p:cNvSpPr/>
              <p:nvPr/>
            </p:nvSpPr>
            <p:spPr>
              <a:xfrm>
                <a:off x="5299047" y="4275961"/>
                <a:ext cx="87428" cy="50435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1242" fill="none" extrusionOk="0">
                    <a:moveTo>
                      <a:pt x="2153" y="1241"/>
                    </a:moveTo>
                    <a:lnTo>
                      <a:pt x="1" y="0"/>
                    </a:lnTo>
                  </a:path>
                </a:pathLst>
              </a:custGeom>
              <a:noFill/>
              <a:ln w="19875" cap="rnd" cmpd="sng">
                <a:solidFill>
                  <a:schemeClr val="dk2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75"/>
              <p:cNvSpPr/>
              <p:nvPr/>
            </p:nvSpPr>
            <p:spPr>
              <a:xfrm>
                <a:off x="4069409" y="4591644"/>
                <a:ext cx="50435" cy="8819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172" fill="none" extrusionOk="0">
                    <a:moveTo>
                      <a:pt x="1" y="2171"/>
                    </a:moveTo>
                    <a:lnTo>
                      <a:pt x="1242" y="0"/>
                    </a:lnTo>
                  </a:path>
                </a:pathLst>
              </a:custGeom>
              <a:noFill/>
              <a:ln w="19875" cap="rnd" cmpd="sng">
                <a:solidFill>
                  <a:schemeClr val="dk2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75"/>
              <p:cNvSpPr/>
              <p:nvPr/>
            </p:nvSpPr>
            <p:spPr>
              <a:xfrm>
                <a:off x="3716733" y="3362007"/>
                <a:ext cx="87428" cy="51206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1261" fill="none" extrusionOk="0">
                    <a:moveTo>
                      <a:pt x="1" y="0"/>
                    </a:moveTo>
                    <a:lnTo>
                      <a:pt x="2153" y="1260"/>
                    </a:lnTo>
                  </a:path>
                </a:pathLst>
              </a:custGeom>
              <a:noFill/>
              <a:ln w="19875" cap="rnd" cmpd="sng">
                <a:solidFill>
                  <a:schemeClr val="dk2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75"/>
              <p:cNvSpPr/>
              <p:nvPr/>
            </p:nvSpPr>
            <p:spPr>
              <a:xfrm>
                <a:off x="4983405" y="3009331"/>
                <a:ext cx="50394" cy="87428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2153" fill="none" extrusionOk="0">
                    <a:moveTo>
                      <a:pt x="1241" y="0"/>
                    </a:moveTo>
                    <a:lnTo>
                      <a:pt x="0" y="2152"/>
                    </a:lnTo>
                  </a:path>
                </a:pathLst>
              </a:custGeom>
              <a:noFill/>
              <a:ln w="19875" cap="rnd" cmpd="sng">
                <a:solidFill>
                  <a:schemeClr val="dk2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75"/>
              <p:cNvSpPr/>
              <p:nvPr/>
            </p:nvSpPr>
            <p:spPr>
              <a:xfrm>
                <a:off x="4983405" y="4591644"/>
                <a:ext cx="50394" cy="88199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2172" fill="none" extrusionOk="0">
                    <a:moveTo>
                      <a:pt x="1241" y="2171"/>
                    </a:moveTo>
                    <a:lnTo>
                      <a:pt x="0" y="0"/>
                    </a:lnTo>
                  </a:path>
                </a:pathLst>
              </a:custGeom>
              <a:noFill/>
              <a:ln w="19875" cap="rnd" cmpd="sng">
                <a:solidFill>
                  <a:schemeClr val="dk2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75"/>
              <p:cNvSpPr/>
              <p:nvPr/>
            </p:nvSpPr>
            <p:spPr>
              <a:xfrm>
                <a:off x="3716733" y="4275961"/>
                <a:ext cx="87428" cy="50435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1242" fill="none" extrusionOk="0">
                    <a:moveTo>
                      <a:pt x="1" y="1241"/>
                    </a:moveTo>
                    <a:lnTo>
                      <a:pt x="2153" y="0"/>
                    </a:lnTo>
                  </a:path>
                </a:pathLst>
              </a:custGeom>
              <a:noFill/>
              <a:ln w="19875" cap="rnd" cmpd="sng">
                <a:solidFill>
                  <a:schemeClr val="dk2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75"/>
              <p:cNvSpPr/>
              <p:nvPr/>
            </p:nvSpPr>
            <p:spPr>
              <a:xfrm>
                <a:off x="4069409" y="3009331"/>
                <a:ext cx="51206" cy="87428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153" fill="none" extrusionOk="0">
                    <a:moveTo>
                      <a:pt x="1" y="0"/>
                    </a:moveTo>
                    <a:lnTo>
                      <a:pt x="1261" y="2152"/>
                    </a:lnTo>
                  </a:path>
                </a:pathLst>
              </a:custGeom>
              <a:noFill/>
              <a:ln w="19875" cap="rnd" cmpd="sng">
                <a:solidFill>
                  <a:schemeClr val="dk2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75"/>
              <p:cNvSpPr/>
              <p:nvPr/>
            </p:nvSpPr>
            <p:spPr>
              <a:xfrm>
                <a:off x="5299047" y="3362779"/>
                <a:ext cx="87428" cy="50435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1242" fill="none" extrusionOk="0">
                    <a:moveTo>
                      <a:pt x="2153" y="1"/>
                    </a:moveTo>
                    <a:lnTo>
                      <a:pt x="1" y="1241"/>
                    </a:lnTo>
                  </a:path>
                </a:pathLst>
              </a:custGeom>
              <a:noFill/>
              <a:ln w="19875" cap="rnd" cmpd="sng">
                <a:solidFill>
                  <a:srgbClr val="101747"/>
                </a:solidFill>
                <a:prstDash val="solid"/>
                <a:miter lim="193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75"/>
              <p:cNvSpPr/>
              <p:nvPr/>
            </p:nvSpPr>
            <p:spPr>
              <a:xfrm>
                <a:off x="4515768" y="3132737"/>
                <a:ext cx="322789" cy="1088159"/>
              </a:xfrm>
              <a:custGeom>
                <a:avLst/>
                <a:gdLst/>
                <a:ahLst/>
                <a:cxnLst/>
                <a:rect l="l" t="t" r="r" b="b"/>
                <a:pathLst>
                  <a:path w="7949" h="26797" extrusionOk="0">
                    <a:moveTo>
                      <a:pt x="7065" y="1"/>
                    </a:moveTo>
                    <a:cubicBezTo>
                      <a:pt x="6744" y="1"/>
                      <a:pt x="6442" y="189"/>
                      <a:pt x="6321" y="509"/>
                    </a:cubicBezTo>
                    <a:lnTo>
                      <a:pt x="1" y="17646"/>
                    </a:lnTo>
                    <a:lnTo>
                      <a:pt x="6417" y="26467"/>
                    </a:lnTo>
                    <a:cubicBezTo>
                      <a:pt x="6573" y="26680"/>
                      <a:pt x="6825" y="26796"/>
                      <a:pt x="7057" y="26796"/>
                    </a:cubicBezTo>
                    <a:cubicBezTo>
                      <a:pt x="7232" y="26796"/>
                      <a:pt x="7387" y="26738"/>
                      <a:pt x="7522" y="26641"/>
                    </a:cubicBezTo>
                    <a:cubicBezTo>
                      <a:pt x="7871" y="26389"/>
                      <a:pt x="7949" y="25885"/>
                      <a:pt x="7697" y="25536"/>
                    </a:cubicBezTo>
                    <a:lnTo>
                      <a:pt x="1765" y="17413"/>
                    </a:lnTo>
                    <a:lnTo>
                      <a:pt x="7794" y="1071"/>
                    </a:lnTo>
                    <a:cubicBezTo>
                      <a:pt x="7949" y="664"/>
                      <a:pt x="7736" y="199"/>
                      <a:pt x="7329" y="44"/>
                    </a:cubicBezTo>
                    <a:cubicBezTo>
                      <a:pt x="7242" y="15"/>
                      <a:pt x="7153" y="1"/>
                      <a:pt x="70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75"/>
              <p:cNvSpPr/>
              <p:nvPr/>
            </p:nvSpPr>
            <p:spPr>
              <a:xfrm>
                <a:off x="4471709" y="3764265"/>
                <a:ext cx="159831" cy="159831"/>
              </a:xfrm>
              <a:custGeom>
                <a:avLst/>
                <a:gdLst/>
                <a:ahLst/>
                <a:cxnLst/>
                <a:rect l="l" t="t" r="r" b="b"/>
                <a:pathLst>
                  <a:path w="3936" h="3936" extrusionOk="0">
                    <a:moveTo>
                      <a:pt x="1977" y="0"/>
                    </a:moveTo>
                    <a:cubicBezTo>
                      <a:pt x="872" y="0"/>
                      <a:pt x="0" y="892"/>
                      <a:pt x="0" y="1978"/>
                    </a:cubicBezTo>
                    <a:cubicBezTo>
                      <a:pt x="0" y="3063"/>
                      <a:pt x="872" y="3936"/>
                      <a:pt x="1977" y="3936"/>
                    </a:cubicBezTo>
                    <a:cubicBezTo>
                      <a:pt x="3063" y="3936"/>
                      <a:pt x="3935" y="3063"/>
                      <a:pt x="3935" y="1978"/>
                    </a:cubicBezTo>
                    <a:cubicBezTo>
                      <a:pt x="3935" y="892"/>
                      <a:pt x="3063" y="0"/>
                      <a:pt x="1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75"/>
              <p:cNvSpPr/>
              <p:nvPr/>
            </p:nvSpPr>
            <p:spPr>
              <a:xfrm>
                <a:off x="5506106" y="5035606"/>
                <a:ext cx="65378" cy="65378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610" extrusionOk="0">
                    <a:moveTo>
                      <a:pt x="989" y="1"/>
                    </a:moveTo>
                    <a:lnTo>
                      <a:pt x="0" y="389"/>
                    </a:lnTo>
                    <a:lnTo>
                      <a:pt x="718" y="1610"/>
                    </a:lnTo>
                    <a:lnTo>
                      <a:pt x="1609" y="1435"/>
                    </a:lnTo>
                    <a:lnTo>
                      <a:pt x="989" y="1"/>
                    </a:lnTo>
                    <a:close/>
                  </a:path>
                </a:pathLst>
              </a:custGeom>
              <a:solidFill>
                <a:srgbClr val="421F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75"/>
              <p:cNvSpPr/>
              <p:nvPr/>
            </p:nvSpPr>
            <p:spPr>
              <a:xfrm>
                <a:off x="5473822" y="5090710"/>
                <a:ext cx="111021" cy="52790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1300" extrusionOk="0">
                    <a:moveTo>
                      <a:pt x="2404" y="1"/>
                    </a:moveTo>
                    <a:cubicBezTo>
                      <a:pt x="2404" y="1"/>
                      <a:pt x="2191" y="156"/>
                      <a:pt x="1765" y="156"/>
                    </a:cubicBezTo>
                    <a:cubicBezTo>
                      <a:pt x="1765" y="156"/>
                      <a:pt x="1594" y="113"/>
                      <a:pt x="1508" y="113"/>
                    </a:cubicBezTo>
                    <a:cubicBezTo>
                      <a:pt x="1494" y="113"/>
                      <a:pt x="1482" y="114"/>
                      <a:pt x="1474" y="117"/>
                    </a:cubicBezTo>
                    <a:cubicBezTo>
                      <a:pt x="1396" y="137"/>
                      <a:pt x="1261" y="330"/>
                      <a:pt x="1222" y="389"/>
                    </a:cubicBezTo>
                    <a:cubicBezTo>
                      <a:pt x="1164" y="447"/>
                      <a:pt x="912" y="641"/>
                      <a:pt x="737" y="718"/>
                    </a:cubicBezTo>
                    <a:cubicBezTo>
                      <a:pt x="621" y="776"/>
                      <a:pt x="136" y="931"/>
                      <a:pt x="39" y="1125"/>
                    </a:cubicBezTo>
                    <a:cubicBezTo>
                      <a:pt x="1" y="1203"/>
                      <a:pt x="78" y="1300"/>
                      <a:pt x="156" y="1300"/>
                    </a:cubicBezTo>
                    <a:cubicBezTo>
                      <a:pt x="291" y="1280"/>
                      <a:pt x="698" y="1280"/>
                      <a:pt x="970" y="1280"/>
                    </a:cubicBezTo>
                    <a:cubicBezTo>
                      <a:pt x="1144" y="1280"/>
                      <a:pt x="1319" y="1242"/>
                      <a:pt x="1493" y="1203"/>
                    </a:cubicBezTo>
                    <a:cubicBezTo>
                      <a:pt x="2017" y="1048"/>
                      <a:pt x="2656" y="815"/>
                      <a:pt x="2695" y="796"/>
                    </a:cubicBezTo>
                    <a:cubicBezTo>
                      <a:pt x="2734" y="737"/>
                      <a:pt x="2676" y="195"/>
                      <a:pt x="2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75"/>
              <p:cNvSpPr/>
              <p:nvPr/>
            </p:nvSpPr>
            <p:spPr>
              <a:xfrm>
                <a:off x="5113796" y="4535240"/>
                <a:ext cx="446642" cy="546861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3467" extrusionOk="0">
                    <a:moveTo>
                      <a:pt x="1341" y="1"/>
                    </a:moveTo>
                    <a:cubicBezTo>
                      <a:pt x="0" y="1"/>
                      <a:pt x="240" y="1874"/>
                      <a:pt x="240" y="1874"/>
                    </a:cubicBezTo>
                    <a:lnTo>
                      <a:pt x="10049" y="13467"/>
                    </a:lnTo>
                    <a:cubicBezTo>
                      <a:pt x="10049" y="13467"/>
                      <a:pt x="10669" y="13467"/>
                      <a:pt x="10999" y="12866"/>
                    </a:cubicBezTo>
                    <a:cubicBezTo>
                      <a:pt x="10999" y="12866"/>
                      <a:pt x="7199" y="3308"/>
                      <a:pt x="3283" y="769"/>
                    </a:cubicBezTo>
                    <a:cubicBezTo>
                      <a:pt x="2414" y="210"/>
                      <a:pt x="1789" y="1"/>
                      <a:pt x="1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75"/>
              <p:cNvSpPr/>
              <p:nvPr/>
            </p:nvSpPr>
            <p:spPr>
              <a:xfrm>
                <a:off x="5080985" y="4162585"/>
                <a:ext cx="229148" cy="458093"/>
              </a:xfrm>
              <a:custGeom>
                <a:avLst/>
                <a:gdLst/>
                <a:ahLst/>
                <a:cxnLst/>
                <a:rect l="l" t="t" r="r" b="b"/>
                <a:pathLst>
                  <a:path w="5643" h="11281" extrusionOk="0">
                    <a:moveTo>
                      <a:pt x="5235" y="1"/>
                    </a:moveTo>
                    <a:cubicBezTo>
                      <a:pt x="4339" y="221"/>
                      <a:pt x="3418" y="292"/>
                      <a:pt x="2604" y="292"/>
                    </a:cubicBezTo>
                    <a:cubicBezTo>
                      <a:pt x="1128" y="292"/>
                      <a:pt x="1" y="59"/>
                      <a:pt x="1" y="59"/>
                    </a:cubicBezTo>
                    <a:lnTo>
                      <a:pt x="1" y="59"/>
                    </a:lnTo>
                    <a:cubicBezTo>
                      <a:pt x="1" y="59"/>
                      <a:pt x="582" y="9228"/>
                      <a:pt x="990" y="10915"/>
                    </a:cubicBezTo>
                    <a:cubicBezTo>
                      <a:pt x="1060" y="11189"/>
                      <a:pt x="1409" y="11281"/>
                      <a:pt x="1848" y="11281"/>
                    </a:cubicBezTo>
                    <a:cubicBezTo>
                      <a:pt x="2745" y="11281"/>
                      <a:pt x="4014" y="10896"/>
                      <a:pt x="4014" y="10896"/>
                    </a:cubicBezTo>
                    <a:cubicBezTo>
                      <a:pt x="4014" y="10896"/>
                      <a:pt x="5061" y="5565"/>
                      <a:pt x="5138" y="4653"/>
                    </a:cubicBezTo>
                    <a:cubicBezTo>
                      <a:pt x="5216" y="3762"/>
                      <a:pt x="5448" y="2928"/>
                      <a:pt x="5545" y="1939"/>
                    </a:cubicBezTo>
                    <a:cubicBezTo>
                      <a:pt x="5642" y="854"/>
                      <a:pt x="5235" y="1"/>
                      <a:pt x="52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75"/>
              <p:cNvSpPr/>
              <p:nvPr/>
            </p:nvSpPr>
            <p:spPr>
              <a:xfrm>
                <a:off x="4871612" y="4098059"/>
                <a:ext cx="499107" cy="509340"/>
              </a:xfrm>
              <a:custGeom>
                <a:avLst/>
                <a:gdLst/>
                <a:ahLst/>
                <a:cxnLst/>
                <a:rect l="l" t="t" r="r" b="b"/>
                <a:pathLst>
                  <a:path w="12291" h="12543" extrusionOk="0">
                    <a:moveTo>
                      <a:pt x="5448" y="0"/>
                    </a:moveTo>
                    <a:cubicBezTo>
                      <a:pt x="5448" y="0"/>
                      <a:pt x="950" y="8123"/>
                      <a:pt x="310" y="9751"/>
                    </a:cubicBezTo>
                    <a:cubicBezTo>
                      <a:pt x="0" y="10546"/>
                      <a:pt x="2501" y="12543"/>
                      <a:pt x="2501" y="12543"/>
                    </a:cubicBezTo>
                    <a:cubicBezTo>
                      <a:pt x="2501" y="12543"/>
                      <a:pt x="6572" y="8511"/>
                      <a:pt x="7231" y="7910"/>
                    </a:cubicBezTo>
                    <a:cubicBezTo>
                      <a:pt x="8123" y="7076"/>
                      <a:pt x="8782" y="6824"/>
                      <a:pt x="9499" y="6165"/>
                    </a:cubicBezTo>
                    <a:cubicBezTo>
                      <a:pt x="12291" y="3567"/>
                      <a:pt x="11457" y="1318"/>
                      <a:pt x="11457" y="1318"/>
                    </a:cubicBezTo>
                    <a:cubicBezTo>
                      <a:pt x="9034" y="388"/>
                      <a:pt x="5448" y="0"/>
                      <a:pt x="5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75"/>
              <p:cNvSpPr/>
              <p:nvPr/>
            </p:nvSpPr>
            <p:spPr>
              <a:xfrm>
                <a:off x="4733059" y="5052133"/>
                <a:ext cx="67733" cy="5754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417" extrusionOk="0">
                    <a:moveTo>
                      <a:pt x="349" y="1"/>
                    </a:moveTo>
                    <a:lnTo>
                      <a:pt x="0" y="1377"/>
                    </a:lnTo>
                    <a:lnTo>
                      <a:pt x="931" y="1416"/>
                    </a:lnTo>
                    <a:lnTo>
                      <a:pt x="1667" y="98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rgbClr val="421F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75"/>
              <p:cNvSpPr/>
              <p:nvPr/>
            </p:nvSpPr>
            <p:spPr>
              <a:xfrm>
                <a:off x="4740125" y="4436767"/>
                <a:ext cx="273207" cy="653212"/>
              </a:xfrm>
              <a:custGeom>
                <a:avLst/>
                <a:gdLst/>
                <a:ahLst/>
                <a:cxnLst/>
                <a:rect l="l" t="t" r="r" b="b"/>
                <a:pathLst>
                  <a:path w="6728" h="16086" extrusionOk="0">
                    <a:moveTo>
                      <a:pt x="5413" y="1"/>
                    </a:moveTo>
                    <a:cubicBezTo>
                      <a:pt x="4569" y="1"/>
                      <a:pt x="3548" y="1410"/>
                      <a:pt x="3548" y="1410"/>
                    </a:cubicBezTo>
                    <a:lnTo>
                      <a:pt x="1" y="15640"/>
                    </a:lnTo>
                    <a:cubicBezTo>
                      <a:pt x="1" y="15640"/>
                      <a:pt x="427" y="16085"/>
                      <a:pt x="1106" y="16085"/>
                    </a:cubicBezTo>
                    <a:cubicBezTo>
                      <a:pt x="1125" y="16085"/>
                      <a:pt x="6728" y="7013"/>
                      <a:pt x="6495" y="2341"/>
                    </a:cubicBezTo>
                    <a:cubicBezTo>
                      <a:pt x="6398" y="551"/>
                      <a:pt x="5940" y="1"/>
                      <a:pt x="5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75"/>
              <p:cNvSpPr/>
              <p:nvPr/>
            </p:nvSpPr>
            <p:spPr>
              <a:xfrm>
                <a:off x="5249466" y="3339064"/>
                <a:ext cx="154552" cy="197312"/>
              </a:xfrm>
              <a:custGeom>
                <a:avLst/>
                <a:gdLst/>
                <a:ahLst/>
                <a:cxnLst/>
                <a:rect l="l" t="t" r="r" b="b"/>
                <a:pathLst>
                  <a:path w="3806" h="4859" extrusionOk="0">
                    <a:moveTo>
                      <a:pt x="3550" y="1"/>
                    </a:moveTo>
                    <a:cubicBezTo>
                      <a:pt x="3119" y="1"/>
                      <a:pt x="2051" y="802"/>
                      <a:pt x="1416" y="1302"/>
                    </a:cubicBezTo>
                    <a:cubicBezTo>
                      <a:pt x="1125" y="1535"/>
                      <a:pt x="931" y="1709"/>
                      <a:pt x="931" y="1709"/>
                    </a:cubicBezTo>
                    <a:lnTo>
                      <a:pt x="660" y="2601"/>
                    </a:lnTo>
                    <a:lnTo>
                      <a:pt x="0" y="4656"/>
                    </a:lnTo>
                    <a:cubicBezTo>
                      <a:pt x="0" y="4656"/>
                      <a:pt x="780" y="4858"/>
                      <a:pt x="1647" y="4858"/>
                    </a:cubicBezTo>
                    <a:cubicBezTo>
                      <a:pt x="2147" y="4858"/>
                      <a:pt x="2677" y="4791"/>
                      <a:pt x="3102" y="4578"/>
                    </a:cubicBezTo>
                    <a:cubicBezTo>
                      <a:pt x="3102" y="4578"/>
                      <a:pt x="3025" y="2252"/>
                      <a:pt x="3664" y="546"/>
                    </a:cubicBezTo>
                    <a:cubicBezTo>
                      <a:pt x="3805" y="152"/>
                      <a:pt x="3738" y="1"/>
                      <a:pt x="3550" y="1"/>
                    </a:cubicBezTo>
                    <a:close/>
                  </a:path>
                </a:pathLst>
              </a:custGeom>
              <a:solidFill>
                <a:srgbClr val="421F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75"/>
              <p:cNvSpPr/>
              <p:nvPr/>
            </p:nvSpPr>
            <p:spPr>
              <a:xfrm>
                <a:off x="5200655" y="3165914"/>
                <a:ext cx="249574" cy="266101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6553" extrusionOk="0">
                    <a:moveTo>
                      <a:pt x="2981" y="0"/>
                    </a:moveTo>
                    <a:cubicBezTo>
                      <a:pt x="2306" y="0"/>
                      <a:pt x="1656" y="216"/>
                      <a:pt x="1202" y="739"/>
                    </a:cubicBezTo>
                    <a:cubicBezTo>
                      <a:pt x="950" y="1030"/>
                      <a:pt x="854" y="1475"/>
                      <a:pt x="757" y="1979"/>
                    </a:cubicBezTo>
                    <a:cubicBezTo>
                      <a:pt x="757" y="1979"/>
                      <a:pt x="1" y="5740"/>
                      <a:pt x="602" y="6361"/>
                    </a:cubicBezTo>
                    <a:cubicBezTo>
                      <a:pt x="727" y="6499"/>
                      <a:pt x="955" y="6553"/>
                      <a:pt x="1236" y="6553"/>
                    </a:cubicBezTo>
                    <a:cubicBezTo>
                      <a:pt x="2257" y="6553"/>
                      <a:pt x="3975" y="5837"/>
                      <a:pt x="3975" y="5837"/>
                    </a:cubicBezTo>
                    <a:cubicBezTo>
                      <a:pt x="3975" y="5837"/>
                      <a:pt x="6146" y="3802"/>
                      <a:pt x="5991" y="1979"/>
                    </a:cubicBezTo>
                    <a:cubicBezTo>
                      <a:pt x="5899" y="932"/>
                      <a:pt x="4385" y="0"/>
                      <a:pt x="2981" y="0"/>
                    </a:cubicBezTo>
                    <a:close/>
                  </a:path>
                </a:pathLst>
              </a:custGeom>
              <a:solidFill>
                <a:srgbClr val="421F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75"/>
              <p:cNvSpPr/>
              <p:nvPr/>
            </p:nvSpPr>
            <p:spPr>
              <a:xfrm>
                <a:off x="5194361" y="3132088"/>
                <a:ext cx="285796" cy="257492"/>
              </a:xfrm>
              <a:custGeom>
                <a:avLst/>
                <a:gdLst/>
                <a:ahLst/>
                <a:cxnLst/>
                <a:rect l="l" t="t" r="r" b="b"/>
                <a:pathLst>
                  <a:path w="7038" h="6341" extrusionOk="0">
                    <a:moveTo>
                      <a:pt x="825" y="1"/>
                    </a:moveTo>
                    <a:cubicBezTo>
                      <a:pt x="732" y="1"/>
                      <a:pt x="654" y="76"/>
                      <a:pt x="601" y="292"/>
                    </a:cubicBezTo>
                    <a:cubicBezTo>
                      <a:pt x="601" y="292"/>
                      <a:pt x="0" y="2211"/>
                      <a:pt x="1435" y="2909"/>
                    </a:cubicBezTo>
                    <a:cubicBezTo>
                      <a:pt x="2404" y="3375"/>
                      <a:pt x="3509" y="3491"/>
                      <a:pt x="3509" y="3956"/>
                    </a:cubicBezTo>
                    <a:cubicBezTo>
                      <a:pt x="3509" y="4145"/>
                      <a:pt x="3539" y="4207"/>
                      <a:pt x="3587" y="4207"/>
                    </a:cubicBezTo>
                    <a:cubicBezTo>
                      <a:pt x="3663" y="4207"/>
                      <a:pt x="3786" y="4054"/>
                      <a:pt x="3916" y="3995"/>
                    </a:cubicBezTo>
                    <a:cubicBezTo>
                      <a:pt x="3969" y="3975"/>
                      <a:pt x="4018" y="3965"/>
                      <a:pt x="4064" y="3965"/>
                    </a:cubicBezTo>
                    <a:cubicBezTo>
                      <a:pt x="4410" y="3965"/>
                      <a:pt x="4561" y="4509"/>
                      <a:pt x="4304" y="5022"/>
                    </a:cubicBezTo>
                    <a:cubicBezTo>
                      <a:pt x="4110" y="5468"/>
                      <a:pt x="4130" y="6166"/>
                      <a:pt x="4808" y="6341"/>
                    </a:cubicBezTo>
                    <a:cubicBezTo>
                      <a:pt x="4808" y="6341"/>
                      <a:pt x="5564" y="5333"/>
                      <a:pt x="5952" y="4654"/>
                    </a:cubicBezTo>
                    <a:cubicBezTo>
                      <a:pt x="6243" y="4111"/>
                      <a:pt x="7038" y="2211"/>
                      <a:pt x="5758" y="1804"/>
                    </a:cubicBezTo>
                    <a:cubicBezTo>
                      <a:pt x="5681" y="1378"/>
                      <a:pt x="5293" y="951"/>
                      <a:pt x="4847" y="758"/>
                    </a:cubicBezTo>
                    <a:cubicBezTo>
                      <a:pt x="4117" y="421"/>
                      <a:pt x="3414" y="349"/>
                      <a:pt x="2780" y="349"/>
                    </a:cubicBezTo>
                    <a:cubicBezTo>
                      <a:pt x="2355" y="349"/>
                      <a:pt x="1960" y="381"/>
                      <a:pt x="1610" y="389"/>
                    </a:cubicBezTo>
                    <a:cubicBezTo>
                      <a:pt x="1605" y="389"/>
                      <a:pt x="1601" y="390"/>
                      <a:pt x="1596" y="390"/>
                    </a:cubicBezTo>
                    <a:cubicBezTo>
                      <a:pt x="1329" y="390"/>
                      <a:pt x="1036" y="1"/>
                      <a:pt x="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75"/>
              <p:cNvSpPr/>
              <p:nvPr/>
            </p:nvSpPr>
            <p:spPr>
              <a:xfrm>
                <a:off x="4917255" y="3484520"/>
                <a:ext cx="241736" cy="175871"/>
              </a:xfrm>
              <a:custGeom>
                <a:avLst/>
                <a:gdLst/>
                <a:ahLst/>
                <a:cxnLst/>
                <a:rect l="l" t="t" r="r" b="b"/>
                <a:pathLst>
                  <a:path w="5953" h="4331" extrusionOk="0">
                    <a:moveTo>
                      <a:pt x="1052" y="1"/>
                    </a:moveTo>
                    <a:cubicBezTo>
                      <a:pt x="1016" y="1"/>
                      <a:pt x="988" y="3"/>
                      <a:pt x="970" y="7"/>
                    </a:cubicBezTo>
                    <a:cubicBezTo>
                      <a:pt x="602" y="85"/>
                      <a:pt x="1" y="1927"/>
                      <a:pt x="1" y="1927"/>
                    </a:cubicBezTo>
                    <a:cubicBezTo>
                      <a:pt x="1" y="1927"/>
                      <a:pt x="718" y="2295"/>
                      <a:pt x="1629" y="2741"/>
                    </a:cubicBezTo>
                    <a:cubicBezTo>
                      <a:pt x="2133" y="2993"/>
                      <a:pt x="2695" y="3264"/>
                      <a:pt x="3238" y="3516"/>
                    </a:cubicBezTo>
                    <a:cubicBezTo>
                      <a:pt x="3917" y="3846"/>
                      <a:pt x="4576" y="4156"/>
                      <a:pt x="5041" y="4330"/>
                    </a:cubicBezTo>
                    <a:lnTo>
                      <a:pt x="5952" y="860"/>
                    </a:lnTo>
                    <a:cubicBezTo>
                      <a:pt x="5952" y="860"/>
                      <a:pt x="5603" y="783"/>
                      <a:pt x="5080" y="686"/>
                    </a:cubicBezTo>
                    <a:cubicBezTo>
                      <a:pt x="4847" y="647"/>
                      <a:pt x="4576" y="589"/>
                      <a:pt x="4285" y="531"/>
                    </a:cubicBezTo>
                    <a:cubicBezTo>
                      <a:pt x="3035" y="299"/>
                      <a:pt x="1472" y="1"/>
                      <a:pt x="1052" y="1"/>
                    </a:cubicBezTo>
                    <a:close/>
                  </a:path>
                </a:pathLst>
              </a:custGeom>
              <a:solidFill>
                <a:srgbClr val="421F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75"/>
              <p:cNvSpPr/>
              <p:nvPr/>
            </p:nvSpPr>
            <p:spPr>
              <a:xfrm>
                <a:off x="4773179" y="3301380"/>
                <a:ext cx="197596" cy="264152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6505" extrusionOk="0">
                    <a:moveTo>
                      <a:pt x="311" y="0"/>
                    </a:moveTo>
                    <a:lnTo>
                      <a:pt x="1" y="873"/>
                    </a:lnTo>
                    <a:cubicBezTo>
                      <a:pt x="292" y="1493"/>
                      <a:pt x="1048" y="2986"/>
                      <a:pt x="1377" y="3645"/>
                    </a:cubicBezTo>
                    <a:cubicBezTo>
                      <a:pt x="2327" y="5429"/>
                      <a:pt x="2676" y="5991"/>
                      <a:pt x="3549" y="6437"/>
                    </a:cubicBezTo>
                    <a:cubicBezTo>
                      <a:pt x="3641" y="6483"/>
                      <a:pt x="3730" y="6504"/>
                      <a:pt x="3814" y="6504"/>
                    </a:cubicBezTo>
                    <a:cubicBezTo>
                      <a:pt x="4501" y="6504"/>
                      <a:pt x="4866" y="5087"/>
                      <a:pt x="4537" y="4517"/>
                    </a:cubicBezTo>
                    <a:cubicBezTo>
                      <a:pt x="4537" y="4517"/>
                      <a:pt x="3801" y="3471"/>
                      <a:pt x="3277" y="2870"/>
                    </a:cubicBezTo>
                    <a:cubicBezTo>
                      <a:pt x="2948" y="2482"/>
                      <a:pt x="505" y="117"/>
                      <a:pt x="311" y="0"/>
                    </a:cubicBezTo>
                    <a:close/>
                  </a:path>
                </a:pathLst>
              </a:custGeom>
              <a:solidFill>
                <a:srgbClr val="421F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75"/>
              <p:cNvSpPr/>
              <p:nvPr/>
            </p:nvSpPr>
            <p:spPr>
              <a:xfrm>
                <a:off x="5027464" y="3494266"/>
                <a:ext cx="222813" cy="195241"/>
              </a:xfrm>
              <a:custGeom>
                <a:avLst/>
                <a:gdLst/>
                <a:ahLst/>
                <a:cxnLst/>
                <a:rect l="l" t="t" r="r" b="b"/>
                <a:pathLst>
                  <a:path w="5487" h="4808" extrusionOk="0">
                    <a:moveTo>
                      <a:pt x="892" y="0"/>
                    </a:moveTo>
                    <a:cubicBezTo>
                      <a:pt x="892" y="0"/>
                      <a:pt x="20" y="1958"/>
                      <a:pt x="1" y="3373"/>
                    </a:cubicBezTo>
                    <a:cubicBezTo>
                      <a:pt x="1028" y="4032"/>
                      <a:pt x="3587" y="4808"/>
                      <a:pt x="3587" y="4808"/>
                    </a:cubicBezTo>
                    <a:lnTo>
                      <a:pt x="5487" y="1028"/>
                    </a:lnTo>
                    <a:cubicBezTo>
                      <a:pt x="4072" y="562"/>
                      <a:pt x="892" y="0"/>
                      <a:pt x="8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75"/>
              <p:cNvSpPr/>
              <p:nvPr/>
            </p:nvSpPr>
            <p:spPr>
              <a:xfrm>
                <a:off x="5080213" y="3524965"/>
                <a:ext cx="408593" cy="62933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15498" extrusionOk="0">
                    <a:moveTo>
                      <a:pt x="7270" y="0"/>
                    </a:moveTo>
                    <a:cubicBezTo>
                      <a:pt x="7270" y="0"/>
                      <a:pt x="6460" y="147"/>
                      <a:pt x="5390" y="147"/>
                    </a:cubicBezTo>
                    <a:cubicBezTo>
                      <a:pt x="5007" y="147"/>
                      <a:pt x="4592" y="129"/>
                      <a:pt x="4168" y="78"/>
                    </a:cubicBezTo>
                    <a:cubicBezTo>
                      <a:pt x="4168" y="78"/>
                      <a:pt x="2443" y="310"/>
                      <a:pt x="1105" y="3005"/>
                    </a:cubicBezTo>
                    <a:cubicBezTo>
                      <a:pt x="776" y="3664"/>
                      <a:pt x="563" y="4672"/>
                      <a:pt x="408" y="5835"/>
                    </a:cubicBezTo>
                    <a:cubicBezTo>
                      <a:pt x="369" y="6068"/>
                      <a:pt x="330" y="6301"/>
                      <a:pt x="311" y="6533"/>
                    </a:cubicBezTo>
                    <a:cubicBezTo>
                      <a:pt x="0" y="9402"/>
                      <a:pt x="39" y="12814"/>
                      <a:pt x="78" y="13977"/>
                    </a:cubicBezTo>
                    <a:cubicBezTo>
                      <a:pt x="78" y="14249"/>
                      <a:pt x="59" y="14578"/>
                      <a:pt x="59" y="14578"/>
                    </a:cubicBezTo>
                    <a:cubicBezTo>
                      <a:pt x="59" y="14578"/>
                      <a:pt x="3153" y="15497"/>
                      <a:pt x="5488" y="15497"/>
                    </a:cubicBezTo>
                    <a:cubicBezTo>
                      <a:pt x="5780" y="15497"/>
                      <a:pt x="6060" y="15483"/>
                      <a:pt x="6320" y="15451"/>
                    </a:cubicBezTo>
                    <a:cubicBezTo>
                      <a:pt x="6320" y="15451"/>
                      <a:pt x="5816" y="13687"/>
                      <a:pt x="7251" y="10391"/>
                    </a:cubicBezTo>
                    <a:cubicBezTo>
                      <a:pt x="7425" y="9964"/>
                      <a:pt x="7619" y="9557"/>
                      <a:pt x="7832" y="9150"/>
                    </a:cubicBezTo>
                    <a:cubicBezTo>
                      <a:pt x="7871" y="9073"/>
                      <a:pt x="7910" y="8995"/>
                      <a:pt x="7949" y="8898"/>
                    </a:cubicBezTo>
                    <a:cubicBezTo>
                      <a:pt x="9325" y="6010"/>
                      <a:pt x="10062" y="1609"/>
                      <a:pt x="72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75"/>
              <p:cNvSpPr/>
              <p:nvPr/>
            </p:nvSpPr>
            <p:spPr>
              <a:xfrm>
                <a:off x="4907793" y="3613124"/>
                <a:ext cx="230732" cy="144888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3568" extrusionOk="0">
                    <a:moveTo>
                      <a:pt x="5274" y="0"/>
                    </a:moveTo>
                    <a:cubicBezTo>
                      <a:pt x="5274" y="0"/>
                      <a:pt x="4906" y="58"/>
                      <a:pt x="4402" y="155"/>
                    </a:cubicBezTo>
                    <a:cubicBezTo>
                      <a:pt x="4150" y="194"/>
                      <a:pt x="3878" y="252"/>
                      <a:pt x="3587" y="291"/>
                    </a:cubicBezTo>
                    <a:cubicBezTo>
                      <a:pt x="2230" y="543"/>
                      <a:pt x="524" y="892"/>
                      <a:pt x="331" y="1008"/>
                    </a:cubicBezTo>
                    <a:cubicBezTo>
                      <a:pt x="1" y="1222"/>
                      <a:pt x="117" y="3160"/>
                      <a:pt x="117" y="3160"/>
                    </a:cubicBezTo>
                    <a:cubicBezTo>
                      <a:pt x="117" y="3160"/>
                      <a:pt x="4111" y="3548"/>
                      <a:pt x="5681" y="3567"/>
                    </a:cubicBezTo>
                    <a:lnTo>
                      <a:pt x="5274" y="0"/>
                    </a:lnTo>
                    <a:close/>
                  </a:path>
                </a:pathLst>
              </a:custGeom>
              <a:solidFill>
                <a:srgbClr val="421F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75"/>
              <p:cNvSpPr/>
              <p:nvPr/>
            </p:nvSpPr>
            <p:spPr>
              <a:xfrm>
                <a:off x="4659844" y="3524153"/>
                <a:ext cx="291724" cy="217494"/>
              </a:xfrm>
              <a:custGeom>
                <a:avLst/>
                <a:gdLst/>
                <a:ahLst/>
                <a:cxnLst/>
                <a:rect l="l" t="t" r="r" b="b"/>
                <a:pathLst>
                  <a:path w="7184" h="5356" extrusionOk="0">
                    <a:moveTo>
                      <a:pt x="349" y="1"/>
                    </a:moveTo>
                    <a:lnTo>
                      <a:pt x="0" y="563"/>
                    </a:lnTo>
                    <a:cubicBezTo>
                      <a:pt x="0" y="563"/>
                      <a:pt x="1668" y="2211"/>
                      <a:pt x="3180" y="3548"/>
                    </a:cubicBezTo>
                    <a:cubicBezTo>
                      <a:pt x="4711" y="4867"/>
                      <a:pt x="5254" y="5254"/>
                      <a:pt x="6223" y="5351"/>
                    </a:cubicBezTo>
                    <a:cubicBezTo>
                      <a:pt x="6249" y="5354"/>
                      <a:pt x="6274" y="5355"/>
                      <a:pt x="6298" y="5355"/>
                    </a:cubicBezTo>
                    <a:cubicBezTo>
                      <a:pt x="7183" y="5355"/>
                      <a:pt x="7003" y="3652"/>
                      <a:pt x="6437" y="3199"/>
                    </a:cubicBezTo>
                    <a:cubicBezTo>
                      <a:pt x="6437" y="3199"/>
                      <a:pt x="5525" y="2424"/>
                      <a:pt x="4827" y="2056"/>
                    </a:cubicBezTo>
                    <a:cubicBezTo>
                      <a:pt x="4401" y="1823"/>
                      <a:pt x="2734" y="1164"/>
                      <a:pt x="1551" y="640"/>
                    </a:cubicBezTo>
                    <a:cubicBezTo>
                      <a:pt x="853" y="330"/>
                      <a:pt x="349" y="1"/>
                      <a:pt x="349" y="1"/>
                    </a:cubicBezTo>
                    <a:close/>
                  </a:path>
                </a:pathLst>
              </a:custGeom>
              <a:solidFill>
                <a:srgbClr val="421F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75"/>
              <p:cNvSpPr/>
              <p:nvPr/>
            </p:nvSpPr>
            <p:spPr>
              <a:xfrm>
                <a:off x="5068396" y="3588475"/>
                <a:ext cx="299968" cy="185008"/>
              </a:xfrm>
              <a:custGeom>
                <a:avLst/>
                <a:gdLst/>
                <a:ahLst/>
                <a:cxnLst/>
                <a:rect l="l" t="t" r="r" b="b"/>
                <a:pathLst>
                  <a:path w="7387" h="4556" extrusionOk="0">
                    <a:moveTo>
                      <a:pt x="4273" y="0"/>
                    </a:moveTo>
                    <a:cubicBezTo>
                      <a:pt x="3966" y="0"/>
                      <a:pt x="3762" y="26"/>
                      <a:pt x="3762" y="26"/>
                    </a:cubicBezTo>
                    <a:cubicBezTo>
                      <a:pt x="3762" y="26"/>
                      <a:pt x="1009" y="452"/>
                      <a:pt x="117" y="762"/>
                    </a:cubicBezTo>
                    <a:cubicBezTo>
                      <a:pt x="117" y="762"/>
                      <a:pt x="1" y="2720"/>
                      <a:pt x="485" y="4426"/>
                    </a:cubicBezTo>
                    <a:cubicBezTo>
                      <a:pt x="485" y="4426"/>
                      <a:pt x="1413" y="4555"/>
                      <a:pt x="2611" y="4555"/>
                    </a:cubicBezTo>
                    <a:cubicBezTo>
                      <a:pt x="3738" y="4555"/>
                      <a:pt x="5104" y="4441"/>
                      <a:pt x="6165" y="4000"/>
                    </a:cubicBezTo>
                    <a:cubicBezTo>
                      <a:pt x="6165" y="4000"/>
                      <a:pt x="7387" y="3515"/>
                      <a:pt x="6960" y="1557"/>
                    </a:cubicBezTo>
                    <a:cubicBezTo>
                      <a:pt x="6663" y="186"/>
                      <a:pt x="5098" y="0"/>
                      <a:pt x="42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75"/>
              <p:cNvSpPr/>
              <p:nvPr/>
            </p:nvSpPr>
            <p:spPr>
              <a:xfrm>
                <a:off x="4619683" y="3496459"/>
                <a:ext cx="61439" cy="58434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439" extrusionOk="0">
                    <a:moveTo>
                      <a:pt x="485" y="0"/>
                    </a:moveTo>
                    <a:cubicBezTo>
                      <a:pt x="478" y="0"/>
                      <a:pt x="471" y="2"/>
                      <a:pt x="466" y="4"/>
                    </a:cubicBezTo>
                    <a:cubicBezTo>
                      <a:pt x="408" y="43"/>
                      <a:pt x="1" y="702"/>
                      <a:pt x="20" y="838"/>
                    </a:cubicBezTo>
                    <a:cubicBezTo>
                      <a:pt x="39" y="968"/>
                      <a:pt x="343" y="1188"/>
                      <a:pt x="625" y="1188"/>
                    </a:cubicBezTo>
                    <a:cubicBezTo>
                      <a:pt x="637" y="1188"/>
                      <a:pt x="648" y="1188"/>
                      <a:pt x="660" y="1187"/>
                    </a:cubicBezTo>
                    <a:cubicBezTo>
                      <a:pt x="931" y="1187"/>
                      <a:pt x="1164" y="1439"/>
                      <a:pt x="1164" y="1439"/>
                    </a:cubicBezTo>
                    <a:lnTo>
                      <a:pt x="1513" y="799"/>
                    </a:lnTo>
                    <a:cubicBezTo>
                      <a:pt x="1125" y="547"/>
                      <a:pt x="1144" y="314"/>
                      <a:pt x="1028" y="276"/>
                    </a:cubicBezTo>
                    <a:cubicBezTo>
                      <a:pt x="920" y="239"/>
                      <a:pt x="591" y="0"/>
                      <a:pt x="485" y="0"/>
                    </a:cubicBezTo>
                    <a:close/>
                  </a:path>
                </a:pathLst>
              </a:custGeom>
              <a:solidFill>
                <a:srgbClr val="421F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75"/>
              <p:cNvSpPr/>
              <p:nvPr/>
            </p:nvSpPr>
            <p:spPr>
              <a:xfrm>
                <a:off x="4651966" y="3487931"/>
                <a:ext cx="17339" cy="31552"/>
              </a:xfrm>
              <a:custGeom>
                <a:avLst/>
                <a:gdLst/>
                <a:ahLst/>
                <a:cxnLst/>
                <a:rect l="l" t="t" r="r" b="b"/>
                <a:pathLst>
                  <a:path w="427" h="777" extrusionOk="0">
                    <a:moveTo>
                      <a:pt x="136" y="1"/>
                    </a:moveTo>
                    <a:cubicBezTo>
                      <a:pt x="78" y="1"/>
                      <a:pt x="20" y="59"/>
                      <a:pt x="0" y="117"/>
                    </a:cubicBezTo>
                    <a:cubicBezTo>
                      <a:pt x="0" y="175"/>
                      <a:pt x="20" y="427"/>
                      <a:pt x="20" y="427"/>
                    </a:cubicBezTo>
                    <a:lnTo>
                      <a:pt x="408" y="776"/>
                    </a:lnTo>
                    <a:cubicBezTo>
                      <a:pt x="408" y="776"/>
                      <a:pt x="427" y="602"/>
                      <a:pt x="291" y="331"/>
                    </a:cubicBezTo>
                    <a:cubicBezTo>
                      <a:pt x="253" y="253"/>
                      <a:pt x="175" y="1"/>
                      <a:pt x="136" y="1"/>
                    </a:cubicBezTo>
                    <a:close/>
                  </a:path>
                </a:pathLst>
              </a:custGeom>
              <a:solidFill>
                <a:srgbClr val="FDA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75"/>
              <p:cNvSpPr/>
              <p:nvPr/>
            </p:nvSpPr>
            <p:spPr>
              <a:xfrm>
                <a:off x="5249466" y="3509210"/>
                <a:ext cx="126005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692" extrusionOk="0">
                    <a:moveTo>
                      <a:pt x="369" y="0"/>
                    </a:moveTo>
                    <a:lnTo>
                      <a:pt x="0" y="466"/>
                    </a:lnTo>
                    <a:cubicBezTo>
                      <a:pt x="492" y="645"/>
                      <a:pt x="964" y="691"/>
                      <a:pt x="1320" y="691"/>
                    </a:cubicBezTo>
                    <a:cubicBezTo>
                      <a:pt x="1694" y="691"/>
                      <a:pt x="1939" y="640"/>
                      <a:pt x="1939" y="640"/>
                    </a:cubicBezTo>
                    <a:lnTo>
                      <a:pt x="3102" y="388"/>
                    </a:lnTo>
                    <a:lnTo>
                      <a:pt x="3102" y="20"/>
                    </a:lnTo>
                    <a:cubicBezTo>
                      <a:pt x="2688" y="113"/>
                      <a:pt x="2259" y="144"/>
                      <a:pt x="1868" y="144"/>
                    </a:cubicBezTo>
                    <a:cubicBezTo>
                      <a:pt x="1034" y="144"/>
                      <a:pt x="369" y="0"/>
                      <a:pt x="369" y="0"/>
                    </a:cubicBezTo>
                    <a:close/>
                  </a:path>
                </a:pathLst>
              </a:custGeom>
              <a:solidFill>
                <a:srgbClr val="FCAE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75"/>
              <p:cNvSpPr/>
              <p:nvPr/>
            </p:nvSpPr>
            <p:spPr>
              <a:xfrm>
                <a:off x="5264409" y="3505271"/>
                <a:ext cx="119711" cy="48039"/>
              </a:xfrm>
              <a:custGeom>
                <a:avLst/>
                <a:gdLst/>
                <a:ahLst/>
                <a:cxnLst/>
                <a:rect l="l" t="t" r="r" b="b"/>
                <a:pathLst>
                  <a:path w="2948" h="1183" extrusionOk="0">
                    <a:moveTo>
                      <a:pt x="2734" y="0"/>
                    </a:moveTo>
                    <a:cubicBezTo>
                      <a:pt x="2734" y="0"/>
                      <a:pt x="2157" y="156"/>
                      <a:pt x="1128" y="156"/>
                    </a:cubicBezTo>
                    <a:cubicBezTo>
                      <a:pt x="798" y="156"/>
                      <a:pt x="421" y="140"/>
                      <a:pt x="1" y="97"/>
                    </a:cubicBezTo>
                    <a:lnTo>
                      <a:pt x="1" y="97"/>
                    </a:lnTo>
                    <a:lnTo>
                      <a:pt x="98" y="1183"/>
                    </a:lnTo>
                    <a:cubicBezTo>
                      <a:pt x="98" y="1183"/>
                      <a:pt x="1920" y="1105"/>
                      <a:pt x="2948" y="621"/>
                    </a:cubicBezTo>
                    <a:lnTo>
                      <a:pt x="27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75"/>
              <p:cNvSpPr/>
              <p:nvPr/>
            </p:nvSpPr>
            <p:spPr>
              <a:xfrm>
                <a:off x="4631500" y="5099400"/>
                <a:ext cx="151182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086" extrusionOk="0">
                    <a:moveTo>
                      <a:pt x="2501" y="0"/>
                    </a:moveTo>
                    <a:cubicBezTo>
                      <a:pt x="2346" y="0"/>
                      <a:pt x="2152" y="213"/>
                      <a:pt x="2055" y="271"/>
                    </a:cubicBezTo>
                    <a:cubicBezTo>
                      <a:pt x="1958" y="310"/>
                      <a:pt x="0" y="911"/>
                      <a:pt x="660" y="1047"/>
                    </a:cubicBezTo>
                    <a:cubicBezTo>
                      <a:pt x="679" y="1066"/>
                      <a:pt x="2967" y="1086"/>
                      <a:pt x="3471" y="1086"/>
                    </a:cubicBezTo>
                    <a:cubicBezTo>
                      <a:pt x="3529" y="1086"/>
                      <a:pt x="3587" y="1047"/>
                      <a:pt x="3606" y="969"/>
                    </a:cubicBezTo>
                    <a:cubicBezTo>
                      <a:pt x="3645" y="795"/>
                      <a:pt x="3723" y="427"/>
                      <a:pt x="3509" y="136"/>
                    </a:cubicBezTo>
                    <a:cubicBezTo>
                      <a:pt x="3509" y="136"/>
                      <a:pt x="3246" y="228"/>
                      <a:pt x="2937" y="228"/>
                    </a:cubicBezTo>
                    <a:cubicBezTo>
                      <a:pt x="2871" y="228"/>
                      <a:pt x="2802" y="224"/>
                      <a:pt x="2734" y="213"/>
                    </a:cubicBezTo>
                    <a:cubicBezTo>
                      <a:pt x="2734" y="213"/>
                      <a:pt x="2637" y="19"/>
                      <a:pt x="2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75"/>
              <p:cNvSpPr/>
              <p:nvPr/>
            </p:nvSpPr>
            <p:spPr>
              <a:xfrm>
                <a:off x="4724410" y="3228246"/>
                <a:ext cx="37806" cy="53480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317" extrusionOk="0">
                    <a:moveTo>
                      <a:pt x="594" y="1"/>
                    </a:moveTo>
                    <a:cubicBezTo>
                      <a:pt x="465" y="1"/>
                      <a:pt x="318" y="69"/>
                      <a:pt x="213" y="192"/>
                    </a:cubicBezTo>
                    <a:cubicBezTo>
                      <a:pt x="0" y="425"/>
                      <a:pt x="19" y="1317"/>
                      <a:pt x="19" y="1317"/>
                    </a:cubicBezTo>
                    <a:lnTo>
                      <a:pt x="116" y="1045"/>
                    </a:lnTo>
                    <a:cubicBezTo>
                      <a:pt x="116" y="1045"/>
                      <a:pt x="931" y="561"/>
                      <a:pt x="872" y="231"/>
                    </a:cubicBezTo>
                    <a:cubicBezTo>
                      <a:pt x="843" y="73"/>
                      <a:pt x="728" y="1"/>
                      <a:pt x="594" y="1"/>
                    </a:cubicBezTo>
                    <a:close/>
                  </a:path>
                </a:pathLst>
              </a:custGeom>
              <a:solidFill>
                <a:srgbClr val="421F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738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oogle Shape;1220;p73"/>
          <p:cNvGrpSpPr/>
          <p:nvPr/>
        </p:nvGrpSpPr>
        <p:grpSpPr>
          <a:xfrm>
            <a:off x="1051289" y="1000126"/>
            <a:ext cx="7041421" cy="3808650"/>
            <a:chOff x="723900" y="1457325"/>
            <a:chExt cx="7712400" cy="3143375"/>
          </a:xfrm>
        </p:grpSpPr>
        <p:sp>
          <p:nvSpPr>
            <p:cNvPr id="1221" name="Google Shape;1221;p73"/>
            <p:cNvSpPr/>
            <p:nvPr/>
          </p:nvSpPr>
          <p:spPr>
            <a:xfrm>
              <a:off x="723900" y="2621900"/>
              <a:ext cx="7712400" cy="197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2" name="Google Shape;1222;p73"/>
            <p:cNvGrpSpPr/>
            <p:nvPr/>
          </p:nvGrpSpPr>
          <p:grpSpPr>
            <a:xfrm>
              <a:off x="2123121" y="1457325"/>
              <a:ext cx="6305359" cy="1164573"/>
              <a:chOff x="2123050" y="1181102"/>
              <a:chExt cx="6286500" cy="1164573"/>
            </a:xfrm>
          </p:grpSpPr>
          <p:sp>
            <p:nvSpPr>
              <p:cNvPr id="1223" name="Google Shape;1223;p73"/>
              <p:cNvSpPr/>
              <p:nvPr/>
            </p:nvSpPr>
            <p:spPr>
              <a:xfrm>
                <a:off x="2123050" y="1313075"/>
                <a:ext cx="6286500" cy="1032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4" name="Google Shape;1224;p73"/>
              <p:cNvGrpSpPr/>
              <p:nvPr/>
            </p:nvGrpSpPr>
            <p:grpSpPr>
              <a:xfrm>
                <a:off x="3047961" y="1181102"/>
                <a:ext cx="4436679" cy="364830"/>
                <a:chOff x="3061182" y="1181102"/>
                <a:chExt cx="4436679" cy="364830"/>
              </a:xfrm>
            </p:grpSpPr>
            <p:grpSp>
              <p:nvGrpSpPr>
                <p:cNvPr id="1225" name="Google Shape;1225;p73"/>
                <p:cNvGrpSpPr/>
                <p:nvPr/>
              </p:nvGrpSpPr>
              <p:grpSpPr>
                <a:xfrm>
                  <a:off x="3061182" y="1181102"/>
                  <a:ext cx="213016" cy="364830"/>
                  <a:chOff x="3061182" y="1181102"/>
                  <a:chExt cx="213016" cy="364830"/>
                </a:xfrm>
              </p:grpSpPr>
              <p:sp>
                <p:nvSpPr>
                  <p:cNvPr id="1226" name="Google Shape;1226;p73"/>
                  <p:cNvSpPr/>
                  <p:nvPr/>
                </p:nvSpPr>
                <p:spPr>
                  <a:xfrm>
                    <a:off x="3061182" y="1332810"/>
                    <a:ext cx="213016" cy="213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6" h="2677" extrusionOk="0">
                        <a:moveTo>
                          <a:pt x="1338" y="1"/>
                        </a:moveTo>
                        <a:cubicBezTo>
                          <a:pt x="601" y="1"/>
                          <a:pt x="0" y="602"/>
                          <a:pt x="0" y="1338"/>
                        </a:cubicBezTo>
                        <a:cubicBezTo>
                          <a:pt x="0" y="2075"/>
                          <a:pt x="601" y="2676"/>
                          <a:pt x="1338" y="2676"/>
                        </a:cubicBezTo>
                        <a:cubicBezTo>
                          <a:pt x="2094" y="2676"/>
                          <a:pt x="2676" y="2075"/>
                          <a:pt x="2676" y="1338"/>
                        </a:cubicBezTo>
                        <a:cubicBezTo>
                          <a:pt x="2676" y="602"/>
                          <a:pt x="2094" y="1"/>
                          <a:pt x="133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7" name="Google Shape;1227;p73"/>
                  <p:cNvSpPr/>
                  <p:nvPr/>
                </p:nvSpPr>
                <p:spPr>
                  <a:xfrm flipH="1">
                    <a:off x="3161225" y="1181102"/>
                    <a:ext cx="12925" cy="258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282" fill="none" extrusionOk="0">
                        <a:moveTo>
                          <a:pt x="0" y="6281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6200" cap="rnd" cmpd="sng">
                    <a:solidFill>
                      <a:schemeClr val="accent4"/>
                    </a:solidFill>
                    <a:prstDash val="solid"/>
                    <a:miter lim="1938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28" name="Google Shape;1228;p73"/>
                <p:cNvGrpSpPr/>
                <p:nvPr/>
              </p:nvGrpSpPr>
              <p:grpSpPr>
                <a:xfrm>
                  <a:off x="5173013" y="1181102"/>
                  <a:ext cx="213016" cy="364830"/>
                  <a:chOff x="3061182" y="1181102"/>
                  <a:chExt cx="213016" cy="364830"/>
                </a:xfrm>
              </p:grpSpPr>
              <p:sp>
                <p:nvSpPr>
                  <p:cNvPr id="1229" name="Google Shape;1229;p73"/>
                  <p:cNvSpPr/>
                  <p:nvPr/>
                </p:nvSpPr>
                <p:spPr>
                  <a:xfrm>
                    <a:off x="3061182" y="1332810"/>
                    <a:ext cx="213016" cy="213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6" h="2677" extrusionOk="0">
                        <a:moveTo>
                          <a:pt x="1338" y="1"/>
                        </a:moveTo>
                        <a:cubicBezTo>
                          <a:pt x="601" y="1"/>
                          <a:pt x="0" y="602"/>
                          <a:pt x="0" y="1338"/>
                        </a:cubicBezTo>
                        <a:cubicBezTo>
                          <a:pt x="0" y="2075"/>
                          <a:pt x="601" y="2676"/>
                          <a:pt x="1338" y="2676"/>
                        </a:cubicBezTo>
                        <a:cubicBezTo>
                          <a:pt x="2094" y="2676"/>
                          <a:pt x="2676" y="2075"/>
                          <a:pt x="2676" y="1338"/>
                        </a:cubicBezTo>
                        <a:cubicBezTo>
                          <a:pt x="2676" y="602"/>
                          <a:pt x="2094" y="1"/>
                          <a:pt x="133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0" name="Google Shape;1230;p73"/>
                  <p:cNvSpPr/>
                  <p:nvPr/>
                </p:nvSpPr>
                <p:spPr>
                  <a:xfrm flipH="1">
                    <a:off x="3161227" y="1181102"/>
                    <a:ext cx="12925" cy="258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282" fill="none" extrusionOk="0">
                        <a:moveTo>
                          <a:pt x="0" y="6281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6200" cap="rnd" cmpd="sng">
                    <a:solidFill>
                      <a:schemeClr val="accent4"/>
                    </a:solidFill>
                    <a:prstDash val="solid"/>
                    <a:miter lim="1938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31" name="Google Shape;1231;p73"/>
                <p:cNvGrpSpPr/>
                <p:nvPr/>
              </p:nvGrpSpPr>
              <p:grpSpPr>
                <a:xfrm>
                  <a:off x="7284844" y="1181102"/>
                  <a:ext cx="213016" cy="364830"/>
                  <a:chOff x="3061182" y="1181102"/>
                  <a:chExt cx="213016" cy="364830"/>
                </a:xfrm>
              </p:grpSpPr>
              <p:sp>
                <p:nvSpPr>
                  <p:cNvPr id="1232" name="Google Shape;1232;p73"/>
                  <p:cNvSpPr/>
                  <p:nvPr/>
                </p:nvSpPr>
                <p:spPr>
                  <a:xfrm>
                    <a:off x="3061182" y="1332810"/>
                    <a:ext cx="213016" cy="213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6" h="2677" extrusionOk="0">
                        <a:moveTo>
                          <a:pt x="1338" y="1"/>
                        </a:moveTo>
                        <a:cubicBezTo>
                          <a:pt x="601" y="1"/>
                          <a:pt x="0" y="602"/>
                          <a:pt x="0" y="1338"/>
                        </a:cubicBezTo>
                        <a:cubicBezTo>
                          <a:pt x="0" y="2075"/>
                          <a:pt x="601" y="2676"/>
                          <a:pt x="1338" y="2676"/>
                        </a:cubicBezTo>
                        <a:cubicBezTo>
                          <a:pt x="2094" y="2676"/>
                          <a:pt x="2676" y="2075"/>
                          <a:pt x="2676" y="1338"/>
                        </a:cubicBezTo>
                        <a:cubicBezTo>
                          <a:pt x="2676" y="602"/>
                          <a:pt x="2094" y="1"/>
                          <a:pt x="133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3" name="Google Shape;1233;p73"/>
                  <p:cNvSpPr/>
                  <p:nvPr/>
                </p:nvSpPr>
                <p:spPr>
                  <a:xfrm flipH="1">
                    <a:off x="3161228" y="1181102"/>
                    <a:ext cx="12925" cy="258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282" fill="none" extrusionOk="0">
                        <a:moveTo>
                          <a:pt x="0" y="6281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6200" cap="rnd" cmpd="sng">
                    <a:solidFill>
                      <a:schemeClr val="accent4"/>
                    </a:solidFill>
                    <a:prstDash val="solid"/>
                    <a:miter lim="1938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34" name="Google Shape;1234;p73"/>
                <p:cNvGrpSpPr/>
                <p:nvPr/>
              </p:nvGrpSpPr>
              <p:grpSpPr>
                <a:xfrm>
                  <a:off x="6228928" y="1181102"/>
                  <a:ext cx="213016" cy="364830"/>
                  <a:chOff x="3061182" y="1181102"/>
                  <a:chExt cx="213016" cy="364830"/>
                </a:xfrm>
              </p:grpSpPr>
              <p:sp>
                <p:nvSpPr>
                  <p:cNvPr id="1235" name="Google Shape;1235;p73"/>
                  <p:cNvSpPr/>
                  <p:nvPr/>
                </p:nvSpPr>
                <p:spPr>
                  <a:xfrm>
                    <a:off x="3061182" y="1332810"/>
                    <a:ext cx="213016" cy="213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6" h="2677" extrusionOk="0">
                        <a:moveTo>
                          <a:pt x="1338" y="1"/>
                        </a:moveTo>
                        <a:cubicBezTo>
                          <a:pt x="601" y="1"/>
                          <a:pt x="0" y="602"/>
                          <a:pt x="0" y="1338"/>
                        </a:cubicBezTo>
                        <a:cubicBezTo>
                          <a:pt x="0" y="2075"/>
                          <a:pt x="601" y="2676"/>
                          <a:pt x="1338" y="2676"/>
                        </a:cubicBezTo>
                        <a:cubicBezTo>
                          <a:pt x="2094" y="2676"/>
                          <a:pt x="2676" y="2075"/>
                          <a:pt x="2676" y="1338"/>
                        </a:cubicBezTo>
                        <a:cubicBezTo>
                          <a:pt x="2676" y="602"/>
                          <a:pt x="2094" y="1"/>
                          <a:pt x="133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6" name="Google Shape;1236;p73"/>
                  <p:cNvSpPr/>
                  <p:nvPr/>
                </p:nvSpPr>
                <p:spPr>
                  <a:xfrm flipH="1">
                    <a:off x="3161227" y="1181102"/>
                    <a:ext cx="12925" cy="258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282" fill="none" extrusionOk="0">
                        <a:moveTo>
                          <a:pt x="0" y="6281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6200" cap="rnd" cmpd="sng">
                    <a:solidFill>
                      <a:schemeClr val="accent4"/>
                    </a:solidFill>
                    <a:prstDash val="solid"/>
                    <a:miter lim="1938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37" name="Google Shape;1237;p73"/>
                <p:cNvGrpSpPr/>
                <p:nvPr/>
              </p:nvGrpSpPr>
              <p:grpSpPr>
                <a:xfrm>
                  <a:off x="4117097" y="1181102"/>
                  <a:ext cx="213016" cy="364830"/>
                  <a:chOff x="3061182" y="1181102"/>
                  <a:chExt cx="213016" cy="364830"/>
                </a:xfrm>
              </p:grpSpPr>
              <p:sp>
                <p:nvSpPr>
                  <p:cNvPr id="1238" name="Google Shape;1238;p73"/>
                  <p:cNvSpPr/>
                  <p:nvPr/>
                </p:nvSpPr>
                <p:spPr>
                  <a:xfrm>
                    <a:off x="3061182" y="1332810"/>
                    <a:ext cx="213016" cy="213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6" h="2677" extrusionOk="0">
                        <a:moveTo>
                          <a:pt x="1338" y="1"/>
                        </a:moveTo>
                        <a:cubicBezTo>
                          <a:pt x="601" y="1"/>
                          <a:pt x="0" y="602"/>
                          <a:pt x="0" y="1338"/>
                        </a:cubicBezTo>
                        <a:cubicBezTo>
                          <a:pt x="0" y="2075"/>
                          <a:pt x="601" y="2676"/>
                          <a:pt x="1338" y="2676"/>
                        </a:cubicBezTo>
                        <a:cubicBezTo>
                          <a:pt x="2094" y="2676"/>
                          <a:pt x="2676" y="2075"/>
                          <a:pt x="2676" y="1338"/>
                        </a:cubicBezTo>
                        <a:cubicBezTo>
                          <a:pt x="2676" y="602"/>
                          <a:pt x="2094" y="1"/>
                          <a:pt x="133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9" name="Google Shape;1239;p73"/>
                  <p:cNvSpPr/>
                  <p:nvPr/>
                </p:nvSpPr>
                <p:spPr>
                  <a:xfrm flipH="1">
                    <a:off x="3161226" y="1181102"/>
                    <a:ext cx="12925" cy="258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282" fill="none" extrusionOk="0">
                        <a:moveTo>
                          <a:pt x="0" y="6281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6200" cap="rnd" cmpd="sng">
                    <a:solidFill>
                      <a:schemeClr val="accent4"/>
                    </a:solidFill>
                    <a:prstDash val="solid"/>
                    <a:miter lim="1938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240" name="Google Shape;1240;p73"/>
          <p:cNvSpPr txBox="1">
            <a:spLocks noGrp="1"/>
          </p:cNvSpPr>
          <p:nvPr>
            <p:ph type="title"/>
          </p:nvPr>
        </p:nvSpPr>
        <p:spPr>
          <a:xfrm>
            <a:off x="715800" y="542925"/>
            <a:ext cx="771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 Pengumpulan Data</a:t>
            </a:r>
            <a:endParaRPr dirty="0"/>
          </a:p>
        </p:txBody>
      </p:sp>
      <p:graphicFrame>
        <p:nvGraphicFramePr>
          <p:cNvPr id="1241" name="Google Shape;1241;p73"/>
          <p:cNvGraphicFramePr/>
          <p:nvPr>
            <p:extLst>
              <p:ext uri="{D42A27DB-BD31-4B8C-83A1-F6EECF244321}">
                <p14:modId xmlns:p14="http://schemas.microsoft.com/office/powerpoint/2010/main" val="3929236607"/>
              </p:ext>
            </p:extLst>
          </p:nvPr>
        </p:nvGraphicFramePr>
        <p:xfrm>
          <a:off x="1058429" y="1704410"/>
          <a:ext cx="7027142" cy="2958560"/>
        </p:xfrm>
        <a:graphic>
          <a:graphicData uri="http://schemas.openxmlformats.org/drawingml/2006/table">
            <a:tbl>
              <a:tblPr>
                <a:noFill/>
                <a:tableStyleId>{44DBD051-3B14-4DB1-B894-C32F2455EC60}</a:tableStyleId>
              </a:tblPr>
              <a:tblGrid>
                <a:gridCol w="159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34437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 err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Oktober</a:t>
                      </a:r>
                      <a:endParaRPr lang="en-US" sz="1900" b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2023</a:t>
                      </a:r>
                      <a:endParaRPr sz="1900" b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 b="1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November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 b="1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2023</a:t>
                      </a:r>
                      <a:endParaRPr sz="1900" b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 b="1" dirty="0" err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Desember</a:t>
                      </a:r>
                      <a:endParaRPr lang="en-US" sz="1900" b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 b="1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2023</a:t>
                      </a:r>
                      <a:endParaRPr sz="1900" b="1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Observasi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s/d 10 okt</a:t>
                      </a:r>
                      <a:endParaRPr sz="14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…</a:t>
                      </a:r>
                      <a:endParaRPr sz="14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…</a:t>
                      </a:r>
                      <a:endParaRPr sz="14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Backlog Sprint Planning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 s/d 25 okt</a:t>
                      </a:r>
                      <a:endParaRPr sz="14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…</a:t>
                      </a:r>
                      <a:endParaRPr sz="14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…</a:t>
                      </a:r>
                      <a:endParaRPr sz="14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Perancangan</a:t>
                      </a:r>
                      <a:endParaRPr lang="en-US"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Sistem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…</a:t>
                      </a:r>
                      <a:endParaRPr sz="14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okt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s/d 30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nov</a:t>
                      </a:r>
                      <a:endParaRPr sz="14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…</a:t>
                      </a:r>
                      <a:endParaRPr sz="14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897780"/>
                  </a:ext>
                </a:extLst>
              </a:tr>
              <a:tr h="557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Pengujian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…</a:t>
                      </a:r>
                      <a:endParaRPr sz="14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…</a:t>
                      </a:r>
                      <a:endParaRPr sz="14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s/d 15 des</a:t>
                      </a:r>
                      <a:endParaRPr sz="14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33D1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10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0"/>
          <p:cNvSpPr txBox="1">
            <a:spLocks noGrp="1"/>
          </p:cNvSpPr>
          <p:nvPr>
            <p:ph type="title" idx="2"/>
          </p:nvPr>
        </p:nvSpPr>
        <p:spPr>
          <a:xfrm>
            <a:off x="2220750" y="2538286"/>
            <a:ext cx="47025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Perancangan Sistem</a:t>
            </a:r>
            <a:endParaRPr dirty="0"/>
          </a:p>
        </p:txBody>
      </p:sp>
      <p:sp>
        <p:nvSpPr>
          <p:cNvPr id="1091" name="Google Shape;1091;p70"/>
          <p:cNvSpPr txBox="1">
            <a:spLocks noGrp="1"/>
          </p:cNvSpPr>
          <p:nvPr>
            <p:ph type="title"/>
          </p:nvPr>
        </p:nvSpPr>
        <p:spPr>
          <a:xfrm>
            <a:off x="4101750" y="1422036"/>
            <a:ext cx="94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92" name="Google Shape;1092;p70"/>
          <p:cNvSpPr txBox="1">
            <a:spLocks noGrp="1"/>
          </p:cNvSpPr>
          <p:nvPr>
            <p:ph type="subTitle" idx="1"/>
          </p:nvPr>
        </p:nvSpPr>
        <p:spPr>
          <a:xfrm>
            <a:off x="2060100" y="3592089"/>
            <a:ext cx="5023800" cy="4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Proses perancangan, sistem yang sedang berjalan, sistem usulan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3"/>
          <p:cNvSpPr txBox="1">
            <a:spLocks noGrp="1"/>
          </p:cNvSpPr>
          <p:nvPr>
            <p:ph type="title" idx="16"/>
          </p:nvPr>
        </p:nvSpPr>
        <p:spPr>
          <a:xfrm>
            <a:off x="723775" y="542925"/>
            <a:ext cx="7705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Pada perancangan sistem interface</a:t>
            </a:r>
            <a:endParaRPr dirty="0"/>
          </a:p>
        </p:txBody>
      </p:sp>
      <p:sp>
        <p:nvSpPr>
          <p:cNvPr id="877" name="Google Shape;877;p63"/>
          <p:cNvSpPr txBox="1">
            <a:spLocks noGrp="1"/>
          </p:cNvSpPr>
          <p:nvPr>
            <p:ph type="title"/>
          </p:nvPr>
        </p:nvSpPr>
        <p:spPr>
          <a:xfrm flipH="1">
            <a:off x="3540775" y="1811121"/>
            <a:ext cx="20718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</a:t>
            </a:r>
            <a:endParaRPr dirty="0"/>
          </a:p>
        </p:txBody>
      </p:sp>
      <p:sp>
        <p:nvSpPr>
          <p:cNvPr id="878" name="Google Shape;878;p63"/>
          <p:cNvSpPr txBox="1">
            <a:spLocks noGrp="1"/>
          </p:cNvSpPr>
          <p:nvPr>
            <p:ph type="title" idx="2"/>
          </p:nvPr>
        </p:nvSpPr>
        <p:spPr>
          <a:xfrm flipH="1">
            <a:off x="3360925" y="2192025"/>
            <a:ext cx="24315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Gaya </a:t>
            </a:r>
            <a:r>
              <a:rPr lang="en-US" dirty="0" err="1"/>
              <a:t>tampilan</a:t>
            </a:r>
            <a:r>
              <a:rPr lang="en-US" dirty="0"/>
              <a:t> web (Styling).</a:t>
            </a:r>
          </a:p>
        </p:txBody>
      </p:sp>
      <p:sp>
        <p:nvSpPr>
          <p:cNvPr id="879" name="Google Shape;879;p63"/>
          <p:cNvSpPr txBox="1">
            <a:spLocks noGrp="1"/>
          </p:cNvSpPr>
          <p:nvPr>
            <p:ph type="title" idx="3"/>
          </p:nvPr>
        </p:nvSpPr>
        <p:spPr>
          <a:xfrm flipH="1">
            <a:off x="719075" y="1811121"/>
            <a:ext cx="20718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880" name="Google Shape;880;p63"/>
          <p:cNvSpPr txBox="1">
            <a:spLocks noGrp="1"/>
          </p:cNvSpPr>
          <p:nvPr>
            <p:ph type="title" idx="4"/>
          </p:nvPr>
        </p:nvSpPr>
        <p:spPr>
          <a:xfrm flipH="1">
            <a:off x="539225" y="2192025"/>
            <a:ext cx="24315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Markup </a:t>
            </a:r>
            <a:r>
              <a:rPr lang="en-US" dirty="0" err="1"/>
              <a:t>bahasa</a:t>
            </a:r>
            <a:r>
              <a:rPr lang="en-US" dirty="0"/>
              <a:t> web dasar.</a:t>
            </a:r>
            <a:endParaRPr dirty="0"/>
          </a:p>
        </p:txBody>
      </p:sp>
      <p:sp>
        <p:nvSpPr>
          <p:cNvPr id="881" name="Google Shape;881;p63"/>
          <p:cNvSpPr txBox="1">
            <a:spLocks noGrp="1"/>
          </p:cNvSpPr>
          <p:nvPr>
            <p:ph type="title" idx="5"/>
          </p:nvPr>
        </p:nvSpPr>
        <p:spPr>
          <a:xfrm flipH="1">
            <a:off x="6353125" y="1811121"/>
            <a:ext cx="20718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JS</a:t>
            </a:r>
            <a:endParaRPr dirty="0"/>
          </a:p>
        </p:txBody>
      </p:sp>
      <p:sp>
        <p:nvSpPr>
          <p:cNvPr id="882" name="Google Shape;882;p63"/>
          <p:cNvSpPr txBox="1">
            <a:spLocks noGrp="1"/>
          </p:cNvSpPr>
          <p:nvPr>
            <p:ph type="title" idx="6"/>
          </p:nvPr>
        </p:nvSpPr>
        <p:spPr>
          <a:xfrm flipH="1">
            <a:off x="6173275" y="2192025"/>
            <a:ext cx="24315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Interaksi yang dilakukan oleh user.</a:t>
            </a:r>
            <a:endParaRPr dirty="0"/>
          </a:p>
        </p:txBody>
      </p:sp>
      <p:sp>
        <p:nvSpPr>
          <p:cNvPr id="883" name="Google Shape;883;p63"/>
          <p:cNvSpPr txBox="1">
            <a:spLocks noGrp="1"/>
          </p:cNvSpPr>
          <p:nvPr>
            <p:ph type="title" idx="7"/>
          </p:nvPr>
        </p:nvSpPr>
        <p:spPr>
          <a:xfrm flipH="1">
            <a:off x="4954325" y="3582679"/>
            <a:ext cx="20718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TailwindCSS</a:t>
            </a:r>
            <a:endParaRPr dirty="0"/>
          </a:p>
        </p:txBody>
      </p:sp>
      <p:sp>
        <p:nvSpPr>
          <p:cNvPr id="884" name="Google Shape;884;p63"/>
          <p:cNvSpPr txBox="1">
            <a:spLocks noGrp="1"/>
          </p:cNvSpPr>
          <p:nvPr>
            <p:ph type="title" idx="8"/>
          </p:nvPr>
        </p:nvSpPr>
        <p:spPr>
          <a:xfrm flipH="1">
            <a:off x="4774475" y="3963579"/>
            <a:ext cx="24315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Framework CSS dengan kelas </a:t>
            </a:r>
            <a:r>
              <a:rPr lang="en-US" dirty="0" err="1"/>
              <a:t>utilitas</a:t>
            </a:r>
            <a:r>
              <a:rPr lang="en-US" dirty="0"/>
              <a:t>.</a:t>
            </a:r>
          </a:p>
        </p:txBody>
      </p:sp>
      <p:sp>
        <p:nvSpPr>
          <p:cNvPr id="885" name="Google Shape;885;p63"/>
          <p:cNvSpPr txBox="1">
            <a:spLocks noGrp="1"/>
          </p:cNvSpPr>
          <p:nvPr>
            <p:ph type="title" idx="9"/>
          </p:nvPr>
        </p:nvSpPr>
        <p:spPr>
          <a:xfrm flipH="1">
            <a:off x="2132625" y="3582671"/>
            <a:ext cx="20718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JQuery</a:t>
            </a:r>
            <a:endParaRPr dirty="0"/>
          </a:p>
        </p:txBody>
      </p:sp>
      <p:sp>
        <p:nvSpPr>
          <p:cNvPr id="886" name="Google Shape;886;p63"/>
          <p:cNvSpPr txBox="1">
            <a:spLocks noGrp="1"/>
          </p:cNvSpPr>
          <p:nvPr>
            <p:ph type="title" idx="13"/>
          </p:nvPr>
        </p:nvSpPr>
        <p:spPr>
          <a:xfrm flipH="1">
            <a:off x="1952775" y="3963579"/>
            <a:ext cx="24315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Libraries JavaScript untuk </a:t>
            </a:r>
            <a:r>
              <a:rPr lang="en-US" dirty="0" err="1"/>
              <a:t>manipulasi</a:t>
            </a:r>
            <a:r>
              <a:rPr lang="en-US" dirty="0"/>
              <a:t> DOM.</a:t>
            </a:r>
            <a:endParaRPr dirty="0"/>
          </a:p>
        </p:txBody>
      </p:sp>
      <p:sp>
        <p:nvSpPr>
          <p:cNvPr id="889" name="Google Shape;889;p63"/>
          <p:cNvSpPr/>
          <p:nvPr/>
        </p:nvSpPr>
        <p:spPr>
          <a:xfrm>
            <a:off x="1595225" y="1352356"/>
            <a:ext cx="319500" cy="319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63"/>
          <p:cNvSpPr/>
          <p:nvPr/>
        </p:nvSpPr>
        <p:spPr>
          <a:xfrm>
            <a:off x="4412250" y="1352356"/>
            <a:ext cx="319500" cy="319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63"/>
          <p:cNvSpPr/>
          <p:nvPr/>
        </p:nvSpPr>
        <p:spPr>
          <a:xfrm>
            <a:off x="7229275" y="1352356"/>
            <a:ext cx="319500" cy="31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63"/>
          <p:cNvSpPr/>
          <p:nvPr/>
        </p:nvSpPr>
        <p:spPr>
          <a:xfrm flipH="1">
            <a:off x="5825800" y="3115460"/>
            <a:ext cx="319500" cy="319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63"/>
          <p:cNvSpPr/>
          <p:nvPr/>
        </p:nvSpPr>
        <p:spPr>
          <a:xfrm flipH="1">
            <a:off x="3008775" y="3115460"/>
            <a:ext cx="319500" cy="3195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63"/>
          <p:cNvSpPr txBox="1">
            <a:spLocks noGrp="1"/>
          </p:cNvSpPr>
          <p:nvPr>
            <p:ph type="title"/>
          </p:nvPr>
        </p:nvSpPr>
        <p:spPr>
          <a:xfrm>
            <a:off x="1356275" y="1308325"/>
            <a:ext cx="797400" cy="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</a:rPr>
              <a:t>1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896" name="Google Shape;896;p63"/>
          <p:cNvSpPr txBox="1">
            <a:spLocks noGrp="1"/>
          </p:cNvSpPr>
          <p:nvPr>
            <p:ph type="title"/>
          </p:nvPr>
        </p:nvSpPr>
        <p:spPr>
          <a:xfrm>
            <a:off x="4173300" y="1315900"/>
            <a:ext cx="797400" cy="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</a:rPr>
              <a:t>2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897" name="Google Shape;897;p63"/>
          <p:cNvSpPr txBox="1">
            <a:spLocks noGrp="1"/>
          </p:cNvSpPr>
          <p:nvPr>
            <p:ph type="title"/>
          </p:nvPr>
        </p:nvSpPr>
        <p:spPr>
          <a:xfrm>
            <a:off x="6990325" y="1308325"/>
            <a:ext cx="797400" cy="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</a:rPr>
              <a:t>3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898" name="Google Shape;898;p63"/>
          <p:cNvSpPr txBox="1">
            <a:spLocks noGrp="1"/>
          </p:cNvSpPr>
          <p:nvPr>
            <p:ph type="title"/>
          </p:nvPr>
        </p:nvSpPr>
        <p:spPr>
          <a:xfrm>
            <a:off x="2769825" y="3078429"/>
            <a:ext cx="797400" cy="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</a:rPr>
              <a:t>4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899" name="Google Shape;899;p63"/>
          <p:cNvSpPr txBox="1">
            <a:spLocks noGrp="1"/>
          </p:cNvSpPr>
          <p:nvPr>
            <p:ph type="title"/>
          </p:nvPr>
        </p:nvSpPr>
        <p:spPr>
          <a:xfrm>
            <a:off x="5586850" y="3086004"/>
            <a:ext cx="797400" cy="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</a:rPr>
              <a:t>5</a:t>
            </a:r>
            <a:endParaRPr sz="16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9"/>
          <p:cNvSpPr txBox="1">
            <a:spLocks noGrp="1"/>
          </p:cNvSpPr>
          <p:nvPr>
            <p:ph type="title"/>
          </p:nvPr>
        </p:nvSpPr>
        <p:spPr>
          <a:xfrm>
            <a:off x="715800" y="542925"/>
            <a:ext cx="771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yang sedang berjalan</a:t>
            </a:r>
            <a:endParaRPr dirty="0"/>
          </a:p>
        </p:txBody>
      </p:sp>
      <p:sp>
        <p:nvSpPr>
          <p:cNvPr id="1062" name="Google Shape;1062;p69"/>
          <p:cNvSpPr/>
          <p:nvPr/>
        </p:nvSpPr>
        <p:spPr>
          <a:xfrm>
            <a:off x="2193063" y="1353528"/>
            <a:ext cx="222185" cy="1358877"/>
          </a:xfrm>
          <a:custGeom>
            <a:avLst/>
            <a:gdLst/>
            <a:ahLst/>
            <a:cxnLst/>
            <a:rect l="l" t="t" r="r" b="b"/>
            <a:pathLst>
              <a:path w="9204" h="44792" extrusionOk="0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6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69"/>
          <p:cNvSpPr/>
          <p:nvPr/>
        </p:nvSpPr>
        <p:spPr>
          <a:xfrm>
            <a:off x="1497231" y="2644172"/>
            <a:ext cx="1095352" cy="568811"/>
          </a:xfrm>
          <a:custGeom>
            <a:avLst/>
            <a:gdLst/>
            <a:ahLst/>
            <a:cxnLst/>
            <a:rect l="l" t="t" r="r" b="b"/>
            <a:pathLst>
              <a:path w="45375" h="23563" extrusionOk="0">
                <a:moveTo>
                  <a:pt x="0" y="0"/>
                </a:moveTo>
                <a:lnTo>
                  <a:pt x="0" y="23563"/>
                </a:lnTo>
                <a:lnTo>
                  <a:pt x="33599" y="23563"/>
                </a:lnTo>
                <a:cubicBezTo>
                  <a:pt x="40100" y="23563"/>
                  <a:pt x="45375" y="18288"/>
                  <a:pt x="45375" y="11788"/>
                </a:cubicBezTo>
                <a:cubicBezTo>
                  <a:pt x="45375" y="5275"/>
                  <a:pt x="40100" y="0"/>
                  <a:pt x="335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20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5" name="Google Shape;1065;p69"/>
          <p:cNvSpPr txBox="1"/>
          <p:nvPr/>
        </p:nvSpPr>
        <p:spPr>
          <a:xfrm>
            <a:off x="846376" y="1341621"/>
            <a:ext cx="1260900" cy="94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ato"/>
                <a:ea typeface="Lato"/>
                <a:cs typeface="Lato"/>
                <a:sym typeface="Lato"/>
              </a:rPr>
              <a:t>Rencana Kegiatan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6" name="Google Shape;1066;p69"/>
          <p:cNvSpPr/>
          <p:nvPr/>
        </p:nvSpPr>
        <p:spPr>
          <a:xfrm>
            <a:off x="4485145" y="1353528"/>
            <a:ext cx="222185" cy="1358877"/>
          </a:xfrm>
          <a:custGeom>
            <a:avLst/>
            <a:gdLst/>
            <a:ahLst/>
            <a:cxnLst/>
            <a:rect l="l" t="t" r="r" b="b"/>
            <a:pathLst>
              <a:path w="9204" h="44792" extrusionOk="0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7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69"/>
          <p:cNvSpPr/>
          <p:nvPr/>
        </p:nvSpPr>
        <p:spPr>
          <a:xfrm>
            <a:off x="3687572" y="2644172"/>
            <a:ext cx="1197392" cy="568811"/>
          </a:xfrm>
          <a:custGeom>
            <a:avLst/>
            <a:gdLst/>
            <a:ahLst/>
            <a:cxnLst/>
            <a:rect l="l" t="t" r="r" b="b"/>
            <a:pathLst>
              <a:path w="49602" h="23563" extrusionOk="0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20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9" name="Google Shape;1069;p69"/>
          <p:cNvSpPr txBox="1"/>
          <p:nvPr/>
        </p:nvSpPr>
        <p:spPr>
          <a:xfrm>
            <a:off x="2676525" y="1341620"/>
            <a:ext cx="1722841" cy="1003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ato"/>
                <a:ea typeface="Lato"/>
                <a:cs typeface="Lato"/>
                <a:sym typeface="Lato"/>
              </a:rPr>
              <a:t>Surat Permohonan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0" name="Google Shape;1070;p69"/>
          <p:cNvSpPr/>
          <p:nvPr/>
        </p:nvSpPr>
        <p:spPr>
          <a:xfrm>
            <a:off x="6774065" y="1353528"/>
            <a:ext cx="222498" cy="1358877"/>
          </a:xfrm>
          <a:custGeom>
            <a:avLst/>
            <a:gdLst/>
            <a:ahLst/>
            <a:cxnLst/>
            <a:rect l="l" t="t" r="r" b="b"/>
            <a:pathLst>
              <a:path w="9217" h="44792" extrusionOk="0">
                <a:moveTo>
                  <a:pt x="1" y="1"/>
                </a:moveTo>
                <a:lnTo>
                  <a:pt x="1" y="33291"/>
                </a:lnTo>
                <a:cubicBezTo>
                  <a:pt x="1" y="38244"/>
                  <a:pt x="2823" y="42649"/>
                  <a:pt x="7097" y="44792"/>
                </a:cubicBezTo>
                <a:lnTo>
                  <a:pt x="9216" y="44792"/>
                </a:lnTo>
                <a:lnTo>
                  <a:pt x="9216" y="43328"/>
                </a:lnTo>
                <a:cubicBezTo>
                  <a:pt x="5025" y="41804"/>
                  <a:pt x="2192" y="37827"/>
                  <a:pt x="2192" y="33291"/>
                </a:cubicBezTo>
                <a:lnTo>
                  <a:pt x="219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69"/>
          <p:cNvSpPr/>
          <p:nvPr/>
        </p:nvSpPr>
        <p:spPr>
          <a:xfrm>
            <a:off x="5976500" y="2644172"/>
            <a:ext cx="1197706" cy="568811"/>
          </a:xfrm>
          <a:custGeom>
            <a:avLst/>
            <a:gdLst/>
            <a:ahLst/>
            <a:cxnLst/>
            <a:rect l="l" t="t" r="r" b="b"/>
            <a:pathLst>
              <a:path w="49615" h="23563" extrusionOk="0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40" y="23563"/>
                  <a:pt x="49614" y="18288"/>
                  <a:pt x="49614" y="11788"/>
                </a:cubicBezTo>
                <a:cubicBezTo>
                  <a:pt x="49614" y="5275"/>
                  <a:pt x="44340" y="0"/>
                  <a:pt x="378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20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3" name="Google Shape;1073;p69"/>
          <p:cNvSpPr txBox="1"/>
          <p:nvPr/>
        </p:nvSpPr>
        <p:spPr>
          <a:xfrm>
            <a:off x="4174011" y="1341620"/>
            <a:ext cx="2517469" cy="115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ato"/>
                <a:ea typeface="Lato"/>
                <a:cs typeface="Lato"/>
                <a:sym typeface="Lato"/>
              </a:rPr>
              <a:t>Respon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ato"/>
                <a:ea typeface="Lato"/>
                <a:cs typeface="Lato"/>
                <a:sym typeface="Lato"/>
              </a:rPr>
              <a:t>Penerimaan kegiatan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4" name="Google Shape;1074;p69"/>
          <p:cNvSpPr/>
          <p:nvPr/>
        </p:nvSpPr>
        <p:spPr>
          <a:xfrm>
            <a:off x="3277163" y="3162817"/>
            <a:ext cx="222185" cy="1294052"/>
          </a:xfrm>
          <a:custGeom>
            <a:avLst/>
            <a:gdLst/>
            <a:ahLst/>
            <a:cxnLst/>
            <a:rect l="l" t="t" r="r" b="b"/>
            <a:pathLst>
              <a:path w="9204" h="44804" extrusionOk="0">
                <a:moveTo>
                  <a:pt x="7097" y="0"/>
                </a:moveTo>
                <a:cubicBezTo>
                  <a:pt x="2810" y="2143"/>
                  <a:pt x="0" y="6549"/>
                  <a:pt x="0" y="11514"/>
                </a:cubicBezTo>
                <a:lnTo>
                  <a:pt x="0" y="44803"/>
                </a:lnTo>
                <a:lnTo>
                  <a:pt x="2179" y="44803"/>
                </a:lnTo>
                <a:lnTo>
                  <a:pt x="2179" y="11514"/>
                </a:lnTo>
                <a:cubicBezTo>
                  <a:pt x="2179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69"/>
          <p:cNvSpPr/>
          <p:nvPr/>
        </p:nvSpPr>
        <p:spPr>
          <a:xfrm>
            <a:off x="2543097" y="2644172"/>
            <a:ext cx="1197416" cy="568811"/>
          </a:xfrm>
          <a:custGeom>
            <a:avLst/>
            <a:gdLst/>
            <a:ahLst/>
            <a:cxnLst/>
            <a:rect l="l" t="t" r="r" b="b"/>
            <a:pathLst>
              <a:path w="49603" h="23563" extrusionOk="0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20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7" name="Google Shape;1077;p69"/>
          <p:cNvSpPr txBox="1"/>
          <p:nvPr/>
        </p:nvSpPr>
        <p:spPr>
          <a:xfrm>
            <a:off x="1571625" y="3512481"/>
            <a:ext cx="1619727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ato"/>
                <a:ea typeface="Lato"/>
                <a:cs typeface="Lato"/>
                <a:sym typeface="Lato"/>
              </a:rPr>
              <a:t>Dana yang dibutuhkan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8" name="Google Shape;1078;p69"/>
          <p:cNvSpPr/>
          <p:nvPr/>
        </p:nvSpPr>
        <p:spPr>
          <a:xfrm>
            <a:off x="5569252" y="3162817"/>
            <a:ext cx="222209" cy="1294052"/>
          </a:xfrm>
          <a:custGeom>
            <a:avLst/>
            <a:gdLst/>
            <a:ahLst/>
            <a:cxnLst/>
            <a:rect l="l" t="t" r="r" b="b"/>
            <a:pathLst>
              <a:path w="9205" h="44804" extrusionOk="0">
                <a:moveTo>
                  <a:pt x="7097" y="0"/>
                </a:moveTo>
                <a:cubicBezTo>
                  <a:pt x="2811" y="2143"/>
                  <a:pt x="1" y="6549"/>
                  <a:pt x="1" y="11514"/>
                </a:cubicBezTo>
                <a:lnTo>
                  <a:pt x="1" y="44803"/>
                </a:lnTo>
                <a:lnTo>
                  <a:pt x="2180" y="44803"/>
                </a:lnTo>
                <a:lnTo>
                  <a:pt x="2180" y="11514"/>
                </a:lnTo>
                <a:cubicBezTo>
                  <a:pt x="2180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69"/>
          <p:cNvSpPr/>
          <p:nvPr/>
        </p:nvSpPr>
        <p:spPr>
          <a:xfrm>
            <a:off x="4832048" y="2644172"/>
            <a:ext cx="1197682" cy="568811"/>
          </a:xfrm>
          <a:custGeom>
            <a:avLst/>
            <a:gdLst/>
            <a:ahLst/>
            <a:cxnLst/>
            <a:rect l="l" t="t" r="r" b="b"/>
            <a:pathLst>
              <a:path w="49614" h="23563" extrusionOk="0">
                <a:moveTo>
                  <a:pt x="0" y="0"/>
                </a:moveTo>
                <a:cubicBezTo>
                  <a:pt x="4620" y="1917"/>
                  <a:pt x="7870" y="6477"/>
                  <a:pt x="7870" y="11788"/>
                </a:cubicBezTo>
                <a:cubicBezTo>
                  <a:pt x="7870" y="17098"/>
                  <a:pt x="4620" y="21646"/>
                  <a:pt x="0" y="23563"/>
                </a:cubicBezTo>
                <a:lnTo>
                  <a:pt x="37826" y="23563"/>
                </a:lnTo>
                <a:cubicBezTo>
                  <a:pt x="44339" y="23563"/>
                  <a:pt x="49614" y="18288"/>
                  <a:pt x="49614" y="11788"/>
                </a:cubicBezTo>
                <a:cubicBezTo>
                  <a:pt x="49614" y="5275"/>
                  <a:pt x="44339" y="0"/>
                  <a:pt x="378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0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1" name="Google Shape;1081;p69"/>
          <p:cNvSpPr txBox="1"/>
          <p:nvPr/>
        </p:nvSpPr>
        <p:spPr>
          <a:xfrm>
            <a:off x="4130441" y="3512481"/>
            <a:ext cx="135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ato"/>
                <a:ea typeface="Lato"/>
                <a:cs typeface="Lato"/>
                <a:sym typeface="Lato"/>
              </a:rPr>
              <a:t>Proposal Kegiatan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2" name="Google Shape;1082;p69"/>
          <p:cNvSpPr/>
          <p:nvPr/>
        </p:nvSpPr>
        <p:spPr>
          <a:xfrm>
            <a:off x="7858203" y="3162817"/>
            <a:ext cx="222185" cy="1294052"/>
          </a:xfrm>
          <a:custGeom>
            <a:avLst/>
            <a:gdLst/>
            <a:ahLst/>
            <a:cxnLst/>
            <a:rect l="l" t="t" r="r" b="b"/>
            <a:pathLst>
              <a:path w="9204" h="44804" extrusionOk="0">
                <a:moveTo>
                  <a:pt x="7096" y="0"/>
                </a:moveTo>
                <a:cubicBezTo>
                  <a:pt x="2810" y="2143"/>
                  <a:pt x="0" y="6549"/>
                  <a:pt x="0" y="11514"/>
                </a:cubicBezTo>
                <a:lnTo>
                  <a:pt x="0" y="44803"/>
                </a:lnTo>
                <a:lnTo>
                  <a:pt x="2179" y="44803"/>
                </a:lnTo>
                <a:lnTo>
                  <a:pt x="2179" y="11514"/>
                </a:lnTo>
                <a:cubicBezTo>
                  <a:pt x="2179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69"/>
          <p:cNvSpPr/>
          <p:nvPr/>
        </p:nvSpPr>
        <p:spPr>
          <a:xfrm>
            <a:off x="7120976" y="2644172"/>
            <a:ext cx="1197682" cy="568811"/>
          </a:xfrm>
          <a:custGeom>
            <a:avLst/>
            <a:gdLst/>
            <a:ahLst/>
            <a:cxnLst/>
            <a:rect l="l" t="t" r="r" b="b"/>
            <a:pathLst>
              <a:path w="49614" h="23563" extrusionOk="0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40" y="23563"/>
                  <a:pt x="49614" y="18288"/>
                  <a:pt x="49614" y="11788"/>
                </a:cubicBezTo>
                <a:cubicBezTo>
                  <a:pt x="49614" y="5275"/>
                  <a:pt x="44340" y="0"/>
                  <a:pt x="378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20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5" name="Google Shape;1085;p69"/>
          <p:cNvSpPr txBox="1"/>
          <p:nvPr/>
        </p:nvSpPr>
        <p:spPr>
          <a:xfrm>
            <a:off x="6419393" y="3512481"/>
            <a:ext cx="135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ato"/>
                <a:ea typeface="Lato"/>
                <a:cs typeface="Lato"/>
                <a:sym typeface="Lato"/>
              </a:rPr>
              <a:t>Kegiatan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6"/>
          <p:cNvSpPr txBox="1">
            <a:spLocks noGrp="1"/>
          </p:cNvSpPr>
          <p:nvPr>
            <p:ph type="title"/>
          </p:nvPr>
        </p:nvSpPr>
        <p:spPr>
          <a:xfrm>
            <a:off x="715800" y="542925"/>
            <a:ext cx="771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usulan</a:t>
            </a:r>
            <a:endParaRPr dirty="0"/>
          </a:p>
        </p:txBody>
      </p:sp>
      <p:sp>
        <p:nvSpPr>
          <p:cNvPr id="998" name="Google Shape;998;p66"/>
          <p:cNvSpPr txBox="1"/>
          <p:nvPr/>
        </p:nvSpPr>
        <p:spPr>
          <a:xfrm flipH="1">
            <a:off x="5409350" y="1769385"/>
            <a:ext cx="2071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Penjadwalan</a:t>
            </a:r>
            <a:endParaRPr sz="20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9" name="Google Shape;999;p66"/>
          <p:cNvSpPr txBox="1"/>
          <p:nvPr/>
        </p:nvSpPr>
        <p:spPr>
          <a:xfrm flipH="1">
            <a:off x="5229500" y="2226489"/>
            <a:ext cx="2431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Lakukan penjadwalan dan fasilitas yang digunakan</a:t>
            </a:r>
            <a:endParaRPr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0" name="Google Shape;1000;p66"/>
          <p:cNvSpPr txBox="1"/>
          <p:nvPr/>
        </p:nvSpPr>
        <p:spPr>
          <a:xfrm flipH="1">
            <a:off x="1662850" y="1769385"/>
            <a:ext cx="2071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ato"/>
                <a:ea typeface="Lato"/>
                <a:cs typeface="Lato"/>
                <a:sym typeface="Lato"/>
              </a:rPr>
              <a:t>Proposal &amp; Pengajuan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1" name="Google Shape;1001;p66"/>
          <p:cNvSpPr txBox="1"/>
          <p:nvPr/>
        </p:nvSpPr>
        <p:spPr>
          <a:xfrm flipH="1">
            <a:off x="1483000" y="2226488"/>
            <a:ext cx="2431500" cy="93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Melakukan proposal dan pengajuan dapat dilakukan secara online</a:t>
            </a:r>
            <a:endParaRPr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2" name="Google Shape;1002;p66"/>
          <p:cNvSpPr txBox="1"/>
          <p:nvPr/>
        </p:nvSpPr>
        <p:spPr>
          <a:xfrm flipH="1">
            <a:off x="5393290" y="3780750"/>
            <a:ext cx="2071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Kegiatan</a:t>
            </a:r>
            <a:endParaRPr sz="20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3" name="Google Shape;1003;p66"/>
          <p:cNvSpPr txBox="1"/>
          <p:nvPr/>
        </p:nvSpPr>
        <p:spPr>
          <a:xfrm flipH="1">
            <a:off x="5185059" y="4347825"/>
            <a:ext cx="2431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Kegiatan acara berlangsung</a:t>
            </a:r>
            <a:endParaRPr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4" name="Google Shape;1004;p66"/>
          <p:cNvSpPr txBox="1"/>
          <p:nvPr/>
        </p:nvSpPr>
        <p:spPr>
          <a:xfrm flipH="1">
            <a:off x="1297672" y="3855703"/>
            <a:ext cx="2746485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ato"/>
                <a:ea typeface="Lato"/>
                <a:cs typeface="Lato"/>
                <a:sym typeface="Lato"/>
              </a:rPr>
              <a:t>Respon penerimaan kegiatan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5" name="Google Shape;1005;p66"/>
          <p:cNvSpPr txBox="1"/>
          <p:nvPr/>
        </p:nvSpPr>
        <p:spPr>
          <a:xfrm flipH="1">
            <a:off x="1466940" y="4345828"/>
            <a:ext cx="2431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Menunggu acc kegiatan</a:t>
            </a:r>
            <a:endParaRPr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06" name="Google Shape;1006;p66"/>
          <p:cNvGrpSpPr/>
          <p:nvPr/>
        </p:nvGrpSpPr>
        <p:grpSpPr>
          <a:xfrm>
            <a:off x="2535868" y="3236666"/>
            <a:ext cx="301035" cy="465765"/>
            <a:chOff x="6164975" y="3211525"/>
            <a:chExt cx="191425" cy="296175"/>
          </a:xfrm>
        </p:grpSpPr>
        <p:sp>
          <p:nvSpPr>
            <p:cNvPr id="1007" name="Google Shape;1007;p66"/>
            <p:cNvSpPr/>
            <p:nvPr/>
          </p:nvSpPr>
          <p:spPr>
            <a:xfrm>
              <a:off x="6269750" y="3371400"/>
              <a:ext cx="68525" cy="84300"/>
            </a:xfrm>
            <a:custGeom>
              <a:avLst/>
              <a:gdLst/>
              <a:ahLst/>
              <a:cxnLst/>
              <a:rect l="l" t="t" r="r" b="b"/>
              <a:pathLst>
                <a:path w="2741" h="3372" extrusionOk="0">
                  <a:moveTo>
                    <a:pt x="1670" y="1"/>
                  </a:moveTo>
                  <a:cubicBezTo>
                    <a:pt x="1166" y="316"/>
                    <a:pt x="599" y="505"/>
                    <a:pt x="0" y="568"/>
                  </a:cubicBezTo>
                  <a:lnTo>
                    <a:pt x="0" y="1482"/>
                  </a:lnTo>
                  <a:lnTo>
                    <a:pt x="1890" y="3372"/>
                  </a:lnTo>
                  <a:lnTo>
                    <a:pt x="2741" y="3372"/>
                  </a:lnTo>
                  <a:lnTo>
                    <a:pt x="2741" y="3340"/>
                  </a:lnTo>
                  <a:lnTo>
                    <a:pt x="2741" y="2301"/>
                  </a:lnTo>
                  <a:cubicBezTo>
                    <a:pt x="2741" y="1356"/>
                    <a:pt x="2300" y="536"/>
                    <a:pt x="1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6"/>
            <p:cNvSpPr/>
            <p:nvPr/>
          </p:nvSpPr>
          <p:spPr>
            <a:xfrm>
              <a:off x="6228775" y="3424175"/>
              <a:ext cx="62250" cy="30750"/>
            </a:xfrm>
            <a:custGeom>
              <a:avLst/>
              <a:gdLst/>
              <a:ahLst/>
              <a:cxnLst/>
              <a:rect l="l" t="t" r="r" b="b"/>
              <a:pathLst>
                <a:path w="2490" h="1230" extrusionOk="0">
                  <a:moveTo>
                    <a:pt x="1229" y="1"/>
                  </a:moveTo>
                  <a:lnTo>
                    <a:pt x="1" y="1229"/>
                  </a:lnTo>
                  <a:lnTo>
                    <a:pt x="2490" y="122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6"/>
            <p:cNvSpPr/>
            <p:nvPr/>
          </p:nvSpPr>
          <p:spPr>
            <a:xfrm>
              <a:off x="6182300" y="3369825"/>
              <a:ext cx="69350" cy="85100"/>
            </a:xfrm>
            <a:custGeom>
              <a:avLst/>
              <a:gdLst/>
              <a:ahLst/>
              <a:cxnLst/>
              <a:rect l="l" t="t" r="r" b="b"/>
              <a:pathLst>
                <a:path w="2774" h="3404" extrusionOk="0">
                  <a:moveTo>
                    <a:pt x="1072" y="1"/>
                  </a:moveTo>
                  <a:cubicBezTo>
                    <a:pt x="411" y="599"/>
                    <a:pt x="1" y="1419"/>
                    <a:pt x="1" y="2332"/>
                  </a:cubicBezTo>
                  <a:lnTo>
                    <a:pt x="1" y="3403"/>
                  </a:lnTo>
                  <a:lnTo>
                    <a:pt x="883" y="3403"/>
                  </a:lnTo>
                  <a:lnTo>
                    <a:pt x="2773" y="1513"/>
                  </a:lnTo>
                  <a:lnTo>
                    <a:pt x="2773" y="599"/>
                  </a:lnTo>
                  <a:cubicBezTo>
                    <a:pt x="2143" y="568"/>
                    <a:pt x="1576" y="316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6"/>
            <p:cNvSpPr/>
            <p:nvPr/>
          </p:nvSpPr>
          <p:spPr>
            <a:xfrm>
              <a:off x="6164975" y="3472225"/>
              <a:ext cx="191425" cy="35475"/>
            </a:xfrm>
            <a:custGeom>
              <a:avLst/>
              <a:gdLst/>
              <a:ahLst/>
              <a:cxnLst/>
              <a:rect l="l" t="t" r="r" b="b"/>
              <a:pathLst>
                <a:path w="7657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lnTo>
                    <a:pt x="6932" y="1418"/>
                  </a:lnTo>
                  <a:cubicBezTo>
                    <a:pt x="7341" y="1418"/>
                    <a:pt x="7657" y="1103"/>
                    <a:pt x="7657" y="725"/>
                  </a:cubicBezTo>
                  <a:cubicBezTo>
                    <a:pt x="7594" y="316"/>
                    <a:pt x="7278" y="1"/>
                    <a:pt x="6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6"/>
            <p:cNvSpPr/>
            <p:nvPr/>
          </p:nvSpPr>
          <p:spPr>
            <a:xfrm>
              <a:off x="6164975" y="3211525"/>
              <a:ext cx="191425" cy="35475"/>
            </a:xfrm>
            <a:custGeom>
              <a:avLst/>
              <a:gdLst/>
              <a:ahLst/>
              <a:cxnLst/>
              <a:rect l="l" t="t" r="r" b="b"/>
              <a:pathLst>
                <a:path w="7657" h="1419" extrusionOk="0">
                  <a:moveTo>
                    <a:pt x="725" y="0"/>
                  </a:moveTo>
                  <a:cubicBezTo>
                    <a:pt x="316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lnTo>
                    <a:pt x="6932" y="1418"/>
                  </a:lnTo>
                  <a:cubicBezTo>
                    <a:pt x="7341" y="1418"/>
                    <a:pt x="7657" y="1103"/>
                    <a:pt x="7657" y="725"/>
                  </a:cubicBezTo>
                  <a:cubicBezTo>
                    <a:pt x="7594" y="284"/>
                    <a:pt x="7278" y="0"/>
                    <a:pt x="6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6"/>
            <p:cNvSpPr/>
            <p:nvPr/>
          </p:nvSpPr>
          <p:spPr>
            <a:xfrm>
              <a:off x="6183100" y="3262725"/>
              <a:ext cx="155175" cy="35650"/>
            </a:xfrm>
            <a:custGeom>
              <a:avLst/>
              <a:gdLst/>
              <a:ahLst/>
              <a:cxnLst/>
              <a:rect l="l" t="t" r="r" b="b"/>
              <a:pathLst>
                <a:path w="6207" h="1426" extrusionOk="0">
                  <a:moveTo>
                    <a:pt x="0" y="0"/>
                  </a:moveTo>
                  <a:lnTo>
                    <a:pt x="0" y="441"/>
                  </a:lnTo>
                  <a:lnTo>
                    <a:pt x="568" y="788"/>
                  </a:lnTo>
                  <a:cubicBezTo>
                    <a:pt x="1355" y="1213"/>
                    <a:pt x="2237" y="1426"/>
                    <a:pt x="3112" y="1426"/>
                  </a:cubicBezTo>
                  <a:cubicBezTo>
                    <a:pt x="3986" y="1426"/>
                    <a:pt x="4852" y="1213"/>
                    <a:pt x="5608" y="788"/>
                  </a:cubicBezTo>
                  <a:lnTo>
                    <a:pt x="6207" y="441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6"/>
            <p:cNvSpPr/>
            <p:nvPr/>
          </p:nvSpPr>
          <p:spPr>
            <a:xfrm>
              <a:off x="6181525" y="3294225"/>
              <a:ext cx="155975" cy="74050"/>
            </a:xfrm>
            <a:custGeom>
              <a:avLst/>
              <a:gdLst/>
              <a:ahLst/>
              <a:cxnLst/>
              <a:rect l="l" t="t" r="r" b="b"/>
              <a:pathLst>
                <a:path w="6239" h="2962" extrusionOk="0">
                  <a:moveTo>
                    <a:pt x="0" y="0"/>
                  </a:moveTo>
                  <a:cubicBezTo>
                    <a:pt x="126" y="1607"/>
                    <a:pt x="1481" y="2962"/>
                    <a:pt x="3119" y="2962"/>
                  </a:cubicBezTo>
                  <a:cubicBezTo>
                    <a:pt x="4758" y="2962"/>
                    <a:pt x="6112" y="1607"/>
                    <a:pt x="6238" y="0"/>
                  </a:cubicBezTo>
                  <a:lnTo>
                    <a:pt x="6238" y="0"/>
                  </a:lnTo>
                  <a:lnTo>
                    <a:pt x="5986" y="126"/>
                  </a:lnTo>
                  <a:cubicBezTo>
                    <a:pt x="5136" y="631"/>
                    <a:pt x="4096" y="883"/>
                    <a:pt x="3119" y="883"/>
                  </a:cubicBezTo>
                  <a:cubicBezTo>
                    <a:pt x="2143" y="883"/>
                    <a:pt x="1166" y="631"/>
                    <a:pt x="252" y="1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66"/>
          <p:cNvGrpSpPr/>
          <p:nvPr/>
        </p:nvGrpSpPr>
        <p:grpSpPr>
          <a:xfrm>
            <a:off x="2452913" y="1176540"/>
            <a:ext cx="463249" cy="464507"/>
            <a:chOff x="1674750" y="3254050"/>
            <a:chExt cx="294575" cy="295375"/>
          </a:xfrm>
        </p:grpSpPr>
        <p:sp>
          <p:nvSpPr>
            <p:cNvPr id="1015" name="Google Shape;1015;p66"/>
            <p:cNvSpPr/>
            <p:nvPr/>
          </p:nvSpPr>
          <p:spPr>
            <a:xfrm>
              <a:off x="1691275" y="3351700"/>
              <a:ext cx="278050" cy="197725"/>
            </a:xfrm>
            <a:custGeom>
              <a:avLst/>
              <a:gdLst/>
              <a:ahLst/>
              <a:cxnLst/>
              <a:rect l="l" t="t" r="r" b="b"/>
              <a:pathLst>
                <a:path w="11122" h="7909" extrusionOk="0">
                  <a:moveTo>
                    <a:pt x="10535" y="0"/>
                  </a:moveTo>
                  <a:cubicBezTo>
                    <a:pt x="10489" y="0"/>
                    <a:pt x="10442" y="10"/>
                    <a:pt x="10397" y="33"/>
                  </a:cubicBezTo>
                  <a:cubicBezTo>
                    <a:pt x="10208" y="64"/>
                    <a:pt x="10114" y="253"/>
                    <a:pt x="10177" y="474"/>
                  </a:cubicBezTo>
                  <a:cubicBezTo>
                    <a:pt x="10334" y="978"/>
                    <a:pt x="10429" y="1482"/>
                    <a:pt x="10429" y="1986"/>
                  </a:cubicBezTo>
                  <a:cubicBezTo>
                    <a:pt x="10429" y="4885"/>
                    <a:pt x="8066" y="7247"/>
                    <a:pt x="5199" y="7247"/>
                  </a:cubicBezTo>
                  <a:cubicBezTo>
                    <a:pt x="3561" y="7247"/>
                    <a:pt x="2017" y="6397"/>
                    <a:pt x="1072" y="5137"/>
                  </a:cubicBezTo>
                  <a:lnTo>
                    <a:pt x="1733" y="5137"/>
                  </a:lnTo>
                  <a:cubicBezTo>
                    <a:pt x="1922" y="5137"/>
                    <a:pt x="2080" y="4979"/>
                    <a:pt x="2080" y="4790"/>
                  </a:cubicBezTo>
                  <a:cubicBezTo>
                    <a:pt x="2080" y="4601"/>
                    <a:pt x="1922" y="4443"/>
                    <a:pt x="1733" y="4443"/>
                  </a:cubicBezTo>
                  <a:lnTo>
                    <a:pt x="347" y="4443"/>
                  </a:lnTo>
                  <a:cubicBezTo>
                    <a:pt x="158" y="4443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47" y="6523"/>
                  </a:cubicBezTo>
                  <a:cubicBezTo>
                    <a:pt x="536" y="6523"/>
                    <a:pt x="694" y="6365"/>
                    <a:pt x="694" y="6176"/>
                  </a:cubicBezTo>
                  <a:lnTo>
                    <a:pt x="694" y="5767"/>
                  </a:lnTo>
                  <a:cubicBezTo>
                    <a:pt x="1796" y="7090"/>
                    <a:pt x="3466" y="7909"/>
                    <a:pt x="5199" y="7909"/>
                  </a:cubicBezTo>
                  <a:cubicBezTo>
                    <a:pt x="8412" y="7909"/>
                    <a:pt x="11122" y="5231"/>
                    <a:pt x="11122" y="1986"/>
                  </a:cubicBezTo>
                  <a:cubicBezTo>
                    <a:pt x="11122" y="1419"/>
                    <a:pt x="10996" y="820"/>
                    <a:pt x="10838" y="222"/>
                  </a:cubicBezTo>
                  <a:cubicBezTo>
                    <a:pt x="10814" y="102"/>
                    <a:pt x="10681" y="0"/>
                    <a:pt x="10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6"/>
            <p:cNvSpPr/>
            <p:nvPr/>
          </p:nvSpPr>
          <p:spPr>
            <a:xfrm>
              <a:off x="1674750" y="3254050"/>
              <a:ext cx="277250" cy="197900"/>
            </a:xfrm>
            <a:custGeom>
              <a:avLst/>
              <a:gdLst/>
              <a:ahLst/>
              <a:cxnLst/>
              <a:rect l="l" t="t" r="r" b="b"/>
              <a:pathLst>
                <a:path w="11090" h="7916" extrusionOk="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6"/>
            <p:cNvSpPr/>
            <p:nvPr/>
          </p:nvSpPr>
          <p:spPr>
            <a:xfrm>
              <a:off x="1727500" y="3306825"/>
              <a:ext cx="189075" cy="189050"/>
            </a:xfrm>
            <a:custGeom>
              <a:avLst/>
              <a:gdLst/>
              <a:ahLst/>
              <a:cxnLst/>
              <a:rect l="l" t="t" r="r" b="b"/>
              <a:pathLst>
                <a:path w="7563" h="7562" extrusionOk="0">
                  <a:moveTo>
                    <a:pt x="3750" y="2048"/>
                  </a:moveTo>
                  <a:cubicBezTo>
                    <a:pt x="3939" y="2048"/>
                    <a:pt x="4097" y="2206"/>
                    <a:pt x="4097" y="2426"/>
                  </a:cubicBezTo>
                  <a:lnTo>
                    <a:pt x="4097" y="3435"/>
                  </a:lnTo>
                  <a:lnTo>
                    <a:pt x="4475" y="3435"/>
                  </a:lnTo>
                  <a:cubicBezTo>
                    <a:pt x="4664" y="3435"/>
                    <a:pt x="4821" y="3592"/>
                    <a:pt x="4821" y="3781"/>
                  </a:cubicBezTo>
                  <a:cubicBezTo>
                    <a:pt x="4821" y="4002"/>
                    <a:pt x="4664" y="4159"/>
                    <a:pt x="4475" y="4159"/>
                  </a:cubicBezTo>
                  <a:lnTo>
                    <a:pt x="3750" y="4159"/>
                  </a:lnTo>
                  <a:cubicBezTo>
                    <a:pt x="3561" y="4159"/>
                    <a:pt x="3403" y="4002"/>
                    <a:pt x="3403" y="3781"/>
                  </a:cubicBezTo>
                  <a:lnTo>
                    <a:pt x="3403" y="2426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3435" y="0"/>
                  </a:moveTo>
                  <a:cubicBezTo>
                    <a:pt x="2647" y="95"/>
                    <a:pt x="1923" y="410"/>
                    <a:pt x="1356" y="883"/>
                  </a:cubicBezTo>
                  <a:lnTo>
                    <a:pt x="2049" y="1576"/>
                  </a:lnTo>
                  <a:cubicBezTo>
                    <a:pt x="2175" y="1702"/>
                    <a:pt x="2175" y="1954"/>
                    <a:pt x="2049" y="2048"/>
                  </a:cubicBezTo>
                  <a:cubicBezTo>
                    <a:pt x="1986" y="2111"/>
                    <a:pt x="1899" y="2143"/>
                    <a:pt x="1812" y="2143"/>
                  </a:cubicBezTo>
                  <a:cubicBezTo>
                    <a:pt x="1726" y="2143"/>
                    <a:pt x="1639" y="2111"/>
                    <a:pt x="1576" y="2048"/>
                  </a:cubicBezTo>
                  <a:lnTo>
                    <a:pt x="883" y="1355"/>
                  </a:lnTo>
                  <a:cubicBezTo>
                    <a:pt x="410" y="1922"/>
                    <a:pt x="95" y="2647"/>
                    <a:pt x="1" y="3435"/>
                  </a:cubicBezTo>
                  <a:lnTo>
                    <a:pt x="1041" y="3435"/>
                  </a:lnTo>
                  <a:cubicBezTo>
                    <a:pt x="1230" y="3435"/>
                    <a:pt x="1387" y="3592"/>
                    <a:pt x="1387" y="3781"/>
                  </a:cubicBezTo>
                  <a:cubicBezTo>
                    <a:pt x="1387" y="3970"/>
                    <a:pt x="1230" y="4128"/>
                    <a:pt x="1041" y="4128"/>
                  </a:cubicBezTo>
                  <a:lnTo>
                    <a:pt x="1" y="4128"/>
                  </a:lnTo>
                  <a:cubicBezTo>
                    <a:pt x="95" y="4915"/>
                    <a:pt x="410" y="5640"/>
                    <a:pt x="883" y="6238"/>
                  </a:cubicBezTo>
                  <a:lnTo>
                    <a:pt x="1576" y="5514"/>
                  </a:lnTo>
                  <a:cubicBezTo>
                    <a:pt x="1639" y="5451"/>
                    <a:pt x="1734" y="5419"/>
                    <a:pt x="1824" y="5419"/>
                  </a:cubicBezTo>
                  <a:cubicBezTo>
                    <a:pt x="1915" y="5419"/>
                    <a:pt x="2001" y="5451"/>
                    <a:pt x="2049" y="5514"/>
                  </a:cubicBezTo>
                  <a:cubicBezTo>
                    <a:pt x="2175" y="5640"/>
                    <a:pt x="2175" y="5860"/>
                    <a:pt x="2049" y="5986"/>
                  </a:cubicBezTo>
                  <a:lnTo>
                    <a:pt x="1356" y="6711"/>
                  </a:lnTo>
                  <a:cubicBezTo>
                    <a:pt x="1923" y="7184"/>
                    <a:pt x="2647" y="7499"/>
                    <a:pt x="3435" y="7562"/>
                  </a:cubicBezTo>
                  <a:lnTo>
                    <a:pt x="3435" y="6553"/>
                  </a:lnTo>
                  <a:cubicBezTo>
                    <a:pt x="3435" y="6333"/>
                    <a:pt x="3592" y="6175"/>
                    <a:pt x="3781" y="6175"/>
                  </a:cubicBezTo>
                  <a:cubicBezTo>
                    <a:pt x="4002" y="6175"/>
                    <a:pt x="4160" y="6333"/>
                    <a:pt x="4160" y="6553"/>
                  </a:cubicBezTo>
                  <a:lnTo>
                    <a:pt x="4160" y="7562"/>
                  </a:lnTo>
                  <a:cubicBezTo>
                    <a:pt x="4947" y="7499"/>
                    <a:pt x="5640" y="7184"/>
                    <a:pt x="6239" y="6711"/>
                  </a:cubicBezTo>
                  <a:lnTo>
                    <a:pt x="5514" y="5986"/>
                  </a:lnTo>
                  <a:cubicBezTo>
                    <a:pt x="5420" y="5860"/>
                    <a:pt x="5420" y="5640"/>
                    <a:pt x="5514" y="5514"/>
                  </a:cubicBezTo>
                  <a:cubicBezTo>
                    <a:pt x="5577" y="5451"/>
                    <a:pt x="5672" y="5419"/>
                    <a:pt x="5762" y="5419"/>
                  </a:cubicBezTo>
                  <a:cubicBezTo>
                    <a:pt x="5853" y="5419"/>
                    <a:pt x="5940" y="5451"/>
                    <a:pt x="5987" y="5514"/>
                  </a:cubicBezTo>
                  <a:lnTo>
                    <a:pt x="6711" y="6238"/>
                  </a:lnTo>
                  <a:cubicBezTo>
                    <a:pt x="7184" y="5640"/>
                    <a:pt x="7499" y="4915"/>
                    <a:pt x="7562" y="4128"/>
                  </a:cubicBezTo>
                  <a:lnTo>
                    <a:pt x="6554" y="4128"/>
                  </a:lnTo>
                  <a:cubicBezTo>
                    <a:pt x="6365" y="4128"/>
                    <a:pt x="6207" y="3970"/>
                    <a:pt x="6207" y="3781"/>
                  </a:cubicBezTo>
                  <a:cubicBezTo>
                    <a:pt x="6207" y="3592"/>
                    <a:pt x="6365" y="3435"/>
                    <a:pt x="6554" y="3435"/>
                  </a:cubicBezTo>
                  <a:lnTo>
                    <a:pt x="7562" y="3435"/>
                  </a:lnTo>
                  <a:cubicBezTo>
                    <a:pt x="7499" y="2647"/>
                    <a:pt x="7184" y="1922"/>
                    <a:pt x="6711" y="1355"/>
                  </a:cubicBezTo>
                  <a:lnTo>
                    <a:pt x="5987" y="2048"/>
                  </a:lnTo>
                  <a:cubicBezTo>
                    <a:pt x="5940" y="2111"/>
                    <a:pt x="5853" y="2143"/>
                    <a:pt x="5762" y="2143"/>
                  </a:cubicBezTo>
                  <a:cubicBezTo>
                    <a:pt x="5672" y="2143"/>
                    <a:pt x="5577" y="2111"/>
                    <a:pt x="5514" y="2048"/>
                  </a:cubicBezTo>
                  <a:cubicBezTo>
                    <a:pt x="5420" y="1922"/>
                    <a:pt x="5420" y="1702"/>
                    <a:pt x="5514" y="1576"/>
                  </a:cubicBezTo>
                  <a:lnTo>
                    <a:pt x="6239" y="883"/>
                  </a:lnTo>
                  <a:cubicBezTo>
                    <a:pt x="5640" y="410"/>
                    <a:pt x="4947" y="95"/>
                    <a:pt x="4160" y="0"/>
                  </a:cubicBezTo>
                  <a:lnTo>
                    <a:pt x="4160" y="1040"/>
                  </a:lnTo>
                  <a:cubicBezTo>
                    <a:pt x="4160" y="1229"/>
                    <a:pt x="4002" y="1387"/>
                    <a:pt x="3781" y="1387"/>
                  </a:cubicBezTo>
                  <a:cubicBezTo>
                    <a:pt x="3592" y="1387"/>
                    <a:pt x="3435" y="1229"/>
                    <a:pt x="3435" y="1040"/>
                  </a:cubicBezTo>
                  <a:lnTo>
                    <a:pt x="34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66"/>
          <p:cNvGrpSpPr/>
          <p:nvPr/>
        </p:nvGrpSpPr>
        <p:grpSpPr>
          <a:xfrm>
            <a:off x="6232771" y="1153697"/>
            <a:ext cx="467023" cy="465765"/>
            <a:chOff x="3859600" y="3591950"/>
            <a:chExt cx="296975" cy="296175"/>
          </a:xfrm>
        </p:grpSpPr>
        <p:sp>
          <p:nvSpPr>
            <p:cNvPr id="1019" name="Google Shape;1019;p66"/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6"/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6"/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66"/>
          <p:cNvGrpSpPr/>
          <p:nvPr/>
        </p:nvGrpSpPr>
        <p:grpSpPr>
          <a:xfrm>
            <a:off x="6196287" y="3237295"/>
            <a:ext cx="473195" cy="464507"/>
            <a:chOff x="5716825" y="3235950"/>
            <a:chExt cx="300900" cy="295375"/>
          </a:xfrm>
        </p:grpSpPr>
        <p:sp>
          <p:nvSpPr>
            <p:cNvPr id="1023" name="Google Shape;1023;p66"/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6"/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6"/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6"/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2"/>
          <p:cNvSpPr txBox="1">
            <a:spLocks noGrp="1"/>
          </p:cNvSpPr>
          <p:nvPr>
            <p:ph type="title" idx="3"/>
          </p:nvPr>
        </p:nvSpPr>
        <p:spPr>
          <a:xfrm>
            <a:off x="714375" y="542925"/>
            <a:ext cx="7715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Keuntungan dari sistem usulan</a:t>
            </a:r>
            <a:endParaRPr dirty="0"/>
          </a:p>
        </p:txBody>
      </p:sp>
      <p:grpSp>
        <p:nvGrpSpPr>
          <p:cNvPr id="726" name="Google Shape;726;p62"/>
          <p:cNvGrpSpPr/>
          <p:nvPr/>
        </p:nvGrpSpPr>
        <p:grpSpPr>
          <a:xfrm>
            <a:off x="1616722" y="2344670"/>
            <a:ext cx="2057531" cy="2256106"/>
            <a:chOff x="1459439" y="2427876"/>
            <a:chExt cx="2367428" cy="2715583"/>
          </a:xfrm>
        </p:grpSpPr>
        <p:sp>
          <p:nvSpPr>
            <p:cNvPr id="727" name="Google Shape;727;p62"/>
            <p:cNvSpPr/>
            <p:nvPr/>
          </p:nvSpPr>
          <p:spPr>
            <a:xfrm>
              <a:off x="1459439" y="2582359"/>
              <a:ext cx="2367428" cy="2561100"/>
            </a:xfrm>
            <a:custGeom>
              <a:avLst/>
              <a:gdLst/>
              <a:ahLst/>
              <a:cxnLst/>
              <a:rect l="l" t="t" r="r" b="b"/>
              <a:pathLst>
                <a:path w="56841" h="61491" extrusionOk="0">
                  <a:moveTo>
                    <a:pt x="3922" y="0"/>
                  </a:moveTo>
                  <a:cubicBezTo>
                    <a:pt x="1764" y="0"/>
                    <a:pt x="1" y="1763"/>
                    <a:pt x="1" y="3921"/>
                  </a:cubicBezTo>
                  <a:lnTo>
                    <a:pt x="1" y="57569"/>
                  </a:lnTo>
                  <a:cubicBezTo>
                    <a:pt x="1" y="59727"/>
                    <a:pt x="1764" y="61490"/>
                    <a:pt x="3922" y="61490"/>
                  </a:cubicBezTo>
                  <a:lnTo>
                    <a:pt x="52950" y="61490"/>
                  </a:lnTo>
                  <a:cubicBezTo>
                    <a:pt x="55108" y="61490"/>
                    <a:pt x="56841" y="59727"/>
                    <a:pt x="56841" y="57569"/>
                  </a:cubicBezTo>
                  <a:lnTo>
                    <a:pt x="56841" y="3921"/>
                  </a:lnTo>
                  <a:cubicBezTo>
                    <a:pt x="56841" y="1763"/>
                    <a:pt x="55108" y="0"/>
                    <a:pt x="5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2"/>
            <p:cNvSpPr/>
            <p:nvPr/>
          </p:nvSpPr>
          <p:spPr>
            <a:xfrm>
              <a:off x="1459439" y="2582359"/>
              <a:ext cx="2367428" cy="531746"/>
            </a:xfrm>
            <a:custGeom>
              <a:avLst/>
              <a:gdLst/>
              <a:ahLst/>
              <a:cxnLst/>
              <a:rect l="l" t="t" r="r" b="b"/>
              <a:pathLst>
                <a:path w="56841" h="12767" extrusionOk="0">
                  <a:moveTo>
                    <a:pt x="3922" y="0"/>
                  </a:moveTo>
                  <a:cubicBezTo>
                    <a:pt x="1764" y="0"/>
                    <a:pt x="1" y="1763"/>
                    <a:pt x="1" y="3921"/>
                  </a:cubicBezTo>
                  <a:lnTo>
                    <a:pt x="1" y="12766"/>
                  </a:lnTo>
                  <a:lnTo>
                    <a:pt x="56841" y="12766"/>
                  </a:lnTo>
                  <a:lnTo>
                    <a:pt x="56841" y="3921"/>
                  </a:lnTo>
                  <a:cubicBezTo>
                    <a:pt x="56841" y="1763"/>
                    <a:pt x="55108" y="0"/>
                    <a:pt x="52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2"/>
            <p:cNvSpPr/>
            <p:nvPr/>
          </p:nvSpPr>
          <p:spPr>
            <a:xfrm>
              <a:off x="1459439" y="2582359"/>
              <a:ext cx="2367428" cy="2561100"/>
            </a:xfrm>
            <a:custGeom>
              <a:avLst/>
              <a:gdLst/>
              <a:ahLst/>
              <a:cxnLst/>
              <a:rect l="l" t="t" r="r" b="b"/>
              <a:pathLst>
                <a:path w="56841" h="61491" fill="none" extrusionOk="0">
                  <a:moveTo>
                    <a:pt x="56841" y="3921"/>
                  </a:moveTo>
                  <a:lnTo>
                    <a:pt x="56841" y="57569"/>
                  </a:lnTo>
                  <a:cubicBezTo>
                    <a:pt x="56841" y="59727"/>
                    <a:pt x="55108" y="61490"/>
                    <a:pt x="52950" y="61490"/>
                  </a:cubicBezTo>
                  <a:lnTo>
                    <a:pt x="3922" y="61490"/>
                  </a:lnTo>
                  <a:cubicBezTo>
                    <a:pt x="1764" y="61490"/>
                    <a:pt x="1" y="59727"/>
                    <a:pt x="1" y="57569"/>
                  </a:cubicBezTo>
                  <a:lnTo>
                    <a:pt x="1" y="3921"/>
                  </a:lnTo>
                  <a:cubicBezTo>
                    <a:pt x="1" y="1763"/>
                    <a:pt x="1764" y="0"/>
                    <a:pt x="3922" y="0"/>
                  </a:cubicBezTo>
                  <a:lnTo>
                    <a:pt x="52950" y="0"/>
                  </a:lnTo>
                  <a:cubicBezTo>
                    <a:pt x="55108" y="0"/>
                    <a:pt x="56841" y="1763"/>
                    <a:pt x="56841" y="39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2"/>
            <p:cNvSpPr/>
            <p:nvPr/>
          </p:nvSpPr>
          <p:spPr>
            <a:xfrm>
              <a:off x="1459439" y="2582359"/>
              <a:ext cx="2367428" cy="531746"/>
            </a:xfrm>
            <a:custGeom>
              <a:avLst/>
              <a:gdLst/>
              <a:ahLst/>
              <a:cxnLst/>
              <a:rect l="l" t="t" r="r" b="b"/>
              <a:pathLst>
                <a:path w="56841" h="12767" fill="none" extrusionOk="0">
                  <a:moveTo>
                    <a:pt x="56841" y="3921"/>
                  </a:moveTo>
                  <a:lnTo>
                    <a:pt x="56841" y="12766"/>
                  </a:lnTo>
                  <a:lnTo>
                    <a:pt x="1" y="12766"/>
                  </a:lnTo>
                  <a:lnTo>
                    <a:pt x="1" y="3921"/>
                  </a:lnTo>
                  <a:cubicBezTo>
                    <a:pt x="1" y="1763"/>
                    <a:pt x="1764" y="0"/>
                    <a:pt x="3922" y="0"/>
                  </a:cubicBezTo>
                  <a:lnTo>
                    <a:pt x="52950" y="0"/>
                  </a:lnTo>
                  <a:cubicBezTo>
                    <a:pt x="55108" y="0"/>
                    <a:pt x="56841" y="1763"/>
                    <a:pt x="56841" y="392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2"/>
            <p:cNvSpPr/>
            <p:nvPr/>
          </p:nvSpPr>
          <p:spPr>
            <a:xfrm>
              <a:off x="1841793" y="2427876"/>
              <a:ext cx="60809" cy="301338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0" y="335"/>
                    <a:pt x="0" y="730"/>
                  </a:cubicBezTo>
                  <a:lnTo>
                    <a:pt x="0" y="6506"/>
                  </a:lnTo>
                  <a:cubicBezTo>
                    <a:pt x="0" y="6901"/>
                    <a:pt x="335" y="7235"/>
                    <a:pt x="730" y="7235"/>
                  </a:cubicBezTo>
                  <a:cubicBezTo>
                    <a:pt x="1155" y="7235"/>
                    <a:pt x="1459" y="6901"/>
                    <a:pt x="1459" y="6506"/>
                  </a:cubicBezTo>
                  <a:lnTo>
                    <a:pt x="1459" y="730"/>
                  </a:lnTo>
                  <a:cubicBezTo>
                    <a:pt x="1459" y="335"/>
                    <a:pt x="1155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2"/>
            <p:cNvSpPr/>
            <p:nvPr/>
          </p:nvSpPr>
          <p:spPr>
            <a:xfrm>
              <a:off x="2145636" y="2427876"/>
              <a:ext cx="62058" cy="301338"/>
            </a:xfrm>
            <a:custGeom>
              <a:avLst/>
              <a:gdLst/>
              <a:ahLst/>
              <a:cxnLst/>
              <a:rect l="l" t="t" r="r" b="b"/>
              <a:pathLst>
                <a:path w="1490" h="7235" extrusionOk="0">
                  <a:moveTo>
                    <a:pt x="760" y="1"/>
                  </a:moveTo>
                  <a:cubicBezTo>
                    <a:pt x="335" y="1"/>
                    <a:pt x="0" y="335"/>
                    <a:pt x="0" y="730"/>
                  </a:cubicBezTo>
                  <a:lnTo>
                    <a:pt x="0" y="6506"/>
                  </a:lnTo>
                  <a:cubicBezTo>
                    <a:pt x="0" y="6901"/>
                    <a:pt x="335" y="7235"/>
                    <a:pt x="760" y="7235"/>
                  </a:cubicBezTo>
                  <a:cubicBezTo>
                    <a:pt x="1155" y="7235"/>
                    <a:pt x="1490" y="6901"/>
                    <a:pt x="1490" y="6506"/>
                  </a:cubicBezTo>
                  <a:lnTo>
                    <a:pt x="1490" y="730"/>
                  </a:lnTo>
                  <a:cubicBezTo>
                    <a:pt x="1490" y="335"/>
                    <a:pt x="1155" y="1"/>
                    <a:pt x="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2"/>
            <p:cNvSpPr/>
            <p:nvPr/>
          </p:nvSpPr>
          <p:spPr>
            <a:xfrm>
              <a:off x="2450728" y="2427876"/>
              <a:ext cx="60809" cy="301338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30" y="7235"/>
                  </a:cubicBezTo>
                  <a:cubicBezTo>
                    <a:pt x="1125" y="7235"/>
                    <a:pt x="1460" y="6901"/>
                    <a:pt x="1460" y="6506"/>
                  </a:cubicBezTo>
                  <a:lnTo>
                    <a:pt x="1460" y="730"/>
                  </a:lnTo>
                  <a:cubicBezTo>
                    <a:pt x="1460" y="33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2"/>
            <p:cNvSpPr/>
            <p:nvPr/>
          </p:nvSpPr>
          <p:spPr>
            <a:xfrm>
              <a:off x="2754570" y="2427876"/>
              <a:ext cx="60809" cy="301338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30" y="7235"/>
                  </a:cubicBezTo>
                  <a:cubicBezTo>
                    <a:pt x="1156" y="7235"/>
                    <a:pt x="1460" y="6901"/>
                    <a:pt x="1460" y="6506"/>
                  </a:cubicBezTo>
                  <a:lnTo>
                    <a:pt x="1460" y="730"/>
                  </a:lnTo>
                  <a:cubicBezTo>
                    <a:pt x="1460" y="335"/>
                    <a:pt x="1156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2"/>
            <p:cNvSpPr/>
            <p:nvPr/>
          </p:nvSpPr>
          <p:spPr>
            <a:xfrm>
              <a:off x="3058412" y="2427876"/>
              <a:ext cx="62058" cy="301338"/>
            </a:xfrm>
            <a:custGeom>
              <a:avLst/>
              <a:gdLst/>
              <a:ahLst/>
              <a:cxnLst/>
              <a:rect l="l" t="t" r="r" b="b"/>
              <a:pathLst>
                <a:path w="1490" h="7235" extrusionOk="0">
                  <a:moveTo>
                    <a:pt x="76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60" y="7235"/>
                  </a:cubicBezTo>
                  <a:cubicBezTo>
                    <a:pt x="1156" y="7235"/>
                    <a:pt x="1490" y="6901"/>
                    <a:pt x="1490" y="6506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2"/>
            <p:cNvSpPr/>
            <p:nvPr/>
          </p:nvSpPr>
          <p:spPr>
            <a:xfrm>
              <a:off x="3363504" y="2427876"/>
              <a:ext cx="60809" cy="301338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30" y="7235"/>
                  </a:cubicBezTo>
                  <a:cubicBezTo>
                    <a:pt x="1126" y="7235"/>
                    <a:pt x="1460" y="6901"/>
                    <a:pt x="1460" y="6506"/>
                  </a:cubicBezTo>
                  <a:lnTo>
                    <a:pt x="1460" y="730"/>
                  </a:lnTo>
                  <a:cubicBezTo>
                    <a:pt x="1460" y="335"/>
                    <a:pt x="1126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2"/>
            <p:cNvSpPr/>
            <p:nvPr/>
          </p:nvSpPr>
          <p:spPr>
            <a:xfrm>
              <a:off x="1617558" y="3868748"/>
              <a:ext cx="57366" cy="74792"/>
            </a:xfrm>
            <a:custGeom>
              <a:avLst/>
              <a:gdLst/>
              <a:ahLst/>
              <a:cxnLst/>
              <a:rect l="l" t="t" r="r" b="b"/>
              <a:pathLst>
                <a:path w="2402" h="3132" extrusionOk="0">
                  <a:moveTo>
                    <a:pt x="1216" y="1"/>
                  </a:moveTo>
                  <a:cubicBezTo>
                    <a:pt x="912" y="1"/>
                    <a:pt x="639" y="92"/>
                    <a:pt x="426" y="244"/>
                  </a:cubicBezTo>
                  <a:cubicBezTo>
                    <a:pt x="244" y="396"/>
                    <a:pt x="122" y="609"/>
                    <a:pt x="122" y="913"/>
                  </a:cubicBezTo>
                  <a:cubicBezTo>
                    <a:pt x="122" y="1186"/>
                    <a:pt x="213" y="1399"/>
                    <a:pt x="365" y="1551"/>
                  </a:cubicBezTo>
                  <a:cubicBezTo>
                    <a:pt x="548" y="1673"/>
                    <a:pt x="791" y="1794"/>
                    <a:pt x="1156" y="1855"/>
                  </a:cubicBezTo>
                  <a:cubicBezTo>
                    <a:pt x="1368" y="1916"/>
                    <a:pt x="1520" y="1976"/>
                    <a:pt x="1612" y="2037"/>
                  </a:cubicBezTo>
                  <a:cubicBezTo>
                    <a:pt x="1672" y="2068"/>
                    <a:pt x="1703" y="2159"/>
                    <a:pt x="1703" y="2250"/>
                  </a:cubicBezTo>
                  <a:cubicBezTo>
                    <a:pt x="1703" y="2341"/>
                    <a:pt x="1672" y="2402"/>
                    <a:pt x="1612" y="2463"/>
                  </a:cubicBezTo>
                  <a:cubicBezTo>
                    <a:pt x="1520" y="2524"/>
                    <a:pt x="1429" y="2554"/>
                    <a:pt x="1308" y="2554"/>
                  </a:cubicBezTo>
                  <a:cubicBezTo>
                    <a:pt x="1034" y="2554"/>
                    <a:pt x="730" y="2402"/>
                    <a:pt x="396" y="2098"/>
                  </a:cubicBezTo>
                  <a:lnTo>
                    <a:pt x="1" y="2615"/>
                  </a:lnTo>
                  <a:cubicBezTo>
                    <a:pt x="396" y="2949"/>
                    <a:pt x="821" y="3132"/>
                    <a:pt x="1308" y="3132"/>
                  </a:cubicBezTo>
                  <a:cubicBezTo>
                    <a:pt x="1642" y="3132"/>
                    <a:pt x="1915" y="3040"/>
                    <a:pt x="2098" y="2888"/>
                  </a:cubicBezTo>
                  <a:cubicBezTo>
                    <a:pt x="2311" y="2706"/>
                    <a:pt x="2402" y="2493"/>
                    <a:pt x="2402" y="2220"/>
                  </a:cubicBezTo>
                  <a:cubicBezTo>
                    <a:pt x="2402" y="1946"/>
                    <a:pt x="2341" y="1733"/>
                    <a:pt x="2189" y="1612"/>
                  </a:cubicBezTo>
                  <a:cubicBezTo>
                    <a:pt x="2007" y="1460"/>
                    <a:pt x="1794" y="1369"/>
                    <a:pt x="1490" y="1277"/>
                  </a:cubicBezTo>
                  <a:cubicBezTo>
                    <a:pt x="1216" y="1217"/>
                    <a:pt x="1034" y="1156"/>
                    <a:pt x="943" y="1095"/>
                  </a:cubicBezTo>
                  <a:cubicBezTo>
                    <a:pt x="882" y="1034"/>
                    <a:pt x="821" y="973"/>
                    <a:pt x="821" y="882"/>
                  </a:cubicBezTo>
                  <a:cubicBezTo>
                    <a:pt x="821" y="791"/>
                    <a:pt x="882" y="730"/>
                    <a:pt x="943" y="669"/>
                  </a:cubicBezTo>
                  <a:cubicBezTo>
                    <a:pt x="1004" y="609"/>
                    <a:pt x="1095" y="609"/>
                    <a:pt x="1186" y="609"/>
                  </a:cubicBezTo>
                  <a:cubicBezTo>
                    <a:pt x="1460" y="609"/>
                    <a:pt x="1733" y="700"/>
                    <a:pt x="2007" y="882"/>
                  </a:cubicBezTo>
                  <a:lnTo>
                    <a:pt x="2341" y="396"/>
                  </a:lnTo>
                  <a:cubicBezTo>
                    <a:pt x="2189" y="274"/>
                    <a:pt x="2037" y="183"/>
                    <a:pt x="1824" y="92"/>
                  </a:cubicBezTo>
                  <a:cubicBezTo>
                    <a:pt x="1612" y="31"/>
                    <a:pt x="1429" y="1"/>
                    <a:pt x="1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2"/>
            <p:cNvSpPr/>
            <p:nvPr/>
          </p:nvSpPr>
          <p:spPr>
            <a:xfrm>
              <a:off x="1947121" y="3870205"/>
              <a:ext cx="81320" cy="72619"/>
            </a:xfrm>
            <a:custGeom>
              <a:avLst/>
              <a:gdLst/>
              <a:ahLst/>
              <a:cxnLst/>
              <a:rect l="l" t="t" r="r" b="b"/>
              <a:pathLst>
                <a:path w="3405" h="3041" extrusionOk="0">
                  <a:moveTo>
                    <a:pt x="0" y="1"/>
                  </a:moveTo>
                  <a:lnTo>
                    <a:pt x="0" y="3040"/>
                  </a:lnTo>
                  <a:lnTo>
                    <a:pt x="669" y="3040"/>
                  </a:lnTo>
                  <a:lnTo>
                    <a:pt x="669" y="1125"/>
                  </a:lnTo>
                  <a:lnTo>
                    <a:pt x="1490" y="2797"/>
                  </a:lnTo>
                  <a:lnTo>
                    <a:pt x="1885" y="2797"/>
                  </a:lnTo>
                  <a:lnTo>
                    <a:pt x="2705" y="1125"/>
                  </a:lnTo>
                  <a:lnTo>
                    <a:pt x="2705" y="3040"/>
                  </a:lnTo>
                  <a:lnTo>
                    <a:pt x="3405" y="3040"/>
                  </a:lnTo>
                  <a:lnTo>
                    <a:pt x="3405" y="1"/>
                  </a:lnTo>
                  <a:lnTo>
                    <a:pt x="2462" y="1"/>
                  </a:lnTo>
                  <a:lnTo>
                    <a:pt x="1702" y="1672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2"/>
            <p:cNvSpPr/>
            <p:nvPr/>
          </p:nvSpPr>
          <p:spPr>
            <a:xfrm>
              <a:off x="2279573" y="3870205"/>
              <a:ext cx="57366" cy="72619"/>
            </a:xfrm>
            <a:custGeom>
              <a:avLst/>
              <a:gdLst/>
              <a:ahLst/>
              <a:cxnLst/>
              <a:rect l="l" t="t" r="r" b="b"/>
              <a:pathLst>
                <a:path w="2402" h="3041" extrusionOk="0">
                  <a:moveTo>
                    <a:pt x="0" y="1"/>
                  </a:moveTo>
                  <a:lnTo>
                    <a:pt x="0" y="608"/>
                  </a:lnTo>
                  <a:lnTo>
                    <a:pt x="882" y="608"/>
                  </a:lnTo>
                  <a:lnTo>
                    <a:pt x="882" y="3040"/>
                  </a:lnTo>
                  <a:lnTo>
                    <a:pt x="1551" y="3040"/>
                  </a:lnTo>
                  <a:lnTo>
                    <a:pt x="1551" y="608"/>
                  </a:lnTo>
                  <a:lnTo>
                    <a:pt x="2402" y="608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2"/>
            <p:cNvSpPr/>
            <p:nvPr/>
          </p:nvSpPr>
          <p:spPr>
            <a:xfrm>
              <a:off x="2594616" y="3870205"/>
              <a:ext cx="106731" cy="72619"/>
            </a:xfrm>
            <a:custGeom>
              <a:avLst/>
              <a:gdLst/>
              <a:ahLst/>
              <a:cxnLst/>
              <a:rect l="l" t="t" r="r" b="b"/>
              <a:pathLst>
                <a:path w="4469" h="3041" extrusionOk="0">
                  <a:moveTo>
                    <a:pt x="0" y="1"/>
                  </a:moveTo>
                  <a:lnTo>
                    <a:pt x="1064" y="3040"/>
                  </a:lnTo>
                  <a:lnTo>
                    <a:pt x="1581" y="3040"/>
                  </a:lnTo>
                  <a:lnTo>
                    <a:pt x="2249" y="943"/>
                  </a:lnTo>
                  <a:lnTo>
                    <a:pt x="2918" y="3040"/>
                  </a:lnTo>
                  <a:lnTo>
                    <a:pt x="3405" y="3040"/>
                  </a:lnTo>
                  <a:lnTo>
                    <a:pt x="4468" y="1"/>
                  </a:lnTo>
                  <a:lnTo>
                    <a:pt x="3739" y="1"/>
                  </a:lnTo>
                  <a:lnTo>
                    <a:pt x="3131" y="1764"/>
                  </a:lnTo>
                  <a:lnTo>
                    <a:pt x="2584" y="1"/>
                  </a:lnTo>
                  <a:lnTo>
                    <a:pt x="1885" y="1"/>
                  </a:lnTo>
                  <a:lnTo>
                    <a:pt x="1338" y="1764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2"/>
            <p:cNvSpPr/>
            <p:nvPr/>
          </p:nvSpPr>
          <p:spPr>
            <a:xfrm>
              <a:off x="2940847" y="3870205"/>
              <a:ext cx="57390" cy="72619"/>
            </a:xfrm>
            <a:custGeom>
              <a:avLst/>
              <a:gdLst/>
              <a:ahLst/>
              <a:cxnLst/>
              <a:rect l="l" t="t" r="r" b="b"/>
              <a:pathLst>
                <a:path w="2403" h="3041" extrusionOk="0">
                  <a:moveTo>
                    <a:pt x="1" y="1"/>
                  </a:moveTo>
                  <a:lnTo>
                    <a:pt x="1" y="608"/>
                  </a:lnTo>
                  <a:lnTo>
                    <a:pt x="882" y="608"/>
                  </a:lnTo>
                  <a:lnTo>
                    <a:pt x="882" y="3040"/>
                  </a:lnTo>
                  <a:lnTo>
                    <a:pt x="1551" y="3040"/>
                  </a:lnTo>
                  <a:lnTo>
                    <a:pt x="1551" y="608"/>
                  </a:lnTo>
                  <a:lnTo>
                    <a:pt x="2402" y="608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2"/>
            <p:cNvSpPr/>
            <p:nvPr/>
          </p:nvSpPr>
          <p:spPr>
            <a:xfrm>
              <a:off x="3278386" y="3870205"/>
              <a:ext cx="49389" cy="72619"/>
            </a:xfrm>
            <a:custGeom>
              <a:avLst/>
              <a:gdLst/>
              <a:ahLst/>
              <a:cxnLst/>
              <a:rect l="l" t="t" r="r" b="b"/>
              <a:pathLst>
                <a:path w="2068" h="3041" extrusionOk="0">
                  <a:moveTo>
                    <a:pt x="1" y="1"/>
                  </a:moveTo>
                  <a:lnTo>
                    <a:pt x="1" y="3040"/>
                  </a:lnTo>
                  <a:lnTo>
                    <a:pt x="670" y="3040"/>
                  </a:lnTo>
                  <a:lnTo>
                    <a:pt x="670" y="1855"/>
                  </a:lnTo>
                  <a:lnTo>
                    <a:pt x="2007" y="1855"/>
                  </a:lnTo>
                  <a:lnTo>
                    <a:pt x="2007" y="1247"/>
                  </a:lnTo>
                  <a:lnTo>
                    <a:pt x="670" y="1247"/>
                  </a:lnTo>
                  <a:lnTo>
                    <a:pt x="670" y="608"/>
                  </a:lnTo>
                  <a:lnTo>
                    <a:pt x="2068" y="608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2"/>
            <p:cNvSpPr/>
            <p:nvPr/>
          </p:nvSpPr>
          <p:spPr>
            <a:xfrm>
              <a:off x="3601429" y="3868748"/>
              <a:ext cx="57366" cy="74792"/>
            </a:xfrm>
            <a:custGeom>
              <a:avLst/>
              <a:gdLst/>
              <a:ahLst/>
              <a:cxnLst/>
              <a:rect l="l" t="t" r="r" b="b"/>
              <a:pathLst>
                <a:path w="2402" h="3132" extrusionOk="0">
                  <a:moveTo>
                    <a:pt x="1216" y="1"/>
                  </a:moveTo>
                  <a:cubicBezTo>
                    <a:pt x="912" y="1"/>
                    <a:pt x="638" y="92"/>
                    <a:pt x="426" y="244"/>
                  </a:cubicBezTo>
                  <a:cubicBezTo>
                    <a:pt x="213" y="396"/>
                    <a:pt x="122" y="609"/>
                    <a:pt x="122" y="913"/>
                  </a:cubicBezTo>
                  <a:cubicBezTo>
                    <a:pt x="122" y="1186"/>
                    <a:pt x="213" y="1399"/>
                    <a:pt x="365" y="1551"/>
                  </a:cubicBezTo>
                  <a:cubicBezTo>
                    <a:pt x="547" y="1673"/>
                    <a:pt x="790" y="1794"/>
                    <a:pt x="1155" y="1855"/>
                  </a:cubicBezTo>
                  <a:cubicBezTo>
                    <a:pt x="1368" y="1916"/>
                    <a:pt x="1520" y="1976"/>
                    <a:pt x="1581" y="2037"/>
                  </a:cubicBezTo>
                  <a:cubicBezTo>
                    <a:pt x="1672" y="2068"/>
                    <a:pt x="1702" y="2159"/>
                    <a:pt x="1702" y="2250"/>
                  </a:cubicBezTo>
                  <a:cubicBezTo>
                    <a:pt x="1702" y="2341"/>
                    <a:pt x="1672" y="2402"/>
                    <a:pt x="1611" y="2463"/>
                  </a:cubicBezTo>
                  <a:cubicBezTo>
                    <a:pt x="1520" y="2524"/>
                    <a:pt x="1429" y="2554"/>
                    <a:pt x="1307" y="2554"/>
                  </a:cubicBezTo>
                  <a:cubicBezTo>
                    <a:pt x="1033" y="2554"/>
                    <a:pt x="730" y="2402"/>
                    <a:pt x="395" y="2098"/>
                  </a:cubicBezTo>
                  <a:lnTo>
                    <a:pt x="0" y="2615"/>
                  </a:lnTo>
                  <a:cubicBezTo>
                    <a:pt x="395" y="2949"/>
                    <a:pt x="821" y="3132"/>
                    <a:pt x="1307" y="3132"/>
                  </a:cubicBezTo>
                  <a:cubicBezTo>
                    <a:pt x="1641" y="3132"/>
                    <a:pt x="1885" y="3040"/>
                    <a:pt x="2097" y="2888"/>
                  </a:cubicBezTo>
                  <a:cubicBezTo>
                    <a:pt x="2310" y="2706"/>
                    <a:pt x="2401" y="2493"/>
                    <a:pt x="2401" y="2220"/>
                  </a:cubicBezTo>
                  <a:cubicBezTo>
                    <a:pt x="2401" y="1946"/>
                    <a:pt x="2340" y="1733"/>
                    <a:pt x="2158" y="1612"/>
                  </a:cubicBezTo>
                  <a:cubicBezTo>
                    <a:pt x="2006" y="1460"/>
                    <a:pt x="1793" y="1369"/>
                    <a:pt x="1489" y="1277"/>
                  </a:cubicBezTo>
                  <a:cubicBezTo>
                    <a:pt x="1216" y="1217"/>
                    <a:pt x="1033" y="1156"/>
                    <a:pt x="942" y="1095"/>
                  </a:cubicBezTo>
                  <a:cubicBezTo>
                    <a:pt x="881" y="1034"/>
                    <a:pt x="821" y="973"/>
                    <a:pt x="821" y="882"/>
                  </a:cubicBezTo>
                  <a:cubicBezTo>
                    <a:pt x="821" y="791"/>
                    <a:pt x="851" y="730"/>
                    <a:pt x="942" y="669"/>
                  </a:cubicBezTo>
                  <a:cubicBezTo>
                    <a:pt x="1003" y="609"/>
                    <a:pt x="1094" y="609"/>
                    <a:pt x="1185" y="609"/>
                  </a:cubicBezTo>
                  <a:cubicBezTo>
                    <a:pt x="1459" y="609"/>
                    <a:pt x="1733" y="700"/>
                    <a:pt x="2006" y="882"/>
                  </a:cubicBezTo>
                  <a:lnTo>
                    <a:pt x="2340" y="396"/>
                  </a:lnTo>
                  <a:cubicBezTo>
                    <a:pt x="2189" y="274"/>
                    <a:pt x="2006" y="183"/>
                    <a:pt x="1824" y="92"/>
                  </a:cubicBezTo>
                  <a:cubicBezTo>
                    <a:pt x="1611" y="31"/>
                    <a:pt x="1398" y="1"/>
                    <a:pt x="1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2"/>
            <p:cNvSpPr/>
            <p:nvPr/>
          </p:nvSpPr>
          <p:spPr>
            <a:xfrm>
              <a:off x="2601135" y="4095215"/>
              <a:ext cx="36325" cy="88571"/>
            </a:xfrm>
            <a:custGeom>
              <a:avLst/>
              <a:gdLst/>
              <a:ahLst/>
              <a:cxnLst/>
              <a:rect l="l" t="t" r="r" b="b"/>
              <a:pathLst>
                <a:path w="1521" h="3709" extrusionOk="0">
                  <a:moveTo>
                    <a:pt x="1" y="0"/>
                  </a:moveTo>
                  <a:lnTo>
                    <a:pt x="1" y="730"/>
                  </a:lnTo>
                  <a:lnTo>
                    <a:pt x="700" y="730"/>
                  </a:lnTo>
                  <a:lnTo>
                    <a:pt x="700" y="3708"/>
                  </a:lnTo>
                  <a:lnTo>
                    <a:pt x="1521" y="3708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2"/>
            <p:cNvSpPr/>
            <p:nvPr/>
          </p:nvSpPr>
          <p:spPr>
            <a:xfrm>
              <a:off x="2937217" y="4093759"/>
              <a:ext cx="63910" cy="90028"/>
            </a:xfrm>
            <a:custGeom>
              <a:avLst/>
              <a:gdLst/>
              <a:ahLst/>
              <a:cxnLst/>
              <a:rect l="l" t="t" r="r" b="b"/>
              <a:pathLst>
                <a:path w="2676" h="3770" extrusionOk="0">
                  <a:moveTo>
                    <a:pt x="1369" y="0"/>
                  </a:moveTo>
                  <a:cubicBezTo>
                    <a:pt x="1034" y="0"/>
                    <a:pt x="761" y="61"/>
                    <a:pt x="578" y="183"/>
                  </a:cubicBezTo>
                  <a:cubicBezTo>
                    <a:pt x="366" y="335"/>
                    <a:pt x="183" y="548"/>
                    <a:pt x="1" y="791"/>
                  </a:cubicBezTo>
                  <a:lnTo>
                    <a:pt x="670" y="1186"/>
                  </a:lnTo>
                  <a:cubicBezTo>
                    <a:pt x="882" y="851"/>
                    <a:pt x="1095" y="699"/>
                    <a:pt x="1338" y="699"/>
                  </a:cubicBezTo>
                  <a:cubicBezTo>
                    <a:pt x="1460" y="699"/>
                    <a:pt x="1551" y="730"/>
                    <a:pt x="1642" y="821"/>
                  </a:cubicBezTo>
                  <a:cubicBezTo>
                    <a:pt x="1703" y="912"/>
                    <a:pt x="1764" y="1003"/>
                    <a:pt x="1764" y="1125"/>
                  </a:cubicBezTo>
                  <a:cubicBezTo>
                    <a:pt x="1764" y="1247"/>
                    <a:pt x="1703" y="1368"/>
                    <a:pt x="1612" y="1520"/>
                  </a:cubicBezTo>
                  <a:cubicBezTo>
                    <a:pt x="1521" y="1642"/>
                    <a:pt x="1369" y="1824"/>
                    <a:pt x="1156" y="2037"/>
                  </a:cubicBezTo>
                  <a:lnTo>
                    <a:pt x="62" y="3162"/>
                  </a:lnTo>
                  <a:lnTo>
                    <a:pt x="62" y="3769"/>
                  </a:lnTo>
                  <a:lnTo>
                    <a:pt x="2676" y="3769"/>
                  </a:lnTo>
                  <a:lnTo>
                    <a:pt x="2676" y="3040"/>
                  </a:lnTo>
                  <a:lnTo>
                    <a:pt x="1217" y="3040"/>
                  </a:lnTo>
                  <a:lnTo>
                    <a:pt x="1885" y="2341"/>
                  </a:lnTo>
                  <a:cubicBezTo>
                    <a:pt x="2159" y="2067"/>
                    <a:pt x="2311" y="1855"/>
                    <a:pt x="2433" y="1672"/>
                  </a:cubicBezTo>
                  <a:cubicBezTo>
                    <a:pt x="2524" y="1490"/>
                    <a:pt x="2554" y="1307"/>
                    <a:pt x="2554" y="1125"/>
                  </a:cubicBezTo>
                  <a:cubicBezTo>
                    <a:pt x="2554" y="760"/>
                    <a:pt x="2433" y="487"/>
                    <a:pt x="2189" y="304"/>
                  </a:cubicBezTo>
                  <a:cubicBezTo>
                    <a:pt x="1946" y="92"/>
                    <a:pt x="1673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2"/>
            <p:cNvSpPr/>
            <p:nvPr/>
          </p:nvSpPr>
          <p:spPr>
            <a:xfrm>
              <a:off x="3266063" y="4095215"/>
              <a:ext cx="63169" cy="90028"/>
            </a:xfrm>
            <a:custGeom>
              <a:avLst/>
              <a:gdLst/>
              <a:ahLst/>
              <a:cxnLst/>
              <a:rect l="l" t="t" r="r" b="b"/>
              <a:pathLst>
                <a:path w="2645" h="3770" extrusionOk="0">
                  <a:moveTo>
                    <a:pt x="213" y="0"/>
                  </a:moveTo>
                  <a:lnTo>
                    <a:pt x="213" y="699"/>
                  </a:lnTo>
                  <a:lnTo>
                    <a:pt x="1368" y="699"/>
                  </a:lnTo>
                  <a:lnTo>
                    <a:pt x="669" y="1550"/>
                  </a:lnTo>
                  <a:lnTo>
                    <a:pt x="669" y="2158"/>
                  </a:lnTo>
                  <a:cubicBezTo>
                    <a:pt x="882" y="2097"/>
                    <a:pt x="1034" y="2067"/>
                    <a:pt x="1155" y="2067"/>
                  </a:cubicBezTo>
                  <a:cubicBezTo>
                    <a:pt x="1368" y="2067"/>
                    <a:pt x="1550" y="2097"/>
                    <a:pt x="1672" y="2189"/>
                  </a:cubicBezTo>
                  <a:cubicBezTo>
                    <a:pt x="1794" y="2280"/>
                    <a:pt x="1854" y="2401"/>
                    <a:pt x="1854" y="2553"/>
                  </a:cubicBezTo>
                  <a:cubicBezTo>
                    <a:pt x="1854" y="2705"/>
                    <a:pt x="1794" y="2827"/>
                    <a:pt x="1702" y="2918"/>
                  </a:cubicBezTo>
                  <a:cubicBezTo>
                    <a:pt x="1581" y="3009"/>
                    <a:pt x="1459" y="3040"/>
                    <a:pt x="1277" y="3040"/>
                  </a:cubicBezTo>
                  <a:cubicBezTo>
                    <a:pt x="1003" y="3040"/>
                    <a:pt x="699" y="2918"/>
                    <a:pt x="335" y="2675"/>
                  </a:cubicBezTo>
                  <a:lnTo>
                    <a:pt x="0" y="3313"/>
                  </a:lnTo>
                  <a:cubicBezTo>
                    <a:pt x="426" y="3617"/>
                    <a:pt x="851" y="3769"/>
                    <a:pt x="1246" y="3769"/>
                  </a:cubicBezTo>
                  <a:cubicBezTo>
                    <a:pt x="1672" y="3769"/>
                    <a:pt x="2006" y="3648"/>
                    <a:pt x="2249" y="3435"/>
                  </a:cubicBezTo>
                  <a:cubicBezTo>
                    <a:pt x="2523" y="3192"/>
                    <a:pt x="2645" y="2888"/>
                    <a:pt x="2645" y="2493"/>
                  </a:cubicBezTo>
                  <a:cubicBezTo>
                    <a:pt x="2645" y="2249"/>
                    <a:pt x="2584" y="2006"/>
                    <a:pt x="2401" y="1824"/>
                  </a:cubicBezTo>
                  <a:cubicBezTo>
                    <a:pt x="2249" y="1611"/>
                    <a:pt x="2037" y="1490"/>
                    <a:pt x="1733" y="1429"/>
                  </a:cubicBezTo>
                  <a:lnTo>
                    <a:pt x="2493" y="578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2"/>
            <p:cNvSpPr/>
            <p:nvPr/>
          </p:nvSpPr>
          <p:spPr>
            <a:xfrm>
              <a:off x="3597059" y="4095215"/>
              <a:ext cx="64626" cy="88571"/>
            </a:xfrm>
            <a:custGeom>
              <a:avLst/>
              <a:gdLst/>
              <a:ahLst/>
              <a:cxnLst/>
              <a:rect l="l" t="t" r="r" b="b"/>
              <a:pathLst>
                <a:path w="2706" h="3709" extrusionOk="0">
                  <a:moveTo>
                    <a:pt x="1308" y="0"/>
                  </a:moveTo>
                  <a:lnTo>
                    <a:pt x="1" y="2189"/>
                  </a:lnTo>
                  <a:lnTo>
                    <a:pt x="1" y="2827"/>
                  </a:lnTo>
                  <a:lnTo>
                    <a:pt x="1490" y="2827"/>
                  </a:lnTo>
                  <a:lnTo>
                    <a:pt x="1490" y="3708"/>
                  </a:lnTo>
                  <a:lnTo>
                    <a:pt x="2280" y="3708"/>
                  </a:lnTo>
                  <a:lnTo>
                    <a:pt x="2280" y="2827"/>
                  </a:lnTo>
                  <a:lnTo>
                    <a:pt x="2706" y="2827"/>
                  </a:lnTo>
                  <a:lnTo>
                    <a:pt x="2706" y="2128"/>
                  </a:lnTo>
                  <a:lnTo>
                    <a:pt x="2280" y="2128"/>
                  </a:lnTo>
                  <a:lnTo>
                    <a:pt x="2280" y="1459"/>
                  </a:lnTo>
                  <a:lnTo>
                    <a:pt x="1490" y="1459"/>
                  </a:lnTo>
                  <a:lnTo>
                    <a:pt x="1490" y="2128"/>
                  </a:lnTo>
                  <a:lnTo>
                    <a:pt x="943" y="2128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2"/>
            <p:cNvSpPr/>
            <p:nvPr/>
          </p:nvSpPr>
          <p:spPr>
            <a:xfrm>
              <a:off x="1614645" y="4306424"/>
              <a:ext cx="63193" cy="90028"/>
            </a:xfrm>
            <a:custGeom>
              <a:avLst/>
              <a:gdLst/>
              <a:ahLst/>
              <a:cxnLst/>
              <a:rect l="l" t="t" r="r" b="b"/>
              <a:pathLst>
                <a:path w="2646" h="3770" extrusionOk="0">
                  <a:moveTo>
                    <a:pt x="183" y="0"/>
                  </a:moveTo>
                  <a:lnTo>
                    <a:pt x="183" y="1824"/>
                  </a:lnTo>
                  <a:lnTo>
                    <a:pt x="548" y="2189"/>
                  </a:lnTo>
                  <a:cubicBezTo>
                    <a:pt x="791" y="2067"/>
                    <a:pt x="1004" y="1976"/>
                    <a:pt x="1186" y="1976"/>
                  </a:cubicBezTo>
                  <a:cubicBezTo>
                    <a:pt x="1369" y="1976"/>
                    <a:pt x="1521" y="2037"/>
                    <a:pt x="1642" y="2128"/>
                  </a:cubicBezTo>
                  <a:cubicBezTo>
                    <a:pt x="1764" y="2219"/>
                    <a:pt x="1825" y="2341"/>
                    <a:pt x="1825" y="2523"/>
                  </a:cubicBezTo>
                  <a:cubicBezTo>
                    <a:pt x="1825" y="2675"/>
                    <a:pt x="1764" y="2797"/>
                    <a:pt x="1673" y="2888"/>
                  </a:cubicBezTo>
                  <a:cubicBezTo>
                    <a:pt x="1551" y="2979"/>
                    <a:pt x="1430" y="3009"/>
                    <a:pt x="1278" y="3009"/>
                  </a:cubicBezTo>
                  <a:cubicBezTo>
                    <a:pt x="1156" y="3009"/>
                    <a:pt x="1004" y="2979"/>
                    <a:pt x="852" y="2888"/>
                  </a:cubicBezTo>
                  <a:cubicBezTo>
                    <a:pt x="730" y="2827"/>
                    <a:pt x="639" y="2766"/>
                    <a:pt x="578" y="2706"/>
                  </a:cubicBezTo>
                  <a:cubicBezTo>
                    <a:pt x="518" y="2675"/>
                    <a:pt x="487" y="2614"/>
                    <a:pt x="457" y="2584"/>
                  </a:cubicBezTo>
                  <a:lnTo>
                    <a:pt x="1" y="3192"/>
                  </a:lnTo>
                  <a:cubicBezTo>
                    <a:pt x="335" y="3557"/>
                    <a:pt x="761" y="3769"/>
                    <a:pt x="1278" y="3769"/>
                  </a:cubicBezTo>
                  <a:cubicBezTo>
                    <a:pt x="1673" y="3769"/>
                    <a:pt x="1977" y="3648"/>
                    <a:pt x="2250" y="3405"/>
                  </a:cubicBezTo>
                  <a:cubicBezTo>
                    <a:pt x="2524" y="3161"/>
                    <a:pt x="2645" y="2857"/>
                    <a:pt x="2645" y="2493"/>
                  </a:cubicBezTo>
                  <a:cubicBezTo>
                    <a:pt x="2645" y="2128"/>
                    <a:pt x="2524" y="1824"/>
                    <a:pt x="2281" y="1611"/>
                  </a:cubicBezTo>
                  <a:cubicBezTo>
                    <a:pt x="2007" y="1399"/>
                    <a:pt x="1703" y="1307"/>
                    <a:pt x="1338" y="1307"/>
                  </a:cubicBezTo>
                  <a:cubicBezTo>
                    <a:pt x="1217" y="1307"/>
                    <a:pt x="1065" y="1307"/>
                    <a:pt x="974" y="1338"/>
                  </a:cubicBezTo>
                  <a:lnTo>
                    <a:pt x="974" y="730"/>
                  </a:lnTo>
                  <a:lnTo>
                    <a:pt x="2433" y="730"/>
                  </a:lnTo>
                  <a:lnTo>
                    <a:pt x="24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2"/>
            <p:cNvSpPr/>
            <p:nvPr/>
          </p:nvSpPr>
          <p:spPr>
            <a:xfrm>
              <a:off x="1947121" y="4304251"/>
              <a:ext cx="66083" cy="91460"/>
            </a:xfrm>
            <a:custGeom>
              <a:avLst/>
              <a:gdLst/>
              <a:ahLst/>
              <a:cxnLst/>
              <a:rect l="l" t="t" r="r" b="b"/>
              <a:pathLst>
                <a:path w="2767" h="3830" extrusionOk="0">
                  <a:moveTo>
                    <a:pt x="1459" y="2067"/>
                  </a:moveTo>
                  <a:cubicBezTo>
                    <a:pt x="1642" y="2067"/>
                    <a:pt x="1763" y="2097"/>
                    <a:pt x="1854" y="2219"/>
                  </a:cubicBezTo>
                  <a:cubicBezTo>
                    <a:pt x="1946" y="2341"/>
                    <a:pt x="2006" y="2462"/>
                    <a:pt x="2006" y="2614"/>
                  </a:cubicBezTo>
                  <a:cubicBezTo>
                    <a:pt x="2006" y="2766"/>
                    <a:pt x="1946" y="2918"/>
                    <a:pt x="1854" y="3009"/>
                  </a:cubicBezTo>
                  <a:cubicBezTo>
                    <a:pt x="1733" y="3100"/>
                    <a:pt x="1611" y="3161"/>
                    <a:pt x="1429" y="3161"/>
                  </a:cubicBezTo>
                  <a:cubicBezTo>
                    <a:pt x="1277" y="3161"/>
                    <a:pt x="1155" y="3100"/>
                    <a:pt x="1034" y="2979"/>
                  </a:cubicBezTo>
                  <a:cubicBezTo>
                    <a:pt x="942" y="2857"/>
                    <a:pt x="882" y="2736"/>
                    <a:pt x="882" y="2584"/>
                  </a:cubicBezTo>
                  <a:cubicBezTo>
                    <a:pt x="882" y="2432"/>
                    <a:pt x="942" y="2310"/>
                    <a:pt x="1064" y="2189"/>
                  </a:cubicBezTo>
                  <a:cubicBezTo>
                    <a:pt x="1155" y="2097"/>
                    <a:pt x="1307" y="2067"/>
                    <a:pt x="1459" y="2067"/>
                  </a:cubicBezTo>
                  <a:close/>
                  <a:moveTo>
                    <a:pt x="1490" y="0"/>
                  </a:moveTo>
                  <a:cubicBezTo>
                    <a:pt x="1094" y="0"/>
                    <a:pt x="730" y="152"/>
                    <a:pt x="456" y="456"/>
                  </a:cubicBezTo>
                  <a:cubicBezTo>
                    <a:pt x="304" y="608"/>
                    <a:pt x="183" y="790"/>
                    <a:pt x="122" y="1064"/>
                  </a:cubicBezTo>
                  <a:cubicBezTo>
                    <a:pt x="31" y="1307"/>
                    <a:pt x="0" y="1611"/>
                    <a:pt x="0" y="1945"/>
                  </a:cubicBezTo>
                  <a:cubicBezTo>
                    <a:pt x="0" y="2462"/>
                    <a:pt x="91" y="2918"/>
                    <a:pt x="304" y="3252"/>
                  </a:cubicBezTo>
                  <a:cubicBezTo>
                    <a:pt x="426" y="3435"/>
                    <a:pt x="547" y="3587"/>
                    <a:pt x="760" y="3678"/>
                  </a:cubicBezTo>
                  <a:cubicBezTo>
                    <a:pt x="942" y="3800"/>
                    <a:pt x="1186" y="3830"/>
                    <a:pt x="1429" y="3830"/>
                  </a:cubicBezTo>
                  <a:cubicBezTo>
                    <a:pt x="1824" y="3830"/>
                    <a:pt x="2128" y="3739"/>
                    <a:pt x="2371" y="3496"/>
                  </a:cubicBezTo>
                  <a:cubicBezTo>
                    <a:pt x="2614" y="3283"/>
                    <a:pt x="2766" y="2979"/>
                    <a:pt x="2766" y="2584"/>
                  </a:cubicBezTo>
                  <a:cubicBezTo>
                    <a:pt x="2766" y="2219"/>
                    <a:pt x="2645" y="1915"/>
                    <a:pt x="2401" y="1702"/>
                  </a:cubicBezTo>
                  <a:cubicBezTo>
                    <a:pt x="2189" y="1459"/>
                    <a:pt x="1885" y="1368"/>
                    <a:pt x="1550" y="1368"/>
                  </a:cubicBezTo>
                  <a:cubicBezTo>
                    <a:pt x="1277" y="1368"/>
                    <a:pt x="1034" y="1429"/>
                    <a:pt x="821" y="1581"/>
                  </a:cubicBezTo>
                  <a:cubicBezTo>
                    <a:pt x="851" y="1307"/>
                    <a:pt x="912" y="1094"/>
                    <a:pt x="1034" y="942"/>
                  </a:cubicBezTo>
                  <a:cubicBezTo>
                    <a:pt x="1155" y="790"/>
                    <a:pt x="1338" y="730"/>
                    <a:pt x="1581" y="730"/>
                  </a:cubicBezTo>
                  <a:cubicBezTo>
                    <a:pt x="1672" y="730"/>
                    <a:pt x="1794" y="760"/>
                    <a:pt x="1915" y="790"/>
                  </a:cubicBezTo>
                  <a:cubicBezTo>
                    <a:pt x="2037" y="851"/>
                    <a:pt x="2128" y="912"/>
                    <a:pt x="2158" y="942"/>
                  </a:cubicBezTo>
                  <a:cubicBezTo>
                    <a:pt x="2189" y="973"/>
                    <a:pt x="2219" y="1003"/>
                    <a:pt x="2249" y="1034"/>
                  </a:cubicBezTo>
                  <a:lnTo>
                    <a:pt x="2645" y="426"/>
                  </a:lnTo>
                  <a:cubicBezTo>
                    <a:pt x="2553" y="365"/>
                    <a:pt x="2462" y="274"/>
                    <a:pt x="2371" y="243"/>
                  </a:cubicBezTo>
                  <a:cubicBezTo>
                    <a:pt x="2280" y="182"/>
                    <a:pt x="2158" y="122"/>
                    <a:pt x="2006" y="91"/>
                  </a:cubicBezTo>
                  <a:cubicBezTo>
                    <a:pt x="1854" y="31"/>
                    <a:pt x="1672" y="0"/>
                    <a:pt x="1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2"/>
            <p:cNvSpPr/>
            <p:nvPr/>
          </p:nvSpPr>
          <p:spPr>
            <a:xfrm>
              <a:off x="2275943" y="4306424"/>
              <a:ext cx="63910" cy="88571"/>
            </a:xfrm>
            <a:custGeom>
              <a:avLst/>
              <a:gdLst/>
              <a:ahLst/>
              <a:cxnLst/>
              <a:rect l="l" t="t" r="r" b="b"/>
              <a:pathLst>
                <a:path w="2676" h="3709" extrusionOk="0">
                  <a:moveTo>
                    <a:pt x="0" y="0"/>
                  </a:moveTo>
                  <a:lnTo>
                    <a:pt x="0" y="1186"/>
                  </a:lnTo>
                  <a:lnTo>
                    <a:pt x="760" y="1186"/>
                  </a:lnTo>
                  <a:lnTo>
                    <a:pt x="760" y="699"/>
                  </a:lnTo>
                  <a:lnTo>
                    <a:pt x="1703" y="699"/>
                  </a:lnTo>
                  <a:lnTo>
                    <a:pt x="274" y="3709"/>
                  </a:lnTo>
                  <a:lnTo>
                    <a:pt x="1156" y="3709"/>
                  </a:lnTo>
                  <a:lnTo>
                    <a:pt x="2675" y="639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2"/>
            <p:cNvSpPr/>
            <p:nvPr/>
          </p:nvSpPr>
          <p:spPr>
            <a:xfrm>
              <a:off x="2608395" y="4304251"/>
              <a:ext cx="67540" cy="91460"/>
            </a:xfrm>
            <a:custGeom>
              <a:avLst/>
              <a:gdLst/>
              <a:ahLst/>
              <a:cxnLst/>
              <a:rect l="l" t="t" r="r" b="b"/>
              <a:pathLst>
                <a:path w="2828" h="3830" extrusionOk="0">
                  <a:moveTo>
                    <a:pt x="1399" y="669"/>
                  </a:moveTo>
                  <a:cubicBezTo>
                    <a:pt x="1551" y="669"/>
                    <a:pt x="1672" y="699"/>
                    <a:pt x="1764" y="790"/>
                  </a:cubicBezTo>
                  <a:cubicBezTo>
                    <a:pt x="1855" y="851"/>
                    <a:pt x="1916" y="973"/>
                    <a:pt x="1916" y="1094"/>
                  </a:cubicBezTo>
                  <a:cubicBezTo>
                    <a:pt x="1916" y="1216"/>
                    <a:pt x="1855" y="1338"/>
                    <a:pt x="1764" y="1398"/>
                  </a:cubicBezTo>
                  <a:cubicBezTo>
                    <a:pt x="1642" y="1490"/>
                    <a:pt x="1551" y="1550"/>
                    <a:pt x="1399" y="1550"/>
                  </a:cubicBezTo>
                  <a:cubicBezTo>
                    <a:pt x="1277" y="1550"/>
                    <a:pt x="1156" y="1490"/>
                    <a:pt x="1065" y="1398"/>
                  </a:cubicBezTo>
                  <a:cubicBezTo>
                    <a:pt x="943" y="1307"/>
                    <a:pt x="913" y="1216"/>
                    <a:pt x="913" y="1094"/>
                  </a:cubicBezTo>
                  <a:cubicBezTo>
                    <a:pt x="913" y="973"/>
                    <a:pt x="943" y="851"/>
                    <a:pt x="1065" y="790"/>
                  </a:cubicBezTo>
                  <a:cubicBezTo>
                    <a:pt x="1156" y="699"/>
                    <a:pt x="1277" y="669"/>
                    <a:pt x="1399" y="669"/>
                  </a:cubicBezTo>
                  <a:close/>
                  <a:moveTo>
                    <a:pt x="1399" y="2189"/>
                  </a:moveTo>
                  <a:cubicBezTo>
                    <a:pt x="1551" y="2189"/>
                    <a:pt x="1703" y="2219"/>
                    <a:pt x="1824" y="2310"/>
                  </a:cubicBezTo>
                  <a:cubicBezTo>
                    <a:pt x="1946" y="2371"/>
                    <a:pt x="2007" y="2493"/>
                    <a:pt x="2007" y="2675"/>
                  </a:cubicBezTo>
                  <a:cubicBezTo>
                    <a:pt x="2007" y="2827"/>
                    <a:pt x="1916" y="2948"/>
                    <a:pt x="1794" y="3040"/>
                  </a:cubicBezTo>
                  <a:cubicBezTo>
                    <a:pt x="1672" y="3100"/>
                    <a:pt x="1551" y="3161"/>
                    <a:pt x="1399" y="3161"/>
                  </a:cubicBezTo>
                  <a:cubicBezTo>
                    <a:pt x="1247" y="3161"/>
                    <a:pt x="1125" y="3100"/>
                    <a:pt x="1004" y="3040"/>
                  </a:cubicBezTo>
                  <a:cubicBezTo>
                    <a:pt x="882" y="2948"/>
                    <a:pt x="821" y="2827"/>
                    <a:pt x="821" y="2675"/>
                  </a:cubicBezTo>
                  <a:cubicBezTo>
                    <a:pt x="821" y="2523"/>
                    <a:pt x="882" y="2371"/>
                    <a:pt x="1004" y="2310"/>
                  </a:cubicBezTo>
                  <a:cubicBezTo>
                    <a:pt x="1125" y="2219"/>
                    <a:pt x="1247" y="2189"/>
                    <a:pt x="1399" y="2189"/>
                  </a:cubicBezTo>
                  <a:close/>
                  <a:moveTo>
                    <a:pt x="1399" y="0"/>
                  </a:moveTo>
                  <a:cubicBezTo>
                    <a:pt x="1034" y="0"/>
                    <a:pt x="730" y="122"/>
                    <a:pt x="487" y="304"/>
                  </a:cubicBezTo>
                  <a:cubicBezTo>
                    <a:pt x="244" y="486"/>
                    <a:pt x="122" y="730"/>
                    <a:pt x="122" y="1003"/>
                  </a:cubicBezTo>
                  <a:cubicBezTo>
                    <a:pt x="122" y="1307"/>
                    <a:pt x="213" y="1550"/>
                    <a:pt x="457" y="1763"/>
                  </a:cubicBezTo>
                  <a:cubicBezTo>
                    <a:pt x="153" y="1976"/>
                    <a:pt x="1" y="2310"/>
                    <a:pt x="1" y="2675"/>
                  </a:cubicBezTo>
                  <a:cubicBezTo>
                    <a:pt x="1" y="3009"/>
                    <a:pt x="122" y="3283"/>
                    <a:pt x="396" y="3496"/>
                  </a:cubicBezTo>
                  <a:cubicBezTo>
                    <a:pt x="639" y="3739"/>
                    <a:pt x="973" y="3830"/>
                    <a:pt x="1399" y="3830"/>
                  </a:cubicBezTo>
                  <a:cubicBezTo>
                    <a:pt x="1824" y="3830"/>
                    <a:pt x="2159" y="3739"/>
                    <a:pt x="2432" y="3496"/>
                  </a:cubicBezTo>
                  <a:cubicBezTo>
                    <a:pt x="2676" y="3283"/>
                    <a:pt x="2828" y="3009"/>
                    <a:pt x="2828" y="2675"/>
                  </a:cubicBezTo>
                  <a:cubicBezTo>
                    <a:pt x="2828" y="2310"/>
                    <a:pt x="2676" y="1976"/>
                    <a:pt x="2341" y="1763"/>
                  </a:cubicBezTo>
                  <a:cubicBezTo>
                    <a:pt x="2584" y="1550"/>
                    <a:pt x="2676" y="1307"/>
                    <a:pt x="2676" y="1003"/>
                  </a:cubicBezTo>
                  <a:cubicBezTo>
                    <a:pt x="2676" y="730"/>
                    <a:pt x="2554" y="486"/>
                    <a:pt x="2311" y="304"/>
                  </a:cubicBezTo>
                  <a:cubicBezTo>
                    <a:pt x="2068" y="122"/>
                    <a:pt x="1764" y="0"/>
                    <a:pt x="1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2"/>
            <p:cNvSpPr/>
            <p:nvPr/>
          </p:nvSpPr>
          <p:spPr>
            <a:xfrm>
              <a:off x="2937958" y="4304251"/>
              <a:ext cx="66083" cy="91460"/>
            </a:xfrm>
            <a:custGeom>
              <a:avLst/>
              <a:gdLst/>
              <a:ahLst/>
              <a:cxnLst/>
              <a:rect l="l" t="t" r="r" b="b"/>
              <a:pathLst>
                <a:path w="2767" h="3830" extrusionOk="0">
                  <a:moveTo>
                    <a:pt x="1338" y="699"/>
                  </a:moveTo>
                  <a:cubicBezTo>
                    <a:pt x="1490" y="699"/>
                    <a:pt x="1611" y="760"/>
                    <a:pt x="1733" y="882"/>
                  </a:cubicBezTo>
                  <a:cubicBezTo>
                    <a:pt x="1824" y="1003"/>
                    <a:pt x="1885" y="1125"/>
                    <a:pt x="1885" y="1277"/>
                  </a:cubicBezTo>
                  <a:cubicBezTo>
                    <a:pt x="1885" y="1429"/>
                    <a:pt x="1824" y="1550"/>
                    <a:pt x="1733" y="1641"/>
                  </a:cubicBezTo>
                  <a:cubicBezTo>
                    <a:pt x="1611" y="1763"/>
                    <a:pt x="1459" y="1793"/>
                    <a:pt x="1307" y="1793"/>
                  </a:cubicBezTo>
                  <a:cubicBezTo>
                    <a:pt x="1155" y="1793"/>
                    <a:pt x="1003" y="1733"/>
                    <a:pt x="912" y="1641"/>
                  </a:cubicBezTo>
                  <a:cubicBezTo>
                    <a:pt x="821" y="1520"/>
                    <a:pt x="791" y="1398"/>
                    <a:pt x="791" y="1246"/>
                  </a:cubicBezTo>
                  <a:cubicBezTo>
                    <a:pt x="791" y="1094"/>
                    <a:pt x="821" y="942"/>
                    <a:pt x="943" y="851"/>
                  </a:cubicBezTo>
                  <a:cubicBezTo>
                    <a:pt x="1034" y="760"/>
                    <a:pt x="1155" y="699"/>
                    <a:pt x="1338" y="699"/>
                  </a:cubicBezTo>
                  <a:close/>
                  <a:moveTo>
                    <a:pt x="1338" y="0"/>
                  </a:moveTo>
                  <a:cubicBezTo>
                    <a:pt x="943" y="0"/>
                    <a:pt x="639" y="122"/>
                    <a:pt x="395" y="365"/>
                  </a:cubicBezTo>
                  <a:cubicBezTo>
                    <a:pt x="152" y="578"/>
                    <a:pt x="0" y="882"/>
                    <a:pt x="0" y="1246"/>
                  </a:cubicBezTo>
                  <a:cubicBezTo>
                    <a:pt x="0" y="1641"/>
                    <a:pt x="122" y="1945"/>
                    <a:pt x="365" y="2158"/>
                  </a:cubicBezTo>
                  <a:cubicBezTo>
                    <a:pt x="578" y="2401"/>
                    <a:pt x="882" y="2493"/>
                    <a:pt x="1216" y="2493"/>
                  </a:cubicBezTo>
                  <a:cubicBezTo>
                    <a:pt x="1490" y="2493"/>
                    <a:pt x="1733" y="2432"/>
                    <a:pt x="1946" y="2280"/>
                  </a:cubicBezTo>
                  <a:lnTo>
                    <a:pt x="1946" y="2280"/>
                  </a:lnTo>
                  <a:cubicBezTo>
                    <a:pt x="1915" y="2523"/>
                    <a:pt x="1854" y="2736"/>
                    <a:pt x="1733" y="2888"/>
                  </a:cubicBezTo>
                  <a:cubicBezTo>
                    <a:pt x="1611" y="3070"/>
                    <a:pt x="1429" y="3131"/>
                    <a:pt x="1186" y="3131"/>
                  </a:cubicBezTo>
                  <a:cubicBezTo>
                    <a:pt x="1095" y="3131"/>
                    <a:pt x="973" y="3100"/>
                    <a:pt x="851" y="3070"/>
                  </a:cubicBezTo>
                  <a:cubicBezTo>
                    <a:pt x="730" y="3009"/>
                    <a:pt x="669" y="2948"/>
                    <a:pt x="608" y="2918"/>
                  </a:cubicBezTo>
                  <a:cubicBezTo>
                    <a:pt x="578" y="2888"/>
                    <a:pt x="547" y="2857"/>
                    <a:pt x="517" y="2827"/>
                  </a:cubicBezTo>
                  <a:lnTo>
                    <a:pt x="122" y="3404"/>
                  </a:lnTo>
                  <a:cubicBezTo>
                    <a:pt x="213" y="3496"/>
                    <a:pt x="304" y="3556"/>
                    <a:pt x="395" y="3617"/>
                  </a:cubicBezTo>
                  <a:cubicBezTo>
                    <a:pt x="487" y="3678"/>
                    <a:pt x="608" y="3708"/>
                    <a:pt x="760" y="3769"/>
                  </a:cubicBezTo>
                  <a:cubicBezTo>
                    <a:pt x="912" y="3830"/>
                    <a:pt x="1064" y="3830"/>
                    <a:pt x="1247" y="3830"/>
                  </a:cubicBezTo>
                  <a:cubicBezTo>
                    <a:pt x="1672" y="3830"/>
                    <a:pt x="2006" y="3708"/>
                    <a:pt x="2310" y="3404"/>
                  </a:cubicBezTo>
                  <a:cubicBezTo>
                    <a:pt x="2462" y="3252"/>
                    <a:pt x="2554" y="3040"/>
                    <a:pt x="2645" y="2797"/>
                  </a:cubicBezTo>
                  <a:cubicBezTo>
                    <a:pt x="2736" y="2523"/>
                    <a:pt x="2766" y="2249"/>
                    <a:pt x="2766" y="1885"/>
                  </a:cubicBezTo>
                  <a:cubicBezTo>
                    <a:pt x="2766" y="1368"/>
                    <a:pt x="2675" y="942"/>
                    <a:pt x="2462" y="578"/>
                  </a:cubicBezTo>
                  <a:cubicBezTo>
                    <a:pt x="2341" y="395"/>
                    <a:pt x="2189" y="274"/>
                    <a:pt x="2006" y="152"/>
                  </a:cubicBezTo>
                  <a:cubicBezTo>
                    <a:pt x="1824" y="61"/>
                    <a:pt x="1581" y="0"/>
                    <a:pt x="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2"/>
            <p:cNvSpPr/>
            <p:nvPr/>
          </p:nvSpPr>
          <p:spPr>
            <a:xfrm>
              <a:off x="3229764" y="4306424"/>
              <a:ext cx="35585" cy="88571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0" y="0"/>
                  </a:moveTo>
                  <a:lnTo>
                    <a:pt x="0" y="699"/>
                  </a:lnTo>
                  <a:lnTo>
                    <a:pt x="700" y="699"/>
                  </a:lnTo>
                  <a:lnTo>
                    <a:pt x="700" y="3709"/>
                  </a:lnTo>
                  <a:lnTo>
                    <a:pt x="1490" y="37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2"/>
            <p:cNvSpPr/>
            <p:nvPr/>
          </p:nvSpPr>
          <p:spPr>
            <a:xfrm>
              <a:off x="3283473" y="4304251"/>
              <a:ext cx="73343" cy="91460"/>
            </a:xfrm>
            <a:custGeom>
              <a:avLst/>
              <a:gdLst/>
              <a:ahLst/>
              <a:cxnLst/>
              <a:rect l="l" t="t" r="r" b="b"/>
              <a:pathLst>
                <a:path w="3071" h="3830" extrusionOk="0">
                  <a:moveTo>
                    <a:pt x="1551" y="699"/>
                  </a:moveTo>
                  <a:cubicBezTo>
                    <a:pt x="1794" y="699"/>
                    <a:pt x="1976" y="790"/>
                    <a:pt x="2098" y="1034"/>
                  </a:cubicBezTo>
                  <a:cubicBezTo>
                    <a:pt x="2220" y="1277"/>
                    <a:pt x="2280" y="1550"/>
                    <a:pt x="2280" y="1945"/>
                  </a:cubicBezTo>
                  <a:cubicBezTo>
                    <a:pt x="2280" y="2310"/>
                    <a:pt x="2220" y="2614"/>
                    <a:pt x="2098" y="2827"/>
                  </a:cubicBezTo>
                  <a:cubicBezTo>
                    <a:pt x="1976" y="3040"/>
                    <a:pt x="1794" y="3161"/>
                    <a:pt x="1551" y="3161"/>
                  </a:cubicBezTo>
                  <a:cubicBezTo>
                    <a:pt x="1308" y="3161"/>
                    <a:pt x="1125" y="3070"/>
                    <a:pt x="1004" y="2827"/>
                  </a:cubicBezTo>
                  <a:cubicBezTo>
                    <a:pt x="882" y="2614"/>
                    <a:pt x="821" y="2310"/>
                    <a:pt x="821" y="1945"/>
                  </a:cubicBezTo>
                  <a:cubicBezTo>
                    <a:pt x="821" y="1550"/>
                    <a:pt x="882" y="1246"/>
                    <a:pt x="1004" y="1034"/>
                  </a:cubicBezTo>
                  <a:cubicBezTo>
                    <a:pt x="1125" y="821"/>
                    <a:pt x="1308" y="699"/>
                    <a:pt x="1551" y="699"/>
                  </a:cubicBezTo>
                  <a:close/>
                  <a:moveTo>
                    <a:pt x="1551" y="0"/>
                  </a:moveTo>
                  <a:cubicBezTo>
                    <a:pt x="1034" y="0"/>
                    <a:pt x="639" y="182"/>
                    <a:pt x="396" y="517"/>
                  </a:cubicBezTo>
                  <a:cubicBezTo>
                    <a:pt x="153" y="882"/>
                    <a:pt x="1" y="1338"/>
                    <a:pt x="1" y="1915"/>
                  </a:cubicBezTo>
                  <a:cubicBezTo>
                    <a:pt x="1" y="2523"/>
                    <a:pt x="153" y="2979"/>
                    <a:pt x="396" y="3313"/>
                  </a:cubicBezTo>
                  <a:cubicBezTo>
                    <a:pt x="639" y="3678"/>
                    <a:pt x="1034" y="3830"/>
                    <a:pt x="1551" y="3830"/>
                  </a:cubicBezTo>
                  <a:cubicBezTo>
                    <a:pt x="2068" y="3830"/>
                    <a:pt x="2432" y="3678"/>
                    <a:pt x="2706" y="3313"/>
                  </a:cubicBezTo>
                  <a:cubicBezTo>
                    <a:pt x="2949" y="2979"/>
                    <a:pt x="3071" y="2493"/>
                    <a:pt x="3071" y="1915"/>
                  </a:cubicBezTo>
                  <a:cubicBezTo>
                    <a:pt x="3071" y="1338"/>
                    <a:pt x="2949" y="882"/>
                    <a:pt x="2706" y="517"/>
                  </a:cubicBezTo>
                  <a:cubicBezTo>
                    <a:pt x="2432" y="182"/>
                    <a:pt x="2068" y="0"/>
                    <a:pt x="1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2"/>
            <p:cNvSpPr/>
            <p:nvPr/>
          </p:nvSpPr>
          <p:spPr>
            <a:xfrm>
              <a:off x="3555696" y="4306424"/>
              <a:ext cx="35585" cy="88571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0" y="0"/>
                  </a:moveTo>
                  <a:lnTo>
                    <a:pt x="0" y="699"/>
                  </a:lnTo>
                  <a:lnTo>
                    <a:pt x="699" y="699"/>
                  </a:lnTo>
                  <a:lnTo>
                    <a:pt x="699" y="3709"/>
                  </a:lnTo>
                  <a:lnTo>
                    <a:pt x="1489" y="3709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2"/>
            <p:cNvSpPr/>
            <p:nvPr/>
          </p:nvSpPr>
          <p:spPr>
            <a:xfrm>
              <a:off x="3606492" y="4306424"/>
              <a:ext cx="36325" cy="88571"/>
            </a:xfrm>
            <a:custGeom>
              <a:avLst/>
              <a:gdLst/>
              <a:ahLst/>
              <a:cxnLst/>
              <a:rect l="l" t="t" r="r" b="b"/>
              <a:pathLst>
                <a:path w="1521" h="3709" extrusionOk="0">
                  <a:moveTo>
                    <a:pt x="1" y="0"/>
                  </a:moveTo>
                  <a:lnTo>
                    <a:pt x="1" y="699"/>
                  </a:lnTo>
                  <a:lnTo>
                    <a:pt x="730" y="699"/>
                  </a:lnTo>
                  <a:lnTo>
                    <a:pt x="730" y="3709"/>
                  </a:lnTo>
                  <a:lnTo>
                    <a:pt x="1521" y="3709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2"/>
            <p:cNvSpPr/>
            <p:nvPr/>
          </p:nvSpPr>
          <p:spPr>
            <a:xfrm>
              <a:off x="1574739" y="4517632"/>
              <a:ext cx="36301" cy="88571"/>
            </a:xfrm>
            <a:custGeom>
              <a:avLst/>
              <a:gdLst/>
              <a:ahLst/>
              <a:cxnLst/>
              <a:rect l="l" t="t" r="r" b="b"/>
              <a:pathLst>
                <a:path w="1520" h="3709" extrusionOk="0">
                  <a:moveTo>
                    <a:pt x="0" y="0"/>
                  </a:moveTo>
                  <a:lnTo>
                    <a:pt x="0" y="700"/>
                  </a:lnTo>
                  <a:lnTo>
                    <a:pt x="730" y="700"/>
                  </a:lnTo>
                  <a:lnTo>
                    <a:pt x="730" y="3709"/>
                  </a:lnTo>
                  <a:lnTo>
                    <a:pt x="1520" y="3709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2"/>
            <p:cNvSpPr/>
            <p:nvPr/>
          </p:nvSpPr>
          <p:spPr>
            <a:xfrm>
              <a:off x="1627732" y="4515459"/>
              <a:ext cx="64626" cy="90744"/>
            </a:xfrm>
            <a:custGeom>
              <a:avLst/>
              <a:gdLst/>
              <a:ahLst/>
              <a:cxnLst/>
              <a:rect l="l" t="t" r="r" b="b"/>
              <a:pathLst>
                <a:path w="2706" h="3800" extrusionOk="0">
                  <a:moveTo>
                    <a:pt x="1368" y="0"/>
                  </a:moveTo>
                  <a:cubicBezTo>
                    <a:pt x="1064" y="0"/>
                    <a:pt x="790" y="61"/>
                    <a:pt x="578" y="213"/>
                  </a:cubicBezTo>
                  <a:cubicBezTo>
                    <a:pt x="365" y="335"/>
                    <a:pt x="182" y="547"/>
                    <a:pt x="0" y="821"/>
                  </a:cubicBezTo>
                  <a:lnTo>
                    <a:pt x="669" y="1216"/>
                  </a:lnTo>
                  <a:cubicBezTo>
                    <a:pt x="882" y="882"/>
                    <a:pt x="1094" y="699"/>
                    <a:pt x="1338" y="699"/>
                  </a:cubicBezTo>
                  <a:cubicBezTo>
                    <a:pt x="1459" y="699"/>
                    <a:pt x="1581" y="760"/>
                    <a:pt x="1641" y="851"/>
                  </a:cubicBezTo>
                  <a:cubicBezTo>
                    <a:pt x="1733" y="912"/>
                    <a:pt x="1763" y="1034"/>
                    <a:pt x="1763" y="1155"/>
                  </a:cubicBezTo>
                  <a:cubicBezTo>
                    <a:pt x="1763" y="1277"/>
                    <a:pt x="1733" y="1398"/>
                    <a:pt x="1641" y="1520"/>
                  </a:cubicBezTo>
                  <a:cubicBezTo>
                    <a:pt x="1550" y="1672"/>
                    <a:pt x="1368" y="1854"/>
                    <a:pt x="1155" y="2067"/>
                  </a:cubicBezTo>
                  <a:lnTo>
                    <a:pt x="91" y="3192"/>
                  </a:lnTo>
                  <a:lnTo>
                    <a:pt x="91" y="3800"/>
                  </a:lnTo>
                  <a:lnTo>
                    <a:pt x="2705" y="3800"/>
                  </a:lnTo>
                  <a:lnTo>
                    <a:pt x="2705" y="3040"/>
                  </a:lnTo>
                  <a:lnTo>
                    <a:pt x="1216" y="3040"/>
                  </a:lnTo>
                  <a:lnTo>
                    <a:pt x="1885" y="2371"/>
                  </a:lnTo>
                  <a:cubicBezTo>
                    <a:pt x="2158" y="2098"/>
                    <a:pt x="2341" y="1854"/>
                    <a:pt x="2432" y="1672"/>
                  </a:cubicBezTo>
                  <a:cubicBezTo>
                    <a:pt x="2523" y="1520"/>
                    <a:pt x="2584" y="1338"/>
                    <a:pt x="2584" y="1125"/>
                  </a:cubicBezTo>
                  <a:cubicBezTo>
                    <a:pt x="2584" y="791"/>
                    <a:pt x="2462" y="517"/>
                    <a:pt x="2219" y="304"/>
                  </a:cubicBezTo>
                  <a:cubicBezTo>
                    <a:pt x="1976" y="122"/>
                    <a:pt x="1702" y="0"/>
                    <a:pt x="13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2"/>
            <p:cNvSpPr/>
            <p:nvPr/>
          </p:nvSpPr>
          <p:spPr>
            <a:xfrm>
              <a:off x="1905735" y="4517632"/>
              <a:ext cx="35609" cy="88571"/>
            </a:xfrm>
            <a:custGeom>
              <a:avLst/>
              <a:gdLst/>
              <a:ahLst/>
              <a:cxnLst/>
              <a:rect l="l" t="t" r="r" b="b"/>
              <a:pathLst>
                <a:path w="1491" h="3709" extrusionOk="0">
                  <a:moveTo>
                    <a:pt x="1" y="0"/>
                  </a:moveTo>
                  <a:lnTo>
                    <a:pt x="1" y="700"/>
                  </a:lnTo>
                  <a:lnTo>
                    <a:pt x="700" y="700"/>
                  </a:lnTo>
                  <a:lnTo>
                    <a:pt x="700" y="3709"/>
                  </a:lnTo>
                  <a:lnTo>
                    <a:pt x="1490" y="37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2"/>
            <p:cNvSpPr/>
            <p:nvPr/>
          </p:nvSpPr>
          <p:spPr>
            <a:xfrm>
              <a:off x="1957270" y="4517632"/>
              <a:ext cx="63193" cy="89311"/>
            </a:xfrm>
            <a:custGeom>
              <a:avLst/>
              <a:gdLst/>
              <a:ahLst/>
              <a:cxnLst/>
              <a:rect l="l" t="t" r="r" b="b"/>
              <a:pathLst>
                <a:path w="2646" h="3740" extrusionOk="0">
                  <a:moveTo>
                    <a:pt x="214" y="0"/>
                  </a:moveTo>
                  <a:lnTo>
                    <a:pt x="214" y="700"/>
                  </a:lnTo>
                  <a:lnTo>
                    <a:pt x="1369" y="700"/>
                  </a:lnTo>
                  <a:lnTo>
                    <a:pt x="639" y="1520"/>
                  </a:lnTo>
                  <a:lnTo>
                    <a:pt x="639" y="2159"/>
                  </a:lnTo>
                  <a:cubicBezTo>
                    <a:pt x="852" y="2067"/>
                    <a:pt x="1034" y="2037"/>
                    <a:pt x="1156" y="2037"/>
                  </a:cubicBezTo>
                  <a:cubicBezTo>
                    <a:pt x="1369" y="2037"/>
                    <a:pt x="1521" y="2098"/>
                    <a:pt x="1642" y="2189"/>
                  </a:cubicBezTo>
                  <a:cubicBezTo>
                    <a:pt x="1794" y="2280"/>
                    <a:pt x="1855" y="2402"/>
                    <a:pt x="1855" y="2554"/>
                  </a:cubicBezTo>
                  <a:cubicBezTo>
                    <a:pt x="1855" y="2706"/>
                    <a:pt x="1794" y="2827"/>
                    <a:pt x="1673" y="2888"/>
                  </a:cubicBezTo>
                  <a:cubicBezTo>
                    <a:pt x="1581" y="2979"/>
                    <a:pt x="1429" y="3010"/>
                    <a:pt x="1277" y="3010"/>
                  </a:cubicBezTo>
                  <a:cubicBezTo>
                    <a:pt x="1004" y="3010"/>
                    <a:pt x="669" y="2888"/>
                    <a:pt x="335" y="2645"/>
                  </a:cubicBezTo>
                  <a:lnTo>
                    <a:pt x="1" y="3314"/>
                  </a:lnTo>
                  <a:cubicBezTo>
                    <a:pt x="426" y="3587"/>
                    <a:pt x="821" y="3739"/>
                    <a:pt x="1247" y="3739"/>
                  </a:cubicBezTo>
                  <a:cubicBezTo>
                    <a:pt x="1642" y="3739"/>
                    <a:pt x="1976" y="3617"/>
                    <a:pt x="2250" y="3405"/>
                  </a:cubicBezTo>
                  <a:cubicBezTo>
                    <a:pt x="2524" y="3192"/>
                    <a:pt x="2645" y="2888"/>
                    <a:pt x="2645" y="2493"/>
                  </a:cubicBezTo>
                  <a:cubicBezTo>
                    <a:pt x="2645" y="2219"/>
                    <a:pt x="2554" y="2007"/>
                    <a:pt x="2402" y="1794"/>
                  </a:cubicBezTo>
                  <a:cubicBezTo>
                    <a:pt x="2250" y="1611"/>
                    <a:pt x="2007" y="1490"/>
                    <a:pt x="1703" y="1429"/>
                  </a:cubicBezTo>
                  <a:lnTo>
                    <a:pt x="2463" y="578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2"/>
            <p:cNvSpPr/>
            <p:nvPr/>
          </p:nvSpPr>
          <p:spPr>
            <a:xfrm>
              <a:off x="2236013" y="4517632"/>
              <a:ext cx="35609" cy="88571"/>
            </a:xfrm>
            <a:custGeom>
              <a:avLst/>
              <a:gdLst/>
              <a:ahLst/>
              <a:cxnLst/>
              <a:rect l="l" t="t" r="r" b="b"/>
              <a:pathLst>
                <a:path w="1491" h="3709" extrusionOk="0">
                  <a:moveTo>
                    <a:pt x="1" y="0"/>
                  </a:moveTo>
                  <a:lnTo>
                    <a:pt x="1" y="700"/>
                  </a:lnTo>
                  <a:lnTo>
                    <a:pt x="700" y="700"/>
                  </a:lnTo>
                  <a:lnTo>
                    <a:pt x="700" y="3709"/>
                  </a:lnTo>
                  <a:lnTo>
                    <a:pt x="1490" y="37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2"/>
            <p:cNvSpPr/>
            <p:nvPr/>
          </p:nvSpPr>
          <p:spPr>
            <a:xfrm>
              <a:off x="2287549" y="4517632"/>
              <a:ext cx="64650" cy="88571"/>
            </a:xfrm>
            <a:custGeom>
              <a:avLst/>
              <a:gdLst/>
              <a:ahLst/>
              <a:cxnLst/>
              <a:rect l="l" t="t" r="r" b="b"/>
              <a:pathLst>
                <a:path w="2707" h="3709" extrusionOk="0">
                  <a:moveTo>
                    <a:pt x="1338" y="0"/>
                  </a:moveTo>
                  <a:lnTo>
                    <a:pt x="1" y="2189"/>
                  </a:lnTo>
                  <a:lnTo>
                    <a:pt x="1" y="2797"/>
                  </a:lnTo>
                  <a:lnTo>
                    <a:pt x="1490" y="2797"/>
                  </a:lnTo>
                  <a:lnTo>
                    <a:pt x="1490" y="3709"/>
                  </a:lnTo>
                  <a:lnTo>
                    <a:pt x="2280" y="3709"/>
                  </a:lnTo>
                  <a:lnTo>
                    <a:pt x="2280" y="2797"/>
                  </a:lnTo>
                  <a:lnTo>
                    <a:pt x="2706" y="2797"/>
                  </a:lnTo>
                  <a:lnTo>
                    <a:pt x="2706" y="2098"/>
                  </a:lnTo>
                  <a:lnTo>
                    <a:pt x="2280" y="2098"/>
                  </a:lnTo>
                  <a:lnTo>
                    <a:pt x="2280" y="1459"/>
                  </a:lnTo>
                  <a:lnTo>
                    <a:pt x="1490" y="1459"/>
                  </a:lnTo>
                  <a:lnTo>
                    <a:pt x="1490" y="2098"/>
                  </a:lnTo>
                  <a:lnTo>
                    <a:pt x="973" y="2098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2"/>
            <p:cNvSpPr/>
            <p:nvPr/>
          </p:nvSpPr>
          <p:spPr>
            <a:xfrm>
              <a:off x="2567033" y="4517632"/>
              <a:ext cx="35585" cy="88571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0" y="0"/>
                  </a:moveTo>
                  <a:lnTo>
                    <a:pt x="0" y="700"/>
                  </a:lnTo>
                  <a:lnTo>
                    <a:pt x="699" y="700"/>
                  </a:lnTo>
                  <a:lnTo>
                    <a:pt x="699" y="3709"/>
                  </a:lnTo>
                  <a:lnTo>
                    <a:pt x="1490" y="37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2"/>
            <p:cNvSpPr/>
            <p:nvPr/>
          </p:nvSpPr>
          <p:spPr>
            <a:xfrm>
              <a:off x="2620025" y="4517632"/>
              <a:ext cx="63169" cy="89311"/>
            </a:xfrm>
            <a:custGeom>
              <a:avLst/>
              <a:gdLst/>
              <a:ahLst/>
              <a:cxnLst/>
              <a:rect l="l" t="t" r="r" b="b"/>
              <a:pathLst>
                <a:path w="2645" h="3740" extrusionOk="0">
                  <a:moveTo>
                    <a:pt x="182" y="0"/>
                  </a:moveTo>
                  <a:lnTo>
                    <a:pt x="182" y="1794"/>
                  </a:lnTo>
                  <a:lnTo>
                    <a:pt x="547" y="2189"/>
                  </a:lnTo>
                  <a:cubicBezTo>
                    <a:pt x="790" y="2037"/>
                    <a:pt x="1003" y="1976"/>
                    <a:pt x="1185" y="1976"/>
                  </a:cubicBezTo>
                  <a:cubicBezTo>
                    <a:pt x="1368" y="1976"/>
                    <a:pt x="1520" y="2037"/>
                    <a:pt x="1641" y="2128"/>
                  </a:cubicBezTo>
                  <a:cubicBezTo>
                    <a:pt x="1763" y="2219"/>
                    <a:pt x="1824" y="2341"/>
                    <a:pt x="1824" y="2493"/>
                  </a:cubicBezTo>
                  <a:cubicBezTo>
                    <a:pt x="1824" y="2675"/>
                    <a:pt x="1763" y="2797"/>
                    <a:pt x="1672" y="2888"/>
                  </a:cubicBezTo>
                  <a:cubicBezTo>
                    <a:pt x="1550" y="2949"/>
                    <a:pt x="1429" y="3010"/>
                    <a:pt x="1277" y="3010"/>
                  </a:cubicBezTo>
                  <a:cubicBezTo>
                    <a:pt x="1155" y="3010"/>
                    <a:pt x="1003" y="2949"/>
                    <a:pt x="851" y="2888"/>
                  </a:cubicBezTo>
                  <a:cubicBezTo>
                    <a:pt x="730" y="2797"/>
                    <a:pt x="638" y="2736"/>
                    <a:pt x="578" y="2706"/>
                  </a:cubicBezTo>
                  <a:cubicBezTo>
                    <a:pt x="517" y="2645"/>
                    <a:pt x="486" y="2614"/>
                    <a:pt x="456" y="2584"/>
                  </a:cubicBezTo>
                  <a:lnTo>
                    <a:pt x="0" y="3192"/>
                  </a:lnTo>
                  <a:cubicBezTo>
                    <a:pt x="334" y="3557"/>
                    <a:pt x="760" y="3739"/>
                    <a:pt x="1277" y="3739"/>
                  </a:cubicBezTo>
                  <a:cubicBezTo>
                    <a:pt x="1672" y="3739"/>
                    <a:pt x="1976" y="3617"/>
                    <a:pt x="2249" y="3374"/>
                  </a:cubicBezTo>
                  <a:cubicBezTo>
                    <a:pt x="2523" y="3162"/>
                    <a:pt x="2644" y="2858"/>
                    <a:pt x="2644" y="2493"/>
                  </a:cubicBezTo>
                  <a:cubicBezTo>
                    <a:pt x="2644" y="2098"/>
                    <a:pt x="2523" y="1824"/>
                    <a:pt x="2280" y="1611"/>
                  </a:cubicBezTo>
                  <a:cubicBezTo>
                    <a:pt x="2006" y="1399"/>
                    <a:pt x="1702" y="1277"/>
                    <a:pt x="1337" y="1277"/>
                  </a:cubicBezTo>
                  <a:cubicBezTo>
                    <a:pt x="1216" y="1277"/>
                    <a:pt x="1064" y="1307"/>
                    <a:pt x="973" y="1338"/>
                  </a:cubicBezTo>
                  <a:lnTo>
                    <a:pt x="973" y="700"/>
                  </a:lnTo>
                  <a:lnTo>
                    <a:pt x="2432" y="700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2"/>
            <p:cNvSpPr/>
            <p:nvPr/>
          </p:nvSpPr>
          <p:spPr>
            <a:xfrm>
              <a:off x="2898028" y="4517632"/>
              <a:ext cx="35585" cy="88571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1" y="0"/>
                  </a:moveTo>
                  <a:lnTo>
                    <a:pt x="1" y="700"/>
                  </a:lnTo>
                  <a:lnTo>
                    <a:pt x="700" y="700"/>
                  </a:lnTo>
                  <a:lnTo>
                    <a:pt x="700" y="3709"/>
                  </a:lnTo>
                  <a:lnTo>
                    <a:pt x="1490" y="37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2"/>
            <p:cNvSpPr/>
            <p:nvPr/>
          </p:nvSpPr>
          <p:spPr>
            <a:xfrm>
              <a:off x="2952477" y="4515459"/>
              <a:ext cx="65343" cy="91484"/>
            </a:xfrm>
            <a:custGeom>
              <a:avLst/>
              <a:gdLst/>
              <a:ahLst/>
              <a:cxnLst/>
              <a:rect l="l" t="t" r="r" b="b"/>
              <a:pathLst>
                <a:path w="2736" h="3831" extrusionOk="0">
                  <a:moveTo>
                    <a:pt x="1459" y="2037"/>
                  </a:moveTo>
                  <a:cubicBezTo>
                    <a:pt x="1611" y="2037"/>
                    <a:pt x="1763" y="2098"/>
                    <a:pt x="1854" y="2219"/>
                  </a:cubicBezTo>
                  <a:cubicBezTo>
                    <a:pt x="1946" y="2310"/>
                    <a:pt x="2006" y="2462"/>
                    <a:pt x="2006" y="2614"/>
                  </a:cubicBezTo>
                  <a:cubicBezTo>
                    <a:pt x="2006" y="2766"/>
                    <a:pt x="1946" y="2888"/>
                    <a:pt x="1824" y="2979"/>
                  </a:cubicBezTo>
                  <a:cubicBezTo>
                    <a:pt x="1733" y="3101"/>
                    <a:pt x="1611" y="3131"/>
                    <a:pt x="1429" y="3131"/>
                  </a:cubicBezTo>
                  <a:cubicBezTo>
                    <a:pt x="1277" y="3131"/>
                    <a:pt x="1155" y="3070"/>
                    <a:pt x="1034" y="2979"/>
                  </a:cubicBezTo>
                  <a:cubicBezTo>
                    <a:pt x="943" y="2857"/>
                    <a:pt x="882" y="2736"/>
                    <a:pt x="882" y="2584"/>
                  </a:cubicBezTo>
                  <a:cubicBezTo>
                    <a:pt x="882" y="2401"/>
                    <a:pt x="943" y="2280"/>
                    <a:pt x="1034" y="2189"/>
                  </a:cubicBezTo>
                  <a:cubicBezTo>
                    <a:pt x="1155" y="2098"/>
                    <a:pt x="1307" y="2037"/>
                    <a:pt x="1459" y="2037"/>
                  </a:cubicBezTo>
                  <a:close/>
                  <a:moveTo>
                    <a:pt x="1490" y="0"/>
                  </a:moveTo>
                  <a:cubicBezTo>
                    <a:pt x="1095" y="0"/>
                    <a:pt x="730" y="152"/>
                    <a:pt x="456" y="426"/>
                  </a:cubicBezTo>
                  <a:cubicBezTo>
                    <a:pt x="304" y="578"/>
                    <a:pt x="183" y="791"/>
                    <a:pt x="122" y="1064"/>
                  </a:cubicBezTo>
                  <a:cubicBezTo>
                    <a:pt x="31" y="1307"/>
                    <a:pt x="0" y="1611"/>
                    <a:pt x="0" y="1946"/>
                  </a:cubicBezTo>
                  <a:cubicBezTo>
                    <a:pt x="0" y="2462"/>
                    <a:pt x="91" y="2918"/>
                    <a:pt x="304" y="3253"/>
                  </a:cubicBezTo>
                  <a:cubicBezTo>
                    <a:pt x="426" y="3435"/>
                    <a:pt x="547" y="3587"/>
                    <a:pt x="760" y="3678"/>
                  </a:cubicBezTo>
                  <a:cubicBezTo>
                    <a:pt x="943" y="3769"/>
                    <a:pt x="1186" y="3830"/>
                    <a:pt x="1429" y="3830"/>
                  </a:cubicBezTo>
                  <a:cubicBezTo>
                    <a:pt x="1824" y="3830"/>
                    <a:pt x="2128" y="3708"/>
                    <a:pt x="2371" y="3496"/>
                  </a:cubicBezTo>
                  <a:cubicBezTo>
                    <a:pt x="2614" y="3253"/>
                    <a:pt x="2736" y="2979"/>
                    <a:pt x="2736" y="2584"/>
                  </a:cubicBezTo>
                  <a:cubicBezTo>
                    <a:pt x="2736" y="2219"/>
                    <a:pt x="2645" y="1915"/>
                    <a:pt x="2402" y="1672"/>
                  </a:cubicBezTo>
                  <a:cubicBezTo>
                    <a:pt x="2158" y="1459"/>
                    <a:pt x="1885" y="1338"/>
                    <a:pt x="1550" y="1338"/>
                  </a:cubicBezTo>
                  <a:cubicBezTo>
                    <a:pt x="1277" y="1338"/>
                    <a:pt x="1034" y="1429"/>
                    <a:pt x="791" y="1581"/>
                  </a:cubicBezTo>
                  <a:cubicBezTo>
                    <a:pt x="821" y="1307"/>
                    <a:pt x="912" y="1094"/>
                    <a:pt x="1034" y="942"/>
                  </a:cubicBezTo>
                  <a:cubicBezTo>
                    <a:pt x="1155" y="791"/>
                    <a:pt x="1338" y="699"/>
                    <a:pt x="1581" y="699"/>
                  </a:cubicBezTo>
                  <a:cubicBezTo>
                    <a:pt x="1672" y="699"/>
                    <a:pt x="1794" y="730"/>
                    <a:pt x="1915" y="791"/>
                  </a:cubicBezTo>
                  <a:cubicBezTo>
                    <a:pt x="2037" y="851"/>
                    <a:pt x="2128" y="882"/>
                    <a:pt x="2158" y="942"/>
                  </a:cubicBezTo>
                  <a:cubicBezTo>
                    <a:pt x="2189" y="973"/>
                    <a:pt x="2219" y="1003"/>
                    <a:pt x="2250" y="1003"/>
                  </a:cubicBezTo>
                  <a:lnTo>
                    <a:pt x="2645" y="426"/>
                  </a:lnTo>
                  <a:cubicBezTo>
                    <a:pt x="2554" y="335"/>
                    <a:pt x="2462" y="274"/>
                    <a:pt x="2371" y="213"/>
                  </a:cubicBezTo>
                  <a:cubicBezTo>
                    <a:pt x="2280" y="183"/>
                    <a:pt x="2158" y="122"/>
                    <a:pt x="2006" y="61"/>
                  </a:cubicBezTo>
                  <a:cubicBezTo>
                    <a:pt x="1854" y="31"/>
                    <a:pt x="1672" y="0"/>
                    <a:pt x="1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2"/>
            <p:cNvSpPr/>
            <p:nvPr/>
          </p:nvSpPr>
          <p:spPr>
            <a:xfrm>
              <a:off x="3227590" y="4517632"/>
              <a:ext cx="36325" cy="88571"/>
            </a:xfrm>
            <a:custGeom>
              <a:avLst/>
              <a:gdLst/>
              <a:ahLst/>
              <a:cxnLst/>
              <a:rect l="l" t="t" r="r" b="b"/>
              <a:pathLst>
                <a:path w="1521" h="3709" extrusionOk="0">
                  <a:moveTo>
                    <a:pt x="0" y="0"/>
                  </a:moveTo>
                  <a:lnTo>
                    <a:pt x="0" y="700"/>
                  </a:lnTo>
                  <a:lnTo>
                    <a:pt x="730" y="700"/>
                  </a:lnTo>
                  <a:lnTo>
                    <a:pt x="730" y="3709"/>
                  </a:lnTo>
                  <a:lnTo>
                    <a:pt x="1520" y="3709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2"/>
            <p:cNvSpPr/>
            <p:nvPr/>
          </p:nvSpPr>
          <p:spPr>
            <a:xfrm>
              <a:off x="3280583" y="4517632"/>
              <a:ext cx="64626" cy="88571"/>
            </a:xfrm>
            <a:custGeom>
              <a:avLst/>
              <a:gdLst/>
              <a:ahLst/>
              <a:cxnLst/>
              <a:rect l="l" t="t" r="r" b="b"/>
              <a:pathLst>
                <a:path w="2706" h="3709" extrusionOk="0">
                  <a:moveTo>
                    <a:pt x="0" y="0"/>
                  </a:moveTo>
                  <a:lnTo>
                    <a:pt x="0" y="1186"/>
                  </a:lnTo>
                  <a:lnTo>
                    <a:pt x="790" y="1186"/>
                  </a:lnTo>
                  <a:lnTo>
                    <a:pt x="790" y="700"/>
                  </a:lnTo>
                  <a:lnTo>
                    <a:pt x="1733" y="700"/>
                  </a:lnTo>
                  <a:lnTo>
                    <a:pt x="304" y="3709"/>
                  </a:lnTo>
                  <a:lnTo>
                    <a:pt x="1186" y="3709"/>
                  </a:lnTo>
                  <a:lnTo>
                    <a:pt x="2705" y="608"/>
                  </a:lnTo>
                  <a:lnTo>
                    <a:pt x="2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2"/>
            <p:cNvSpPr/>
            <p:nvPr/>
          </p:nvSpPr>
          <p:spPr>
            <a:xfrm>
              <a:off x="3559326" y="4517632"/>
              <a:ext cx="35585" cy="88571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0" y="0"/>
                  </a:moveTo>
                  <a:lnTo>
                    <a:pt x="0" y="700"/>
                  </a:lnTo>
                  <a:lnTo>
                    <a:pt x="699" y="700"/>
                  </a:lnTo>
                  <a:lnTo>
                    <a:pt x="699" y="3709"/>
                  </a:lnTo>
                  <a:lnTo>
                    <a:pt x="1489" y="3709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2"/>
            <p:cNvSpPr/>
            <p:nvPr/>
          </p:nvSpPr>
          <p:spPr>
            <a:xfrm>
              <a:off x="3613752" y="4515459"/>
              <a:ext cx="66823" cy="91484"/>
            </a:xfrm>
            <a:custGeom>
              <a:avLst/>
              <a:gdLst/>
              <a:ahLst/>
              <a:cxnLst/>
              <a:rect l="l" t="t" r="r" b="b"/>
              <a:pathLst>
                <a:path w="2798" h="3831" extrusionOk="0">
                  <a:moveTo>
                    <a:pt x="1399" y="639"/>
                  </a:moveTo>
                  <a:cubicBezTo>
                    <a:pt x="1551" y="639"/>
                    <a:pt x="1673" y="699"/>
                    <a:pt x="1764" y="760"/>
                  </a:cubicBezTo>
                  <a:cubicBezTo>
                    <a:pt x="1855" y="851"/>
                    <a:pt x="1916" y="973"/>
                    <a:pt x="1916" y="1094"/>
                  </a:cubicBezTo>
                  <a:cubicBezTo>
                    <a:pt x="1916" y="1216"/>
                    <a:pt x="1855" y="1307"/>
                    <a:pt x="1764" y="1398"/>
                  </a:cubicBezTo>
                  <a:cubicBezTo>
                    <a:pt x="1642" y="1490"/>
                    <a:pt x="1521" y="1520"/>
                    <a:pt x="1399" y="1520"/>
                  </a:cubicBezTo>
                  <a:cubicBezTo>
                    <a:pt x="1277" y="1520"/>
                    <a:pt x="1156" y="1490"/>
                    <a:pt x="1034" y="1398"/>
                  </a:cubicBezTo>
                  <a:cubicBezTo>
                    <a:pt x="943" y="1307"/>
                    <a:pt x="913" y="1216"/>
                    <a:pt x="913" y="1094"/>
                  </a:cubicBezTo>
                  <a:cubicBezTo>
                    <a:pt x="913" y="973"/>
                    <a:pt x="943" y="851"/>
                    <a:pt x="1034" y="760"/>
                  </a:cubicBezTo>
                  <a:cubicBezTo>
                    <a:pt x="1156" y="699"/>
                    <a:pt x="1277" y="639"/>
                    <a:pt x="1399" y="639"/>
                  </a:cubicBezTo>
                  <a:close/>
                  <a:moveTo>
                    <a:pt x="1399" y="2158"/>
                  </a:moveTo>
                  <a:cubicBezTo>
                    <a:pt x="1551" y="2158"/>
                    <a:pt x="1703" y="2219"/>
                    <a:pt x="1824" y="2280"/>
                  </a:cubicBezTo>
                  <a:cubicBezTo>
                    <a:pt x="1916" y="2371"/>
                    <a:pt x="1976" y="2493"/>
                    <a:pt x="1976" y="2645"/>
                  </a:cubicBezTo>
                  <a:cubicBezTo>
                    <a:pt x="1976" y="2827"/>
                    <a:pt x="1916" y="2949"/>
                    <a:pt x="1794" y="3009"/>
                  </a:cubicBezTo>
                  <a:cubicBezTo>
                    <a:pt x="1673" y="3101"/>
                    <a:pt x="1551" y="3131"/>
                    <a:pt x="1399" y="3131"/>
                  </a:cubicBezTo>
                  <a:cubicBezTo>
                    <a:pt x="1247" y="3131"/>
                    <a:pt x="1125" y="3101"/>
                    <a:pt x="1004" y="3009"/>
                  </a:cubicBezTo>
                  <a:cubicBezTo>
                    <a:pt x="882" y="2949"/>
                    <a:pt x="821" y="2827"/>
                    <a:pt x="821" y="2645"/>
                  </a:cubicBezTo>
                  <a:cubicBezTo>
                    <a:pt x="821" y="2493"/>
                    <a:pt x="882" y="2371"/>
                    <a:pt x="1004" y="2280"/>
                  </a:cubicBezTo>
                  <a:cubicBezTo>
                    <a:pt x="1125" y="2219"/>
                    <a:pt x="1247" y="2158"/>
                    <a:pt x="1399" y="2158"/>
                  </a:cubicBezTo>
                  <a:close/>
                  <a:moveTo>
                    <a:pt x="1399" y="0"/>
                  </a:moveTo>
                  <a:cubicBezTo>
                    <a:pt x="1034" y="0"/>
                    <a:pt x="730" y="91"/>
                    <a:pt x="487" y="304"/>
                  </a:cubicBezTo>
                  <a:cubicBezTo>
                    <a:pt x="244" y="487"/>
                    <a:pt x="122" y="730"/>
                    <a:pt x="122" y="1003"/>
                  </a:cubicBezTo>
                  <a:cubicBezTo>
                    <a:pt x="122" y="1277"/>
                    <a:pt x="214" y="1520"/>
                    <a:pt x="457" y="1733"/>
                  </a:cubicBezTo>
                  <a:cubicBezTo>
                    <a:pt x="153" y="1976"/>
                    <a:pt x="1" y="2280"/>
                    <a:pt x="1" y="2675"/>
                  </a:cubicBezTo>
                  <a:cubicBezTo>
                    <a:pt x="1" y="3009"/>
                    <a:pt x="122" y="3283"/>
                    <a:pt x="365" y="3496"/>
                  </a:cubicBezTo>
                  <a:cubicBezTo>
                    <a:pt x="639" y="3708"/>
                    <a:pt x="973" y="3830"/>
                    <a:pt x="1399" y="3830"/>
                  </a:cubicBezTo>
                  <a:cubicBezTo>
                    <a:pt x="1824" y="3830"/>
                    <a:pt x="2159" y="3708"/>
                    <a:pt x="2432" y="3496"/>
                  </a:cubicBezTo>
                  <a:cubicBezTo>
                    <a:pt x="2676" y="3283"/>
                    <a:pt x="2797" y="3009"/>
                    <a:pt x="2797" y="2675"/>
                  </a:cubicBezTo>
                  <a:cubicBezTo>
                    <a:pt x="2797" y="2280"/>
                    <a:pt x="2676" y="1976"/>
                    <a:pt x="2341" y="1733"/>
                  </a:cubicBezTo>
                  <a:cubicBezTo>
                    <a:pt x="2584" y="1550"/>
                    <a:pt x="2676" y="1307"/>
                    <a:pt x="2676" y="1003"/>
                  </a:cubicBezTo>
                  <a:cubicBezTo>
                    <a:pt x="2676" y="730"/>
                    <a:pt x="2554" y="487"/>
                    <a:pt x="2311" y="304"/>
                  </a:cubicBezTo>
                  <a:cubicBezTo>
                    <a:pt x="2068" y="91"/>
                    <a:pt x="1764" y="0"/>
                    <a:pt x="1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2"/>
            <p:cNvSpPr/>
            <p:nvPr/>
          </p:nvSpPr>
          <p:spPr>
            <a:xfrm>
              <a:off x="1575456" y="4728841"/>
              <a:ext cx="35585" cy="88571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1" y="1"/>
                  </a:moveTo>
                  <a:lnTo>
                    <a:pt x="1" y="700"/>
                  </a:lnTo>
                  <a:lnTo>
                    <a:pt x="700" y="700"/>
                  </a:lnTo>
                  <a:lnTo>
                    <a:pt x="700" y="3709"/>
                  </a:lnTo>
                  <a:lnTo>
                    <a:pt x="1490" y="3709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2"/>
            <p:cNvSpPr/>
            <p:nvPr/>
          </p:nvSpPr>
          <p:spPr>
            <a:xfrm>
              <a:off x="1629165" y="4726668"/>
              <a:ext cx="66083" cy="91484"/>
            </a:xfrm>
            <a:custGeom>
              <a:avLst/>
              <a:gdLst/>
              <a:ahLst/>
              <a:cxnLst/>
              <a:rect l="l" t="t" r="r" b="b"/>
              <a:pathLst>
                <a:path w="2767" h="3831" extrusionOk="0">
                  <a:moveTo>
                    <a:pt x="1308" y="699"/>
                  </a:moveTo>
                  <a:cubicBezTo>
                    <a:pt x="1460" y="699"/>
                    <a:pt x="1612" y="730"/>
                    <a:pt x="1703" y="851"/>
                  </a:cubicBezTo>
                  <a:cubicBezTo>
                    <a:pt x="1825" y="973"/>
                    <a:pt x="1855" y="1095"/>
                    <a:pt x="1855" y="1247"/>
                  </a:cubicBezTo>
                  <a:cubicBezTo>
                    <a:pt x="1855" y="1429"/>
                    <a:pt x="1825" y="1551"/>
                    <a:pt x="1703" y="1642"/>
                  </a:cubicBezTo>
                  <a:cubicBezTo>
                    <a:pt x="1581" y="1733"/>
                    <a:pt x="1460" y="1794"/>
                    <a:pt x="1308" y="1794"/>
                  </a:cubicBezTo>
                  <a:cubicBezTo>
                    <a:pt x="1126" y="1794"/>
                    <a:pt x="1004" y="1733"/>
                    <a:pt x="913" y="1611"/>
                  </a:cubicBezTo>
                  <a:cubicBezTo>
                    <a:pt x="822" y="1520"/>
                    <a:pt x="761" y="1368"/>
                    <a:pt x="761" y="1216"/>
                  </a:cubicBezTo>
                  <a:cubicBezTo>
                    <a:pt x="761" y="1064"/>
                    <a:pt x="822" y="943"/>
                    <a:pt x="913" y="851"/>
                  </a:cubicBezTo>
                  <a:cubicBezTo>
                    <a:pt x="1034" y="730"/>
                    <a:pt x="1156" y="699"/>
                    <a:pt x="1308" y="699"/>
                  </a:cubicBezTo>
                  <a:close/>
                  <a:moveTo>
                    <a:pt x="1308" y="0"/>
                  </a:moveTo>
                  <a:cubicBezTo>
                    <a:pt x="943" y="0"/>
                    <a:pt x="609" y="122"/>
                    <a:pt x="366" y="335"/>
                  </a:cubicBezTo>
                  <a:cubicBezTo>
                    <a:pt x="122" y="578"/>
                    <a:pt x="1" y="851"/>
                    <a:pt x="1" y="1247"/>
                  </a:cubicBezTo>
                  <a:cubicBezTo>
                    <a:pt x="1" y="1611"/>
                    <a:pt x="122" y="1915"/>
                    <a:pt x="335" y="2158"/>
                  </a:cubicBezTo>
                  <a:cubicBezTo>
                    <a:pt x="578" y="2371"/>
                    <a:pt x="852" y="2493"/>
                    <a:pt x="1217" y="2493"/>
                  </a:cubicBezTo>
                  <a:cubicBezTo>
                    <a:pt x="1460" y="2493"/>
                    <a:pt x="1733" y="2402"/>
                    <a:pt x="1946" y="2250"/>
                  </a:cubicBezTo>
                  <a:lnTo>
                    <a:pt x="1946" y="2250"/>
                  </a:lnTo>
                  <a:cubicBezTo>
                    <a:pt x="1916" y="2523"/>
                    <a:pt x="1825" y="2736"/>
                    <a:pt x="1703" y="2888"/>
                  </a:cubicBezTo>
                  <a:cubicBezTo>
                    <a:pt x="1581" y="3040"/>
                    <a:pt x="1399" y="3131"/>
                    <a:pt x="1186" y="3131"/>
                  </a:cubicBezTo>
                  <a:cubicBezTo>
                    <a:pt x="1065" y="3131"/>
                    <a:pt x="974" y="3101"/>
                    <a:pt x="852" y="3040"/>
                  </a:cubicBezTo>
                  <a:cubicBezTo>
                    <a:pt x="730" y="2979"/>
                    <a:pt x="639" y="2949"/>
                    <a:pt x="609" y="2918"/>
                  </a:cubicBezTo>
                  <a:cubicBezTo>
                    <a:pt x="578" y="2858"/>
                    <a:pt x="548" y="2827"/>
                    <a:pt x="518" y="2827"/>
                  </a:cubicBezTo>
                  <a:lnTo>
                    <a:pt x="92" y="3405"/>
                  </a:lnTo>
                  <a:cubicBezTo>
                    <a:pt x="214" y="3496"/>
                    <a:pt x="305" y="3557"/>
                    <a:pt x="366" y="3587"/>
                  </a:cubicBezTo>
                  <a:cubicBezTo>
                    <a:pt x="457" y="3648"/>
                    <a:pt x="578" y="3709"/>
                    <a:pt x="730" y="3739"/>
                  </a:cubicBezTo>
                  <a:cubicBezTo>
                    <a:pt x="913" y="3800"/>
                    <a:pt x="1065" y="3830"/>
                    <a:pt x="1247" y="3830"/>
                  </a:cubicBezTo>
                  <a:cubicBezTo>
                    <a:pt x="1642" y="3830"/>
                    <a:pt x="2007" y="3678"/>
                    <a:pt x="2281" y="3374"/>
                  </a:cubicBezTo>
                  <a:cubicBezTo>
                    <a:pt x="2433" y="3222"/>
                    <a:pt x="2554" y="3040"/>
                    <a:pt x="2645" y="2766"/>
                  </a:cubicBezTo>
                  <a:cubicBezTo>
                    <a:pt x="2706" y="2523"/>
                    <a:pt x="2767" y="2219"/>
                    <a:pt x="2767" y="1885"/>
                  </a:cubicBezTo>
                  <a:cubicBezTo>
                    <a:pt x="2767" y="1368"/>
                    <a:pt x="2645" y="912"/>
                    <a:pt x="2433" y="578"/>
                  </a:cubicBezTo>
                  <a:cubicBezTo>
                    <a:pt x="2341" y="395"/>
                    <a:pt x="2189" y="244"/>
                    <a:pt x="2007" y="152"/>
                  </a:cubicBezTo>
                  <a:cubicBezTo>
                    <a:pt x="1794" y="31"/>
                    <a:pt x="1581" y="0"/>
                    <a:pt x="1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2"/>
            <p:cNvSpPr/>
            <p:nvPr/>
          </p:nvSpPr>
          <p:spPr>
            <a:xfrm>
              <a:off x="1912278" y="4726668"/>
              <a:ext cx="63910" cy="9074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68" y="0"/>
                  </a:moveTo>
                  <a:cubicBezTo>
                    <a:pt x="1034" y="0"/>
                    <a:pt x="791" y="61"/>
                    <a:pt x="578" y="213"/>
                  </a:cubicBezTo>
                  <a:cubicBezTo>
                    <a:pt x="365" y="335"/>
                    <a:pt x="183" y="547"/>
                    <a:pt x="0" y="821"/>
                  </a:cubicBezTo>
                  <a:lnTo>
                    <a:pt x="669" y="1186"/>
                  </a:lnTo>
                  <a:cubicBezTo>
                    <a:pt x="882" y="882"/>
                    <a:pt x="1094" y="699"/>
                    <a:pt x="1338" y="699"/>
                  </a:cubicBezTo>
                  <a:cubicBezTo>
                    <a:pt x="1459" y="699"/>
                    <a:pt x="1550" y="730"/>
                    <a:pt x="1642" y="821"/>
                  </a:cubicBezTo>
                  <a:cubicBezTo>
                    <a:pt x="1702" y="912"/>
                    <a:pt x="1763" y="1003"/>
                    <a:pt x="1763" y="1125"/>
                  </a:cubicBezTo>
                  <a:cubicBezTo>
                    <a:pt x="1763" y="1247"/>
                    <a:pt x="1702" y="1399"/>
                    <a:pt x="1611" y="1520"/>
                  </a:cubicBezTo>
                  <a:cubicBezTo>
                    <a:pt x="1520" y="1642"/>
                    <a:pt x="1368" y="1824"/>
                    <a:pt x="1155" y="2067"/>
                  </a:cubicBezTo>
                  <a:lnTo>
                    <a:pt x="61" y="3161"/>
                  </a:lnTo>
                  <a:lnTo>
                    <a:pt x="61" y="3800"/>
                  </a:lnTo>
                  <a:lnTo>
                    <a:pt x="2675" y="3800"/>
                  </a:lnTo>
                  <a:lnTo>
                    <a:pt x="2675" y="3040"/>
                  </a:lnTo>
                  <a:lnTo>
                    <a:pt x="1216" y="3040"/>
                  </a:lnTo>
                  <a:lnTo>
                    <a:pt x="1885" y="2341"/>
                  </a:lnTo>
                  <a:cubicBezTo>
                    <a:pt x="2158" y="2067"/>
                    <a:pt x="2310" y="1854"/>
                    <a:pt x="2432" y="1672"/>
                  </a:cubicBezTo>
                  <a:cubicBezTo>
                    <a:pt x="2523" y="1490"/>
                    <a:pt x="2584" y="1307"/>
                    <a:pt x="2584" y="1125"/>
                  </a:cubicBezTo>
                  <a:cubicBezTo>
                    <a:pt x="2584" y="791"/>
                    <a:pt x="2462" y="487"/>
                    <a:pt x="2219" y="304"/>
                  </a:cubicBezTo>
                  <a:cubicBezTo>
                    <a:pt x="1976" y="92"/>
                    <a:pt x="1672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2"/>
            <p:cNvSpPr/>
            <p:nvPr/>
          </p:nvSpPr>
          <p:spPr>
            <a:xfrm>
              <a:off x="1989940" y="4726668"/>
              <a:ext cx="73343" cy="91484"/>
            </a:xfrm>
            <a:custGeom>
              <a:avLst/>
              <a:gdLst/>
              <a:ahLst/>
              <a:cxnLst/>
              <a:rect l="l" t="t" r="r" b="b"/>
              <a:pathLst>
                <a:path w="3071" h="3831" extrusionOk="0">
                  <a:moveTo>
                    <a:pt x="1551" y="669"/>
                  </a:moveTo>
                  <a:cubicBezTo>
                    <a:pt x="1794" y="669"/>
                    <a:pt x="1976" y="791"/>
                    <a:pt x="2098" y="1003"/>
                  </a:cubicBezTo>
                  <a:cubicBezTo>
                    <a:pt x="2189" y="1247"/>
                    <a:pt x="2250" y="1551"/>
                    <a:pt x="2250" y="1915"/>
                  </a:cubicBezTo>
                  <a:cubicBezTo>
                    <a:pt x="2250" y="2280"/>
                    <a:pt x="2189" y="2584"/>
                    <a:pt x="2098" y="2797"/>
                  </a:cubicBezTo>
                  <a:cubicBezTo>
                    <a:pt x="1976" y="3040"/>
                    <a:pt x="1794" y="3161"/>
                    <a:pt x="1551" y="3161"/>
                  </a:cubicBezTo>
                  <a:cubicBezTo>
                    <a:pt x="1277" y="3161"/>
                    <a:pt x="1095" y="3040"/>
                    <a:pt x="1004" y="2797"/>
                  </a:cubicBezTo>
                  <a:cubicBezTo>
                    <a:pt x="882" y="2584"/>
                    <a:pt x="821" y="2280"/>
                    <a:pt x="821" y="1915"/>
                  </a:cubicBezTo>
                  <a:cubicBezTo>
                    <a:pt x="821" y="1551"/>
                    <a:pt x="882" y="1247"/>
                    <a:pt x="1004" y="1003"/>
                  </a:cubicBezTo>
                  <a:cubicBezTo>
                    <a:pt x="1095" y="791"/>
                    <a:pt x="1277" y="669"/>
                    <a:pt x="1551" y="669"/>
                  </a:cubicBezTo>
                  <a:close/>
                  <a:moveTo>
                    <a:pt x="1551" y="0"/>
                  </a:moveTo>
                  <a:cubicBezTo>
                    <a:pt x="1034" y="0"/>
                    <a:pt x="639" y="152"/>
                    <a:pt x="396" y="517"/>
                  </a:cubicBezTo>
                  <a:cubicBezTo>
                    <a:pt x="122" y="882"/>
                    <a:pt x="1" y="1338"/>
                    <a:pt x="1" y="1915"/>
                  </a:cubicBezTo>
                  <a:cubicBezTo>
                    <a:pt x="1" y="2493"/>
                    <a:pt x="122" y="2949"/>
                    <a:pt x="396" y="3313"/>
                  </a:cubicBezTo>
                  <a:cubicBezTo>
                    <a:pt x="639" y="3648"/>
                    <a:pt x="1034" y="3830"/>
                    <a:pt x="1551" y="3830"/>
                  </a:cubicBezTo>
                  <a:cubicBezTo>
                    <a:pt x="2037" y="3830"/>
                    <a:pt x="2432" y="3648"/>
                    <a:pt x="2675" y="3313"/>
                  </a:cubicBezTo>
                  <a:cubicBezTo>
                    <a:pt x="2949" y="2949"/>
                    <a:pt x="3071" y="2493"/>
                    <a:pt x="3071" y="1915"/>
                  </a:cubicBezTo>
                  <a:cubicBezTo>
                    <a:pt x="3071" y="1338"/>
                    <a:pt x="2949" y="882"/>
                    <a:pt x="2675" y="517"/>
                  </a:cubicBezTo>
                  <a:cubicBezTo>
                    <a:pt x="2432" y="183"/>
                    <a:pt x="2037" y="0"/>
                    <a:pt x="1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2"/>
            <p:cNvSpPr/>
            <p:nvPr/>
          </p:nvSpPr>
          <p:spPr>
            <a:xfrm>
              <a:off x="2238187" y="4726668"/>
              <a:ext cx="63910" cy="9074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69" y="0"/>
                  </a:moveTo>
                  <a:cubicBezTo>
                    <a:pt x="1034" y="0"/>
                    <a:pt x="791" y="61"/>
                    <a:pt x="578" y="213"/>
                  </a:cubicBezTo>
                  <a:cubicBezTo>
                    <a:pt x="366" y="335"/>
                    <a:pt x="183" y="547"/>
                    <a:pt x="1" y="821"/>
                  </a:cubicBezTo>
                  <a:lnTo>
                    <a:pt x="670" y="1186"/>
                  </a:lnTo>
                  <a:cubicBezTo>
                    <a:pt x="882" y="882"/>
                    <a:pt x="1095" y="699"/>
                    <a:pt x="1338" y="699"/>
                  </a:cubicBezTo>
                  <a:cubicBezTo>
                    <a:pt x="1460" y="699"/>
                    <a:pt x="1551" y="730"/>
                    <a:pt x="1642" y="821"/>
                  </a:cubicBezTo>
                  <a:cubicBezTo>
                    <a:pt x="1703" y="912"/>
                    <a:pt x="1764" y="1003"/>
                    <a:pt x="1764" y="1125"/>
                  </a:cubicBezTo>
                  <a:cubicBezTo>
                    <a:pt x="1764" y="1247"/>
                    <a:pt x="1703" y="1399"/>
                    <a:pt x="1612" y="1520"/>
                  </a:cubicBezTo>
                  <a:cubicBezTo>
                    <a:pt x="1521" y="1642"/>
                    <a:pt x="1369" y="1824"/>
                    <a:pt x="1156" y="2067"/>
                  </a:cubicBezTo>
                  <a:lnTo>
                    <a:pt x="62" y="3161"/>
                  </a:lnTo>
                  <a:lnTo>
                    <a:pt x="62" y="3800"/>
                  </a:lnTo>
                  <a:lnTo>
                    <a:pt x="2676" y="3800"/>
                  </a:lnTo>
                  <a:lnTo>
                    <a:pt x="2676" y="3040"/>
                  </a:lnTo>
                  <a:lnTo>
                    <a:pt x="1217" y="3040"/>
                  </a:lnTo>
                  <a:lnTo>
                    <a:pt x="1885" y="2341"/>
                  </a:lnTo>
                  <a:cubicBezTo>
                    <a:pt x="2159" y="2067"/>
                    <a:pt x="2341" y="1854"/>
                    <a:pt x="2433" y="1672"/>
                  </a:cubicBezTo>
                  <a:cubicBezTo>
                    <a:pt x="2524" y="1490"/>
                    <a:pt x="2585" y="1307"/>
                    <a:pt x="2585" y="1125"/>
                  </a:cubicBezTo>
                  <a:cubicBezTo>
                    <a:pt x="2585" y="791"/>
                    <a:pt x="2463" y="487"/>
                    <a:pt x="2220" y="304"/>
                  </a:cubicBezTo>
                  <a:cubicBezTo>
                    <a:pt x="1977" y="92"/>
                    <a:pt x="1673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2"/>
            <p:cNvSpPr/>
            <p:nvPr/>
          </p:nvSpPr>
          <p:spPr>
            <a:xfrm>
              <a:off x="2312959" y="4728841"/>
              <a:ext cx="35609" cy="88571"/>
            </a:xfrm>
            <a:custGeom>
              <a:avLst/>
              <a:gdLst/>
              <a:ahLst/>
              <a:cxnLst/>
              <a:rect l="l" t="t" r="r" b="b"/>
              <a:pathLst>
                <a:path w="1491" h="3709" extrusionOk="0">
                  <a:moveTo>
                    <a:pt x="1" y="1"/>
                  </a:moveTo>
                  <a:lnTo>
                    <a:pt x="1" y="700"/>
                  </a:lnTo>
                  <a:lnTo>
                    <a:pt x="700" y="700"/>
                  </a:lnTo>
                  <a:lnTo>
                    <a:pt x="700" y="3709"/>
                  </a:lnTo>
                  <a:lnTo>
                    <a:pt x="1490" y="3709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2"/>
            <p:cNvSpPr/>
            <p:nvPr/>
          </p:nvSpPr>
          <p:spPr>
            <a:xfrm>
              <a:off x="2572095" y="4726668"/>
              <a:ext cx="63910" cy="9074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69" y="0"/>
                  </a:moveTo>
                  <a:cubicBezTo>
                    <a:pt x="1034" y="0"/>
                    <a:pt x="791" y="61"/>
                    <a:pt x="578" y="213"/>
                  </a:cubicBezTo>
                  <a:cubicBezTo>
                    <a:pt x="366" y="335"/>
                    <a:pt x="183" y="547"/>
                    <a:pt x="1" y="821"/>
                  </a:cubicBezTo>
                  <a:lnTo>
                    <a:pt x="670" y="1186"/>
                  </a:lnTo>
                  <a:cubicBezTo>
                    <a:pt x="882" y="882"/>
                    <a:pt x="1095" y="699"/>
                    <a:pt x="1338" y="699"/>
                  </a:cubicBezTo>
                  <a:cubicBezTo>
                    <a:pt x="1460" y="699"/>
                    <a:pt x="1551" y="730"/>
                    <a:pt x="1642" y="821"/>
                  </a:cubicBezTo>
                  <a:cubicBezTo>
                    <a:pt x="1733" y="912"/>
                    <a:pt x="1764" y="1003"/>
                    <a:pt x="1764" y="1125"/>
                  </a:cubicBezTo>
                  <a:cubicBezTo>
                    <a:pt x="1764" y="1247"/>
                    <a:pt x="1703" y="1399"/>
                    <a:pt x="1612" y="1520"/>
                  </a:cubicBezTo>
                  <a:cubicBezTo>
                    <a:pt x="1521" y="1642"/>
                    <a:pt x="1369" y="1824"/>
                    <a:pt x="1156" y="2067"/>
                  </a:cubicBezTo>
                  <a:lnTo>
                    <a:pt x="62" y="3161"/>
                  </a:lnTo>
                  <a:lnTo>
                    <a:pt x="62" y="3800"/>
                  </a:lnTo>
                  <a:lnTo>
                    <a:pt x="2676" y="3800"/>
                  </a:lnTo>
                  <a:lnTo>
                    <a:pt x="2676" y="3040"/>
                  </a:lnTo>
                  <a:lnTo>
                    <a:pt x="1217" y="3040"/>
                  </a:lnTo>
                  <a:lnTo>
                    <a:pt x="1885" y="2341"/>
                  </a:lnTo>
                  <a:cubicBezTo>
                    <a:pt x="2159" y="2067"/>
                    <a:pt x="2341" y="1854"/>
                    <a:pt x="2433" y="1672"/>
                  </a:cubicBezTo>
                  <a:cubicBezTo>
                    <a:pt x="2524" y="1490"/>
                    <a:pt x="2585" y="1307"/>
                    <a:pt x="2585" y="1125"/>
                  </a:cubicBezTo>
                  <a:cubicBezTo>
                    <a:pt x="2585" y="791"/>
                    <a:pt x="2463" y="487"/>
                    <a:pt x="2220" y="304"/>
                  </a:cubicBezTo>
                  <a:cubicBezTo>
                    <a:pt x="1977" y="92"/>
                    <a:pt x="1673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2"/>
            <p:cNvSpPr/>
            <p:nvPr/>
          </p:nvSpPr>
          <p:spPr>
            <a:xfrm>
              <a:off x="2649041" y="4726668"/>
              <a:ext cx="63910" cy="9074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38" y="0"/>
                  </a:moveTo>
                  <a:cubicBezTo>
                    <a:pt x="1034" y="0"/>
                    <a:pt x="761" y="61"/>
                    <a:pt x="548" y="213"/>
                  </a:cubicBezTo>
                  <a:cubicBezTo>
                    <a:pt x="366" y="335"/>
                    <a:pt x="153" y="547"/>
                    <a:pt x="1" y="821"/>
                  </a:cubicBezTo>
                  <a:lnTo>
                    <a:pt x="639" y="1186"/>
                  </a:lnTo>
                  <a:cubicBezTo>
                    <a:pt x="852" y="882"/>
                    <a:pt x="1095" y="699"/>
                    <a:pt x="1308" y="699"/>
                  </a:cubicBezTo>
                  <a:cubicBezTo>
                    <a:pt x="1429" y="699"/>
                    <a:pt x="1551" y="730"/>
                    <a:pt x="1612" y="821"/>
                  </a:cubicBezTo>
                  <a:cubicBezTo>
                    <a:pt x="1703" y="912"/>
                    <a:pt x="1733" y="1003"/>
                    <a:pt x="1733" y="1125"/>
                  </a:cubicBezTo>
                  <a:cubicBezTo>
                    <a:pt x="1733" y="1247"/>
                    <a:pt x="1703" y="1399"/>
                    <a:pt x="1612" y="1520"/>
                  </a:cubicBezTo>
                  <a:cubicBezTo>
                    <a:pt x="1521" y="1642"/>
                    <a:pt x="1369" y="1824"/>
                    <a:pt x="1126" y="2067"/>
                  </a:cubicBezTo>
                  <a:lnTo>
                    <a:pt x="62" y="3161"/>
                  </a:lnTo>
                  <a:lnTo>
                    <a:pt x="62" y="3800"/>
                  </a:lnTo>
                  <a:lnTo>
                    <a:pt x="2676" y="3800"/>
                  </a:lnTo>
                  <a:lnTo>
                    <a:pt x="2676" y="3040"/>
                  </a:lnTo>
                  <a:lnTo>
                    <a:pt x="1217" y="3040"/>
                  </a:lnTo>
                  <a:lnTo>
                    <a:pt x="1885" y="2341"/>
                  </a:lnTo>
                  <a:cubicBezTo>
                    <a:pt x="2129" y="2067"/>
                    <a:pt x="2311" y="1854"/>
                    <a:pt x="2402" y="1672"/>
                  </a:cubicBezTo>
                  <a:cubicBezTo>
                    <a:pt x="2524" y="1490"/>
                    <a:pt x="2554" y="1307"/>
                    <a:pt x="2554" y="1125"/>
                  </a:cubicBezTo>
                  <a:cubicBezTo>
                    <a:pt x="2554" y="791"/>
                    <a:pt x="2433" y="487"/>
                    <a:pt x="2189" y="304"/>
                  </a:cubicBezTo>
                  <a:cubicBezTo>
                    <a:pt x="1946" y="92"/>
                    <a:pt x="1673" y="0"/>
                    <a:pt x="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2"/>
            <p:cNvSpPr/>
            <p:nvPr/>
          </p:nvSpPr>
          <p:spPr>
            <a:xfrm>
              <a:off x="2902374" y="4726668"/>
              <a:ext cx="63910" cy="9074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69" y="0"/>
                  </a:moveTo>
                  <a:cubicBezTo>
                    <a:pt x="1034" y="0"/>
                    <a:pt x="791" y="61"/>
                    <a:pt x="578" y="213"/>
                  </a:cubicBezTo>
                  <a:cubicBezTo>
                    <a:pt x="366" y="335"/>
                    <a:pt x="183" y="547"/>
                    <a:pt x="1" y="821"/>
                  </a:cubicBezTo>
                  <a:lnTo>
                    <a:pt x="670" y="1186"/>
                  </a:lnTo>
                  <a:cubicBezTo>
                    <a:pt x="882" y="882"/>
                    <a:pt x="1095" y="699"/>
                    <a:pt x="1338" y="699"/>
                  </a:cubicBezTo>
                  <a:cubicBezTo>
                    <a:pt x="1460" y="699"/>
                    <a:pt x="1551" y="730"/>
                    <a:pt x="1642" y="821"/>
                  </a:cubicBezTo>
                  <a:cubicBezTo>
                    <a:pt x="1734" y="912"/>
                    <a:pt x="1764" y="1003"/>
                    <a:pt x="1764" y="1125"/>
                  </a:cubicBezTo>
                  <a:cubicBezTo>
                    <a:pt x="1764" y="1247"/>
                    <a:pt x="1734" y="1399"/>
                    <a:pt x="1612" y="1520"/>
                  </a:cubicBezTo>
                  <a:cubicBezTo>
                    <a:pt x="1521" y="1642"/>
                    <a:pt x="1369" y="1824"/>
                    <a:pt x="1156" y="2067"/>
                  </a:cubicBezTo>
                  <a:lnTo>
                    <a:pt x="62" y="3161"/>
                  </a:lnTo>
                  <a:lnTo>
                    <a:pt x="62" y="3800"/>
                  </a:lnTo>
                  <a:lnTo>
                    <a:pt x="2676" y="3800"/>
                  </a:lnTo>
                  <a:lnTo>
                    <a:pt x="2676" y="3040"/>
                  </a:lnTo>
                  <a:lnTo>
                    <a:pt x="1217" y="3040"/>
                  </a:lnTo>
                  <a:lnTo>
                    <a:pt x="1885" y="2341"/>
                  </a:lnTo>
                  <a:cubicBezTo>
                    <a:pt x="2159" y="2067"/>
                    <a:pt x="2341" y="1854"/>
                    <a:pt x="2433" y="1672"/>
                  </a:cubicBezTo>
                  <a:cubicBezTo>
                    <a:pt x="2524" y="1490"/>
                    <a:pt x="2585" y="1307"/>
                    <a:pt x="2585" y="1125"/>
                  </a:cubicBezTo>
                  <a:cubicBezTo>
                    <a:pt x="2585" y="791"/>
                    <a:pt x="2463" y="487"/>
                    <a:pt x="2220" y="304"/>
                  </a:cubicBezTo>
                  <a:cubicBezTo>
                    <a:pt x="1977" y="92"/>
                    <a:pt x="1673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2"/>
            <p:cNvSpPr/>
            <p:nvPr/>
          </p:nvSpPr>
          <p:spPr>
            <a:xfrm>
              <a:off x="2977887" y="4728841"/>
              <a:ext cx="63169" cy="89311"/>
            </a:xfrm>
            <a:custGeom>
              <a:avLst/>
              <a:gdLst/>
              <a:ahLst/>
              <a:cxnLst/>
              <a:rect l="l" t="t" r="r" b="b"/>
              <a:pathLst>
                <a:path w="2645" h="3740" extrusionOk="0">
                  <a:moveTo>
                    <a:pt x="213" y="1"/>
                  </a:moveTo>
                  <a:lnTo>
                    <a:pt x="213" y="700"/>
                  </a:lnTo>
                  <a:lnTo>
                    <a:pt x="1368" y="700"/>
                  </a:lnTo>
                  <a:lnTo>
                    <a:pt x="638" y="1520"/>
                  </a:lnTo>
                  <a:lnTo>
                    <a:pt x="638" y="2128"/>
                  </a:lnTo>
                  <a:cubicBezTo>
                    <a:pt x="851" y="2067"/>
                    <a:pt x="1034" y="2037"/>
                    <a:pt x="1155" y="2037"/>
                  </a:cubicBezTo>
                  <a:cubicBezTo>
                    <a:pt x="1368" y="2037"/>
                    <a:pt x="1520" y="2098"/>
                    <a:pt x="1641" y="2189"/>
                  </a:cubicBezTo>
                  <a:cubicBezTo>
                    <a:pt x="1793" y="2250"/>
                    <a:pt x="1854" y="2402"/>
                    <a:pt x="1854" y="2554"/>
                  </a:cubicBezTo>
                  <a:cubicBezTo>
                    <a:pt x="1854" y="2706"/>
                    <a:pt x="1793" y="2797"/>
                    <a:pt x="1672" y="2888"/>
                  </a:cubicBezTo>
                  <a:cubicBezTo>
                    <a:pt x="1581" y="2979"/>
                    <a:pt x="1429" y="3010"/>
                    <a:pt x="1277" y="3010"/>
                  </a:cubicBezTo>
                  <a:cubicBezTo>
                    <a:pt x="1003" y="3010"/>
                    <a:pt x="669" y="2888"/>
                    <a:pt x="334" y="2645"/>
                  </a:cubicBezTo>
                  <a:lnTo>
                    <a:pt x="0" y="3314"/>
                  </a:lnTo>
                  <a:cubicBezTo>
                    <a:pt x="426" y="3587"/>
                    <a:pt x="821" y="3739"/>
                    <a:pt x="1246" y="3739"/>
                  </a:cubicBezTo>
                  <a:cubicBezTo>
                    <a:pt x="1641" y="3739"/>
                    <a:pt x="1976" y="3618"/>
                    <a:pt x="2249" y="3405"/>
                  </a:cubicBezTo>
                  <a:cubicBezTo>
                    <a:pt x="2523" y="3192"/>
                    <a:pt x="2645" y="2888"/>
                    <a:pt x="2645" y="2493"/>
                  </a:cubicBezTo>
                  <a:cubicBezTo>
                    <a:pt x="2645" y="2219"/>
                    <a:pt x="2553" y="2007"/>
                    <a:pt x="2401" y="1794"/>
                  </a:cubicBezTo>
                  <a:cubicBezTo>
                    <a:pt x="2249" y="1581"/>
                    <a:pt x="2006" y="1460"/>
                    <a:pt x="1702" y="1429"/>
                  </a:cubicBezTo>
                  <a:lnTo>
                    <a:pt x="2462" y="548"/>
                  </a:lnTo>
                  <a:lnTo>
                    <a:pt x="24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2"/>
            <p:cNvSpPr/>
            <p:nvPr/>
          </p:nvSpPr>
          <p:spPr>
            <a:xfrm>
              <a:off x="3233394" y="4726668"/>
              <a:ext cx="63910" cy="9074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38" y="0"/>
                  </a:moveTo>
                  <a:cubicBezTo>
                    <a:pt x="1034" y="0"/>
                    <a:pt x="760" y="61"/>
                    <a:pt x="548" y="213"/>
                  </a:cubicBezTo>
                  <a:cubicBezTo>
                    <a:pt x="365" y="335"/>
                    <a:pt x="152" y="547"/>
                    <a:pt x="0" y="821"/>
                  </a:cubicBezTo>
                  <a:lnTo>
                    <a:pt x="639" y="1186"/>
                  </a:lnTo>
                  <a:cubicBezTo>
                    <a:pt x="851" y="882"/>
                    <a:pt x="1095" y="699"/>
                    <a:pt x="1307" y="699"/>
                  </a:cubicBezTo>
                  <a:cubicBezTo>
                    <a:pt x="1429" y="699"/>
                    <a:pt x="1551" y="730"/>
                    <a:pt x="1611" y="821"/>
                  </a:cubicBezTo>
                  <a:cubicBezTo>
                    <a:pt x="1703" y="912"/>
                    <a:pt x="1733" y="1003"/>
                    <a:pt x="1733" y="1125"/>
                  </a:cubicBezTo>
                  <a:cubicBezTo>
                    <a:pt x="1733" y="1247"/>
                    <a:pt x="1703" y="1399"/>
                    <a:pt x="1611" y="1520"/>
                  </a:cubicBezTo>
                  <a:cubicBezTo>
                    <a:pt x="1520" y="1642"/>
                    <a:pt x="1368" y="1824"/>
                    <a:pt x="1125" y="2067"/>
                  </a:cubicBezTo>
                  <a:lnTo>
                    <a:pt x="61" y="3161"/>
                  </a:lnTo>
                  <a:lnTo>
                    <a:pt x="61" y="3800"/>
                  </a:lnTo>
                  <a:lnTo>
                    <a:pt x="2675" y="3800"/>
                  </a:lnTo>
                  <a:lnTo>
                    <a:pt x="2675" y="3040"/>
                  </a:lnTo>
                  <a:lnTo>
                    <a:pt x="1216" y="3040"/>
                  </a:lnTo>
                  <a:lnTo>
                    <a:pt x="1885" y="2341"/>
                  </a:lnTo>
                  <a:cubicBezTo>
                    <a:pt x="2128" y="2067"/>
                    <a:pt x="2310" y="1854"/>
                    <a:pt x="2402" y="1672"/>
                  </a:cubicBezTo>
                  <a:cubicBezTo>
                    <a:pt x="2493" y="1490"/>
                    <a:pt x="2554" y="1307"/>
                    <a:pt x="2554" y="1125"/>
                  </a:cubicBezTo>
                  <a:cubicBezTo>
                    <a:pt x="2554" y="791"/>
                    <a:pt x="2432" y="487"/>
                    <a:pt x="2189" y="304"/>
                  </a:cubicBezTo>
                  <a:cubicBezTo>
                    <a:pt x="1946" y="92"/>
                    <a:pt x="1672" y="0"/>
                    <a:pt x="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2"/>
            <p:cNvSpPr/>
            <p:nvPr/>
          </p:nvSpPr>
          <p:spPr>
            <a:xfrm>
              <a:off x="3308166" y="4728841"/>
              <a:ext cx="64626" cy="88571"/>
            </a:xfrm>
            <a:custGeom>
              <a:avLst/>
              <a:gdLst/>
              <a:ahLst/>
              <a:cxnLst/>
              <a:rect l="l" t="t" r="r" b="b"/>
              <a:pathLst>
                <a:path w="2706" h="3709" extrusionOk="0">
                  <a:moveTo>
                    <a:pt x="1338" y="1"/>
                  </a:moveTo>
                  <a:lnTo>
                    <a:pt x="0" y="2189"/>
                  </a:lnTo>
                  <a:lnTo>
                    <a:pt x="0" y="2797"/>
                  </a:lnTo>
                  <a:lnTo>
                    <a:pt x="1490" y="2797"/>
                  </a:lnTo>
                  <a:lnTo>
                    <a:pt x="1490" y="3709"/>
                  </a:lnTo>
                  <a:lnTo>
                    <a:pt x="2310" y="3709"/>
                  </a:lnTo>
                  <a:lnTo>
                    <a:pt x="2310" y="2797"/>
                  </a:lnTo>
                  <a:lnTo>
                    <a:pt x="2705" y="2797"/>
                  </a:lnTo>
                  <a:lnTo>
                    <a:pt x="2705" y="2098"/>
                  </a:lnTo>
                  <a:lnTo>
                    <a:pt x="2310" y="2098"/>
                  </a:lnTo>
                  <a:lnTo>
                    <a:pt x="2310" y="1460"/>
                  </a:lnTo>
                  <a:lnTo>
                    <a:pt x="1490" y="1460"/>
                  </a:lnTo>
                  <a:lnTo>
                    <a:pt x="1490" y="2098"/>
                  </a:lnTo>
                  <a:lnTo>
                    <a:pt x="973" y="209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2"/>
            <p:cNvSpPr/>
            <p:nvPr/>
          </p:nvSpPr>
          <p:spPr>
            <a:xfrm>
              <a:off x="3563672" y="4726668"/>
              <a:ext cx="63910" cy="9074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68" y="0"/>
                  </a:moveTo>
                  <a:cubicBezTo>
                    <a:pt x="1064" y="0"/>
                    <a:pt x="791" y="61"/>
                    <a:pt x="578" y="213"/>
                  </a:cubicBezTo>
                  <a:cubicBezTo>
                    <a:pt x="365" y="335"/>
                    <a:pt x="183" y="547"/>
                    <a:pt x="0" y="821"/>
                  </a:cubicBezTo>
                  <a:lnTo>
                    <a:pt x="669" y="1186"/>
                  </a:lnTo>
                  <a:cubicBezTo>
                    <a:pt x="882" y="882"/>
                    <a:pt x="1095" y="699"/>
                    <a:pt x="1338" y="699"/>
                  </a:cubicBezTo>
                  <a:cubicBezTo>
                    <a:pt x="1459" y="699"/>
                    <a:pt x="1551" y="730"/>
                    <a:pt x="1642" y="821"/>
                  </a:cubicBezTo>
                  <a:cubicBezTo>
                    <a:pt x="1733" y="912"/>
                    <a:pt x="1763" y="1003"/>
                    <a:pt x="1763" y="1125"/>
                  </a:cubicBezTo>
                  <a:cubicBezTo>
                    <a:pt x="1763" y="1247"/>
                    <a:pt x="1733" y="1399"/>
                    <a:pt x="1642" y="1520"/>
                  </a:cubicBezTo>
                  <a:cubicBezTo>
                    <a:pt x="1520" y="1642"/>
                    <a:pt x="1368" y="1824"/>
                    <a:pt x="1155" y="2067"/>
                  </a:cubicBezTo>
                  <a:lnTo>
                    <a:pt x="61" y="3161"/>
                  </a:lnTo>
                  <a:lnTo>
                    <a:pt x="61" y="3800"/>
                  </a:lnTo>
                  <a:lnTo>
                    <a:pt x="2675" y="3800"/>
                  </a:lnTo>
                  <a:lnTo>
                    <a:pt x="2675" y="3040"/>
                  </a:lnTo>
                  <a:lnTo>
                    <a:pt x="1216" y="3040"/>
                  </a:lnTo>
                  <a:lnTo>
                    <a:pt x="1885" y="2341"/>
                  </a:lnTo>
                  <a:cubicBezTo>
                    <a:pt x="2159" y="2067"/>
                    <a:pt x="2341" y="1854"/>
                    <a:pt x="2432" y="1672"/>
                  </a:cubicBezTo>
                  <a:cubicBezTo>
                    <a:pt x="2523" y="1490"/>
                    <a:pt x="2584" y="1307"/>
                    <a:pt x="2584" y="1125"/>
                  </a:cubicBezTo>
                  <a:cubicBezTo>
                    <a:pt x="2584" y="791"/>
                    <a:pt x="2462" y="487"/>
                    <a:pt x="2219" y="304"/>
                  </a:cubicBezTo>
                  <a:cubicBezTo>
                    <a:pt x="1976" y="92"/>
                    <a:pt x="1672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2"/>
            <p:cNvSpPr/>
            <p:nvPr/>
          </p:nvSpPr>
          <p:spPr>
            <a:xfrm>
              <a:off x="3640618" y="4728841"/>
              <a:ext cx="63169" cy="89311"/>
            </a:xfrm>
            <a:custGeom>
              <a:avLst/>
              <a:gdLst/>
              <a:ahLst/>
              <a:cxnLst/>
              <a:rect l="l" t="t" r="r" b="b"/>
              <a:pathLst>
                <a:path w="2645" h="3740" extrusionOk="0">
                  <a:moveTo>
                    <a:pt x="183" y="1"/>
                  </a:moveTo>
                  <a:lnTo>
                    <a:pt x="183" y="1794"/>
                  </a:lnTo>
                  <a:lnTo>
                    <a:pt x="548" y="2159"/>
                  </a:lnTo>
                  <a:cubicBezTo>
                    <a:pt x="791" y="2037"/>
                    <a:pt x="1003" y="1976"/>
                    <a:pt x="1186" y="1976"/>
                  </a:cubicBezTo>
                  <a:cubicBezTo>
                    <a:pt x="1368" y="1976"/>
                    <a:pt x="1520" y="2007"/>
                    <a:pt x="1642" y="2098"/>
                  </a:cubicBezTo>
                  <a:cubicBezTo>
                    <a:pt x="1763" y="2189"/>
                    <a:pt x="1824" y="2311"/>
                    <a:pt x="1824" y="2493"/>
                  </a:cubicBezTo>
                  <a:cubicBezTo>
                    <a:pt x="1824" y="2645"/>
                    <a:pt x="1763" y="2797"/>
                    <a:pt x="1672" y="2858"/>
                  </a:cubicBezTo>
                  <a:cubicBezTo>
                    <a:pt x="1551" y="2949"/>
                    <a:pt x="1429" y="2979"/>
                    <a:pt x="1277" y="2979"/>
                  </a:cubicBezTo>
                  <a:cubicBezTo>
                    <a:pt x="1155" y="2979"/>
                    <a:pt x="1003" y="2949"/>
                    <a:pt x="851" y="2888"/>
                  </a:cubicBezTo>
                  <a:cubicBezTo>
                    <a:pt x="730" y="2797"/>
                    <a:pt x="639" y="2736"/>
                    <a:pt x="578" y="2706"/>
                  </a:cubicBezTo>
                  <a:cubicBezTo>
                    <a:pt x="517" y="2645"/>
                    <a:pt x="487" y="2615"/>
                    <a:pt x="456" y="2584"/>
                  </a:cubicBezTo>
                  <a:lnTo>
                    <a:pt x="0" y="3192"/>
                  </a:lnTo>
                  <a:cubicBezTo>
                    <a:pt x="335" y="3557"/>
                    <a:pt x="760" y="3739"/>
                    <a:pt x="1277" y="3739"/>
                  </a:cubicBezTo>
                  <a:cubicBezTo>
                    <a:pt x="1672" y="3739"/>
                    <a:pt x="2007" y="3618"/>
                    <a:pt x="2250" y="3374"/>
                  </a:cubicBezTo>
                  <a:cubicBezTo>
                    <a:pt x="2523" y="3131"/>
                    <a:pt x="2645" y="2827"/>
                    <a:pt x="2645" y="2463"/>
                  </a:cubicBezTo>
                  <a:cubicBezTo>
                    <a:pt x="2645" y="2098"/>
                    <a:pt x="2523" y="1824"/>
                    <a:pt x="2280" y="1611"/>
                  </a:cubicBezTo>
                  <a:cubicBezTo>
                    <a:pt x="2007" y="1368"/>
                    <a:pt x="1703" y="1277"/>
                    <a:pt x="1338" y="1277"/>
                  </a:cubicBezTo>
                  <a:cubicBezTo>
                    <a:pt x="1216" y="1277"/>
                    <a:pt x="1095" y="1277"/>
                    <a:pt x="973" y="1308"/>
                  </a:cubicBezTo>
                  <a:lnTo>
                    <a:pt x="973" y="700"/>
                  </a:lnTo>
                  <a:lnTo>
                    <a:pt x="2432" y="700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2"/>
            <p:cNvSpPr/>
            <p:nvPr/>
          </p:nvSpPr>
          <p:spPr>
            <a:xfrm>
              <a:off x="1580542" y="4937876"/>
              <a:ext cx="63910" cy="90028"/>
            </a:xfrm>
            <a:custGeom>
              <a:avLst/>
              <a:gdLst/>
              <a:ahLst/>
              <a:cxnLst/>
              <a:rect l="l" t="t" r="r" b="b"/>
              <a:pathLst>
                <a:path w="2676" h="3770" extrusionOk="0">
                  <a:moveTo>
                    <a:pt x="1368" y="0"/>
                  </a:moveTo>
                  <a:cubicBezTo>
                    <a:pt x="1034" y="0"/>
                    <a:pt x="791" y="61"/>
                    <a:pt x="578" y="183"/>
                  </a:cubicBezTo>
                  <a:cubicBezTo>
                    <a:pt x="365" y="335"/>
                    <a:pt x="183" y="517"/>
                    <a:pt x="0" y="791"/>
                  </a:cubicBezTo>
                  <a:lnTo>
                    <a:pt x="669" y="1186"/>
                  </a:lnTo>
                  <a:cubicBezTo>
                    <a:pt x="882" y="852"/>
                    <a:pt x="1095" y="700"/>
                    <a:pt x="1338" y="700"/>
                  </a:cubicBezTo>
                  <a:cubicBezTo>
                    <a:pt x="1459" y="700"/>
                    <a:pt x="1551" y="730"/>
                    <a:pt x="1642" y="821"/>
                  </a:cubicBezTo>
                  <a:cubicBezTo>
                    <a:pt x="1733" y="912"/>
                    <a:pt x="1763" y="1004"/>
                    <a:pt x="1763" y="1125"/>
                  </a:cubicBezTo>
                  <a:cubicBezTo>
                    <a:pt x="1763" y="1247"/>
                    <a:pt x="1703" y="1368"/>
                    <a:pt x="1611" y="1520"/>
                  </a:cubicBezTo>
                  <a:cubicBezTo>
                    <a:pt x="1520" y="1642"/>
                    <a:pt x="1368" y="1824"/>
                    <a:pt x="1155" y="2037"/>
                  </a:cubicBezTo>
                  <a:lnTo>
                    <a:pt x="61" y="3162"/>
                  </a:lnTo>
                  <a:lnTo>
                    <a:pt x="61" y="3770"/>
                  </a:lnTo>
                  <a:lnTo>
                    <a:pt x="2675" y="3770"/>
                  </a:lnTo>
                  <a:lnTo>
                    <a:pt x="2675" y="3040"/>
                  </a:lnTo>
                  <a:lnTo>
                    <a:pt x="1216" y="3040"/>
                  </a:lnTo>
                  <a:lnTo>
                    <a:pt x="1885" y="2341"/>
                  </a:lnTo>
                  <a:cubicBezTo>
                    <a:pt x="2158" y="2067"/>
                    <a:pt x="2341" y="1855"/>
                    <a:pt x="2432" y="1672"/>
                  </a:cubicBezTo>
                  <a:cubicBezTo>
                    <a:pt x="2523" y="1490"/>
                    <a:pt x="2584" y="1307"/>
                    <a:pt x="2584" y="1125"/>
                  </a:cubicBezTo>
                  <a:cubicBezTo>
                    <a:pt x="2584" y="760"/>
                    <a:pt x="2462" y="487"/>
                    <a:pt x="2219" y="304"/>
                  </a:cubicBezTo>
                  <a:cubicBezTo>
                    <a:pt x="1976" y="92"/>
                    <a:pt x="1672" y="0"/>
                    <a:pt x="13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2"/>
            <p:cNvSpPr/>
            <p:nvPr/>
          </p:nvSpPr>
          <p:spPr>
            <a:xfrm>
              <a:off x="1658205" y="4937160"/>
              <a:ext cx="66083" cy="91460"/>
            </a:xfrm>
            <a:custGeom>
              <a:avLst/>
              <a:gdLst/>
              <a:ahLst/>
              <a:cxnLst/>
              <a:rect l="l" t="t" r="r" b="b"/>
              <a:pathLst>
                <a:path w="2767" h="3830" extrusionOk="0">
                  <a:moveTo>
                    <a:pt x="1490" y="2067"/>
                  </a:moveTo>
                  <a:cubicBezTo>
                    <a:pt x="1642" y="2067"/>
                    <a:pt x="1764" y="2128"/>
                    <a:pt x="1885" y="2219"/>
                  </a:cubicBezTo>
                  <a:cubicBezTo>
                    <a:pt x="1976" y="2341"/>
                    <a:pt x="2007" y="2462"/>
                    <a:pt x="2007" y="2614"/>
                  </a:cubicBezTo>
                  <a:cubicBezTo>
                    <a:pt x="2007" y="2766"/>
                    <a:pt x="1976" y="2918"/>
                    <a:pt x="1855" y="3009"/>
                  </a:cubicBezTo>
                  <a:cubicBezTo>
                    <a:pt x="1764" y="3100"/>
                    <a:pt x="1612" y="3161"/>
                    <a:pt x="1460" y="3161"/>
                  </a:cubicBezTo>
                  <a:cubicBezTo>
                    <a:pt x="1308" y="3161"/>
                    <a:pt x="1156" y="3100"/>
                    <a:pt x="1065" y="2979"/>
                  </a:cubicBezTo>
                  <a:cubicBezTo>
                    <a:pt x="943" y="2888"/>
                    <a:pt x="913" y="2736"/>
                    <a:pt x="913" y="2584"/>
                  </a:cubicBezTo>
                  <a:cubicBezTo>
                    <a:pt x="913" y="2432"/>
                    <a:pt x="943" y="2310"/>
                    <a:pt x="1065" y="2219"/>
                  </a:cubicBezTo>
                  <a:cubicBezTo>
                    <a:pt x="1186" y="2097"/>
                    <a:pt x="1308" y="2067"/>
                    <a:pt x="1490" y="2067"/>
                  </a:cubicBezTo>
                  <a:close/>
                  <a:moveTo>
                    <a:pt x="1521" y="0"/>
                  </a:moveTo>
                  <a:cubicBezTo>
                    <a:pt x="1095" y="0"/>
                    <a:pt x="761" y="152"/>
                    <a:pt x="487" y="456"/>
                  </a:cubicBezTo>
                  <a:cubicBezTo>
                    <a:pt x="335" y="608"/>
                    <a:pt x="213" y="821"/>
                    <a:pt x="122" y="1064"/>
                  </a:cubicBezTo>
                  <a:cubicBezTo>
                    <a:pt x="62" y="1307"/>
                    <a:pt x="1" y="1611"/>
                    <a:pt x="1" y="1945"/>
                  </a:cubicBezTo>
                  <a:cubicBezTo>
                    <a:pt x="1" y="2492"/>
                    <a:pt x="122" y="2918"/>
                    <a:pt x="335" y="3283"/>
                  </a:cubicBezTo>
                  <a:cubicBezTo>
                    <a:pt x="426" y="3465"/>
                    <a:pt x="578" y="3587"/>
                    <a:pt x="761" y="3708"/>
                  </a:cubicBezTo>
                  <a:cubicBezTo>
                    <a:pt x="973" y="3800"/>
                    <a:pt x="1186" y="3830"/>
                    <a:pt x="1460" y="3830"/>
                  </a:cubicBezTo>
                  <a:cubicBezTo>
                    <a:pt x="1824" y="3830"/>
                    <a:pt x="2159" y="3739"/>
                    <a:pt x="2402" y="3496"/>
                  </a:cubicBezTo>
                  <a:cubicBezTo>
                    <a:pt x="2645" y="3283"/>
                    <a:pt x="2767" y="2979"/>
                    <a:pt x="2767" y="2614"/>
                  </a:cubicBezTo>
                  <a:cubicBezTo>
                    <a:pt x="2767" y="2219"/>
                    <a:pt x="2645" y="1915"/>
                    <a:pt x="2432" y="1702"/>
                  </a:cubicBezTo>
                  <a:cubicBezTo>
                    <a:pt x="2189" y="1489"/>
                    <a:pt x="1916" y="1368"/>
                    <a:pt x="1551" y="1368"/>
                  </a:cubicBezTo>
                  <a:cubicBezTo>
                    <a:pt x="1308" y="1368"/>
                    <a:pt x="1065" y="1429"/>
                    <a:pt x="821" y="1581"/>
                  </a:cubicBezTo>
                  <a:cubicBezTo>
                    <a:pt x="852" y="1337"/>
                    <a:pt x="943" y="1125"/>
                    <a:pt x="1065" y="973"/>
                  </a:cubicBezTo>
                  <a:cubicBezTo>
                    <a:pt x="1186" y="790"/>
                    <a:pt x="1369" y="730"/>
                    <a:pt x="1581" y="730"/>
                  </a:cubicBezTo>
                  <a:cubicBezTo>
                    <a:pt x="1703" y="730"/>
                    <a:pt x="1824" y="760"/>
                    <a:pt x="1946" y="821"/>
                  </a:cubicBezTo>
                  <a:cubicBezTo>
                    <a:pt x="2068" y="851"/>
                    <a:pt x="2128" y="912"/>
                    <a:pt x="2189" y="942"/>
                  </a:cubicBezTo>
                  <a:cubicBezTo>
                    <a:pt x="2220" y="973"/>
                    <a:pt x="2250" y="1003"/>
                    <a:pt x="2280" y="1034"/>
                  </a:cubicBezTo>
                  <a:lnTo>
                    <a:pt x="2676" y="456"/>
                  </a:lnTo>
                  <a:cubicBezTo>
                    <a:pt x="2554" y="365"/>
                    <a:pt x="2463" y="304"/>
                    <a:pt x="2372" y="243"/>
                  </a:cubicBezTo>
                  <a:cubicBezTo>
                    <a:pt x="2311" y="182"/>
                    <a:pt x="2189" y="122"/>
                    <a:pt x="2007" y="91"/>
                  </a:cubicBezTo>
                  <a:cubicBezTo>
                    <a:pt x="1855" y="30"/>
                    <a:pt x="1703" y="0"/>
                    <a:pt x="1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62"/>
            <p:cNvSpPr/>
            <p:nvPr/>
          </p:nvSpPr>
          <p:spPr>
            <a:xfrm>
              <a:off x="1910105" y="4937876"/>
              <a:ext cx="64626" cy="90028"/>
            </a:xfrm>
            <a:custGeom>
              <a:avLst/>
              <a:gdLst/>
              <a:ahLst/>
              <a:cxnLst/>
              <a:rect l="l" t="t" r="r" b="b"/>
              <a:pathLst>
                <a:path w="2706" h="3770" extrusionOk="0">
                  <a:moveTo>
                    <a:pt x="1368" y="0"/>
                  </a:moveTo>
                  <a:cubicBezTo>
                    <a:pt x="1064" y="0"/>
                    <a:pt x="790" y="61"/>
                    <a:pt x="578" y="183"/>
                  </a:cubicBezTo>
                  <a:cubicBezTo>
                    <a:pt x="365" y="335"/>
                    <a:pt x="182" y="517"/>
                    <a:pt x="0" y="791"/>
                  </a:cubicBezTo>
                  <a:lnTo>
                    <a:pt x="669" y="1186"/>
                  </a:lnTo>
                  <a:cubicBezTo>
                    <a:pt x="882" y="852"/>
                    <a:pt x="1094" y="700"/>
                    <a:pt x="1337" y="700"/>
                  </a:cubicBezTo>
                  <a:cubicBezTo>
                    <a:pt x="1459" y="700"/>
                    <a:pt x="1581" y="730"/>
                    <a:pt x="1641" y="821"/>
                  </a:cubicBezTo>
                  <a:cubicBezTo>
                    <a:pt x="1733" y="912"/>
                    <a:pt x="1763" y="1004"/>
                    <a:pt x="1763" y="1125"/>
                  </a:cubicBezTo>
                  <a:cubicBezTo>
                    <a:pt x="1763" y="1247"/>
                    <a:pt x="1733" y="1368"/>
                    <a:pt x="1641" y="1520"/>
                  </a:cubicBezTo>
                  <a:cubicBezTo>
                    <a:pt x="1550" y="1642"/>
                    <a:pt x="1368" y="1824"/>
                    <a:pt x="1155" y="2037"/>
                  </a:cubicBezTo>
                  <a:lnTo>
                    <a:pt x="91" y="3162"/>
                  </a:lnTo>
                  <a:lnTo>
                    <a:pt x="91" y="3770"/>
                  </a:lnTo>
                  <a:lnTo>
                    <a:pt x="2705" y="3770"/>
                  </a:lnTo>
                  <a:lnTo>
                    <a:pt x="2705" y="3040"/>
                  </a:lnTo>
                  <a:lnTo>
                    <a:pt x="1216" y="3040"/>
                  </a:lnTo>
                  <a:lnTo>
                    <a:pt x="1885" y="2341"/>
                  </a:lnTo>
                  <a:cubicBezTo>
                    <a:pt x="2158" y="2067"/>
                    <a:pt x="2341" y="1855"/>
                    <a:pt x="2432" y="1672"/>
                  </a:cubicBezTo>
                  <a:cubicBezTo>
                    <a:pt x="2523" y="1490"/>
                    <a:pt x="2584" y="1307"/>
                    <a:pt x="2584" y="1125"/>
                  </a:cubicBezTo>
                  <a:cubicBezTo>
                    <a:pt x="2584" y="760"/>
                    <a:pt x="2462" y="487"/>
                    <a:pt x="2219" y="304"/>
                  </a:cubicBezTo>
                  <a:cubicBezTo>
                    <a:pt x="1976" y="92"/>
                    <a:pt x="1702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62"/>
            <p:cNvSpPr/>
            <p:nvPr/>
          </p:nvSpPr>
          <p:spPr>
            <a:xfrm>
              <a:off x="1987027" y="4939333"/>
              <a:ext cx="63910" cy="88571"/>
            </a:xfrm>
            <a:custGeom>
              <a:avLst/>
              <a:gdLst/>
              <a:ahLst/>
              <a:cxnLst/>
              <a:rect l="l" t="t" r="r" b="b"/>
              <a:pathLst>
                <a:path w="2676" h="3709" extrusionOk="0">
                  <a:moveTo>
                    <a:pt x="1" y="0"/>
                  </a:moveTo>
                  <a:lnTo>
                    <a:pt x="1" y="1186"/>
                  </a:lnTo>
                  <a:lnTo>
                    <a:pt x="791" y="1186"/>
                  </a:lnTo>
                  <a:lnTo>
                    <a:pt x="791" y="730"/>
                  </a:lnTo>
                  <a:lnTo>
                    <a:pt x="1703" y="730"/>
                  </a:lnTo>
                  <a:lnTo>
                    <a:pt x="275" y="3709"/>
                  </a:lnTo>
                  <a:lnTo>
                    <a:pt x="1186" y="3709"/>
                  </a:lnTo>
                  <a:lnTo>
                    <a:pt x="2676" y="639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2"/>
            <p:cNvSpPr/>
            <p:nvPr/>
          </p:nvSpPr>
          <p:spPr>
            <a:xfrm>
              <a:off x="2241817" y="4937876"/>
              <a:ext cx="63910" cy="90028"/>
            </a:xfrm>
            <a:custGeom>
              <a:avLst/>
              <a:gdLst/>
              <a:ahLst/>
              <a:cxnLst/>
              <a:rect l="l" t="t" r="r" b="b"/>
              <a:pathLst>
                <a:path w="2676" h="3770" extrusionOk="0">
                  <a:moveTo>
                    <a:pt x="1369" y="0"/>
                  </a:moveTo>
                  <a:cubicBezTo>
                    <a:pt x="1065" y="0"/>
                    <a:pt x="791" y="61"/>
                    <a:pt x="578" y="183"/>
                  </a:cubicBezTo>
                  <a:cubicBezTo>
                    <a:pt x="366" y="335"/>
                    <a:pt x="183" y="517"/>
                    <a:pt x="1" y="791"/>
                  </a:cubicBezTo>
                  <a:lnTo>
                    <a:pt x="670" y="1186"/>
                  </a:lnTo>
                  <a:cubicBezTo>
                    <a:pt x="882" y="852"/>
                    <a:pt x="1095" y="700"/>
                    <a:pt x="1338" y="700"/>
                  </a:cubicBezTo>
                  <a:cubicBezTo>
                    <a:pt x="1460" y="700"/>
                    <a:pt x="1551" y="730"/>
                    <a:pt x="1642" y="821"/>
                  </a:cubicBezTo>
                  <a:cubicBezTo>
                    <a:pt x="1733" y="912"/>
                    <a:pt x="1764" y="1004"/>
                    <a:pt x="1764" y="1125"/>
                  </a:cubicBezTo>
                  <a:cubicBezTo>
                    <a:pt x="1764" y="1247"/>
                    <a:pt x="1733" y="1368"/>
                    <a:pt x="1642" y="1520"/>
                  </a:cubicBezTo>
                  <a:cubicBezTo>
                    <a:pt x="1551" y="1642"/>
                    <a:pt x="1369" y="1824"/>
                    <a:pt x="1156" y="2037"/>
                  </a:cubicBezTo>
                  <a:lnTo>
                    <a:pt x="62" y="3162"/>
                  </a:lnTo>
                  <a:lnTo>
                    <a:pt x="62" y="3770"/>
                  </a:lnTo>
                  <a:lnTo>
                    <a:pt x="2676" y="3770"/>
                  </a:lnTo>
                  <a:lnTo>
                    <a:pt x="2676" y="3040"/>
                  </a:lnTo>
                  <a:lnTo>
                    <a:pt x="1217" y="3040"/>
                  </a:lnTo>
                  <a:lnTo>
                    <a:pt x="1885" y="2341"/>
                  </a:lnTo>
                  <a:cubicBezTo>
                    <a:pt x="2159" y="2067"/>
                    <a:pt x="2341" y="1855"/>
                    <a:pt x="2433" y="1672"/>
                  </a:cubicBezTo>
                  <a:cubicBezTo>
                    <a:pt x="2524" y="1490"/>
                    <a:pt x="2585" y="1307"/>
                    <a:pt x="2585" y="1125"/>
                  </a:cubicBezTo>
                  <a:cubicBezTo>
                    <a:pt x="2585" y="760"/>
                    <a:pt x="2463" y="487"/>
                    <a:pt x="2220" y="304"/>
                  </a:cubicBezTo>
                  <a:cubicBezTo>
                    <a:pt x="1977" y="92"/>
                    <a:pt x="1703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2"/>
            <p:cNvSpPr/>
            <p:nvPr/>
          </p:nvSpPr>
          <p:spPr>
            <a:xfrm>
              <a:off x="2319503" y="4937876"/>
              <a:ext cx="67540" cy="91484"/>
            </a:xfrm>
            <a:custGeom>
              <a:avLst/>
              <a:gdLst/>
              <a:ahLst/>
              <a:cxnLst/>
              <a:rect l="l" t="t" r="r" b="b"/>
              <a:pathLst>
                <a:path w="2828" h="3831" extrusionOk="0">
                  <a:moveTo>
                    <a:pt x="1429" y="639"/>
                  </a:moveTo>
                  <a:cubicBezTo>
                    <a:pt x="1550" y="639"/>
                    <a:pt x="1672" y="669"/>
                    <a:pt x="1794" y="760"/>
                  </a:cubicBezTo>
                  <a:cubicBezTo>
                    <a:pt x="1885" y="852"/>
                    <a:pt x="1915" y="943"/>
                    <a:pt x="1915" y="1064"/>
                  </a:cubicBezTo>
                  <a:cubicBezTo>
                    <a:pt x="1915" y="1186"/>
                    <a:pt x="1885" y="1307"/>
                    <a:pt x="1763" y="1399"/>
                  </a:cubicBezTo>
                  <a:cubicBezTo>
                    <a:pt x="1672" y="1459"/>
                    <a:pt x="1550" y="1520"/>
                    <a:pt x="1429" y="1520"/>
                  </a:cubicBezTo>
                  <a:cubicBezTo>
                    <a:pt x="1277" y="1520"/>
                    <a:pt x="1186" y="1459"/>
                    <a:pt x="1064" y="1399"/>
                  </a:cubicBezTo>
                  <a:cubicBezTo>
                    <a:pt x="973" y="1307"/>
                    <a:pt x="912" y="1186"/>
                    <a:pt x="912" y="1064"/>
                  </a:cubicBezTo>
                  <a:cubicBezTo>
                    <a:pt x="912" y="943"/>
                    <a:pt x="973" y="852"/>
                    <a:pt x="1064" y="760"/>
                  </a:cubicBezTo>
                  <a:cubicBezTo>
                    <a:pt x="1155" y="669"/>
                    <a:pt x="1277" y="639"/>
                    <a:pt x="1429" y="639"/>
                  </a:cubicBezTo>
                  <a:close/>
                  <a:moveTo>
                    <a:pt x="1429" y="2159"/>
                  </a:moveTo>
                  <a:cubicBezTo>
                    <a:pt x="1581" y="2159"/>
                    <a:pt x="1702" y="2189"/>
                    <a:pt x="1824" y="2280"/>
                  </a:cubicBezTo>
                  <a:cubicBezTo>
                    <a:pt x="1946" y="2371"/>
                    <a:pt x="2006" y="2493"/>
                    <a:pt x="2006" y="2645"/>
                  </a:cubicBezTo>
                  <a:cubicBezTo>
                    <a:pt x="2006" y="2797"/>
                    <a:pt x="1946" y="2918"/>
                    <a:pt x="1824" y="3010"/>
                  </a:cubicBezTo>
                  <a:cubicBezTo>
                    <a:pt x="1702" y="3101"/>
                    <a:pt x="1550" y="3131"/>
                    <a:pt x="1429" y="3131"/>
                  </a:cubicBezTo>
                  <a:cubicBezTo>
                    <a:pt x="1277" y="3131"/>
                    <a:pt x="1125" y="3101"/>
                    <a:pt x="1034" y="3010"/>
                  </a:cubicBezTo>
                  <a:cubicBezTo>
                    <a:pt x="882" y="2918"/>
                    <a:pt x="821" y="2797"/>
                    <a:pt x="851" y="2645"/>
                  </a:cubicBezTo>
                  <a:cubicBezTo>
                    <a:pt x="851" y="2493"/>
                    <a:pt x="882" y="2371"/>
                    <a:pt x="1003" y="2280"/>
                  </a:cubicBezTo>
                  <a:cubicBezTo>
                    <a:pt x="1125" y="2189"/>
                    <a:pt x="1277" y="2159"/>
                    <a:pt x="1429" y="2159"/>
                  </a:cubicBezTo>
                  <a:close/>
                  <a:moveTo>
                    <a:pt x="1429" y="0"/>
                  </a:moveTo>
                  <a:cubicBezTo>
                    <a:pt x="1064" y="0"/>
                    <a:pt x="760" y="92"/>
                    <a:pt x="517" y="274"/>
                  </a:cubicBezTo>
                  <a:cubicBezTo>
                    <a:pt x="243" y="487"/>
                    <a:pt x="122" y="700"/>
                    <a:pt x="122" y="1004"/>
                  </a:cubicBezTo>
                  <a:cubicBezTo>
                    <a:pt x="122" y="1277"/>
                    <a:pt x="243" y="1520"/>
                    <a:pt x="456" y="1733"/>
                  </a:cubicBezTo>
                  <a:cubicBezTo>
                    <a:pt x="152" y="1976"/>
                    <a:pt x="0" y="2280"/>
                    <a:pt x="0" y="2675"/>
                  </a:cubicBezTo>
                  <a:cubicBezTo>
                    <a:pt x="0" y="2979"/>
                    <a:pt x="152" y="3253"/>
                    <a:pt x="395" y="3496"/>
                  </a:cubicBezTo>
                  <a:cubicBezTo>
                    <a:pt x="669" y="3709"/>
                    <a:pt x="1003" y="3830"/>
                    <a:pt x="1429" y="3830"/>
                  </a:cubicBezTo>
                  <a:cubicBezTo>
                    <a:pt x="1824" y="3830"/>
                    <a:pt x="2189" y="3709"/>
                    <a:pt x="2432" y="3496"/>
                  </a:cubicBezTo>
                  <a:cubicBezTo>
                    <a:pt x="2705" y="3253"/>
                    <a:pt x="2827" y="2979"/>
                    <a:pt x="2827" y="2675"/>
                  </a:cubicBezTo>
                  <a:cubicBezTo>
                    <a:pt x="2827" y="2280"/>
                    <a:pt x="2675" y="1976"/>
                    <a:pt x="2371" y="1733"/>
                  </a:cubicBezTo>
                  <a:cubicBezTo>
                    <a:pt x="2584" y="1520"/>
                    <a:pt x="2705" y="1277"/>
                    <a:pt x="2705" y="1004"/>
                  </a:cubicBezTo>
                  <a:cubicBezTo>
                    <a:pt x="2705" y="700"/>
                    <a:pt x="2584" y="487"/>
                    <a:pt x="2341" y="274"/>
                  </a:cubicBezTo>
                  <a:cubicBezTo>
                    <a:pt x="2098" y="92"/>
                    <a:pt x="1794" y="0"/>
                    <a:pt x="1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2"/>
            <p:cNvSpPr txBox="1"/>
            <p:nvPr/>
          </p:nvSpPr>
          <p:spPr>
            <a:xfrm>
              <a:off x="1532249" y="3136600"/>
              <a:ext cx="1627860" cy="6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2023</a:t>
              </a:r>
              <a:endParaRPr sz="17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4"/>
                  </a:solidFill>
                  <a:latin typeface="Lato"/>
                  <a:ea typeface="Lato"/>
                  <a:cs typeface="Lato"/>
                  <a:sym typeface="Lato"/>
                </a:rPr>
                <a:t>November</a:t>
              </a:r>
              <a:endParaRPr sz="1700" b="1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92" name="Google Shape;792;p62"/>
          <p:cNvGrpSpPr/>
          <p:nvPr/>
        </p:nvGrpSpPr>
        <p:grpSpPr>
          <a:xfrm>
            <a:off x="5469726" y="2344670"/>
            <a:ext cx="2057531" cy="2256106"/>
            <a:chOff x="5317089" y="2427876"/>
            <a:chExt cx="2367428" cy="2715583"/>
          </a:xfrm>
        </p:grpSpPr>
        <p:sp>
          <p:nvSpPr>
            <p:cNvPr id="793" name="Google Shape;793;p62"/>
            <p:cNvSpPr/>
            <p:nvPr/>
          </p:nvSpPr>
          <p:spPr>
            <a:xfrm>
              <a:off x="5317089" y="2582359"/>
              <a:ext cx="2367428" cy="2561100"/>
            </a:xfrm>
            <a:custGeom>
              <a:avLst/>
              <a:gdLst/>
              <a:ahLst/>
              <a:cxnLst/>
              <a:rect l="l" t="t" r="r" b="b"/>
              <a:pathLst>
                <a:path w="56841" h="61491" extrusionOk="0">
                  <a:moveTo>
                    <a:pt x="3922" y="0"/>
                  </a:moveTo>
                  <a:cubicBezTo>
                    <a:pt x="1764" y="0"/>
                    <a:pt x="1" y="1763"/>
                    <a:pt x="1" y="3921"/>
                  </a:cubicBezTo>
                  <a:lnTo>
                    <a:pt x="1" y="57569"/>
                  </a:lnTo>
                  <a:cubicBezTo>
                    <a:pt x="1" y="59727"/>
                    <a:pt x="1764" y="61490"/>
                    <a:pt x="3922" y="61490"/>
                  </a:cubicBezTo>
                  <a:lnTo>
                    <a:pt x="52950" y="61490"/>
                  </a:lnTo>
                  <a:cubicBezTo>
                    <a:pt x="55108" y="61490"/>
                    <a:pt x="56841" y="59727"/>
                    <a:pt x="56841" y="57569"/>
                  </a:cubicBezTo>
                  <a:lnTo>
                    <a:pt x="56841" y="3921"/>
                  </a:lnTo>
                  <a:cubicBezTo>
                    <a:pt x="56841" y="1763"/>
                    <a:pt x="55108" y="0"/>
                    <a:pt x="5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62"/>
            <p:cNvSpPr/>
            <p:nvPr/>
          </p:nvSpPr>
          <p:spPr>
            <a:xfrm>
              <a:off x="5317089" y="2582359"/>
              <a:ext cx="2367428" cy="531746"/>
            </a:xfrm>
            <a:custGeom>
              <a:avLst/>
              <a:gdLst/>
              <a:ahLst/>
              <a:cxnLst/>
              <a:rect l="l" t="t" r="r" b="b"/>
              <a:pathLst>
                <a:path w="56841" h="12767" extrusionOk="0">
                  <a:moveTo>
                    <a:pt x="3922" y="0"/>
                  </a:moveTo>
                  <a:cubicBezTo>
                    <a:pt x="1764" y="0"/>
                    <a:pt x="1" y="1763"/>
                    <a:pt x="1" y="3921"/>
                  </a:cubicBezTo>
                  <a:lnTo>
                    <a:pt x="1" y="12766"/>
                  </a:lnTo>
                  <a:lnTo>
                    <a:pt x="56841" y="12766"/>
                  </a:lnTo>
                  <a:lnTo>
                    <a:pt x="56841" y="3921"/>
                  </a:lnTo>
                  <a:cubicBezTo>
                    <a:pt x="56841" y="1763"/>
                    <a:pt x="55108" y="0"/>
                    <a:pt x="52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62"/>
            <p:cNvSpPr/>
            <p:nvPr/>
          </p:nvSpPr>
          <p:spPr>
            <a:xfrm>
              <a:off x="5317089" y="2582359"/>
              <a:ext cx="2367428" cy="2561100"/>
            </a:xfrm>
            <a:custGeom>
              <a:avLst/>
              <a:gdLst/>
              <a:ahLst/>
              <a:cxnLst/>
              <a:rect l="l" t="t" r="r" b="b"/>
              <a:pathLst>
                <a:path w="56841" h="61491" fill="none" extrusionOk="0">
                  <a:moveTo>
                    <a:pt x="56841" y="3921"/>
                  </a:moveTo>
                  <a:lnTo>
                    <a:pt x="56841" y="57569"/>
                  </a:lnTo>
                  <a:cubicBezTo>
                    <a:pt x="56841" y="59727"/>
                    <a:pt x="55108" y="61490"/>
                    <a:pt x="52950" y="61490"/>
                  </a:cubicBezTo>
                  <a:lnTo>
                    <a:pt x="3922" y="61490"/>
                  </a:lnTo>
                  <a:cubicBezTo>
                    <a:pt x="1764" y="61490"/>
                    <a:pt x="1" y="59727"/>
                    <a:pt x="1" y="57569"/>
                  </a:cubicBezTo>
                  <a:lnTo>
                    <a:pt x="1" y="3921"/>
                  </a:lnTo>
                  <a:cubicBezTo>
                    <a:pt x="1" y="1763"/>
                    <a:pt x="1764" y="0"/>
                    <a:pt x="3922" y="0"/>
                  </a:cubicBezTo>
                  <a:lnTo>
                    <a:pt x="52950" y="0"/>
                  </a:lnTo>
                  <a:cubicBezTo>
                    <a:pt x="55108" y="0"/>
                    <a:pt x="56841" y="1763"/>
                    <a:pt x="56841" y="39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62"/>
            <p:cNvSpPr/>
            <p:nvPr/>
          </p:nvSpPr>
          <p:spPr>
            <a:xfrm>
              <a:off x="5317089" y="2582359"/>
              <a:ext cx="2367428" cy="531746"/>
            </a:xfrm>
            <a:custGeom>
              <a:avLst/>
              <a:gdLst/>
              <a:ahLst/>
              <a:cxnLst/>
              <a:rect l="l" t="t" r="r" b="b"/>
              <a:pathLst>
                <a:path w="56841" h="12767" fill="none" extrusionOk="0">
                  <a:moveTo>
                    <a:pt x="56841" y="3921"/>
                  </a:moveTo>
                  <a:lnTo>
                    <a:pt x="56841" y="12766"/>
                  </a:lnTo>
                  <a:lnTo>
                    <a:pt x="1" y="12766"/>
                  </a:lnTo>
                  <a:lnTo>
                    <a:pt x="1" y="3921"/>
                  </a:lnTo>
                  <a:cubicBezTo>
                    <a:pt x="1" y="1763"/>
                    <a:pt x="1764" y="0"/>
                    <a:pt x="3922" y="0"/>
                  </a:cubicBezTo>
                  <a:lnTo>
                    <a:pt x="52950" y="0"/>
                  </a:lnTo>
                  <a:cubicBezTo>
                    <a:pt x="55108" y="0"/>
                    <a:pt x="56841" y="1763"/>
                    <a:pt x="56841" y="392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62"/>
            <p:cNvSpPr/>
            <p:nvPr/>
          </p:nvSpPr>
          <p:spPr>
            <a:xfrm>
              <a:off x="5699443" y="2427876"/>
              <a:ext cx="60809" cy="301338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0" y="335"/>
                    <a:pt x="0" y="730"/>
                  </a:cubicBezTo>
                  <a:lnTo>
                    <a:pt x="0" y="6506"/>
                  </a:lnTo>
                  <a:cubicBezTo>
                    <a:pt x="0" y="6901"/>
                    <a:pt x="335" y="7235"/>
                    <a:pt x="730" y="7235"/>
                  </a:cubicBezTo>
                  <a:cubicBezTo>
                    <a:pt x="1155" y="7235"/>
                    <a:pt x="1459" y="6901"/>
                    <a:pt x="1459" y="6506"/>
                  </a:cubicBezTo>
                  <a:lnTo>
                    <a:pt x="1459" y="730"/>
                  </a:lnTo>
                  <a:cubicBezTo>
                    <a:pt x="1459" y="335"/>
                    <a:pt x="1155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62"/>
            <p:cNvSpPr/>
            <p:nvPr/>
          </p:nvSpPr>
          <p:spPr>
            <a:xfrm>
              <a:off x="6003286" y="2427876"/>
              <a:ext cx="62058" cy="301338"/>
            </a:xfrm>
            <a:custGeom>
              <a:avLst/>
              <a:gdLst/>
              <a:ahLst/>
              <a:cxnLst/>
              <a:rect l="l" t="t" r="r" b="b"/>
              <a:pathLst>
                <a:path w="1490" h="7235" extrusionOk="0">
                  <a:moveTo>
                    <a:pt x="760" y="1"/>
                  </a:moveTo>
                  <a:cubicBezTo>
                    <a:pt x="335" y="1"/>
                    <a:pt x="0" y="335"/>
                    <a:pt x="0" y="730"/>
                  </a:cubicBezTo>
                  <a:lnTo>
                    <a:pt x="0" y="6506"/>
                  </a:lnTo>
                  <a:cubicBezTo>
                    <a:pt x="0" y="6901"/>
                    <a:pt x="335" y="7235"/>
                    <a:pt x="760" y="7235"/>
                  </a:cubicBezTo>
                  <a:cubicBezTo>
                    <a:pt x="1155" y="7235"/>
                    <a:pt x="1490" y="6901"/>
                    <a:pt x="1490" y="6506"/>
                  </a:cubicBezTo>
                  <a:lnTo>
                    <a:pt x="1490" y="730"/>
                  </a:lnTo>
                  <a:cubicBezTo>
                    <a:pt x="1490" y="335"/>
                    <a:pt x="1155" y="1"/>
                    <a:pt x="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62"/>
            <p:cNvSpPr/>
            <p:nvPr/>
          </p:nvSpPr>
          <p:spPr>
            <a:xfrm>
              <a:off x="6308378" y="2427876"/>
              <a:ext cx="60809" cy="301338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30" y="7235"/>
                  </a:cubicBezTo>
                  <a:cubicBezTo>
                    <a:pt x="1125" y="7235"/>
                    <a:pt x="1460" y="6901"/>
                    <a:pt x="1460" y="6506"/>
                  </a:cubicBezTo>
                  <a:lnTo>
                    <a:pt x="1460" y="730"/>
                  </a:lnTo>
                  <a:cubicBezTo>
                    <a:pt x="1460" y="33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62"/>
            <p:cNvSpPr/>
            <p:nvPr/>
          </p:nvSpPr>
          <p:spPr>
            <a:xfrm>
              <a:off x="6612220" y="2427876"/>
              <a:ext cx="60809" cy="301338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30" y="7235"/>
                  </a:cubicBezTo>
                  <a:cubicBezTo>
                    <a:pt x="1156" y="7235"/>
                    <a:pt x="1460" y="6901"/>
                    <a:pt x="1460" y="6506"/>
                  </a:cubicBezTo>
                  <a:lnTo>
                    <a:pt x="1460" y="730"/>
                  </a:lnTo>
                  <a:cubicBezTo>
                    <a:pt x="1460" y="335"/>
                    <a:pt x="1156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62"/>
            <p:cNvSpPr/>
            <p:nvPr/>
          </p:nvSpPr>
          <p:spPr>
            <a:xfrm>
              <a:off x="6916062" y="2427876"/>
              <a:ext cx="62059" cy="301338"/>
            </a:xfrm>
            <a:custGeom>
              <a:avLst/>
              <a:gdLst/>
              <a:ahLst/>
              <a:cxnLst/>
              <a:rect l="l" t="t" r="r" b="b"/>
              <a:pathLst>
                <a:path w="1490" h="7235" extrusionOk="0">
                  <a:moveTo>
                    <a:pt x="76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60" y="7235"/>
                  </a:cubicBezTo>
                  <a:cubicBezTo>
                    <a:pt x="1156" y="7235"/>
                    <a:pt x="1490" y="6901"/>
                    <a:pt x="1490" y="6506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62"/>
            <p:cNvSpPr/>
            <p:nvPr/>
          </p:nvSpPr>
          <p:spPr>
            <a:xfrm>
              <a:off x="7221154" y="2427876"/>
              <a:ext cx="60809" cy="301338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30" y="7235"/>
                  </a:cubicBezTo>
                  <a:cubicBezTo>
                    <a:pt x="1126" y="7235"/>
                    <a:pt x="1460" y="6901"/>
                    <a:pt x="1460" y="6506"/>
                  </a:cubicBezTo>
                  <a:lnTo>
                    <a:pt x="1460" y="730"/>
                  </a:lnTo>
                  <a:cubicBezTo>
                    <a:pt x="1460" y="335"/>
                    <a:pt x="1126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62"/>
            <p:cNvSpPr/>
            <p:nvPr/>
          </p:nvSpPr>
          <p:spPr>
            <a:xfrm>
              <a:off x="5475208" y="3868748"/>
              <a:ext cx="57366" cy="74792"/>
            </a:xfrm>
            <a:custGeom>
              <a:avLst/>
              <a:gdLst/>
              <a:ahLst/>
              <a:cxnLst/>
              <a:rect l="l" t="t" r="r" b="b"/>
              <a:pathLst>
                <a:path w="2402" h="3132" extrusionOk="0">
                  <a:moveTo>
                    <a:pt x="1216" y="1"/>
                  </a:moveTo>
                  <a:cubicBezTo>
                    <a:pt x="912" y="1"/>
                    <a:pt x="639" y="92"/>
                    <a:pt x="426" y="244"/>
                  </a:cubicBezTo>
                  <a:cubicBezTo>
                    <a:pt x="244" y="396"/>
                    <a:pt x="122" y="609"/>
                    <a:pt x="122" y="913"/>
                  </a:cubicBezTo>
                  <a:cubicBezTo>
                    <a:pt x="122" y="1186"/>
                    <a:pt x="213" y="1399"/>
                    <a:pt x="365" y="1551"/>
                  </a:cubicBezTo>
                  <a:cubicBezTo>
                    <a:pt x="548" y="1673"/>
                    <a:pt x="791" y="1794"/>
                    <a:pt x="1156" y="1855"/>
                  </a:cubicBezTo>
                  <a:cubicBezTo>
                    <a:pt x="1368" y="1916"/>
                    <a:pt x="1520" y="1976"/>
                    <a:pt x="1612" y="2037"/>
                  </a:cubicBezTo>
                  <a:cubicBezTo>
                    <a:pt x="1672" y="2068"/>
                    <a:pt x="1703" y="2159"/>
                    <a:pt x="1703" y="2250"/>
                  </a:cubicBezTo>
                  <a:cubicBezTo>
                    <a:pt x="1703" y="2341"/>
                    <a:pt x="1672" y="2402"/>
                    <a:pt x="1612" y="2463"/>
                  </a:cubicBezTo>
                  <a:cubicBezTo>
                    <a:pt x="1520" y="2524"/>
                    <a:pt x="1429" y="2554"/>
                    <a:pt x="1308" y="2554"/>
                  </a:cubicBezTo>
                  <a:cubicBezTo>
                    <a:pt x="1034" y="2554"/>
                    <a:pt x="730" y="2402"/>
                    <a:pt x="396" y="2098"/>
                  </a:cubicBezTo>
                  <a:lnTo>
                    <a:pt x="1" y="2615"/>
                  </a:lnTo>
                  <a:cubicBezTo>
                    <a:pt x="396" y="2949"/>
                    <a:pt x="821" y="3132"/>
                    <a:pt x="1308" y="3132"/>
                  </a:cubicBezTo>
                  <a:cubicBezTo>
                    <a:pt x="1642" y="3132"/>
                    <a:pt x="1915" y="3040"/>
                    <a:pt x="2098" y="2888"/>
                  </a:cubicBezTo>
                  <a:cubicBezTo>
                    <a:pt x="2311" y="2706"/>
                    <a:pt x="2402" y="2493"/>
                    <a:pt x="2402" y="2220"/>
                  </a:cubicBezTo>
                  <a:cubicBezTo>
                    <a:pt x="2402" y="1946"/>
                    <a:pt x="2341" y="1733"/>
                    <a:pt x="2189" y="1612"/>
                  </a:cubicBezTo>
                  <a:cubicBezTo>
                    <a:pt x="2007" y="1460"/>
                    <a:pt x="1794" y="1369"/>
                    <a:pt x="1490" y="1277"/>
                  </a:cubicBezTo>
                  <a:cubicBezTo>
                    <a:pt x="1216" y="1217"/>
                    <a:pt x="1034" y="1156"/>
                    <a:pt x="943" y="1095"/>
                  </a:cubicBezTo>
                  <a:cubicBezTo>
                    <a:pt x="882" y="1034"/>
                    <a:pt x="821" y="973"/>
                    <a:pt x="821" y="882"/>
                  </a:cubicBezTo>
                  <a:cubicBezTo>
                    <a:pt x="821" y="791"/>
                    <a:pt x="882" y="730"/>
                    <a:pt x="943" y="669"/>
                  </a:cubicBezTo>
                  <a:cubicBezTo>
                    <a:pt x="1004" y="609"/>
                    <a:pt x="1095" y="609"/>
                    <a:pt x="1186" y="609"/>
                  </a:cubicBezTo>
                  <a:cubicBezTo>
                    <a:pt x="1460" y="609"/>
                    <a:pt x="1733" y="700"/>
                    <a:pt x="2007" y="882"/>
                  </a:cubicBezTo>
                  <a:lnTo>
                    <a:pt x="2341" y="396"/>
                  </a:lnTo>
                  <a:cubicBezTo>
                    <a:pt x="2189" y="274"/>
                    <a:pt x="2037" y="183"/>
                    <a:pt x="1824" y="92"/>
                  </a:cubicBezTo>
                  <a:cubicBezTo>
                    <a:pt x="1612" y="31"/>
                    <a:pt x="1429" y="1"/>
                    <a:pt x="1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62"/>
            <p:cNvSpPr/>
            <p:nvPr/>
          </p:nvSpPr>
          <p:spPr>
            <a:xfrm>
              <a:off x="5804771" y="3870205"/>
              <a:ext cx="81320" cy="72619"/>
            </a:xfrm>
            <a:custGeom>
              <a:avLst/>
              <a:gdLst/>
              <a:ahLst/>
              <a:cxnLst/>
              <a:rect l="l" t="t" r="r" b="b"/>
              <a:pathLst>
                <a:path w="3405" h="3041" extrusionOk="0">
                  <a:moveTo>
                    <a:pt x="0" y="1"/>
                  </a:moveTo>
                  <a:lnTo>
                    <a:pt x="0" y="3040"/>
                  </a:lnTo>
                  <a:lnTo>
                    <a:pt x="669" y="3040"/>
                  </a:lnTo>
                  <a:lnTo>
                    <a:pt x="669" y="1125"/>
                  </a:lnTo>
                  <a:lnTo>
                    <a:pt x="1490" y="2797"/>
                  </a:lnTo>
                  <a:lnTo>
                    <a:pt x="1885" y="2797"/>
                  </a:lnTo>
                  <a:lnTo>
                    <a:pt x="2705" y="1125"/>
                  </a:lnTo>
                  <a:lnTo>
                    <a:pt x="2705" y="3040"/>
                  </a:lnTo>
                  <a:lnTo>
                    <a:pt x="3405" y="3040"/>
                  </a:lnTo>
                  <a:lnTo>
                    <a:pt x="3405" y="1"/>
                  </a:lnTo>
                  <a:lnTo>
                    <a:pt x="2462" y="1"/>
                  </a:lnTo>
                  <a:lnTo>
                    <a:pt x="1702" y="1672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62"/>
            <p:cNvSpPr/>
            <p:nvPr/>
          </p:nvSpPr>
          <p:spPr>
            <a:xfrm>
              <a:off x="6137223" y="3870205"/>
              <a:ext cx="57366" cy="72619"/>
            </a:xfrm>
            <a:custGeom>
              <a:avLst/>
              <a:gdLst/>
              <a:ahLst/>
              <a:cxnLst/>
              <a:rect l="l" t="t" r="r" b="b"/>
              <a:pathLst>
                <a:path w="2402" h="3041" extrusionOk="0">
                  <a:moveTo>
                    <a:pt x="0" y="1"/>
                  </a:moveTo>
                  <a:lnTo>
                    <a:pt x="0" y="608"/>
                  </a:lnTo>
                  <a:lnTo>
                    <a:pt x="882" y="608"/>
                  </a:lnTo>
                  <a:lnTo>
                    <a:pt x="882" y="3040"/>
                  </a:lnTo>
                  <a:lnTo>
                    <a:pt x="1551" y="3040"/>
                  </a:lnTo>
                  <a:lnTo>
                    <a:pt x="1551" y="608"/>
                  </a:lnTo>
                  <a:lnTo>
                    <a:pt x="2402" y="608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62"/>
            <p:cNvSpPr/>
            <p:nvPr/>
          </p:nvSpPr>
          <p:spPr>
            <a:xfrm>
              <a:off x="6452266" y="3870205"/>
              <a:ext cx="106731" cy="72619"/>
            </a:xfrm>
            <a:custGeom>
              <a:avLst/>
              <a:gdLst/>
              <a:ahLst/>
              <a:cxnLst/>
              <a:rect l="l" t="t" r="r" b="b"/>
              <a:pathLst>
                <a:path w="4469" h="3041" extrusionOk="0">
                  <a:moveTo>
                    <a:pt x="0" y="1"/>
                  </a:moveTo>
                  <a:lnTo>
                    <a:pt x="1064" y="3040"/>
                  </a:lnTo>
                  <a:lnTo>
                    <a:pt x="1581" y="3040"/>
                  </a:lnTo>
                  <a:lnTo>
                    <a:pt x="2249" y="943"/>
                  </a:lnTo>
                  <a:lnTo>
                    <a:pt x="2918" y="3040"/>
                  </a:lnTo>
                  <a:lnTo>
                    <a:pt x="3405" y="3040"/>
                  </a:lnTo>
                  <a:lnTo>
                    <a:pt x="4468" y="1"/>
                  </a:lnTo>
                  <a:lnTo>
                    <a:pt x="3739" y="1"/>
                  </a:lnTo>
                  <a:lnTo>
                    <a:pt x="3131" y="1764"/>
                  </a:lnTo>
                  <a:lnTo>
                    <a:pt x="2584" y="1"/>
                  </a:lnTo>
                  <a:lnTo>
                    <a:pt x="1885" y="1"/>
                  </a:lnTo>
                  <a:lnTo>
                    <a:pt x="1338" y="1764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62"/>
            <p:cNvSpPr/>
            <p:nvPr/>
          </p:nvSpPr>
          <p:spPr>
            <a:xfrm>
              <a:off x="6798497" y="3870205"/>
              <a:ext cx="57390" cy="72619"/>
            </a:xfrm>
            <a:custGeom>
              <a:avLst/>
              <a:gdLst/>
              <a:ahLst/>
              <a:cxnLst/>
              <a:rect l="l" t="t" r="r" b="b"/>
              <a:pathLst>
                <a:path w="2403" h="3041" extrusionOk="0">
                  <a:moveTo>
                    <a:pt x="1" y="1"/>
                  </a:moveTo>
                  <a:lnTo>
                    <a:pt x="1" y="608"/>
                  </a:lnTo>
                  <a:lnTo>
                    <a:pt x="882" y="608"/>
                  </a:lnTo>
                  <a:lnTo>
                    <a:pt x="882" y="3040"/>
                  </a:lnTo>
                  <a:lnTo>
                    <a:pt x="1551" y="3040"/>
                  </a:lnTo>
                  <a:lnTo>
                    <a:pt x="1551" y="608"/>
                  </a:lnTo>
                  <a:lnTo>
                    <a:pt x="2402" y="608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2"/>
            <p:cNvSpPr/>
            <p:nvPr/>
          </p:nvSpPr>
          <p:spPr>
            <a:xfrm>
              <a:off x="7136036" y="3870205"/>
              <a:ext cx="49389" cy="72619"/>
            </a:xfrm>
            <a:custGeom>
              <a:avLst/>
              <a:gdLst/>
              <a:ahLst/>
              <a:cxnLst/>
              <a:rect l="l" t="t" r="r" b="b"/>
              <a:pathLst>
                <a:path w="2068" h="3041" extrusionOk="0">
                  <a:moveTo>
                    <a:pt x="1" y="1"/>
                  </a:moveTo>
                  <a:lnTo>
                    <a:pt x="1" y="3040"/>
                  </a:lnTo>
                  <a:lnTo>
                    <a:pt x="670" y="3040"/>
                  </a:lnTo>
                  <a:lnTo>
                    <a:pt x="670" y="1855"/>
                  </a:lnTo>
                  <a:lnTo>
                    <a:pt x="2007" y="1855"/>
                  </a:lnTo>
                  <a:lnTo>
                    <a:pt x="2007" y="1247"/>
                  </a:lnTo>
                  <a:lnTo>
                    <a:pt x="670" y="1247"/>
                  </a:lnTo>
                  <a:lnTo>
                    <a:pt x="670" y="608"/>
                  </a:lnTo>
                  <a:lnTo>
                    <a:pt x="2068" y="608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2"/>
            <p:cNvSpPr/>
            <p:nvPr/>
          </p:nvSpPr>
          <p:spPr>
            <a:xfrm>
              <a:off x="7459079" y="3868748"/>
              <a:ext cx="57366" cy="74792"/>
            </a:xfrm>
            <a:custGeom>
              <a:avLst/>
              <a:gdLst/>
              <a:ahLst/>
              <a:cxnLst/>
              <a:rect l="l" t="t" r="r" b="b"/>
              <a:pathLst>
                <a:path w="2402" h="3132" extrusionOk="0">
                  <a:moveTo>
                    <a:pt x="1216" y="1"/>
                  </a:moveTo>
                  <a:cubicBezTo>
                    <a:pt x="912" y="1"/>
                    <a:pt x="638" y="92"/>
                    <a:pt x="426" y="244"/>
                  </a:cubicBezTo>
                  <a:cubicBezTo>
                    <a:pt x="213" y="396"/>
                    <a:pt x="122" y="609"/>
                    <a:pt x="122" y="913"/>
                  </a:cubicBezTo>
                  <a:cubicBezTo>
                    <a:pt x="122" y="1186"/>
                    <a:pt x="213" y="1399"/>
                    <a:pt x="365" y="1551"/>
                  </a:cubicBezTo>
                  <a:cubicBezTo>
                    <a:pt x="547" y="1673"/>
                    <a:pt x="790" y="1794"/>
                    <a:pt x="1155" y="1855"/>
                  </a:cubicBezTo>
                  <a:cubicBezTo>
                    <a:pt x="1368" y="1916"/>
                    <a:pt x="1520" y="1976"/>
                    <a:pt x="1581" y="2037"/>
                  </a:cubicBezTo>
                  <a:cubicBezTo>
                    <a:pt x="1672" y="2068"/>
                    <a:pt x="1702" y="2159"/>
                    <a:pt x="1702" y="2250"/>
                  </a:cubicBezTo>
                  <a:cubicBezTo>
                    <a:pt x="1702" y="2341"/>
                    <a:pt x="1672" y="2402"/>
                    <a:pt x="1611" y="2463"/>
                  </a:cubicBezTo>
                  <a:cubicBezTo>
                    <a:pt x="1520" y="2524"/>
                    <a:pt x="1429" y="2554"/>
                    <a:pt x="1307" y="2554"/>
                  </a:cubicBezTo>
                  <a:cubicBezTo>
                    <a:pt x="1033" y="2554"/>
                    <a:pt x="730" y="2402"/>
                    <a:pt x="395" y="2098"/>
                  </a:cubicBezTo>
                  <a:lnTo>
                    <a:pt x="0" y="2615"/>
                  </a:lnTo>
                  <a:cubicBezTo>
                    <a:pt x="395" y="2949"/>
                    <a:pt x="821" y="3132"/>
                    <a:pt x="1307" y="3132"/>
                  </a:cubicBezTo>
                  <a:cubicBezTo>
                    <a:pt x="1641" y="3132"/>
                    <a:pt x="1885" y="3040"/>
                    <a:pt x="2097" y="2888"/>
                  </a:cubicBezTo>
                  <a:cubicBezTo>
                    <a:pt x="2310" y="2706"/>
                    <a:pt x="2401" y="2493"/>
                    <a:pt x="2401" y="2220"/>
                  </a:cubicBezTo>
                  <a:cubicBezTo>
                    <a:pt x="2401" y="1946"/>
                    <a:pt x="2340" y="1733"/>
                    <a:pt x="2158" y="1612"/>
                  </a:cubicBezTo>
                  <a:cubicBezTo>
                    <a:pt x="2006" y="1460"/>
                    <a:pt x="1793" y="1369"/>
                    <a:pt x="1489" y="1277"/>
                  </a:cubicBezTo>
                  <a:cubicBezTo>
                    <a:pt x="1216" y="1217"/>
                    <a:pt x="1033" y="1156"/>
                    <a:pt x="942" y="1095"/>
                  </a:cubicBezTo>
                  <a:cubicBezTo>
                    <a:pt x="881" y="1034"/>
                    <a:pt x="821" y="973"/>
                    <a:pt x="821" y="882"/>
                  </a:cubicBezTo>
                  <a:cubicBezTo>
                    <a:pt x="821" y="791"/>
                    <a:pt x="851" y="730"/>
                    <a:pt x="942" y="669"/>
                  </a:cubicBezTo>
                  <a:cubicBezTo>
                    <a:pt x="1003" y="609"/>
                    <a:pt x="1094" y="609"/>
                    <a:pt x="1185" y="609"/>
                  </a:cubicBezTo>
                  <a:cubicBezTo>
                    <a:pt x="1459" y="609"/>
                    <a:pt x="1733" y="700"/>
                    <a:pt x="2006" y="882"/>
                  </a:cubicBezTo>
                  <a:lnTo>
                    <a:pt x="2340" y="396"/>
                  </a:lnTo>
                  <a:cubicBezTo>
                    <a:pt x="2189" y="274"/>
                    <a:pt x="2006" y="183"/>
                    <a:pt x="1824" y="92"/>
                  </a:cubicBezTo>
                  <a:cubicBezTo>
                    <a:pt x="1611" y="31"/>
                    <a:pt x="1398" y="1"/>
                    <a:pt x="1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2"/>
            <p:cNvSpPr/>
            <p:nvPr/>
          </p:nvSpPr>
          <p:spPr>
            <a:xfrm>
              <a:off x="6458785" y="4095215"/>
              <a:ext cx="36325" cy="88571"/>
            </a:xfrm>
            <a:custGeom>
              <a:avLst/>
              <a:gdLst/>
              <a:ahLst/>
              <a:cxnLst/>
              <a:rect l="l" t="t" r="r" b="b"/>
              <a:pathLst>
                <a:path w="1521" h="3709" extrusionOk="0">
                  <a:moveTo>
                    <a:pt x="1" y="0"/>
                  </a:moveTo>
                  <a:lnTo>
                    <a:pt x="1" y="730"/>
                  </a:lnTo>
                  <a:lnTo>
                    <a:pt x="700" y="730"/>
                  </a:lnTo>
                  <a:lnTo>
                    <a:pt x="700" y="3708"/>
                  </a:lnTo>
                  <a:lnTo>
                    <a:pt x="1521" y="3708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2"/>
            <p:cNvSpPr/>
            <p:nvPr/>
          </p:nvSpPr>
          <p:spPr>
            <a:xfrm>
              <a:off x="6794867" y="4093759"/>
              <a:ext cx="63910" cy="90028"/>
            </a:xfrm>
            <a:custGeom>
              <a:avLst/>
              <a:gdLst/>
              <a:ahLst/>
              <a:cxnLst/>
              <a:rect l="l" t="t" r="r" b="b"/>
              <a:pathLst>
                <a:path w="2676" h="3770" extrusionOk="0">
                  <a:moveTo>
                    <a:pt x="1369" y="0"/>
                  </a:moveTo>
                  <a:cubicBezTo>
                    <a:pt x="1034" y="0"/>
                    <a:pt x="761" y="61"/>
                    <a:pt x="578" y="183"/>
                  </a:cubicBezTo>
                  <a:cubicBezTo>
                    <a:pt x="366" y="335"/>
                    <a:pt x="183" y="548"/>
                    <a:pt x="1" y="791"/>
                  </a:cubicBezTo>
                  <a:lnTo>
                    <a:pt x="670" y="1186"/>
                  </a:lnTo>
                  <a:cubicBezTo>
                    <a:pt x="882" y="851"/>
                    <a:pt x="1095" y="699"/>
                    <a:pt x="1338" y="699"/>
                  </a:cubicBezTo>
                  <a:cubicBezTo>
                    <a:pt x="1460" y="699"/>
                    <a:pt x="1551" y="730"/>
                    <a:pt x="1642" y="821"/>
                  </a:cubicBezTo>
                  <a:cubicBezTo>
                    <a:pt x="1703" y="912"/>
                    <a:pt x="1764" y="1003"/>
                    <a:pt x="1764" y="1125"/>
                  </a:cubicBezTo>
                  <a:cubicBezTo>
                    <a:pt x="1764" y="1247"/>
                    <a:pt x="1703" y="1368"/>
                    <a:pt x="1612" y="1520"/>
                  </a:cubicBezTo>
                  <a:cubicBezTo>
                    <a:pt x="1521" y="1642"/>
                    <a:pt x="1369" y="1824"/>
                    <a:pt x="1156" y="2037"/>
                  </a:cubicBezTo>
                  <a:lnTo>
                    <a:pt x="62" y="3162"/>
                  </a:lnTo>
                  <a:lnTo>
                    <a:pt x="62" y="3769"/>
                  </a:lnTo>
                  <a:lnTo>
                    <a:pt x="2676" y="3769"/>
                  </a:lnTo>
                  <a:lnTo>
                    <a:pt x="2676" y="3040"/>
                  </a:lnTo>
                  <a:lnTo>
                    <a:pt x="1217" y="3040"/>
                  </a:lnTo>
                  <a:lnTo>
                    <a:pt x="1885" y="2341"/>
                  </a:lnTo>
                  <a:cubicBezTo>
                    <a:pt x="2159" y="2067"/>
                    <a:pt x="2311" y="1855"/>
                    <a:pt x="2433" y="1672"/>
                  </a:cubicBezTo>
                  <a:cubicBezTo>
                    <a:pt x="2524" y="1490"/>
                    <a:pt x="2554" y="1307"/>
                    <a:pt x="2554" y="1125"/>
                  </a:cubicBezTo>
                  <a:cubicBezTo>
                    <a:pt x="2554" y="760"/>
                    <a:pt x="2433" y="487"/>
                    <a:pt x="2189" y="304"/>
                  </a:cubicBezTo>
                  <a:cubicBezTo>
                    <a:pt x="1946" y="92"/>
                    <a:pt x="1673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2"/>
            <p:cNvSpPr/>
            <p:nvPr/>
          </p:nvSpPr>
          <p:spPr>
            <a:xfrm>
              <a:off x="7123713" y="4095215"/>
              <a:ext cx="63169" cy="90028"/>
            </a:xfrm>
            <a:custGeom>
              <a:avLst/>
              <a:gdLst/>
              <a:ahLst/>
              <a:cxnLst/>
              <a:rect l="l" t="t" r="r" b="b"/>
              <a:pathLst>
                <a:path w="2645" h="3770" extrusionOk="0">
                  <a:moveTo>
                    <a:pt x="213" y="0"/>
                  </a:moveTo>
                  <a:lnTo>
                    <a:pt x="213" y="699"/>
                  </a:lnTo>
                  <a:lnTo>
                    <a:pt x="1368" y="699"/>
                  </a:lnTo>
                  <a:lnTo>
                    <a:pt x="669" y="1550"/>
                  </a:lnTo>
                  <a:lnTo>
                    <a:pt x="669" y="2158"/>
                  </a:lnTo>
                  <a:cubicBezTo>
                    <a:pt x="882" y="2097"/>
                    <a:pt x="1034" y="2067"/>
                    <a:pt x="1155" y="2067"/>
                  </a:cubicBezTo>
                  <a:cubicBezTo>
                    <a:pt x="1368" y="2067"/>
                    <a:pt x="1550" y="2097"/>
                    <a:pt x="1672" y="2189"/>
                  </a:cubicBezTo>
                  <a:cubicBezTo>
                    <a:pt x="1794" y="2280"/>
                    <a:pt x="1854" y="2401"/>
                    <a:pt x="1854" y="2553"/>
                  </a:cubicBezTo>
                  <a:cubicBezTo>
                    <a:pt x="1854" y="2705"/>
                    <a:pt x="1794" y="2827"/>
                    <a:pt x="1702" y="2918"/>
                  </a:cubicBezTo>
                  <a:cubicBezTo>
                    <a:pt x="1581" y="3009"/>
                    <a:pt x="1459" y="3040"/>
                    <a:pt x="1277" y="3040"/>
                  </a:cubicBezTo>
                  <a:cubicBezTo>
                    <a:pt x="1003" y="3040"/>
                    <a:pt x="699" y="2918"/>
                    <a:pt x="335" y="2675"/>
                  </a:cubicBezTo>
                  <a:lnTo>
                    <a:pt x="0" y="3313"/>
                  </a:lnTo>
                  <a:cubicBezTo>
                    <a:pt x="426" y="3617"/>
                    <a:pt x="851" y="3769"/>
                    <a:pt x="1246" y="3769"/>
                  </a:cubicBezTo>
                  <a:cubicBezTo>
                    <a:pt x="1672" y="3769"/>
                    <a:pt x="2006" y="3648"/>
                    <a:pt x="2249" y="3435"/>
                  </a:cubicBezTo>
                  <a:cubicBezTo>
                    <a:pt x="2523" y="3192"/>
                    <a:pt x="2645" y="2888"/>
                    <a:pt x="2645" y="2493"/>
                  </a:cubicBezTo>
                  <a:cubicBezTo>
                    <a:pt x="2645" y="2249"/>
                    <a:pt x="2584" y="2006"/>
                    <a:pt x="2401" y="1824"/>
                  </a:cubicBezTo>
                  <a:cubicBezTo>
                    <a:pt x="2249" y="1611"/>
                    <a:pt x="2037" y="1490"/>
                    <a:pt x="1733" y="1429"/>
                  </a:cubicBezTo>
                  <a:lnTo>
                    <a:pt x="2493" y="578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2"/>
            <p:cNvSpPr/>
            <p:nvPr/>
          </p:nvSpPr>
          <p:spPr>
            <a:xfrm>
              <a:off x="7454709" y="4095215"/>
              <a:ext cx="64626" cy="88571"/>
            </a:xfrm>
            <a:custGeom>
              <a:avLst/>
              <a:gdLst/>
              <a:ahLst/>
              <a:cxnLst/>
              <a:rect l="l" t="t" r="r" b="b"/>
              <a:pathLst>
                <a:path w="2706" h="3709" extrusionOk="0">
                  <a:moveTo>
                    <a:pt x="1308" y="0"/>
                  </a:moveTo>
                  <a:lnTo>
                    <a:pt x="1" y="2189"/>
                  </a:lnTo>
                  <a:lnTo>
                    <a:pt x="1" y="2827"/>
                  </a:lnTo>
                  <a:lnTo>
                    <a:pt x="1490" y="2827"/>
                  </a:lnTo>
                  <a:lnTo>
                    <a:pt x="1490" y="3708"/>
                  </a:lnTo>
                  <a:lnTo>
                    <a:pt x="2280" y="3708"/>
                  </a:lnTo>
                  <a:lnTo>
                    <a:pt x="2280" y="2827"/>
                  </a:lnTo>
                  <a:lnTo>
                    <a:pt x="2706" y="2827"/>
                  </a:lnTo>
                  <a:lnTo>
                    <a:pt x="2706" y="2128"/>
                  </a:lnTo>
                  <a:lnTo>
                    <a:pt x="2280" y="2128"/>
                  </a:lnTo>
                  <a:lnTo>
                    <a:pt x="2280" y="1459"/>
                  </a:lnTo>
                  <a:lnTo>
                    <a:pt x="1490" y="1459"/>
                  </a:lnTo>
                  <a:lnTo>
                    <a:pt x="1490" y="2128"/>
                  </a:lnTo>
                  <a:lnTo>
                    <a:pt x="943" y="2128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2"/>
            <p:cNvSpPr/>
            <p:nvPr/>
          </p:nvSpPr>
          <p:spPr>
            <a:xfrm>
              <a:off x="5472295" y="4306424"/>
              <a:ext cx="63193" cy="90028"/>
            </a:xfrm>
            <a:custGeom>
              <a:avLst/>
              <a:gdLst/>
              <a:ahLst/>
              <a:cxnLst/>
              <a:rect l="l" t="t" r="r" b="b"/>
              <a:pathLst>
                <a:path w="2646" h="3770" extrusionOk="0">
                  <a:moveTo>
                    <a:pt x="183" y="0"/>
                  </a:moveTo>
                  <a:lnTo>
                    <a:pt x="183" y="1824"/>
                  </a:lnTo>
                  <a:lnTo>
                    <a:pt x="548" y="2189"/>
                  </a:lnTo>
                  <a:cubicBezTo>
                    <a:pt x="791" y="2067"/>
                    <a:pt x="1004" y="1976"/>
                    <a:pt x="1186" y="1976"/>
                  </a:cubicBezTo>
                  <a:cubicBezTo>
                    <a:pt x="1369" y="1976"/>
                    <a:pt x="1521" y="2037"/>
                    <a:pt x="1642" y="2128"/>
                  </a:cubicBezTo>
                  <a:cubicBezTo>
                    <a:pt x="1764" y="2219"/>
                    <a:pt x="1825" y="2341"/>
                    <a:pt x="1825" y="2523"/>
                  </a:cubicBezTo>
                  <a:cubicBezTo>
                    <a:pt x="1825" y="2675"/>
                    <a:pt x="1764" y="2797"/>
                    <a:pt x="1673" y="2888"/>
                  </a:cubicBezTo>
                  <a:cubicBezTo>
                    <a:pt x="1551" y="2979"/>
                    <a:pt x="1430" y="3009"/>
                    <a:pt x="1278" y="3009"/>
                  </a:cubicBezTo>
                  <a:cubicBezTo>
                    <a:pt x="1156" y="3009"/>
                    <a:pt x="1004" y="2979"/>
                    <a:pt x="852" y="2888"/>
                  </a:cubicBezTo>
                  <a:cubicBezTo>
                    <a:pt x="730" y="2827"/>
                    <a:pt x="639" y="2766"/>
                    <a:pt x="578" y="2706"/>
                  </a:cubicBezTo>
                  <a:cubicBezTo>
                    <a:pt x="518" y="2675"/>
                    <a:pt x="487" y="2614"/>
                    <a:pt x="457" y="2584"/>
                  </a:cubicBezTo>
                  <a:lnTo>
                    <a:pt x="1" y="3192"/>
                  </a:lnTo>
                  <a:cubicBezTo>
                    <a:pt x="335" y="3557"/>
                    <a:pt x="761" y="3769"/>
                    <a:pt x="1278" y="3769"/>
                  </a:cubicBezTo>
                  <a:cubicBezTo>
                    <a:pt x="1673" y="3769"/>
                    <a:pt x="1977" y="3648"/>
                    <a:pt x="2250" y="3405"/>
                  </a:cubicBezTo>
                  <a:cubicBezTo>
                    <a:pt x="2524" y="3161"/>
                    <a:pt x="2645" y="2857"/>
                    <a:pt x="2645" y="2493"/>
                  </a:cubicBezTo>
                  <a:cubicBezTo>
                    <a:pt x="2645" y="2128"/>
                    <a:pt x="2524" y="1824"/>
                    <a:pt x="2281" y="1611"/>
                  </a:cubicBezTo>
                  <a:cubicBezTo>
                    <a:pt x="2007" y="1399"/>
                    <a:pt x="1703" y="1307"/>
                    <a:pt x="1338" y="1307"/>
                  </a:cubicBezTo>
                  <a:cubicBezTo>
                    <a:pt x="1217" y="1307"/>
                    <a:pt x="1065" y="1307"/>
                    <a:pt x="974" y="1338"/>
                  </a:cubicBezTo>
                  <a:lnTo>
                    <a:pt x="974" y="730"/>
                  </a:lnTo>
                  <a:lnTo>
                    <a:pt x="2433" y="730"/>
                  </a:lnTo>
                  <a:lnTo>
                    <a:pt x="24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2"/>
            <p:cNvSpPr/>
            <p:nvPr/>
          </p:nvSpPr>
          <p:spPr>
            <a:xfrm>
              <a:off x="5804771" y="4304251"/>
              <a:ext cx="66083" cy="91460"/>
            </a:xfrm>
            <a:custGeom>
              <a:avLst/>
              <a:gdLst/>
              <a:ahLst/>
              <a:cxnLst/>
              <a:rect l="l" t="t" r="r" b="b"/>
              <a:pathLst>
                <a:path w="2767" h="3830" extrusionOk="0">
                  <a:moveTo>
                    <a:pt x="1459" y="2067"/>
                  </a:moveTo>
                  <a:cubicBezTo>
                    <a:pt x="1642" y="2067"/>
                    <a:pt x="1763" y="2097"/>
                    <a:pt x="1854" y="2219"/>
                  </a:cubicBezTo>
                  <a:cubicBezTo>
                    <a:pt x="1946" y="2341"/>
                    <a:pt x="2006" y="2462"/>
                    <a:pt x="2006" y="2614"/>
                  </a:cubicBezTo>
                  <a:cubicBezTo>
                    <a:pt x="2006" y="2766"/>
                    <a:pt x="1946" y="2918"/>
                    <a:pt x="1854" y="3009"/>
                  </a:cubicBezTo>
                  <a:cubicBezTo>
                    <a:pt x="1733" y="3100"/>
                    <a:pt x="1611" y="3161"/>
                    <a:pt x="1429" y="3161"/>
                  </a:cubicBezTo>
                  <a:cubicBezTo>
                    <a:pt x="1277" y="3161"/>
                    <a:pt x="1155" y="3100"/>
                    <a:pt x="1034" y="2979"/>
                  </a:cubicBezTo>
                  <a:cubicBezTo>
                    <a:pt x="942" y="2857"/>
                    <a:pt x="882" y="2736"/>
                    <a:pt x="882" y="2584"/>
                  </a:cubicBezTo>
                  <a:cubicBezTo>
                    <a:pt x="882" y="2432"/>
                    <a:pt x="942" y="2310"/>
                    <a:pt x="1064" y="2189"/>
                  </a:cubicBezTo>
                  <a:cubicBezTo>
                    <a:pt x="1155" y="2097"/>
                    <a:pt x="1307" y="2067"/>
                    <a:pt x="1459" y="2067"/>
                  </a:cubicBezTo>
                  <a:close/>
                  <a:moveTo>
                    <a:pt x="1490" y="0"/>
                  </a:moveTo>
                  <a:cubicBezTo>
                    <a:pt x="1094" y="0"/>
                    <a:pt x="730" y="152"/>
                    <a:pt x="456" y="456"/>
                  </a:cubicBezTo>
                  <a:cubicBezTo>
                    <a:pt x="304" y="608"/>
                    <a:pt x="183" y="790"/>
                    <a:pt x="122" y="1064"/>
                  </a:cubicBezTo>
                  <a:cubicBezTo>
                    <a:pt x="31" y="1307"/>
                    <a:pt x="0" y="1611"/>
                    <a:pt x="0" y="1945"/>
                  </a:cubicBezTo>
                  <a:cubicBezTo>
                    <a:pt x="0" y="2462"/>
                    <a:pt x="91" y="2918"/>
                    <a:pt x="304" y="3252"/>
                  </a:cubicBezTo>
                  <a:cubicBezTo>
                    <a:pt x="426" y="3435"/>
                    <a:pt x="547" y="3587"/>
                    <a:pt x="760" y="3678"/>
                  </a:cubicBezTo>
                  <a:cubicBezTo>
                    <a:pt x="942" y="3800"/>
                    <a:pt x="1186" y="3830"/>
                    <a:pt x="1429" y="3830"/>
                  </a:cubicBezTo>
                  <a:cubicBezTo>
                    <a:pt x="1824" y="3830"/>
                    <a:pt x="2128" y="3739"/>
                    <a:pt x="2371" y="3496"/>
                  </a:cubicBezTo>
                  <a:cubicBezTo>
                    <a:pt x="2614" y="3283"/>
                    <a:pt x="2766" y="2979"/>
                    <a:pt x="2766" y="2584"/>
                  </a:cubicBezTo>
                  <a:cubicBezTo>
                    <a:pt x="2766" y="2219"/>
                    <a:pt x="2645" y="1915"/>
                    <a:pt x="2401" y="1702"/>
                  </a:cubicBezTo>
                  <a:cubicBezTo>
                    <a:pt x="2189" y="1459"/>
                    <a:pt x="1885" y="1368"/>
                    <a:pt x="1550" y="1368"/>
                  </a:cubicBezTo>
                  <a:cubicBezTo>
                    <a:pt x="1277" y="1368"/>
                    <a:pt x="1034" y="1429"/>
                    <a:pt x="821" y="1581"/>
                  </a:cubicBezTo>
                  <a:cubicBezTo>
                    <a:pt x="851" y="1307"/>
                    <a:pt x="912" y="1094"/>
                    <a:pt x="1034" y="942"/>
                  </a:cubicBezTo>
                  <a:cubicBezTo>
                    <a:pt x="1155" y="790"/>
                    <a:pt x="1338" y="730"/>
                    <a:pt x="1581" y="730"/>
                  </a:cubicBezTo>
                  <a:cubicBezTo>
                    <a:pt x="1672" y="730"/>
                    <a:pt x="1794" y="760"/>
                    <a:pt x="1915" y="790"/>
                  </a:cubicBezTo>
                  <a:cubicBezTo>
                    <a:pt x="2037" y="851"/>
                    <a:pt x="2128" y="912"/>
                    <a:pt x="2158" y="942"/>
                  </a:cubicBezTo>
                  <a:cubicBezTo>
                    <a:pt x="2189" y="973"/>
                    <a:pt x="2219" y="1003"/>
                    <a:pt x="2249" y="1034"/>
                  </a:cubicBezTo>
                  <a:lnTo>
                    <a:pt x="2645" y="426"/>
                  </a:lnTo>
                  <a:cubicBezTo>
                    <a:pt x="2553" y="365"/>
                    <a:pt x="2462" y="274"/>
                    <a:pt x="2371" y="243"/>
                  </a:cubicBezTo>
                  <a:cubicBezTo>
                    <a:pt x="2280" y="182"/>
                    <a:pt x="2158" y="122"/>
                    <a:pt x="2006" y="91"/>
                  </a:cubicBezTo>
                  <a:cubicBezTo>
                    <a:pt x="1854" y="31"/>
                    <a:pt x="1672" y="0"/>
                    <a:pt x="1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2"/>
            <p:cNvSpPr/>
            <p:nvPr/>
          </p:nvSpPr>
          <p:spPr>
            <a:xfrm>
              <a:off x="6133593" y="4306424"/>
              <a:ext cx="63910" cy="88571"/>
            </a:xfrm>
            <a:custGeom>
              <a:avLst/>
              <a:gdLst/>
              <a:ahLst/>
              <a:cxnLst/>
              <a:rect l="l" t="t" r="r" b="b"/>
              <a:pathLst>
                <a:path w="2676" h="3709" extrusionOk="0">
                  <a:moveTo>
                    <a:pt x="0" y="0"/>
                  </a:moveTo>
                  <a:lnTo>
                    <a:pt x="0" y="1186"/>
                  </a:lnTo>
                  <a:lnTo>
                    <a:pt x="760" y="1186"/>
                  </a:lnTo>
                  <a:lnTo>
                    <a:pt x="760" y="699"/>
                  </a:lnTo>
                  <a:lnTo>
                    <a:pt x="1703" y="699"/>
                  </a:lnTo>
                  <a:lnTo>
                    <a:pt x="274" y="3709"/>
                  </a:lnTo>
                  <a:lnTo>
                    <a:pt x="1156" y="3709"/>
                  </a:lnTo>
                  <a:lnTo>
                    <a:pt x="2675" y="639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2"/>
            <p:cNvSpPr/>
            <p:nvPr/>
          </p:nvSpPr>
          <p:spPr>
            <a:xfrm>
              <a:off x="6466045" y="4304251"/>
              <a:ext cx="67540" cy="91460"/>
            </a:xfrm>
            <a:custGeom>
              <a:avLst/>
              <a:gdLst/>
              <a:ahLst/>
              <a:cxnLst/>
              <a:rect l="l" t="t" r="r" b="b"/>
              <a:pathLst>
                <a:path w="2828" h="3830" extrusionOk="0">
                  <a:moveTo>
                    <a:pt x="1399" y="669"/>
                  </a:moveTo>
                  <a:cubicBezTo>
                    <a:pt x="1551" y="669"/>
                    <a:pt x="1672" y="699"/>
                    <a:pt x="1764" y="790"/>
                  </a:cubicBezTo>
                  <a:cubicBezTo>
                    <a:pt x="1855" y="851"/>
                    <a:pt x="1916" y="973"/>
                    <a:pt x="1916" y="1094"/>
                  </a:cubicBezTo>
                  <a:cubicBezTo>
                    <a:pt x="1916" y="1216"/>
                    <a:pt x="1855" y="1338"/>
                    <a:pt x="1764" y="1398"/>
                  </a:cubicBezTo>
                  <a:cubicBezTo>
                    <a:pt x="1642" y="1490"/>
                    <a:pt x="1551" y="1550"/>
                    <a:pt x="1399" y="1550"/>
                  </a:cubicBezTo>
                  <a:cubicBezTo>
                    <a:pt x="1277" y="1550"/>
                    <a:pt x="1156" y="1490"/>
                    <a:pt x="1065" y="1398"/>
                  </a:cubicBezTo>
                  <a:cubicBezTo>
                    <a:pt x="943" y="1307"/>
                    <a:pt x="913" y="1216"/>
                    <a:pt x="913" y="1094"/>
                  </a:cubicBezTo>
                  <a:cubicBezTo>
                    <a:pt x="913" y="973"/>
                    <a:pt x="943" y="851"/>
                    <a:pt x="1065" y="790"/>
                  </a:cubicBezTo>
                  <a:cubicBezTo>
                    <a:pt x="1156" y="699"/>
                    <a:pt x="1277" y="669"/>
                    <a:pt x="1399" y="669"/>
                  </a:cubicBezTo>
                  <a:close/>
                  <a:moveTo>
                    <a:pt x="1399" y="2189"/>
                  </a:moveTo>
                  <a:cubicBezTo>
                    <a:pt x="1551" y="2189"/>
                    <a:pt x="1703" y="2219"/>
                    <a:pt x="1824" y="2310"/>
                  </a:cubicBezTo>
                  <a:cubicBezTo>
                    <a:pt x="1946" y="2371"/>
                    <a:pt x="2007" y="2493"/>
                    <a:pt x="2007" y="2675"/>
                  </a:cubicBezTo>
                  <a:cubicBezTo>
                    <a:pt x="2007" y="2827"/>
                    <a:pt x="1916" y="2948"/>
                    <a:pt x="1794" y="3040"/>
                  </a:cubicBezTo>
                  <a:cubicBezTo>
                    <a:pt x="1672" y="3100"/>
                    <a:pt x="1551" y="3161"/>
                    <a:pt x="1399" y="3161"/>
                  </a:cubicBezTo>
                  <a:cubicBezTo>
                    <a:pt x="1247" y="3161"/>
                    <a:pt x="1125" y="3100"/>
                    <a:pt x="1004" y="3040"/>
                  </a:cubicBezTo>
                  <a:cubicBezTo>
                    <a:pt x="882" y="2948"/>
                    <a:pt x="821" y="2827"/>
                    <a:pt x="821" y="2675"/>
                  </a:cubicBezTo>
                  <a:cubicBezTo>
                    <a:pt x="821" y="2523"/>
                    <a:pt x="882" y="2371"/>
                    <a:pt x="1004" y="2310"/>
                  </a:cubicBezTo>
                  <a:cubicBezTo>
                    <a:pt x="1125" y="2219"/>
                    <a:pt x="1247" y="2189"/>
                    <a:pt x="1399" y="2189"/>
                  </a:cubicBezTo>
                  <a:close/>
                  <a:moveTo>
                    <a:pt x="1399" y="0"/>
                  </a:moveTo>
                  <a:cubicBezTo>
                    <a:pt x="1034" y="0"/>
                    <a:pt x="730" y="122"/>
                    <a:pt x="487" y="304"/>
                  </a:cubicBezTo>
                  <a:cubicBezTo>
                    <a:pt x="244" y="486"/>
                    <a:pt x="122" y="730"/>
                    <a:pt x="122" y="1003"/>
                  </a:cubicBezTo>
                  <a:cubicBezTo>
                    <a:pt x="122" y="1307"/>
                    <a:pt x="213" y="1550"/>
                    <a:pt x="457" y="1763"/>
                  </a:cubicBezTo>
                  <a:cubicBezTo>
                    <a:pt x="153" y="1976"/>
                    <a:pt x="1" y="2310"/>
                    <a:pt x="1" y="2675"/>
                  </a:cubicBezTo>
                  <a:cubicBezTo>
                    <a:pt x="1" y="3009"/>
                    <a:pt x="122" y="3283"/>
                    <a:pt x="396" y="3496"/>
                  </a:cubicBezTo>
                  <a:cubicBezTo>
                    <a:pt x="639" y="3739"/>
                    <a:pt x="973" y="3830"/>
                    <a:pt x="1399" y="3830"/>
                  </a:cubicBezTo>
                  <a:cubicBezTo>
                    <a:pt x="1824" y="3830"/>
                    <a:pt x="2159" y="3739"/>
                    <a:pt x="2432" y="3496"/>
                  </a:cubicBezTo>
                  <a:cubicBezTo>
                    <a:pt x="2676" y="3283"/>
                    <a:pt x="2828" y="3009"/>
                    <a:pt x="2828" y="2675"/>
                  </a:cubicBezTo>
                  <a:cubicBezTo>
                    <a:pt x="2828" y="2310"/>
                    <a:pt x="2676" y="1976"/>
                    <a:pt x="2341" y="1763"/>
                  </a:cubicBezTo>
                  <a:cubicBezTo>
                    <a:pt x="2584" y="1550"/>
                    <a:pt x="2676" y="1307"/>
                    <a:pt x="2676" y="1003"/>
                  </a:cubicBezTo>
                  <a:cubicBezTo>
                    <a:pt x="2676" y="730"/>
                    <a:pt x="2554" y="486"/>
                    <a:pt x="2311" y="304"/>
                  </a:cubicBezTo>
                  <a:cubicBezTo>
                    <a:pt x="2068" y="122"/>
                    <a:pt x="1764" y="0"/>
                    <a:pt x="1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2"/>
            <p:cNvSpPr/>
            <p:nvPr/>
          </p:nvSpPr>
          <p:spPr>
            <a:xfrm>
              <a:off x="6795608" y="4304251"/>
              <a:ext cx="66083" cy="91460"/>
            </a:xfrm>
            <a:custGeom>
              <a:avLst/>
              <a:gdLst/>
              <a:ahLst/>
              <a:cxnLst/>
              <a:rect l="l" t="t" r="r" b="b"/>
              <a:pathLst>
                <a:path w="2767" h="3830" extrusionOk="0">
                  <a:moveTo>
                    <a:pt x="1338" y="699"/>
                  </a:moveTo>
                  <a:cubicBezTo>
                    <a:pt x="1490" y="699"/>
                    <a:pt x="1611" y="760"/>
                    <a:pt x="1733" y="882"/>
                  </a:cubicBezTo>
                  <a:cubicBezTo>
                    <a:pt x="1824" y="1003"/>
                    <a:pt x="1885" y="1125"/>
                    <a:pt x="1885" y="1277"/>
                  </a:cubicBezTo>
                  <a:cubicBezTo>
                    <a:pt x="1885" y="1429"/>
                    <a:pt x="1824" y="1550"/>
                    <a:pt x="1733" y="1641"/>
                  </a:cubicBezTo>
                  <a:cubicBezTo>
                    <a:pt x="1611" y="1763"/>
                    <a:pt x="1459" y="1793"/>
                    <a:pt x="1307" y="1793"/>
                  </a:cubicBezTo>
                  <a:cubicBezTo>
                    <a:pt x="1155" y="1793"/>
                    <a:pt x="1003" y="1733"/>
                    <a:pt x="912" y="1641"/>
                  </a:cubicBezTo>
                  <a:cubicBezTo>
                    <a:pt x="821" y="1520"/>
                    <a:pt x="791" y="1398"/>
                    <a:pt x="791" y="1246"/>
                  </a:cubicBezTo>
                  <a:cubicBezTo>
                    <a:pt x="791" y="1094"/>
                    <a:pt x="821" y="942"/>
                    <a:pt x="943" y="851"/>
                  </a:cubicBezTo>
                  <a:cubicBezTo>
                    <a:pt x="1034" y="760"/>
                    <a:pt x="1155" y="699"/>
                    <a:pt x="1338" y="699"/>
                  </a:cubicBezTo>
                  <a:close/>
                  <a:moveTo>
                    <a:pt x="1338" y="0"/>
                  </a:moveTo>
                  <a:cubicBezTo>
                    <a:pt x="943" y="0"/>
                    <a:pt x="639" y="122"/>
                    <a:pt x="395" y="365"/>
                  </a:cubicBezTo>
                  <a:cubicBezTo>
                    <a:pt x="152" y="578"/>
                    <a:pt x="0" y="882"/>
                    <a:pt x="0" y="1246"/>
                  </a:cubicBezTo>
                  <a:cubicBezTo>
                    <a:pt x="0" y="1641"/>
                    <a:pt x="122" y="1945"/>
                    <a:pt x="365" y="2158"/>
                  </a:cubicBezTo>
                  <a:cubicBezTo>
                    <a:pt x="578" y="2401"/>
                    <a:pt x="882" y="2493"/>
                    <a:pt x="1216" y="2493"/>
                  </a:cubicBezTo>
                  <a:cubicBezTo>
                    <a:pt x="1490" y="2493"/>
                    <a:pt x="1733" y="2432"/>
                    <a:pt x="1946" y="2280"/>
                  </a:cubicBezTo>
                  <a:lnTo>
                    <a:pt x="1946" y="2280"/>
                  </a:lnTo>
                  <a:cubicBezTo>
                    <a:pt x="1915" y="2523"/>
                    <a:pt x="1854" y="2736"/>
                    <a:pt x="1733" y="2888"/>
                  </a:cubicBezTo>
                  <a:cubicBezTo>
                    <a:pt x="1611" y="3070"/>
                    <a:pt x="1429" y="3131"/>
                    <a:pt x="1186" y="3131"/>
                  </a:cubicBezTo>
                  <a:cubicBezTo>
                    <a:pt x="1095" y="3131"/>
                    <a:pt x="973" y="3100"/>
                    <a:pt x="851" y="3070"/>
                  </a:cubicBezTo>
                  <a:cubicBezTo>
                    <a:pt x="730" y="3009"/>
                    <a:pt x="669" y="2948"/>
                    <a:pt x="608" y="2918"/>
                  </a:cubicBezTo>
                  <a:cubicBezTo>
                    <a:pt x="578" y="2888"/>
                    <a:pt x="547" y="2857"/>
                    <a:pt x="517" y="2827"/>
                  </a:cubicBezTo>
                  <a:lnTo>
                    <a:pt x="122" y="3404"/>
                  </a:lnTo>
                  <a:cubicBezTo>
                    <a:pt x="213" y="3496"/>
                    <a:pt x="304" y="3556"/>
                    <a:pt x="395" y="3617"/>
                  </a:cubicBezTo>
                  <a:cubicBezTo>
                    <a:pt x="487" y="3678"/>
                    <a:pt x="608" y="3708"/>
                    <a:pt x="760" y="3769"/>
                  </a:cubicBezTo>
                  <a:cubicBezTo>
                    <a:pt x="912" y="3830"/>
                    <a:pt x="1064" y="3830"/>
                    <a:pt x="1247" y="3830"/>
                  </a:cubicBezTo>
                  <a:cubicBezTo>
                    <a:pt x="1672" y="3830"/>
                    <a:pt x="2006" y="3708"/>
                    <a:pt x="2310" y="3404"/>
                  </a:cubicBezTo>
                  <a:cubicBezTo>
                    <a:pt x="2462" y="3252"/>
                    <a:pt x="2554" y="3040"/>
                    <a:pt x="2645" y="2797"/>
                  </a:cubicBezTo>
                  <a:cubicBezTo>
                    <a:pt x="2736" y="2523"/>
                    <a:pt x="2766" y="2249"/>
                    <a:pt x="2766" y="1885"/>
                  </a:cubicBezTo>
                  <a:cubicBezTo>
                    <a:pt x="2766" y="1368"/>
                    <a:pt x="2675" y="942"/>
                    <a:pt x="2462" y="578"/>
                  </a:cubicBezTo>
                  <a:cubicBezTo>
                    <a:pt x="2341" y="395"/>
                    <a:pt x="2189" y="274"/>
                    <a:pt x="2006" y="152"/>
                  </a:cubicBezTo>
                  <a:cubicBezTo>
                    <a:pt x="1824" y="61"/>
                    <a:pt x="1581" y="0"/>
                    <a:pt x="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2"/>
            <p:cNvSpPr/>
            <p:nvPr/>
          </p:nvSpPr>
          <p:spPr>
            <a:xfrm>
              <a:off x="7087414" y="4306424"/>
              <a:ext cx="35585" cy="88571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0" y="0"/>
                  </a:moveTo>
                  <a:lnTo>
                    <a:pt x="0" y="699"/>
                  </a:lnTo>
                  <a:lnTo>
                    <a:pt x="700" y="699"/>
                  </a:lnTo>
                  <a:lnTo>
                    <a:pt x="700" y="3709"/>
                  </a:lnTo>
                  <a:lnTo>
                    <a:pt x="1490" y="37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2"/>
            <p:cNvSpPr/>
            <p:nvPr/>
          </p:nvSpPr>
          <p:spPr>
            <a:xfrm>
              <a:off x="7141123" y="4304251"/>
              <a:ext cx="73343" cy="91460"/>
            </a:xfrm>
            <a:custGeom>
              <a:avLst/>
              <a:gdLst/>
              <a:ahLst/>
              <a:cxnLst/>
              <a:rect l="l" t="t" r="r" b="b"/>
              <a:pathLst>
                <a:path w="3071" h="3830" extrusionOk="0">
                  <a:moveTo>
                    <a:pt x="1551" y="699"/>
                  </a:moveTo>
                  <a:cubicBezTo>
                    <a:pt x="1794" y="699"/>
                    <a:pt x="1976" y="790"/>
                    <a:pt x="2098" y="1034"/>
                  </a:cubicBezTo>
                  <a:cubicBezTo>
                    <a:pt x="2220" y="1277"/>
                    <a:pt x="2280" y="1550"/>
                    <a:pt x="2280" y="1945"/>
                  </a:cubicBezTo>
                  <a:cubicBezTo>
                    <a:pt x="2280" y="2310"/>
                    <a:pt x="2220" y="2614"/>
                    <a:pt x="2098" y="2827"/>
                  </a:cubicBezTo>
                  <a:cubicBezTo>
                    <a:pt x="1976" y="3040"/>
                    <a:pt x="1794" y="3161"/>
                    <a:pt x="1551" y="3161"/>
                  </a:cubicBezTo>
                  <a:cubicBezTo>
                    <a:pt x="1308" y="3161"/>
                    <a:pt x="1125" y="3070"/>
                    <a:pt x="1004" y="2827"/>
                  </a:cubicBezTo>
                  <a:cubicBezTo>
                    <a:pt x="882" y="2614"/>
                    <a:pt x="821" y="2310"/>
                    <a:pt x="821" y="1945"/>
                  </a:cubicBezTo>
                  <a:cubicBezTo>
                    <a:pt x="821" y="1550"/>
                    <a:pt x="882" y="1246"/>
                    <a:pt x="1004" y="1034"/>
                  </a:cubicBezTo>
                  <a:cubicBezTo>
                    <a:pt x="1125" y="821"/>
                    <a:pt x="1308" y="699"/>
                    <a:pt x="1551" y="699"/>
                  </a:cubicBezTo>
                  <a:close/>
                  <a:moveTo>
                    <a:pt x="1551" y="0"/>
                  </a:moveTo>
                  <a:cubicBezTo>
                    <a:pt x="1034" y="0"/>
                    <a:pt x="639" y="182"/>
                    <a:pt x="396" y="517"/>
                  </a:cubicBezTo>
                  <a:cubicBezTo>
                    <a:pt x="153" y="882"/>
                    <a:pt x="1" y="1338"/>
                    <a:pt x="1" y="1915"/>
                  </a:cubicBezTo>
                  <a:cubicBezTo>
                    <a:pt x="1" y="2523"/>
                    <a:pt x="153" y="2979"/>
                    <a:pt x="396" y="3313"/>
                  </a:cubicBezTo>
                  <a:cubicBezTo>
                    <a:pt x="639" y="3678"/>
                    <a:pt x="1034" y="3830"/>
                    <a:pt x="1551" y="3830"/>
                  </a:cubicBezTo>
                  <a:cubicBezTo>
                    <a:pt x="2068" y="3830"/>
                    <a:pt x="2432" y="3678"/>
                    <a:pt x="2706" y="3313"/>
                  </a:cubicBezTo>
                  <a:cubicBezTo>
                    <a:pt x="2949" y="2979"/>
                    <a:pt x="3071" y="2493"/>
                    <a:pt x="3071" y="1915"/>
                  </a:cubicBezTo>
                  <a:cubicBezTo>
                    <a:pt x="3071" y="1338"/>
                    <a:pt x="2949" y="882"/>
                    <a:pt x="2706" y="517"/>
                  </a:cubicBezTo>
                  <a:cubicBezTo>
                    <a:pt x="2432" y="182"/>
                    <a:pt x="2068" y="0"/>
                    <a:pt x="1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2"/>
            <p:cNvSpPr/>
            <p:nvPr/>
          </p:nvSpPr>
          <p:spPr>
            <a:xfrm>
              <a:off x="7413346" y="4306424"/>
              <a:ext cx="35585" cy="88571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0" y="0"/>
                  </a:moveTo>
                  <a:lnTo>
                    <a:pt x="0" y="699"/>
                  </a:lnTo>
                  <a:lnTo>
                    <a:pt x="699" y="699"/>
                  </a:lnTo>
                  <a:lnTo>
                    <a:pt x="699" y="3709"/>
                  </a:lnTo>
                  <a:lnTo>
                    <a:pt x="1489" y="3709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62"/>
            <p:cNvSpPr/>
            <p:nvPr/>
          </p:nvSpPr>
          <p:spPr>
            <a:xfrm>
              <a:off x="7464142" y="4306424"/>
              <a:ext cx="36325" cy="88571"/>
            </a:xfrm>
            <a:custGeom>
              <a:avLst/>
              <a:gdLst/>
              <a:ahLst/>
              <a:cxnLst/>
              <a:rect l="l" t="t" r="r" b="b"/>
              <a:pathLst>
                <a:path w="1521" h="3709" extrusionOk="0">
                  <a:moveTo>
                    <a:pt x="1" y="0"/>
                  </a:moveTo>
                  <a:lnTo>
                    <a:pt x="1" y="699"/>
                  </a:lnTo>
                  <a:lnTo>
                    <a:pt x="730" y="699"/>
                  </a:lnTo>
                  <a:lnTo>
                    <a:pt x="730" y="3709"/>
                  </a:lnTo>
                  <a:lnTo>
                    <a:pt x="1521" y="3709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62"/>
            <p:cNvSpPr/>
            <p:nvPr/>
          </p:nvSpPr>
          <p:spPr>
            <a:xfrm>
              <a:off x="5432389" y="4517632"/>
              <a:ext cx="36301" cy="88571"/>
            </a:xfrm>
            <a:custGeom>
              <a:avLst/>
              <a:gdLst/>
              <a:ahLst/>
              <a:cxnLst/>
              <a:rect l="l" t="t" r="r" b="b"/>
              <a:pathLst>
                <a:path w="1520" h="3709" extrusionOk="0">
                  <a:moveTo>
                    <a:pt x="0" y="0"/>
                  </a:moveTo>
                  <a:lnTo>
                    <a:pt x="0" y="700"/>
                  </a:lnTo>
                  <a:lnTo>
                    <a:pt x="730" y="700"/>
                  </a:lnTo>
                  <a:lnTo>
                    <a:pt x="730" y="3709"/>
                  </a:lnTo>
                  <a:lnTo>
                    <a:pt x="1520" y="3709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2"/>
            <p:cNvSpPr/>
            <p:nvPr/>
          </p:nvSpPr>
          <p:spPr>
            <a:xfrm>
              <a:off x="5485382" y="4515459"/>
              <a:ext cx="64626" cy="90744"/>
            </a:xfrm>
            <a:custGeom>
              <a:avLst/>
              <a:gdLst/>
              <a:ahLst/>
              <a:cxnLst/>
              <a:rect l="l" t="t" r="r" b="b"/>
              <a:pathLst>
                <a:path w="2706" h="3800" extrusionOk="0">
                  <a:moveTo>
                    <a:pt x="1368" y="0"/>
                  </a:moveTo>
                  <a:cubicBezTo>
                    <a:pt x="1064" y="0"/>
                    <a:pt x="790" y="61"/>
                    <a:pt x="578" y="213"/>
                  </a:cubicBezTo>
                  <a:cubicBezTo>
                    <a:pt x="365" y="335"/>
                    <a:pt x="182" y="547"/>
                    <a:pt x="0" y="821"/>
                  </a:cubicBezTo>
                  <a:lnTo>
                    <a:pt x="669" y="1216"/>
                  </a:lnTo>
                  <a:cubicBezTo>
                    <a:pt x="882" y="882"/>
                    <a:pt x="1094" y="699"/>
                    <a:pt x="1338" y="699"/>
                  </a:cubicBezTo>
                  <a:cubicBezTo>
                    <a:pt x="1459" y="699"/>
                    <a:pt x="1581" y="760"/>
                    <a:pt x="1641" y="851"/>
                  </a:cubicBezTo>
                  <a:cubicBezTo>
                    <a:pt x="1733" y="912"/>
                    <a:pt x="1763" y="1034"/>
                    <a:pt x="1763" y="1155"/>
                  </a:cubicBezTo>
                  <a:cubicBezTo>
                    <a:pt x="1763" y="1277"/>
                    <a:pt x="1733" y="1398"/>
                    <a:pt x="1641" y="1520"/>
                  </a:cubicBezTo>
                  <a:cubicBezTo>
                    <a:pt x="1550" y="1672"/>
                    <a:pt x="1368" y="1854"/>
                    <a:pt x="1155" y="2067"/>
                  </a:cubicBezTo>
                  <a:lnTo>
                    <a:pt x="91" y="3192"/>
                  </a:lnTo>
                  <a:lnTo>
                    <a:pt x="91" y="3800"/>
                  </a:lnTo>
                  <a:lnTo>
                    <a:pt x="2705" y="3800"/>
                  </a:lnTo>
                  <a:lnTo>
                    <a:pt x="2705" y="3040"/>
                  </a:lnTo>
                  <a:lnTo>
                    <a:pt x="1216" y="3040"/>
                  </a:lnTo>
                  <a:lnTo>
                    <a:pt x="1885" y="2371"/>
                  </a:lnTo>
                  <a:cubicBezTo>
                    <a:pt x="2158" y="2098"/>
                    <a:pt x="2341" y="1854"/>
                    <a:pt x="2432" y="1672"/>
                  </a:cubicBezTo>
                  <a:cubicBezTo>
                    <a:pt x="2523" y="1520"/>
                    <a:pt x="2584" y="1338"/>
                    <a:pt x="2584" y="1125"/>
                  </a:cubicBezTo>
                  <a:cubicBezTo>
                    <a:pt x="2584" y="791"/>
                    <a:pt x="2462" y="517"/>
                    <a:pt x="2219" y="304"/>
                  </a:cubicBezTo>
                  <a:cubicBezTo>
                    <a:pt x="1976" y="122"/>
                    <a:pt x="1702" y="0"/>
                    <a:pt x="1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2"/>
            <p:cNvSpPr/>
            <p:nvPr/>
          </p:nvSpPr>
          <p:spPr>
            <a:xfrm>
              <a:off x="5763385" y="4517632"/>
              <a:ext cx="35609" cy="88571"/>
            </a:xfrm>
            <a:custGeom>
              <a:avLst/>
              <a:gdLst/>
              <a:ahLst/>
              <a:cxnLst/>
              <a:rect l="l" t="t" r="r" b="b"/>
              <a:pathLst>
                <a:path w="1491" h="3709" extrusionOk="0">
                  <a:moveTo>
                    <a:pt x="1" y="0"/>
                  </a:moveTo>
                  <a:lnTo>
                    <a:pt x="1" y="700"/>
                  </a:lnTo>
                  <a:lnTo>
                    <a:pt x="700" y="700"/>
                  </a:lnTo>
                  <a:lnTo>
                    <a:pt x="700" y="3709"/>
                  </a:lnTo>
                  <a:lnTo>
                    <a:pt x="1490" y="37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2"/>
            <p:cNvSpPr/>
            <p:nvPr/>
          </p:nvSpPr>
          <p:spPr>
            <a:xfrm>
              <a:off x="5814920" y="4517632"/>
              <a:ext cx="63193" cy="89311"/>
            </a:xfrm>
            <a:custGeom>
              <a:avLst/>
              <a:gdLst/>
              <a:ahLst/>
              <a:cxnLst/>
              <a:rect l="l" t="t" r="r" b="b"/>
              <a:pathLst>
                <a:path w="2646" h="3740" extrusionOk="0">
                  <a:moveTo>
                    <a:pt x="214" y="0"/>
                  </a:moveTo>
                  <a:lnTo>
                    <a:pt x="214" y="700"/>
                  </a:lnTo>
                  <a:lnTo>
                    <a:pt x="1369" y="700"/>
                  </a:lnTo>
                  <a:lnTo>
                    <a:pt x="639" y="1520"/>
                  </a:lnTo>
                  <a:lnTo>
                    <a:pt x="639" y="2159"/>
                  </a:lnTo>
                  <a:cubicBezTo>
                    <a:pt x="852" y="2067"/>
                    <a:pt x="1034" y="2037"/>
                    <a:pt x="1156" y="2037"/>
                  </a:cubicBezTo>
                  <a:cubicBezTo>
                    <a:pt x="1369" y="2037"/>
                    <a:pt x="1521" y="2098"/>
                    <a:pt x="1642" y="2189"/>
                  </a:cubicBezTo>
                  <a:cubicBezTo>
                    <a:pt x="1794" y="2280"/>
                    <a:pt x="1855" y="2402"/>
                    <a:pt x="1855" y="2554"/>
                  </a:cubicBezTo>
                  <a:cubicBezTo>
                    <a:pt x="1855" y="2706"/>
                    <a:pt x="1794" y="2827"/>
                    <a:pt x="1673" y="2888"/>
                  </a:cubicBezTo>
                  <a:cubicBezTo>
                    <a:pt x="1581" y="2979"/>
                    <a:pt x="1429" y="3010"/>
                    <a:pt x="1277" y="3010"/>
                  </a:cubicBezTo>
                  <a:cubicBezTo>
                    <a:pt x="1004" y="3010"/>
                    <a:pt x="669" y="2888"/>
                    <a:pt x="335" y="2645"/>
                  </a:cubicBezTo>
                  <a:lnTo>
                    <a:pt x="1" y="3314"/>
                  </a:lnTo>
                  <a:cubicBezTo>
                    <a:pt x="426" y="3587"/>
                    <a:pt x="821" y="3739"/>
                    <a:pt x="1247" y="3739"/>
                  </a:cubicBezTo>
                  <a:cubicBezTo>
                    <a:pt x="1642" y="3739"/>
                    <a:pt x="1976" y="3617"/>
                    <a:pt x="2250" y="3405"/>
                  </a:cubicBezTo>
                  <a:cubicBezTo>
                    <a:pt x="2524" y="3192"/>
                    <a:pt x="2645" y="2888"/>
                    <a:pt x="2645" y="2493"/>
                  </a:cubicBezTo>
                  <a:cubicBezTo>
                    <a:pt x="2645" y="2219"/>
                    <a:pt x="2554" y="2007"/>
                    <a:pt x="2402" y="1794"/>
                  </a:cubicBezTo>
                  <a:cubicBezTo>
                    <a:pt x="2250" y="1611"/>
                    <a:pt x="2007" y="1490"/>
                    <a:pt x="1703" y="1429"/>
                  </a:cubicBezTo>
                  <a:lnTo>
                    <a:pt x="2463" y="578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2"/>
            <p:cNvSpPr/>
            <p:nvPr/>
          </p:nvSpPr>
          <p:spPr>
            <a:xfrm>
              <a:off x="6093663" y="4517632"/>
              <a:ext cx="35609" cy="88571"/>
            </a:xfrm>
            <a:custGeom>
              <a:avLst/>
              <a:gdLst/>
              <a:ahLst/>
              <a:cxnLst/>
              <a:rect l="l" t="t" r="r" b="b"/>
              <a:pathLst>
                <a:path w="1491" h="3709" extrusionOk="0">
                  <a:moveTo>
                    <a:pt x="1" y="0"/>
                  </a:moveTo>
                  <a:lnTo>
                    <a:pt x="1" y="700"/>
                  </a:lnTo>
                  <a:lnTo>
                    <a:pt x="700" y="700"/>
                  </a:lnTo>
                  <a:lnTo>
                    <a:pt x="700" y="3709"/>
                  </a:lnTo>
                  <a:lnTo>
                    <a:pt x="1490" y="37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2"/>
            <p:cNvSpPr/>
            <p:nvPr/>
          </p:nvSpPr>
          <p:spPr>
            <a:xfrm>
              <a:off x="6145199" y="4517632"/>
              <a:ext cx="64650" cy="88571"/>
            </a:xfrm>
            <a:custGeom>
              <a:avLst/>
              <a:gdLst/>
              <a:ahLst/>
              <a:cxnLst/>
              <a:rect l="l" t="t" r="r" b="b"/>
              <a:pathLst>
                <a:path w="2707" h="3709" extrusionOk="0">
                  <a:moveTo>
                    <a:pt x="1338" y="0"/>
                  </a:moveTo>
                  <a:lnTo>
                    <a:pt x="1" y="2189"/>
                  </a:lnTo>
                  <a:lnTo>
                    <a:pt x="1" y="2797"/>
                  </a:lnTo>
                  <a:lnTo>
                    <a:pt x="1490" y="2797"/>
                  </a:lnTo>
                  <a:lnTo>
                    <a:pt x="1490" y="3709"/>
                  </a:lnTo>
                  <a:lnTo>
                    <a:pt x="2280" y="3709"/>
                  </a:lnTo>
                  <a:lnTo>
                    <a:pt x="2280" y="2797"/>
                  </a:lnTo>
                  <a:lnTo>
                    <a:pt x="2706" y="2797"/>
                  </a:lnTo>
                  <a:lnTo>
                    <a:pt x="2706" y="2098"/>
                  </a:lnTo>
                  <a:lnTo>
                    <a:pt x="2280" y="2098"/>
                  </a:lnTo>
                  <a:lnTo>
                    <a:pt x="2280" y="1459"/>
                  </a:lnTo>
                  <a:lnTo>
                    <a:pt x="1490" y="1459"/>
                  </a:lnTo>
                  <a:lnTo>
                    <a:pt x="1490" y="2098"/>
                  </a:lnTo>
                  <a:lnTo>
                    <a:pt x="973" y="2098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2"/>
            <p:cNvSpPr/>
            <p:nvPr/>
          </p:nvSpPr>
          <p:spPr>
            <a:xfrm>
              <a:off x="6424683" y="4517632"/>
              <a:ext cx="35585" cy="88571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0" y="0"/>
                  </a:moveTo>
                  <a:lnTo>
                    <a:pt x="0" y="700"/>
                  </a:lnTo>
                  <a:lnTo>
                    <a:pt x="699" y="700"/>
                  </a:lnTo>
                  <a:lnTo>
                    <a:pt x="699" y="3709"/>
                  </a:lnTo>
                  <a:lnTo>
                    <a:pt x="1490" y="37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2"/>
            <p:cNvSpPr/>
            <p:nvPr/>
          </p:nvSpPr>
          <p:spPr>
            <a:xfrm>
              <a:off x="6477675" y="4517632"/>
              <a:ext cx="63169" cy="89311"/>
            </a:xfrm>
            <a:custGeom>
              <a:avLst/>
              <a:gdLst/>
              <a:ahLst/>
              <a:cxnLst/>
              <a:rect l="l" t="t" r="r" b="b"/>
              <a:pathLst>
                <a:path w="2645" h="3740" extrusionOk="0">
                  <a:moveTo>
                    <a:pt x="182" y="0"/>
                  </a:moveTo>
                  <a:lnTo>
                    <a:pt x="182" y="1794"/>
                  </a:lnTo>
                  <a:lnTo>
                    <a:pt x="547" y="2189"/>
                  </a:lnTo>
                  <a:cubicBezTo>
                    <a:pt x="790" y="2037"/>
                    <a:pt x="1003" y="1976"/>
                    <a:pt x="1185" y="1976"/>
                  </a:cubicBezTo>
                  <a:cubicBezTo>
                    <a:pt x="1368" y="1976"/>
                    <a:pt x="1520" y="2037"/>
                    <a:pt x="1641" y="2128"/>
                  </a:cubicBezTo>
                  <a:cubicBezTo>
                    <a:pt x="1763" y="2219"/>
                    <a:pt x="1824" y="2341"/>
                    <a:pt x="1824" y="2493"/>
                  </a:cubicBezTo>
                  <a:cubicBezTo>
                    <a:pt x="1824" y="2675"/>
                    <a:pt x="1763" y="2797"/>
                    <a:pt x="1672" y="2888"/>
                  </a:cubicBezTo>
                  <a:cubicBezTo>
                    <a:pt x="1550" y="2949"/>
                    <a:pt x="1429" y="3010"/>
                    <a:pt x="1277" y="3010"/>
                  </a:cubicBezTo>
                  <a:cubicBezTo>
                    <a:pt x="1155" y="3010"/>
                    <a:pt x="1003" y="2949"/>
                    <a:pt x="851" y="2888"/>
                  </a:cubicBezTo>
                  <a:cubicBezTo>
                    <a:pt x="730" y="2797"/>
                    <a:pt x="638" y="2736"/>
                    <a:pt x="578" y="2706"/>
                  </a:cubicBezTo>
                  <a:cubicBezTo>
                    <a:pt x="517" y="2645"/>
                    <a:pt x="486" y="2614"/>
                    <a:pt x="456" y="2584"/>
                  </a:cubicBezTo>
                  <a:lnTo>
                    <a:pt x="0" y="3192"/>
                  </a:lnTo>
                  <a:cubicBezTo>
                    <a:pt x="334" y="3557"/>
                    <a:pt x="760" y="3739"/>
                    <a:pt x="1277" y="3739"/>
                  </a:cubicBezTo>
                  <a:cubicBezTo>
                    <a:pt x="1672" y="3739"/>
                    <a:pt x="1976" y="3617"/>
                    <a:pt x="2249" y="3374"/>
                  </a:cubicBezTo>
                  <a:cubicBezTo>
                    <a:pt x="2523" y="3162"/>
                    <a:pt x="2644" y="2858"/>
                    <a:pt x="2644" y="2493"/>
                  </a:cubicBezTo>
                  <a:cubicBezTo>
                    <a:pt x="2644" y="2098"/>
                    <a:pt x="2523" y="1824"/>
                    <a:pt x="2280" y="1611"/>
                  </a:cubicBezTo>
                  <a:cubicBezTo>
                    <a:pt x="2006" y="1399"/>
                    <a:pt x="1702" y="1277"/>
                    <a:pt x="1337" y="1277"/>
                  </a:cubicBezTo>
                  <a:cubicBezTo>
                    <a:pt x="1216" y="1277"/>
                    <a:pt x="1064" y="1307"/>
                    <a:pt x="973" y="1338"/>
                  </a:cubicBezTo>
                  <a:lnTo>
                    <a:pt x="973" y="700"/>
                  </a:lnTo>
                  <a:lnTo>
                    <a:pt x="2432" y="700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2"/>
            <p:cNvSpPr/>
            <p:nvPr/>
          </p:nvSpPr>
          <p:spPr>
            <a:xfrm>
              <a:off x="6755678" y="4517632"/>
              <a:ext cx="35585" cy="88571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1" y="0"/>
                  </a:moveTo>
                  <a:lnTo>
                    <a:pt x="1" y="700"/>
                  </a:lnTo>
                  <a:lnTo>
                    <a:pt x="700" y="700"/>
                  </a:lnTo>
                  <a:lnTo>
                    <a:pt x="700" y="3709"/>
                  </a:lnTo>
                  <a:lnTo>
                    <a:pt x="1490" y="37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2"/>
            <p:cNvSpPr/>
            <p:nvPr/>
          </p:nvSpPr>
          <p:spPr>
            <a:xfrm>
              <a:off x="6810127" y="4515459"/>
              <a:ext cx="65343" cy="91484"/>
            </a:xfrm>
            <a:custGeom>
              <a:avLst/>
              <a:gdLst/>
              <a:ahLst/>
              <a:cxnLst/>
              <a:rect l="l" t="t" r="r" b="b"/>
              <a:pathLst>
                <a:path w="2736" h="3831" extrusionOk="0">
                  <a:moveTo>
                    <a:pt x="1459" y="2037"/>
                  </a:moveTo>
                  <a:cubicBezTo>
                    <a:pt x="1611" y="2037"/>
                    <a:pt x="1763" y="2098"/>
                    <a:pt x="1854" y="2219"/>
                  </a:cubicBezTo>
                  <a:cubicBezTo>
                    <a:pt x="1946" y="2310"/>
                    <a:pt x="2006" y="2462"/>
                    <a:pt x="2006" y="2614"/>
                  </a:cubicBezTo>
                  <a:cubicBezTo>
                    <a:pt x="2006" y="2766"/>
                    <a:pt x="1946" y="2888"/>
                    <a:pt x="1824" y="2979"/>
                  </a:cubicBezTo>
                  <a:cubicBezTo>
                    <a:pt x="1733" y="3101"/>
                    <a:pt x="1611" y="3131"/>
                    <a:pt x="1429" y="3131"/>
                  </a:cubicBezTo>
                  <a:cubicBezTo>
                    <a:pt x="1277" y="3131"/>
                    <a:pt x="1155" y="3070"/>
                    <a:pt x="1034" y="2979"/>
                  </a:cubicBezTo>
                  <a:cubicBezTo>
                    <a:pt x="943" y="2857"/>
                    <a:pt x="882" y="2736"/>
                    <a:pt x="882" y="2584"/>
                  </a:cubicBezTo>
                  <a:cubicBezTo>
                    <a:pt x="882" y="2401"/>
                    <a:pt x="943" y="2280"/>
                    <a:pt x="1034" y="2189"/>
                  </a:cubicBezTo>
                  <a:cubicBezTo>
                    <a:pt x="1155" y="2098"/>
                    <a:pt x="1307" y="2037"/>
                    <a:pt x="1459" y="2037"/>
                  </a:cubicBezTo>
                  <a:close/>
                  <a:moveTo>
                    <a:pt x="1490" y="0"/>
                  </a:moveTo>
                  <a:cubicBezTo>
                    <a:pt x="1095" y="0"/>
                    <a:pt x="730" y="152"/>
                    <a:pt x="456" y="426"/>
                  </a:cubicBezTo>
                  <a:cubicBezTo>
                    <a:pt x="304" y="578"/>
                    <a:pt x="183" y="791"/>
                    <a:pt x="122" y="1064"/>
                  </a:cubicBezTo>
                  <a:cubicBezTo>
                    <a:pt x="31" y="1307"/>
                    <a:pt x="0" y="1611"/>
                    <a:pt x="0" y="1946"/>
                  </a:cubicBezTo>
                  <a:cubicBezTo>
                    <a:pt x="0" y="2462"/>
                    <a:pt x="91" y="2918"/>
                    <a:pt x="304" y="3253"/>
                  </a:cubicBezTo>
                  <a:cubicBezTo>
                    <a:pt x="426" y="3435"/>
                    <a:pt x="547" y="3587"/>
                    <a:pt x="760" y="3678"/>
                  </a:cubicBezTo>
                  <a:cubicBezTo>
                    <a:pt x="943" y="3769"/>
                    <a:pt x="1186" y="3830"/>
                    <a:pt x="1429" y="3830"/>
                  </a:cubicBezTo>
                  <a:cubicBezTo>
                    <a:pt x="1824" y="3830"/>
                    <a:pt x="2128" y="3708"/>
                    <a:pt x="2371" y="3496"/>
                  </a:cubicBezTo>
                  <a:cubicBezTo>
                    <a:pt x="2614" y="3253"/>
                    <a:pt x="2736" y="2979"/>
                    <a:pt x="2736" y="2584"/>
                  </a:cubicBezTo>
                  <a:cubicBezTo>
                    <a:pt x="2736" y="2219"/>
                    <a:pt x="2645" y="1915"/>
                    <a:pt x="2402" y="1672"/>
                  </a:cubicBezTo>
                  <a:cubicBezTo>
                    <a:pt x="2158" y="1459"/>
                    <a:pt x="1885" y="1338"/>
                    <a:pt x="1550" y="1338"/>
                  </a:cubicBezTo>
                  <a:cubicBezTo>
                    <a:pt x="1277" y="1338"/>
                    <a:pt x="1034" y="1429"/>
                    <a:pt x="791" y="1581"/>
                  </a:cubicBezTo>
                  <a:cubicBezTo>
                    <a:pt x="821" y="1307"/>
                    <a:pt x="912" y="1094"/>
                    <a:pt x="1034" y="942"/>
                  </a:cubicBezTo>
                  <a:cubicBezTo>
                    <a:pt x="1155" y="791"/>
                    <a:pt x="1338" y="699"/>
                    <a:pt x="1581" y="699"/>
                  </a:cubicBezTo>
                  <a:cubicBezTo>
                    <a:pt x="1672" y="699"/>
                    <a:pt x="1794" y="730"/>
                    <a:pt x="1915" y="791"/>
                  </a:cubicBezTo>
                  <a:cubicBezTo>
                    <a:pt x="2037" y="851"/>
                    <a:pt x="2128" y="882"/>
                    <a:pt x="2158" y="942"/>
                  </a:cubicBezTo>
                  <a:cubicBezTo>
                    <a:pt x="2189" y="973"/>
                    <a:pt x="2219" y="1003"/>
                    <a:pt x="2250" y="1003"/>
                  </a:cubicBezTo>
                  <a:lnTo>
                    <a:pt x="2645" y="426"/>
                  </a:lnTo>
                  <a:cubicBezTo>
                    <a:pt x="2554" y="335"/>
                    <a:pt x="2462" y="274"/>
                    <a:pt x="2371" y="213"/>
                  </a:cubicBezTo>
                  <a:cubicBezTo>
                    <a:pt x="2280" y="183"/>
                    <a:pt x="2158" y="122"/>
                    <a:pt x="2006" y="61"/>
                  </a:cubicBezTo>
                  <a:cubicBezTo>
                    <a:pt x="1854" y="31"/>
                    <a:pt x="1672" y="0"/>
                    <a:pt x="1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2"/>
            <p:cNvSpPr/>
            <p:nvPr/>
          </p:nvSpPr>
          <p:spPr>
            <a:xfrm>
              <a:off x="7085240" y="4517632"/>
              <a:ext cx="36325" cy="88571"/>
            </a:xfrm>
            <a:custGeom>
              <a:avLst/>
              <a:gdLst/>
              <a:ahLst/>
              <a:cxnLst/>
              <a:rect l="l" t="t" r="r" b="b"/>
              <a:pathLst>
                <a:path w="1521" h="3709" extrusionOk="0">
                  <a:moveTo>
                    <a:pt x="0" y="0"/>
                  </a:moveTo>
                  <a:lnTo>
                    <a:pt x="0" y="700"/>
                  </a:lnTo>
                  <a:lnTo>
                    <a:pt x="730" y="700"/>
                  </a:lnTo>
                  <a:lnTo>
                    <a:pt x="730" y="3709"/>
                  </a:lnTo>
                  <a:lnTo>
                    <a:pt x="1520" y="3709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2"/>
            <p:cNvSpPr/>
            <p:nvPr/>
          </p:nvSpPr>
          <p:spPr>
            <a:xfrm>
              <a:off x="7138233" y="4517632"/>
              <a:ext cx="64626" cy="88571"/>
            </a:xfrm>
            <a:custGeom>
              <a:avLst/>
              <a:gdLst/>
              <a:ahLst/>
              <a:cxnLst/>
              <a:rect l="l" t="t" r="r" b="b"/>
              <a:pathLst>
                <a:path w="2706" h="3709" extrusionOk="0">
                  <a:moveTo>
                    <a:pt x="0" y="0"/>
                  </a:moveTo>
                  <a:lnTo>
                    <a:pt x="0" y="1186"/>
                  </a:lnTo>
                  <a:lnTo>
                    <a:pt x="790" y="1186"/>
                  </a:lnTo>
                  <a:lnTo>
                    <a:pt x="790" y="700"/>
                  </a:lnTo>
                  <a:lnTo>
                    <a:pt x="1733" y="700"/>
                  </a:lnTo>
                  <a:lnTo>
                    <a:pt x="304" y="3709"/>
                  </a:lnTo>
                  <a:lnTo>
                    <a:pt x="1186" y="3709"/>
                  </a:lnTo>
                  <a:lnTo>
                    <a:pt x="2705" y="608"/>
                  </a:lnTo>
                  <a:lnTo>
                    <a:pt x="2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2"/>
            <p:cNvSpPr/>
            <p:nvPr/>
          </p:nvSpPr>
          <p:spPr>
            <a:xfrm>
              <a:off x="7416976" y="4517632"/>
              <a:ext cx="35585" cy="88571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0" y="0"/>
                  </a:moveTo>
                  <a:lnTo>
                    <a:pt x="0" y="700"/>
                  </a:lnTo>
                  <a:lnTo>
                    <a:pt x="699" y="700"/>
                  </a:lnTo>
                  <a:lnTo>
                    <a:pt x="699" y="3709"/>
                  </a:lnTo>
                  <a:lnTo>
                    <a:pt x="1489" y="3709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2"/>
            <p:cNvSpPr/>
            <p:nvPr/>
          </p:nvSpPr>
          <p:spPr>
            <a:xfrm>
              <a:off x="7471402" y="4515459"/>
              <a:ext cx="66823" cy="91484"/>
            </a:xfrm>
            <a:custGeom>
              <a:avLst/>
              <a:gdLst/>
              <a:ahLst/>
              <a:cxnLst/>
              <a:rect l="l" t="t" r="r" b="b"/>
              <a:pathLst>
                <a:path w="2798" h="3831" extrusionOk="0">
                  <a:moveTo>
                    <a:pt x="1399" y="639"/>
                  </a:moveTo>
                  <a:cubicBezTo>
                    <a:pt x="1551" y="639"/>
                    <a:pt x="1673" y="699"/>
                    <a:pt x="1764" y="760"/>
                  </a:cubicBezTo>
                  <a:cubicBezTo>
                    <a:pt x="1855" y="851"/>
                    <a:pt x="1916" y="973"/>
                    <a:pt x="1916" y="1094"/>
                  </a:cubicBezTo>
                  <a:cubicBezTo>
                    <a:pt x="1916" y="1216"/>
                    <a:pt x="1855" y="1307"/>
                    <a:pt x="1764" y="1398"/>
                  </a:cubicBezTo>
                  <a:cubicBezTo>
                    <a:pt x="1642" y="1490"/>
                    <a:pt x="1521" y="1520"/>
                    <a:pt x="1399" y="1520"/>
                  </a:cubicBezTo>
                  <a:cubicBezTo>
                    <a:pt x="1277" y="1520"/>
                    <a:pt x="1156" y="1490"/>
                    <a:pt x="1034" y="1398"/>
                  </a:cubicBezTo>
                  <a:cubicBezTo>
                    <a:pt x="943" y="1307"/>
                    <a:pt x="913" y="1216"/>
                    <a:pt x="913" y="1094"/>
                  </a:cubicBezTo>
                  <a:cubicBezTo>
                    <a:pt x="913" y="973"/>
                    <a:pt x="943" y="851"/>
                    <a:pt x="1034" y="760"/>
                  </a:cubicBezTo>
                  <a:cubicBezTo>
                    <a:pt x="1156" y="699"/>
                    <a:pt x="1277" y="639"/>
                    <a:pt x="1399" y="639"/>
                  </a:cubicBezTo>
                  <a:close/>
                  <a:moveTo>
                    <a:pt x="1399" y="2158"/>
                  </a:moveTo>
                  <a:cubicBezTo>
                    <a:pt x="1551" y="2158"/>
                    <a:pt x="1703" y="2219"/>
                    <a:pt x="1824" y="2280"/>
                  </a:cubicBezTo>
                  <a:cubicBezTo>
                    <a:pt x="1916" y="2371"/>
                    <a:pt x="1976" y="2493"/>
                    <a:pt x="1976" y="2645"/>
                  </a:cubicBezTo>
                  <a:cubicBezTo>
                    <a:pt x="1976" y="2827"/>
                    <a:pt x="1916" y="2949"/>
                    <a:pt x="1794" y="3009"/>
                  </a:cubicBezTo>
                  <a:cubicBezTo>
                    <a:pt x="1673" y="3101"/>
                    <a:pt x="1551" y="3131"/>
                    <a:pt x="1399" y="3131"/>
                  </a:cubicBezTo>
                  <a:cubicBezTo>
                    <a:pt x="1247" y="3131"/>
                    <a:pt x="1125" y="3101"/>
                    <a:pt x="1004" y="3009"/>
                  </a:cubicBezTo>
                  <a:cubicBezTo>
                    <a:pt x="882" y="2949"/>
                    <a:pt x="821" y="2827"/>
                    <a:pt x="821" y="2645"/>
                  </a:cubicBezTo>
                  <a:cubicBezTo>
                    <a:pt x="821" y="2493"/>
                    <a:pt x="882" y="2371"/>
                    <a:pt x="1004" y="2280"/>
                  </a:cubicBezTo>
                  <a:cubicBezTo>
                    <a:pt x="1125" y="2219"/>
                    <a:pt x="1247" y="2158"/>
                    <a:pt x="1399" y="2158"/>
                  </a:cubicBezTo>
                  <a:close/>
                  <a:moveTo>
                    <a:pt x="1399" y="0"/>
                  </a:moveTo>
                  <a:cubicBezTo>
                    <a:pt x="1034" y="0"/>
                    <a:pt x="730" y="91"/>
                    <a:pt x="487" y="304"/>
                  </a:cubicBezTo>
                  <a:cubicBezTo>
                    <a:pt x="244" y="487"/>
                    <a:pt x="122" y="730"/>
                    <a:pt x="122" y="1003"/>
                  </a:cubicBezTo>
                  <a:cubicBezTo>
                    <a:pt x="122" y="1277"/>
                    <a:pt x="214" y="1520"/>
                    <a:pt x="457" y="1733"/>
                  </a:cubicBezTo>
                  <a:cubicBezTo>
                    <a:pt x="153" y="1976"/>
                    <a:pt x="1" y="2280"/>
                    <a:pt x="1" y="2675"/>
                  </a:cubicBezTo>
                  <a:cubicBezTo>
                    <a:pt x="1" y="3009"/>
                    <a:pt x="122" y="3283"/>
                    <a:pt x="365" y="3496"/>
                  </a:cubicBezTo>
                  <a:cubicBezTo>
                    <a:pt x="639" y="3708"/>
                    <a:pt x="973" y="3830"/>
                    <a:pt x="1399" y="3830"/>
                  </a:cubicBezTo>
                  <a:cubicBezTo>
                    <a:pt x="1824" y="3830"/>
                    <a:pt x="2159" y="3708"/>
                    <a:pt x="2432" y="3496"/>
                  </a:cubicBezTo>
                  <a:cubicBezTo>
                    <a:pt x="2676" y="3283"/>
                    <a:pt x="2797" y="3009"/>
                    <a:pt x="2797" y="2675"/>
                  </a:cubicBezTo>
                  <a:cubicBezTo>
                    <a:pt x="2797" y="2280"/>
                    <a:pt x="2676" y="1976"/>
                    <a:pt x="2341" y="1733"/>
                  </a:cubicBezTo>
                  <a:cubicBezTo>
                    <a:pt x="2584" y="1550"/>
                    <a:pt x="2676" y="1307"/>
                    <a:pt x="2676" y="1003"/>
                  </a:cubicBezTo>
                  <a:cubicBezTo>
                    <a:pt x="2676" y="730"/>
                    <a:pt x="2554" y="487"/>
                    <a:pt x="2311" y="304"/>
                  </a:cubicBezTo>
                  <a:cubicBezTo>
                    <a:pt x="2068" y="91"/>
                    <a:pt x="1764" y="0"/>
                    <a:pt x="1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2"/>
            <p:cNvSpPr/>
            <p:nvPr/>
          </p:nvSpPr>
          <p:spPr>
            <a:xfrm>
              <a:off x="5433106" y="4728841"/>
              <a:ext cx="35585" cy="88571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1" y="1"/>
                  </a:moveTo>
                  <a:lnTo>
                    <a:pt x="1" y="700"/>
                  </a:lnTo>
                  <a:lnTo>
                    <a:pt x="700" y="700"/>
                  </a:lnTo>
                  <a:lnTo>
                    <a:pt x="700" y="3709"/>
                  </a:lnTo>
                  <a:lnTo>
                    <a:pt x="1490" y="3709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2"/>
            <p:cNvSpPr/>
            <p:nvPr/>
          </p:nvSpPr>
          <p:spPr>
            <a:xfrm>
              <a:off x="5486815" y="4726668"/>
              <a:ext cx="66083" cy="91484"/>
            </a:xfrm>
            <a:custGeom>
              <a:avLst/>
              <a:gdLst/>
              <a:ahLst/>
              <a:cxnLst/>
              <a:rect l="l" t="t" r="r" b="b"/>
              <a:pathLst>
                <a:path w="2767" h="3831" extrusionOk="0">
                  <a:moveTo>
                    <a:pt x="1308" y="699"/>
                  </a:moveTo>
                  <a:cubicBezTo>
                    <a:pt x="1460" y="699"/>
                    <a:pt x="1612" y="730"/>
                    <a:pt x="1703" y="851"/>
                  </a:cubicBezTo>
                  <a:cubicBezTo>
                    <a:pt x="1825" y="973"/>
                    <a:pt x="1855" y="1095"/>
                    <a:pt x="1855" y="1247"/>
                  </a:cubicBezTo>
                  <a:cubicBezTo>
                    <a:pt x="1855" y="1429"/>
                    <a:pt x="1825" y="1551"/>
                    <a:pt x="1703" y="1642"/>
                  </a:cubicBezTo>
                  <a:cubicBezTo>
                    <a:pt x="1581" y="1733"/>
                    <a:pt x="1460" y="1794"/>
                    <a:pt x="1308" y="1794"/>
                  </a:cubicBezTo>
                  <a:cubicBezTo>
                    <a:pt x="1126" y="1794"/>
                    <a:pt x="1004" y="1733"/>
                    <a:pt x="913" y="1611"/>
                  </a:cubicBezTo>
                  <a:cubicBezTo>
                    <a:pt x="822" y="1520"/>
                    <a:pt x="761" y="1368"/>
                    <a:pt x="761" y="1216"/>
                  </a:cubicBezTo>
                  <a:cubicBezTo>
                    <a:pt x="761" y="1064"/>
                    <a:pt x="822" y="943"/>
                    <a:pt x="913" y="851"/>
                  </a:cubicBezTo>
                  <a:cubicBezTo>
                    <a:pt x="1034" y="730"/>
                    <a:pt x="1156" y="699"/>
                    <a:pt x="1308" y="699"/>
                  </a:cubicBezTo>
                  <a:close/>
                  <a:moveTo>
                    <a:pt x="1308" y="0"/>
                  </a:moveTo>
                  <a:cubicBezTo>
                    <a:pt x="943" y="0"/>
                    <a:pt x="609" y="122"/>
                    <a:pt x="366" y="335"/>
                  </a:cubicBezTo>
                  <a:cubicBezTo>
                    <a:pt x="122" y="578"/>
                    <a:pt x="1" y="851"/>
                    <a:pt x="1" y="1247"/>
                  </a:cubicBezTo>
                  <a:cubicBezTo>
                    <a:pt x="1" y="1611"/>
                    <a:pt x="122" y="1915"/>
                    <a:pt x="335" y="2158"/>
                  </a:cubicBezTo>
                  <a:cubicBezTo>
                    <a:pt x="578" y="2371"/>
                    <a:pt x="852" y="2493"/>
                    <a:pt x="1217" y="2493"/>
                  </a:cubicBezTo>
                  <a:cubicBezTo>
                    <a:pt x="1460" y="2493"/>
                    <a:pt x="1733" y="2402"/>
                    <a:pt x="1946" y="2250"/>
                  </a:cubicBezTo>
                  <a:lnTo>
                    <a:pt x="1946" y="2250"/>
                  </a:lnTo>
                  <a:cubicBezTo>
                    <a:pt x="1916" y="2523"/>
                    <a:pt x="1825" y="2736"/>
                    <a:pt x="1703" y="2888"/>
                  </a:cubicBezTo>
                  <a:cubicBezTo>
                    <a:pt x="1581" y="3040"/>
                    <a:pt x="1399" y="3131"/>
                    <a:pt x="1186" y="3131"/>
                  </a:cubicBezTo>
                  <a:cubicBezTo>
                    <a:pt x="1065" y="3131"/>
                    <a:pt x="974" y="3101"/>
                    <a:pt x="852" y="3040"/>
                  </a:cubicBezTo>
                  <a:cubicBezTo>
                    <a:pt x="730" y="2979"/>
                    <a:pt x="639" y="2949"/>
                    <a:pt x="609" y="2918"/>
                  </a:cubicBezTo>
                  <a:cubicBezTo>
                    <a:pt x="578" y="2858"/>
                    <a:pt x="548" y="2827"/>
                    <a:pt x="518" y="2827"/>
                  </a:cubicBezTo>
                  <a:lnTo>
                    <a:pt x="92" y="3405"/>
                  </a:lnTo>
                  <a:cubicBezTo>
                    <a:pt x="214" y="3496"/>
                    <a:pt x="305" y="3557"/>
                    <a:pt x="366" y="3587"/>
                  </a:cubicBezTo>
                  <a:cubicBezTo>
                    <a:pt x="457" y="3648"/>
                    <a:pt x="578" y="3709"/>
                    <a:pt x="730" y="3739"/>
                  </a:cubicBezTo>
                  <a:cubicBezTo>
                    <a:pt x="913" y="3800"/>
                    <a:pt x="1065" y="3830"/>
                    <a:pt x="1247" y="3830"/>
                  </a:cubicBezTo>
                  <a:cubicBezTo>
                    <a:pt x="1642" y="3830"/>
                    <a:pt x="2007" y="3678"/>
                    <a:pt x="2281" y="3374"/>
                  </a:cubicBezTo>
                  <a:cubicBezTo>
                    <a:pt x="2433" y="3222"/>
                    <a:pt x="2554" y="3040"/>
                    <a:pt x="2645" y="2766"/>
                  </a:cubicBezTo>
                  <a:cubicBezTo>
                    <a:pt x="2706" y="2523"/>
                    <a:pt x="2767" y="2219"/>
                    <a:pt x="2767" y="1885"/>
                  </a:cubicBezTo>
                  <a:cubicBezTo>
                    <a:pt x="2767" y="1368"/>
                    <a:pt x="2645" y="912"/>
                    <a:pt x="2433" y="578"/>
                  </a:cubicBezTo>
                  <a:cubicBezTo>
                    <a:pt x="2341" y="395"/>
                    <a:pt x="2189" y="244"/>
                    <a:pt x="2007" y="152"/>
                  </a:cubicBezTo>
                  <a:cubicBezTo>
                    <a:pt x="1794" y="31"/>
                    <a:pt x="1581" y="0"/>
                    <a:pt x="1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2"/>
            <p:cNvSpPr/>
            <p:nvPr/>
          </p:nvSpPr>
          <p:spPr>
            <a:xfrm>
              <a:off x="5769928" y="4726668"/>
              <a:ext cx="63910" cy="9074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68" y="0"/>
                  </a:moveTo>
                  <a:cubicBezTo>
                    <a:pt x="1034" y="0"/>
                    <a:pt x="791" y="61"/>
                    <a:pt x="578" y="213"/>
                  </a:cubicBezTo>
                  <a:cubicBezTo>
                    <a:pt x="365" y="335"/>
                    <a:pt x="183" y="547"/>
                    <a:pt x="0" y="821"/>
                  </a:cubicBezTo>
                  <a:lnTo>
                    <a:pt x="669" y="1186"/>
                  </a:lnTo>
                  <a:cubicBezTo>
                    <a:pt x="882" y="882"/>
                    <a:pt x="1094" y="699"/>
                    <a:pt x="1338" y="699"/>
                  </a:cubicBezTo>
                  <a:cubicBezTo>
                    <a:pt x="1459" y="699"/>
                    <a:pt x="1550" y="730"/>
                    <a:pt x="1642" y="821"/>
                  </a:cubicBezTo>
                  <a:cubicBezTo>
                    <a:pt x="1702" y="912"/>
                    <a:pt x="1763" y="1003"/>
                    <a:pt x="1763" y="1125"/>
                  </a:cubicBezTo>
                  <a:cubicBezTo>
                    <a:pt x="1763" y="1247"/>
                    <a:pt x="1702" y="1399"/>
                    <a:pt x="1611" y="1520"/>
                  </a:cubicBezTo>
                  <a:cubicBezTo>
                    <a:pt x="1520" y="1642"/>
                    <a:pt x="1368" y="1824"/>
                    <a:pt x="1155" y="2067"/>
                  </a:cubicBezTo>
                  <a:lnTo>
                    <a:pt x="61" y="3161"/>
                  </a:lnTo>
                  <a:lnTo>
                    <a:pt x="61" y="3800"/>
                  </a:lnTo>
                  <a:lnTo>
                    <a:pt x="2675" y="3800"/>
                  </a:lnTo>
                  <a:lnTo>
                    <a:pt x="2675" y="3040"/>
                  </a:lnTo>
                  <a:lnTo>
                    <a:pt x="1216" y="3040"/>
                  </a:lnTo>
                  <a:lnTo>
                    <a:pt x="1885" y="2341"/>
                  </a:lnTo>
                  <a:cubicBezTo>
                    <a:pt x="2158" y="2067"/>
                    <a:pt x="2310" y="1854"/>
                    <a:pt x="2432" y="1672"/>
                  </a:cubicBezTo>
                  <a:cubicBezTo>
                    <a:pt x="2523" y="1490"/>
                    <a:pt x="2584" y="1307"/>
                    <a:pt x="2584" y="1125"/>
                  </a:cubicBezTo>
                  <a:cubicBezTo>
                    <a:pt x="2584" y="791"/>
                    <a:pt x="2462" y="487"/>
                    <a:pt x="2219" y="304"/>
                  </a:cubicBezTo>
                  <a:cubicBezTo>
                    <a:pt x="1976" y="92"/>
                    <a:pt x="1672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62"/>
            <p:cNvSpPr/>
            <p:nvPr/>
          </p:nvSpPr>
          <p:spPr>
            <a:xfrm>
              <a:off x="5847590" y="4726668"/>
              <a:ext cx="73343" cy="91484"/>
            </a:xfrm>
            <a:custGeom>
              <a:avLst/>
              <a:gdLst/>
              <a:ahLst/>
              <a:cxnLst/>
              <a:rect l="l" t="t" r="r" b="b"/>
              <a:pathLst>
                <a:path w="3071" h="3831" extrusionOk="0">
                  <a:moveTo>
                    <a:pt x="1551" y="669"/>
                  </a:moveTo>
                  <a:cubicBezTo>
                    <a:pt x="1794" y="669"/>
                    <a:pt x="1976" y="791"/>
                    <a:pt x="2098" y="1003"/>
                  </a:cubicBezTo>
                  <a:cubicBezTo>
                    <a:pt x="2189" y="1247"/>
                    <a:pt x="2250" y="1551"/>
                    <a:pt x="2250" y="1915"/>
                  </a:cubicBezTo>
                  <a:cubicBezTo>
                    <a:pt x="2250" y="2280"/>
                    <a:pt x="2189" y="2584"/>
                    <a:pt x="2098" y="2797"/>
                  </a:cubicBezTo>
                  <a:cubicBezTo>
                    <a:pt x="1976" y="3040"/>
                    <a:pt x="1794" y="3161"/>
                    <a:pt x="1551" y="3161"/>
                  </a:cubicBezTo>
                  <a:cubicBezTo>
                    <a:pt x="1277" y="3161"/>
                    <a:pt x="1095" y="3040"/>
                    <a:pt x="1004" y="2797"/>
                  </a:cubicBezTo>
                  <a:cubicBezTo>
                    <a:pt x="882" y="2584"/>
                    <a:pt x="821" y="2280"/>
                    <a:pt x="821" y="1915"/>
                  </a:cubicBezTo>
                  <a:cubicBezTo>
                    <a:pt x="821" y="1551"/>
                    <a:pt x="882" y="1247"/>
                    <a:pt x="1004" y="1003"/>
                  </a:cubicBezTo>
                  <a:cubicBezTo>
                    <a:pt x="1095" y="791"/>
                    <a:pt x="1277" y="669"/>
                    <a:pt x="1551" y="669"/>
                  </a:cubicBezTo>
                  <a:close/>
                  <a:moveTo>
                    <a:pt x="1551" y="0"/>
                  </a:moveTo>
                  <a:cubicBezTo>
                    <a:pt x="1034" y="0"/>
                    <a:pt x="639" y="152"/>
                    <a:pt x="396" y="517"/>
                  </a:cubicBezTo>
                  <a:cubicBezTo>
                    <a:pt x="122" y="882"/>
                    <a:pt x="1" y="1338"/>
                    <a:pt x="1" y="1915"/>
                  </a:cubicBezTo>
                  <a:cubicBezTo>
                    <a:pt x="1" y="2493"/>
                    <a:pt x="122" y="2949"/>
                    <a:pt x="396" y="3313"/>
                  </a:cubicBezTo>
                  <a:cubicBezTo>
                    <a:pt x="639" y="3648"/>
                    <a:pt x="1034" y="3830"/>
                    <a:pt x="1551" y="3830"/>
                  </a:cubicBezTo>
                  <a:cubicBezTo>
                    <a:pt x="2037" y="3830"/>
                    <a:pt x="2432" y="3648"/>
                    <a:pt x="2675" y="3313"/>
                  </a:cubicBezTo>
                  <a:cubicBezTo>
                    <a:pt x="2949" y="2949"/>
                    <a:pt x="3071" y="2493"/>
                    <a:pt x="3071" y="1915"/>
                  </a:cubicBezTo>
                  <a:cubicBezTo>
                    <a:pt x="3071" y="1338"/>
                    <a:pt x="2949" y="882"/>
                    <a:pt x="2675" y="517"/>
                  </a:cubicBezTo>
                  <a:cubicBezTo>
                    <a:pt x="2432" y="183"/>
                    <a:pt x="2037" y="0"/>
                    <a:pt x="1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62"/>
            <p:cNvSpPr/>
            <p:nvPr/>
          </p:nvSpPr>
          <p:spPr>
            <a:xfrm>
              <a:off x="6095837" y="4726668"/>
              <a:ext cx="63910" cy="9074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69" y="0"/>
                  </a:moveTo>
                  <a:cubicBezTo>
                    <a:pt x="1034" y="0"/>
                    <a:pt x="791" y="61"/>
                    <a:pt x="578" y="213"/>
                  </a:cubicBezTo>
                  <a:cubicBezTo>
                    <a:pt x="366" y="335"/>
                    <a:pt x="183" y="547"/>
                    <a:pt x="1" y="821"/>
                  </a:cubicBezTo>
                  <a:lnTo>
                    <a:pt x="670" y="1186"/>
                  </a:lnTo>
                  <a:cubicBezTo>
                    <a:pt x="882" y="882"/>
                    <a:pt x="1095" y="699"/>
                    <a:pt x="1338" y="699"/>
                  </a:cubicBezTo>
                  <a:cubicBezTo>
                    <a:pt x="1460" y="699"/>
                    <a:pt x="1551" y="730"/>
                    <a:pt x="1642" y="821"/>
                  </a:cubicBezTo>
                  <a:cubicBezTo>
                    <a:pt x="1703" y="912"/>
                    <a:pt x="1764" y="1003"/>
                    <a:pt x="1764" y="1125"/>
                  </a:cubicBezTo>
                  <a:cubicBezTo>
                    <a:pt x="1764" y="1247"/>
                    <a:pt x="1703" y="1399"/>
                    <a:pt x="1612" y="1520"/>
                  </a:cubicBezTo>
                  <a:cubicBezTo>
                    <a:pt x="1521" y="1642"/>
                    <a:pt x="1369" y="1824"/>
                    <a:pt x="1156" y="2067"/>
                  </a:cubicBezTo>
                  <a:lnTo>
                    <a:pt x="62" y="3161"/>
                  </a:lnTo>
                  <a:lnTo>
                    <a:pt x="62" y="3800"/>
                  </a:lnTo>
                  <a:lnTo>
                    <a:pt x="2676" y="3800"/>
                  </a:lnTo>
                  <a:lnTo>
                    <a:pt x="2676" y="3040"/>
                  </a:lnTo>
                  <a:lnTo>
                    <a:pt x="1217" y="3040"/>
                  </a:lnTo>
                  <a:lnTo>
                    <a:pt x="1885" y="2341"/>
                  </a:lnTo>
                  <a:cubicBezTo>
                    <a:pt x="2159" y="2067"/>
                    <a:pt x="2341" y="1854"/>
                    <a:pt x="2433" y="1672"/>
                  </a:cubicBezTo>
                  <a:cubicBezTo>
                    <a:pt x="2524" y="1490"/>
                    <a:pt x="2585" y="1307"/>
                    <a:pt x="2585" y="1125"/>
                  </a:cubicBezTo>
                  <a:cubicBezTo>
                    <a:pt x="2585" y="791"/>
                    <a:pt x="2463" y="487"/>
                    <a:pt x="2220" y="304"/>
                  </a:cubicBezTo>
                  <a:cubicBezTo>
                    <a:pt x="1977" y="92"/>
                    <a:pt x="1673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2"/>
            <p:cNvSpPr/>
            <p:nvPr/>
          </p:nvSpPr>
          <p:spPr>
            <a:xfrm>
              <a:off x="6170609" y="4728841"/>
              <a:ext cx="35609" cy="88571"/>
            </a:xfrm>
            <a:custGeom>
              <a:avLst/>
              <a:gdLst/>
              <a:ahLst/>
              <a:cxnLst/>
              <a:rect l="l" t="t" r="r" b="b"/>
              <a:pathLst>
                <a:path w="1491" h="3709" extrusionOk="0">
                  <a:moveTo>
                    <a:pt x="1" y="1"/>
                  </a:moveTo>
                  <a:lnTo>
                    <a:pt x="1" y="700"/>
                  </a:lnTo>
                  <a:lnTo>
                    <a:pt x="700" y="700"/>
                  </a:lnTo>
                  <a:lnTo>
                    <a:pt x="700" y="3709"/>
                  </a:lnTo>
                  <a:lnTo>
                    <a:pt x="1490" y="3709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62"/>
            <p:cNvSpPr/>
            <p:nvPr/>
          </p:nvSpPr>
          <p:spPr>
            <a:xfrm>
              <a:off x="6429745" y="4726668"/>
              <a:ext cx="63910" cy="9074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69" y="0"/>
                  </a:moveTo>
                  <a:cubicBezTo>
                    <a:pt x="1034" y="0"/>
                    <a:pt x="791" y="61"/>
                    <a:pt x="578" y="213"/>
                  </a:cubicBezTo>
                  <a:cubicBezTo>
                    <a:pt x="366" y="335"/>
                    <a:pt x="183" y="547"/>
                    <a:pt x="1" y="821"/>
                  </a:cubicBezTo>
                  <a:lnTo>
                    <a:pt x="670" y="1186"/>
                  </a:lnTo>
                  <a:cubicBezTo>
                    <a:pt x="882" y="882"/>
                    <a:pt x="1095" y="699"/>
                    <a:pt x="1338" y="699"/>
                  </a:cubicBezTo>
                  <a:cubicBezTo>
                    <a:pt x="1460" y="699"/>
                    <a:pt x="1551" y="730"/>
                    <a:pt x="1642" y="821"/>
                  </a:cubicBezTo>
                  <a:cubicBezTo>
                    <a:pt x="1733" y="912"/>
                    <a:pt x="1764" y="1003"/>
                    <a:pt x="1764" y="1125"/>
                  </a:cubicBezTo>
                  <a:cubicBezTo>
                    <a:pt x="1764" y="1247"/>
                    <a:pt x="1703" y="1399"/>
                    <a:pt x="1612" y="1520"/>
                  </a:cubicBezTo>
                  <a:cubicBezTo>
                    <a:pt x="1521" y="1642"/>
                    <a:pt x="1369" y="1824"/>
                    <a:pt x="1156" y="2067"/>
                  </a:cubicBezTo>
                  <a:lnTo>
                    <a:pt x="62" y="3161"/>
                  </a:lnTo>
                  <a:lnTo>
                    <a:pt x="62" y="3800"/>
                  </a:lnTo>
                  <a:lnTo>
                    <a:pt x="2676" y="3800"/>
                  </a:lnTo>
                  <a:lnTo>
                    <a:pt x="2676" y="3040"/>
                  </a:lnTo>
                  <a:lnTo>
                    <a:pt x="1217" y="3040"/>
                  </a:lnTo>
                  <a:lnTo>
                    <a:pt x="1885" y="2341"/>
                  </a:lnTo>
                  <a:cubicBezTo>
                    <a:pt x="2159" y="2067"/>
                    <a:pt x="2341" y="1854"/>
                    <a:pt x="2433" y="1672"/>
                  </a:cubicBezTo>
                  <a:cubicBezTo>
                    <a:pt x="2524" y="1490"/>
                    <a:pt x="2585" y="1307"/>
                    <a:pt x="2585" y="1125"/>
                  </a:cubicBezTo>
                  <a:cubicBezTo>
                    <a:pt x="2585" y="791"/>
                    <a:pt x="2463" y="487"/>
                    <a:pt x="2220" y="304"/>
                  </a:cubicBezTo>
                  <a:cubicBezTo>
                    <a:pt x="1977" y="92"/>
                    <a:pt x="1673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62"/>
            <p:cNvSpPr/>
            <p:nvPr/>
          </p:nvSpPr>
          <p:spPr>
            <a:xfrm>
              <a:off x="6506691" y="4726668"/>
              <a:ext cx="63910" cy="9074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38" y="0"/>
                  </a:moveTo>
                  <a:cubicBezTo>
                    <a:pt x="1034" y="0"/>
                    <a:pt x="761" y="61"/>
                    <a:pt x="548" y="213"/>
                  </a:cubicBezTo>
                  <a:cubicBezTo>
                    <a:pt x="366" y="335"/>
                    <a:pt x="153" y="547"/>
                    <a:pt x="1" y="821"/>
                  </a:cubicBezTo>
                  <a:lnTo>
                    <a:pt x="639" y="1186"/>
                  </a:lnTo>
                  <a:cubicBezTo>
                    <a:pt x="852" y="882"/>
                    <a:pt x="1095" y="699"/>
                    <a:pt x="1308" y="699"/>
                  </a:cubicBezTo>
                  <a:cubicBezTo>
                    <a:pt x="1429" y="699"/>
                    <a:pt x="1551" y="730"/>
                    <a:pt x="1612" y="821"/>
                  </a:cubicBezTo>
                  <a:cubicBezTo>
                    <a:pt x="1703" y="912"/>
                    <a:pt x="1733" y="1003"/>
                    <a:pt x="1733" y="1125"/>
                  </a:cubicBezTo>
                  <a:cubicBezTo>
                    <a:pt x="1733" y="1247"/>
                    <a:pt x="1703" y="1399"/>
                    <a:pt x="1612" y="1520"/>
                  </a:cubicBezTo>
                  <a:cubicBezTo>
                    <a:pt x="1521" y="1642"/>
                    <a:pt x="1369" y="1824"/>
                    <a:pt x="1126" y="2067"/>
                  </a:cubicBezTo>
                  <a:lnTo>
                    <a:pt x="62" y="3161"/>
                  </a:lnTo>
                  <a:lnTo>
                    <a:pt x="62" y="3800"/>
                  </a:lnTo>
                  <a:lnTo>
                    <a:pt x="2676" y="3800"/>
                  </a:lnTo>
                  <a:lnTo>
                    <a:pt x="2676" y="3040"/>
                  </a:lnTo>
                  <a:lnTo>
                    <a:pt x="1217" y="3040"/>
                  </a:lnTo>
                  <a:lnTo>
                    <a:pt x="1885" y="2341"/>
                  </a:lnTo>
                  <a:cubicBezTo>
                    <a:pt x="2129" y="2067"/>
                    <a:pt x="2311" y="1854"/>
                    <a:pt x="2402" y="1672"/>
                  </a:cubicBezTo>
                  <a:cubicBezTo>
                    <a:pt x="2524" y="1490"/>
                    <a:pt x="2554" y="1307"/>
                    <a:pt x="2554" y="1125"/>
                  </a:cubicBezTo>
                  <a:cubicBezTo>
                    <a:pt x="2554" y="791"/>
                    <a:pt x="2433" y="487"/>
                    <a:pt x="2189" y="304"/>
                  </a:cubicBezTo>
                  <a:cubicBezTo>
                    <a:pt x="1946" y="92"/>
                    <a:pt x="1673" y="0"/>
                    <a:pt x="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62"/>
            <p:cNvSpPr/>
            <p:nvPr/>
          </p:nvSpPr>
          <p:spPr>
            <a:xfrm>
              <a:off x="6760024" y="4726668"/>
              <a:ext cx="63910" cy="9074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69" y="0"/>
                  </a:moveTo>
                  <a:cubicBezTo>
                    <a:pt x="1034" y="0"/>
                    <a:pt x="791" y="61"/>
                    <a:pt x="578" y="213"/>
                  </a:cubicBezTo>
                  <a:cubicBezTo>
                    <a:pt x="366" y="335"/>
                    <a:pt x="183" y="547"/>
                    <a:pt x="1" y="821"/>
                  </a:cubicBezTo>
                  <a:lnTo>
                    <a:pt x="670" y="1186"/>
                  </a:lnTo>
                  <a:cubicBezTo>
                    <a:pt x="882" y="882"/>
                    <a:pt x="1095" y="699"/>
                    <a:pt x="1338" y="699"/>
                  </a:cubicBezTo>
                  <a:cubicBezTo>
                    <a:pt x="1460" y="699"/>
                    <a:pt x="1551" y="730"/>
                    <a:pt x="1642" y="821"/>
                  </a:cubicBezTo>
                  <a:cubicBezTo>
                    <a:pt x="1734" y="912"/>
                    <a:pt x="1764" y="1003"/>
                    <a:pt x="1764" y="1125"/>
                  </a:cubicBezTo>
                  <a:cubicBezTo>
                    <a:pt x="1764" y="1247"/>
                    <a:pt x="1734" y="1399"/>
                    <a:pt x="1612" y="1520"/>
                  </a:cubicBezTo>
                  <a:cubicBezTo>
                    <a:pt x="1521" y="1642"/>
                    <a:pt x="1369" y="1824"/>
                    <a:pt x="1156" y="2067"/>
                  </a:cubicBezTo>
                  <a:lnTo>
                    <a:pt x="62" y="3161"/>
                  </a:lnTo>
                  <a:lnTo>
                    <a:pt x="62" y="3800"/>
                  </a:lnTo>
                  <a:lnTo>
                    <a:pt x="2676" y="3800"/>
                  </a:lnTo>
                  <a:lnTo>
                    <a:pt x="2676" y="3040"/>
                  </a:lnTo>
                  <a:lnTo>
                    <a:pt x="1217" y="3040"/>
                  </a:lnTo>
                  <a:lnTo>
                    <a:pt x="1885" y="2341"/>
                  </a:lnTo>
                  <a:cubicBezTo>
                    <a:pt x="2159" y="2067"/>
                    <a:pt x="2341" y="1854"/>
                    <a:pt x="2433" y="1672"/>
                  </a:cubicBezTo>
                  <a:cubicBezTo>
                    <a:pt x="2524" y="1490"/>
                    <a:pt x="2585" y="1307"/>
                    <a:pt x="2585" y="1125"/>
                  </a:cubicBezTo>
                  <a:cubicBezTo>
                    <a:pt x="2585" y="791"/>
                    <a:pt x="2463" y="487"/>
                    <a:pt x="2220" y="304"/>
                  </a:cubicBezTo>
                  <a:cubicBezTo>
                    <a:pt x="1977" y="92"/>
                    <a:pt x="1673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2"/>
            <p:cNvSpPr/>
            <p:nvPr/>
          </p:nvSpPr>
          <p:spPr>
            <a:xfrm>
              <a:off x="6835537" y="4728841"/>
              <a:ext cx="63169" cy="89311"/>
            </a:xfrm>
            <a:custGeom>
              <a:avLst/>
              <a:gdLst/>
              <a:ahLst/>
              <a:cxnLst/>
              <a:rect l="l" t="t" r="r" b="b"/>
              <a:pathLst>
                <a:path w="2645" h="3740" extrusionOk="0">
                  <a:moveTo>
                    <a:pt x="213" y="1"/>
                  </a:moveTo>
                  <a:lnTo>
                    <a:pt x="213" y="700"/>
                  </a:lnTo>
                  <a:lnTo>
                    <a:pt x="1368" y="700"/>
                  </a:lnTo>
                  <a:lnTo>
                    <a:pt x="638" y="1520"/>
                  </a:lnTo>
                  <a:lnTo>
                    <a:pt x="638" y="2128"/>
                  </a:lnTo>
                  <a:cubicBezTo>
                    <a:pt x="851" y="2067"/>
                    <a:pt x="1034" y="2037"/>
                    <a:pt x="1155" y="2037"/>
                  </a:cubicBezTo>
                  <a:cubicBezTo>
                    <a:pt x="1368" y="2037"/>
                    <a:pt x="1520" y="2098"/>
                    <a:pt x="1641" y="2189"/>
                  </a:cubicBezTo>
                  <a:cubicBezTo>
                    <a:pt x="1793" y="2250"/>
                    <a:pt x="1854" y="2402"/>
                    <a:pt x="1854" y="2554"/>
                  </a:cubicBezTo>
                  <a:cubicBezTo>
                    <a:pt x="1854" y="2706"/>
                    <a:pt x="1793" y="2797"/>
                    <a:pt x="1672" y="2888"/>
                  </a:cubicBezTo>
                  <a:cubicBezTo>
                    <a:pt x="1581" y="2979"/>
                    <a:pt x="1429" y="3010"/>
                    <a:pt x="1277" y="3010"/>
                  </a:cubicBezTo>
                  <a:cubicBezTo>
                    <a:pt x="1003" y="3010"/>
                    <a:pt x="669" y="2888"/>
                    <a:pt x="334" y="2645"/>
                  </a:cubicBezTo>
                  <a:lnTo>
                    <a:pt x="0" y="3314"/>
                  </a:lnTo>
                  <a:cubicBezTo>
                    <a:pt x="426" y="3587"/>
                    <a:pt x="821" y="3739"/>
                    <a:pt x="1246" y="3739"/>
                  </a:cubicBezTo>
                  <a:cubicBezTo>
                    <a:pt x="1641" y="3739"/>
                    <a:pt x="1976" y="3618"/>
                    <a:pt x="2249" y="3405"/>
                  </a:cubicBezTo>
                  <a:cubicBezTo>
                    <a:pt x="2523" y="3192"/>
                    <a:pt x="2645" y="2888"/>
                    <a:pt x="2645" y="2493"/>
                  </a:cubicBezTo>
                  <a:cubicBezTo>
                    <a:pt x="2645" y="2219"/>
                    <a:pt x="2553" y="2007"/>
                    <a:pt x="2401" y="1794"/>
                  </a:cubicBezTo>
                  <a:cubicBezTo>
                    <a:pt x="2249" y="1581"/>
                    <a:pt x="2006" y="1460"/>
                    <a:pt x="1702" y="1429"/>
                  </a:cubicBezTo>
                  <a:lnTo>
                    <a:pt x="2462" y="548"/>
                  </a:lnTo>
                  <a:lnTo>
                    <a:pt x="24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62"/>
            <p:cNvSpPr/>
            <p:nvPr/>
          </p:nvSpPr>
          <p:spPr>
            <a:xfrm>
              <a:off x="7091044" y="4726668"/>
              <a:ext cx="63910" cy="9074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38" y="0"/>
                  </a:moveTo>
                  <a:cubicBezTo>
                    <a:pt x="1034" y="0"/>
                    <a:pt x="760" y="61"/>
                    <a:pt x="548" y="213"/>
                  </a:cubicBezTo>
                  <a:cubicBezTo>
                    <a:pt x="365" y="335"/>
                    <a:pt x="152" y="547"/>
                    <a:pt x="0" y="821"/>
                  </a:cubicBezTo>
                  <a:lnTo>
                    <a:pt x="639" y="1186"/>
                  </a:lnTo>
                  <a:cubicBezTo>
                    <a:pt x="851" y="882"/>
                    <a:pt x="1095" y="699"/>
                    <a:pt x="1307" y="699"/>
                  </a:cubicBezTo>
                  <a:cubicBezTo>
                    <a:pt x="1429" y="699"/>
                    <a:pt x="1551" y="730"/>
                    <a:pt x="1611" y="821"/>
                  </a:cubicBezTo>
                  <a:cubicBezTo>
                    <a:pt x="1703" y="912"/>
                    <a:pt x="1733" y="1003"/>
                    <a:pt x="1733" y="1125"/>
                  </a:cubicBezTo>
                  <a:cubicBezTo>
                    <a:pt x="1733" y="1247"/>
                    <a:pt x="1703" y="1399"/>
                    <a:pt x="1611" y="1520"/>
                  </a:cubicBezTo>
                  <a:cubicBezTo>
                    <a:pt x="1520" y="1642"/>
                    <a:pt x="1368" y="1824"/>
                    <a:pt x="1125" y="2067"/>
                  </a:cubicBezTo>
                  <a:lnTo>
                    <a:pt x="61" y="3161"/>
                  </a:lnTo>
                  <a:lnTo>
                    <a:pt x="61" y="3800"/>
                  </a:lnTo>
                  <a:lnTo>
                    <a:pt x="2675" y="3800"/>
                  </a:lnTo>
                  <a:lnTo>
                    <a:pt x="2675" y="3040"/>
                  </a:lnTo>
                  <a:lnTo>
                    <a:pt x="1216" y="3040"/>
                  </a:lnTo>
                  <a:lnTo>
                    <a:pt x="1885" y="2341"/>
                  </a:lnTo>
                  <a:cubicBezTo>
                    <a:pt x="2128" y="2067"/>
                    <a:pt x="2310" y="1854"/>
                    <a:pt x="2402" y="1672"/>
                  </a:cubicBezTo>
                  <a:cubicBezTo>
                    <a:pt x="2493" y="1490"/>
                    <a:pt x="2554" y="1307"/>
                    <a:pt x="2554" y="1125"/>
                  </a:cubicBezTo>
                  <a:cubicBezTo>
                    <a:pt x="2554" y="791"/>
                    <a:pt x="2432" y="487"/>
                    <a:pt x="2189" y="304"/>
                  </a:cubicBezTo>
                  <a:cubicBezTo>
                    <a:pt x="1946" y="92"/>
                    <a:pt x="1672" y="0"/>
                    <a:pt x="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2"/>
            <p:cNvSpPr/>
            <p:nvPr/>
          </p:nvSpPr>
          <p:spPr>
            <a:xfrm>
              <a:off x="7165816" y="4728841"/>
              <a:ext cx="64626" cy="88571"/>
            </a:xfrm>
            <a:custGeom>
              <a:avLst/>
              <a:gdLst/>
              <a:ahLst/>
              <a:cxnLst/>
              <a:rect l="l" t="t" r="r" b="b"/>
              <a:pathLst>
                <a:path w="2706" h="3709" extrusionOk="0">
                  <a:moveTo>
                    <a:pt x="1338" y="1"/>
                  </a:moveTo>
                  <a:lnTo>
                    <a:pt x="0" y="2189"/>
                  </a:lnTo>
                  <a:lnTo>
                    <a:pt x="0" y="2797"/>
                  </a:lnTo>
                  <a:lnTo>
                    <a:pt x="1490" y="2797"/>
                  </a:lnTo>
                  <a:lnTo>
                    <a:pt x="1490" y="3709"/>
                  </a:lnTo>
                  <a:lnTo>
                    <a:pt x="2310" y="3709"/>
                  </a:lnTo>
                  <a:lnTo>
                    <a:pt x="2310" y="2797"/>
                  </a:lnTo>
                  <a:lnTo>
                    <a:pt x="2705" y="2797"/>
                  </a:lnTo>
                  <a:lnTo>
                    <a:pt x="2705" y="2098"/>
                  </a:lnTo>
                  <a:lnTo>
                    <a:pt x="2310" y="2098"/>
                  </a:lnTo>
                  <a:lnTo>
                    <a:pt x="2310" y="1460"/>
                  </a:lnTo>
                  <a:lnTo>
                    <a:pt x="1490" y="1460"/>
                  </a:lnTo>
                  <a:lnTo>
                    <a:pt x="1490" y="2098"/>
                  </a:lnTo>
                  <a:lnTo>
                    <a:pt x="973" y="209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2"/>
            <p:cNvSpPr/>
            <p:nvPr/>
          </p:nvSpPr>
          <p:spPr>
            <a:xfrm>
              <a:off x="7421322" y="4726668"/>
              <a:ext cx="63910" cy="9074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68" y="0"/>
                  </a:moveTo>
                  <a:cubicBezTo>
                    <a:pt x="1064" y="0"/>
                    <a:pt x="791" y="61"/>
                    <a:pt x="578" y="213"/>
                  </a:cubicBezTo>
                  <a:cubicBezTo>
                    <a:pt x="365" y="335"/>
                    <a:pt x="183" y="547"/>
                    <a:pt x="0" y="821"/>
                  </a:cubicBezTo>
                  <a:lnTo>
                    <a:pt x="669" y="1186"/>
                  </a:lnTo>
                  <a:cubicBezTo>
                    <a:pt x="882" y="882"/>
                    <a:pt x="1095" y="699"/>
                    <a:pt x="1338" y="699"/>
                  </a:cubicBezTo>
                  <a:cubicBezTo>
                    <a:pt x="1459" y="699"/>
                    <a:pt x="1551" y="730"/>
                    <a:pt x="1642" y="821"/>
                  </a:cubicBezTo>
                  <a:cubicBezTo>
                    <a:pt x="1733" y="912"/>
                    <a:pt x="1763" y="1003"/>
                    <a:pt x="1763" y="1125"/>
                  </a:cubicBezTo>
                  <a:cubicBezTo>
                    <a:pt x="1763" y="1247"/>
                    <a:pt x="1733" y="1399"/>
                    <a:pt x="1642" y="1520"/>
                  </a:cubicBezTo>
                  <a:cubicBezTo>
                    <a:pt x="1520" y="1642"/>
                    <a:pt x="1368" y="1824"/>
                    <a:pt x="1155" y="2067"/>
                  </a:cubicBezTo>
                  <a:lnTo>
                    <a:pt x="61" y="3161"/>
                  </a:lnTo>
                  <a:lnTo>
                    <a:pt x="61" y="3800"/>
                  </a:lnTo>
                  <a:lnTo>
                    <a:pt x="2675" y="3800"/>
                  </a:lnTo>
                  <a:lnTo>
                    <a:pt x="2675" y="3040"/>
                  </a:lnTo>
                  <a:lnTo>
                    <a:pt x="1216" y="3040"/>
                  </a:lnTo>
                  <a:lnTo>
                    <a:pt x="1885" y="2341"/>
                  </a:lnTo>
                  <a:cubicBezTo>
                    <a:pt x="2159" y="2067"/>
                    <a:pt x="2341" y="1854"/>
                    <a:pt x="2432" y="1672"/>
                  </a:cubicBezTo>
                  <a:cubicBezTo>
                    <a:pt x="2523" y="1490"/>
                    <a:pt x="2584" y="1307"/>
                    <a:pt x="2584" y="1125"/>
                  </a:cubicBezTo>
                  <a:cubicBezTo>
                    <a:pt x="2584" y="791"/>
                    <a:pt x="2462" y="487"/>
                    <a:pt x="2219" y="304"/>
                  </a:cubicBezTo>
                  <a:cubicBezTo>
                    <a:pt x="1976" y="92"/>
                    <a:pt x="1672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2"/>
            <p:cNvSpPr/>
            <p:nvPr/>
          </p:nvSpPr>
          <p:spPr>
            <a:xfrm>
              <a:off x="7498268" y="4728841"/>
              <a:ext cx="63169" cy="89311"/>
            </a:xfrm>
            <a:custGeom>
              <a:avLst/>
              <a:gdLst/>
              <a:ahLst/>
              <a:cxnLst/>
              <a:rect l="l" t="t" r="r" b="b"/>
              <a:pathLst>
                <a:path w="2645" h="3740" extrusionOk="0">
                  <a:moveTo>
                    <a:pt x="183" y="1"/>
                  </a:moveTo>
                  <a:lnTo>
                    <a:pt x="183" y="1794"/>
                  </a:lnTo>
                  <a:lnTo>
                    <a:pt x="548" y="2159"/>
                  </a:lnTo>
                  <a:cubicBezTo>
                    <a:pt x="791" y="2037"/>
                    <a:pt x="1003" y="1976"/>
                    <a:pt x="1186" y="1976"/>
                  </a:cubicBezTo>
                  <a:cubicBezTo>
                    <a:pt x="1368" y="1976"/>
                    <a:pt x="1520" y="2007"/>
                    <a:pt x="1642" y="2098"/>
                  </a:cubicBezTo>
                  <a:cubicBezTo>
                    <a:pt x="1763" y="2189"/>
                    <a:pt x="1824" y="2311"/>
                    <a:pt x="1824" y="2493"/>
                  </a:cubicBezTo>
                  <a:cubicBezTo>
                    <a:pt x="1824" y="2645"/>
                    <a:pt x="1763" y="2797"/>
                    <a:pt x="1672" y="2858"/>
                  </a:cubicBezTo>
                  <a:cubicBezTo>
                    <a:pt x="1551" y="2949"/>
                    <a:pt x="1429" y="2979"/>
                    <a:pt x="1277" y="2979"/>
                  </a:cubicBezTo>
                  <a:cubicBezTo>
                    <a:pt x="1155" y="2979"/>
                    <a:pt x="1003" y="2949"/>
                    <a:pt x="851" y="2888"/>
                  </a:cubicBezTo>
                  <a:cubicBezTo>
                    <a:pt x="730" y="2797"/>
                    <a:pt x="639" y="2736"/>
                    <a:pt x="578" y="2706"/>
                  </a:cubicBezTo>
                  <a:cubicBezTo>
                    <a:pt x="517" y="2645"/>
                    <a:pt x="487" y="2615"/>
                    <a:pt x="456" y="2584"/>
                  </a:cubicBezTo>
                  <a:lnTo>
                    <a:pt x="0" y="3192"/>
                  </a:lnTo>
                  <a:cubicBezTo>
                    <a:pt x="335" y="3557"/>
                    <a:pt x="760" y="3739"/>
                    <a:pt x="1277" y="3739"/>
                  </a:cubicBezTo>
                  <a:cubicBezTo>
                    <a:pt x="1672" y="3739"/>
                    <a:pt x="2007" y="3618"/>
                    <a:pt x="2250" y="3374"/>
                  </a:cubicBezTo>
                  <a:cubicBezTo>
                    <a:pt x="2523" y="3131"/>
                    <a:pt x="2645" y="2827"/>
                    <a:pt x="2645" y="2463"/>
                  </a:cubicBezTo>
                  <a:cubicBezTo>
                    <a:pt x="2645" y="2098"/>
                    <a:pt x="2523" y="1824"/>
                    <a:pt x="2280" y="1611"/>
                  </a:cubicBezTo>
                  <a:cubicBezTo>
                    <a:pt x="2007" y="1368"/>
                    <a:pt x="1703" y="1277"/>
                    <a:pt x="1338" y="1277"/>
                  </a:cubicBezTo>
                  <a:cubicBezTo>
                    <a:pt x="1216" y="1277"/>
                    <a:pt x="1095" y="1277"/>
                    <a:pt x="973" y="1308"/>
                  </a:cubicBezTo>
                  <a:lnTo>
                    <a:pt x="973" y="700"/>
                  </a:lnTo>
                  <a:lnTo>
                    <a:pt x="2432" y="700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2"/>
            <p:cNvSpPr/>
            <p:nvPr/>
          </p:nvSpPr>
          <p:spPr>
            <a:xfrm>
              <a:off x="5438192" y="4937876"/>
              <a:ext cx="63910" cy="90028"/>
            </a:xfrm>
            <a:custGeom>
              <a:avLst/>
              <a:gdLst/>
              <a:ahLst/>
              <a:cxnLst/>
              <a:rect l="l" t="t" r="r" b="b"/>
              <a:pathLst>
                <a:path w="2676" h="3770" extrusionOk="0">
                  <a:moveTo>
                    <a:pt x="1368" y="0"/>
                  </a:moveTo>
                  <a:cubicBezTo>
                    <a:pt x="1034" y="0"/>
                    <a:pt x="791" y="61"/>
                    <a:pt x="578" y="183"/>
                  </a:cubicBezTo>
                  <a:cubicBezTo>
                    <a:pt x="365" y="335"/>
                    <a:pt x="183" y="517"/>
                    <a:pt x="0" y="791"/>
                  </a:cubicBezTo>
                  <a:lnTo>
                    <a:pt x="669" y="1186"/>
                  </a:lnTo>
                  <a:cubicBezTo>
                    <a:pt x="882" y="852"/>
                    <a:pt x="1095" y="700"/>
                    <a:pt x="1338" y="700"/>
                  </a:cubicBezTo>
                  <a:cubicBezTo>
                    <a:pt x="1459" y="700"/>
                    <a:pt x="1551" y="730"/>
                    <a:pt x="1642" y="821"/>
                  </a:cubicBezTo>
                  <a:cubicBezTo>
                    <a:pt x="1733" y="912"/>
                    <a:pt x="1763" y="1004"/>
                    <a:pt x="1763" y="1125"/>
                  </a:cubicBezTo>
                  <a:cubicBezTo>
                    <a:pt x="1763" y="1247"/>
                    <a:pt x="1703" y="1368"/>
                    <a:pt x="1611" y="1520"/>
                  </a:cubicBezTo>
                  <a:cubicBezTo>
                    <a:pt x="1520" y="1642"/>
                    <a:pt x="1368" y="1824"/>
                    <a:pt x="1155" y="2037"/>
                  </a:cubicBezTo>
                  <a:lnTo>
                    <a:pt x="61" y="3162"/>
                  </a:lnTo>
                  <a:lnTo>
                    <a:pt x="61" y="3770"/>
                  </a:lnTo>
                  <a:lnTo>
                    <a:pt x="2675" y="3770"/>
                  </a:lnTo>
                  <a:lnTo>
                    <a:pt x="2675" y="3040"/>
                  </a:lnTo>
                  <a:lnTo>
                    <a:pt x="1216" y="3040"/>
                  </a:lnTo>
                  <a:lnTo>
                    <a:pt x="1885" y="2341"/>
                  </a:lnTo>
                  <a:cubicBezTo>
                    <a:pt x="2158" y="2067"/>
                    <a:pt x="2341" y="1855"/>
                    <a:pt x="2432" y="1672"/>
                  </a:cubicBezTo>
                  <a:cubicBezTo>
                    <a:pt x="2523" y="1490"/>
                    <a:pt x="2584" y="1307"/>
                    <a:pt x="2584" y="1125"/>
                  </a:cubicBezTo>
                  <a:cubicBezTo>
                    <a:pt x="2584" y="760"/>
                    <a:pt x="2462" y="487"/>
                    <a:pt x="2219" y="304"/>
                  </a:cubicBezTo>
                  <a:cubicBezTo>
                    <a:pt x="1976" y="92"/>
                    <a:pt x="1672" y="0"/>
                    <a:pt x="1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2"/>
            <p:cNvSpPr/>
            <p:nvPr/>
          </p:nvSpPr>
          <p:spPr>
            <a:xfrm>
              <a:off x="5515855" y="4937160"/>
              <a:ext cx="66083" cy="91460"/>
            </a:xfrm>
            <a:custGeom>
              <a:avLst/>
              <a:gdLst/>
              <a:ahLst/>
              <a:cxnLst/>
              <a:rect l="l" t="t" r="r" b="b"/>
              <a:pathLst>
                <a:path w="2767" h="3830" extrusionOk="0">
                  <a:moveTo>
                    <a:pt x="1490" y="2067"/>
                  </a:moveTo>
                  <a:cubicBezTo>
                    <a:pt x="1642" y="2067"/>
                    <a:pt x="1764" y="2128"/>
                    <a:pt x="1885" y="2219"/>
                  </a:cubicBezTo>
                  <a:cubicBezTo>
                    <a:pt x="1976" y="2341"/>
                    <a:pt x="2007" y="2462"/>
                    <a:pt x="2007" y="2614"/>
                  </a:cubicBezTo>
                  <a:cubicBezTo>
                    <a:pt x="2007" y="2766"/>
                    <a:pt x="1976" y="2918"/>
                    <a:pt x="1855" y="3009"/>
                  </a:cubicBezTo>
                  <a:cubicBezTo>
                    <a:pt x="1764" y="3100"/>
                    <a:pt x="1612" y="3161"/>
                    <a:pt x="1460" y="3161"/>
                  </a:cubicBezTo>
                  <a:cubicBezTo>
                    <a:pt x="1308" y="3161"/>
                    <a:pt x="1156" y="3100"/>
                    <a:pt x="1065" y="2979"/>
                  </a:cubicBezTo>
                  <a:cubicBezTo>
                    <a:pt x="943" y="2888"/>
                    <a:pt x="913" y="2736"/>
                    <a:pt x="913" y="2584"/>
                  </a:cubicBezTo>
                  <a:cubicBezTo>
                    <a:pt x="913" y="2432"/>
                    <a:pt x="943" y="2310"/>
                    <a:pt x="1065" y="2219"/>
                  </a:cubicBezTo>
                  <a:cubicBezTo>
                    <a:pt x="1186" y="2097"/>
                    <a:pt x="1308" y="2067"/>
                    <a:pt x="1490" y="2067"/>
                  </a:cubicBezTo>
                  <a:close/>
                  <a:moveTo>
                    <a:pt x="1521" y="0"/>
                  </a:moveTo>
                  <a:cubicBezTo>
                    <a:pt x="1095" y="0"/>
                    <a:pt x="761" y="152"/>
                    <a:pt x="487" y="456"/>
                  </a:cubicBezTo>
                  <a:cubicBezTo>
                    <a:pt x="335" y="608"/>
                    <a:pt x="213" y="821"/>
                    <a:pt x="122" y="1064"/>
                  </a:cubicBezTo>
                  <a:cubicBezTo>
                    <a:pt x="62" y="1307"/>
                    <a:pt x="1" y="1611"/>
                    <a:pt x="1" y="1945"/>
                  </a:cubicBezTo>
                  <a:cubicBezTo>
                    <a:pt x="1" y="2492"/>
                    <a:pt x="122" y="2918"/>
                    <a:pt x="335" y="3283"/>
                  </a:cubicBezTo>
                  <a:cubicBezTo>
                    <a:pt x="426" y="3465"/>
                    <a:pt x="578" y="3587"/>
                    <a:pt x="761" y="3708"/>
                  </a:cubicBezTo>
                  <a:cubicBezTo>
                    <a:pt x="973" y="3800"/>
                    <a:pt x="1186" y="3830"/>
                    <a:pt x="1460" y="3830"/>
                  </a:cubicBezTo>
                  <a:cubicBezTo>
                    <a:pt x="1824" y="3830"/>
                    <a:pt x="2159" y="3739"/>
                    <a:pt x="2402" y="3496"/>
                  </a:cubicBezTo>
                  <a:cubicBezTo>
                    <a:pt x="2645" y="3283"/>
                    <a:pt x="2767" y="2979"/>
                    <a:pt x="2767" y="2614"/>
                  </a:cubicBezTo>
                  <a:cubicBezTo>
                    <a:pt x="2767" y="2219"/>
                    <a:pt x="2645" y="1915"/>
                    <a:pt x="2432" y="1702"/>
                  </a:cubicBezTo>
                  <a:cubicBezTo>
                    <a:pt x="2189" y="1489"/>
                    <a:pt x="1916" y="1368"/>
                    <a:pt x="1551" y="1368"/>
                  </a:cubicBezTo>
                  <a:cubicBezTo>
                    <a:pt x="1308" y="1368"/>
                    <a:pt x="1065" y="1429"/>
                    <a:pt x="821" y="1581"/>
                  </a:cubicBezTo>
                  <a:cubicBezTo>
                    <a:pt x="852" y="1337"/>
                    <a:pt x="943" y="1125"/>
                    <a:pt x="1065" y="973"/>
                  </a:cubicBezTo>
                  <a:cubicBezTo>
                    <a:pt x="1186" y="790"/>
                    <a:pt x="1369" y="730"/>
                    <a:pt x="1581" y="730"/>
                  </a:cubicBezTo>
                  <a:cubicBezTo>
                    <a:pt x="1703" y="730"/>
                    <a:pt x="1824" y="760"/>
                    <a:pt x="1946" y="821"/>
                  </a:cubicBezTo>
                  <a:cubicBezTo>
                    <a:pt x="2068" y="851"/>
                    <a:pt x="2128" y="912"/>
                    <a:pt x="2189" y="942"/>
                  </a:cubicBezTo>
                  <a:cubicBezTo>
                    <a:pt x="2220" y="973"/>
                    <a:pt x="2250" y="1003"/>
                    <a:pt x="2280" y="1034"/>
                  </a:cubicBezTo>
                  <a:lnTo>
                    <a:pt x="2676" y="456"/>
                  </a:lnTo>
                  <a:cubicBezTo>
                    <a:pt x="2554" y="365"/>
                    <a:pt x="2463" y="304"/>
                    <a:pt x="2372" y="243"/>
                  </a:cubicBezTo>
                  <a:cubicBezTo>
                    <a:pt x="2311" y="182"/>
                    <a:pt x="2189" y="122"/>
                    <a:pt x="2007" y="91"/>
                  </a:cubicBezTo>
                  <a:cubicBezTo>
                    <a:pt x="1855" y="30"/>
                    <a:pt x="1703" y="0"/>
                    <a:pt x="1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2"/>
            <p:cNvSpPr/>
            <p:nvPr/>
          </p:nvSpPr>
          <p:spPr>
            <a:xfrm>
              <a:off x="5767755" y="4937876"/>
              <a:ext cx="64626" cy="90028"/>
            </a:xfrm>
            <a:custGeom>
              <a:avLst/>
              <a:gdLst/>
              <a:ahLst/>
              <a:cxnLst/>
              <a:rect l="l" t="t" r="r" b="b"/>
              <a:pathLst>
                <a:path w="2706" h="3770" extrusionOk="0">
                  <a:moveTo>
                    <a:pt x="1368" y="0"/>
                  </a:moveTo>
                  <a:cubicBezTo>
                    <a:pt x="1064" y="0"/>
                    <a:pt x="790" y="61"/>
                    <a:pt x="578" y="183"/>
                  </a:cubicBezTo>
                  <a:cubicBezTo>
                    <a:pt x="365" y="335"/>
                    <a:pt x="182" y="517"/>
                    <a:pt x="0" y="791"/>
                  </a:cubicBezTo>
                  <a:lnTo>
                    <a:pt x="669" y="1186"/>
                  </a:lnTo>
                  <a:cubicBezTo>
                    <a:pt x="882" y="852"/>
                    <a:pt x="1094" y="700"/>
                    <a:pt x="1337" y="700"/>
                  </a:cubicBezTo>
                  <a:cubicBezTo>
                    <a:pt x="1459" y="700"/>
                    <a:pt x="1581" y="730"/>
                    <a:pt x="1641" y="821"/>
                  </a:cubicBezTo>
                  <a:cubicBezTo>
                    <a:pt x="1733" y="912"/>
                    <a:pt x="1763" y="1004"/>
                    <a:pt x="1763" y="1125"/>
                  </a:cubicBezTo>
                  <a:cubicBezTo>
                    <a:pt x="1763" y="1247"/>
                    <a:pt x="1733" y="1368"/>
                    <a:pt x="1641" y="1520"/>
                  </a:cubicBezTo>
                  <a:cubicBezTo>
                    <a:pt x="1550" y="1642"/>
                    <a:pt x="1368" y="1824"/>
                    <a:pt x="1155" y="2037"/>
                  </a:cubicBezTo>
                  <a:lnTo>
                    <a:pt x="91" y="3162"/>
                  </a:lnTo>
                  <a:lnTo>
                    <a:pt x="91" y="3770"/>
                  </a:lnTo>
                  <a:lnTo>
                    <a:pt x="2705" y="3770"/>
                  </a:lnTo>
                  <a:lnTo>
                    <a:pt x="2705" y="3040"/>
                  </a:lnTo>
                  <a:lnTo>
                    <a:pt x="1216" y="3040"/>
                  </a:lnTo>
                  <a:lnTo>
                    <a:pt x="1885" y="2341"/>
                  </a:lnTo>
                  <a:cubicBezTo>
                    <a:pt x="2158" y="2067"/>
                    <a:pt x="2341" y="1855"/>
                    <a:pt x="2432" y="1672"/>
                  </a:cubicBezTo>
                  <a:cubicBezTo>
                    <a:pt x="2523" y="1490"/>
                    <a:pt x="2584" y="1307"/>
                    <a:pt x="2584" y="1125"/>
                  </a:cubicBezTo>
                  <a:cubicBezTo>
                    <a:pt x="2584" y="760"/>
                    <a:pt x="2462" y="487"/>
                    <a:pt x="2219" y="304"/>
                  </a:cubicBezTo>
                  <a:cubicBezTo>
                    <a:pt x="1976" y="92"/>
                    <a:pt x="1702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2"/>
            <p:cNvSpPr/>
            <p:nvPr/>
          </p:nvSpPr>
          <p:spPr>
            <a:xfrm>
              <a:off x="5844677" y="4939333"/>
              <a:ext cx="63910" cy="88571"/>
            </a:xfrm>
            <a:custGeom>
              <a:avLst/>
              <a:gdLst/>
              <a:ahLst/>
              <a:cxnLst/>
              <a:rect l="l" t="t" r="r" b="b"/>
              <a:pathLst>
                <a:path w="2676" h="3709" extrusionOk="0">
                  <a:moveTo>
                    <a:pt x="1" y="0"/>
                  </a:moveTo>
                  <a:lnTo>
                    <a:pt x="1" y="1186"/>
                  </a:lnTo>
                  <a:lnTo>
                    <a:pt x="791" y="1186"/>
                  </a:lnTo>
                  <a:lnTo>
                    <a:pt x="791" y="730"/>
                  </a:lnTo>
                  <a:lnTo>
                    <a:pt x="1703" y="730"/>
                  </a:lnTo>
                  <a:lnTo>
                    <a:pt x="275" y="3709"/>
                  </a:lnTo>
                  <a:lnTo>
                    <a:pt x="1186" y="3709"/>
                  </a:lnTo>
                  <a:lnTo>
                    <a:pt x="2676" y="639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2"/>
            <p:cNvSpPr/>
            <p:nvPr/>
          </p:nvSpPr>
          <p:spPr>
            <a:xfrm>
              <a:off x="6099467" y="4937876"/>
              <a:ext cx="63910" cy="90028"/>
            </a:xfrm>
            <a:custGeom>
              <a:avLst/>
              <a:gdLst/>
              <a:ahLst/>
              <a:cxnLst/>
              <a:rect l="l" t="t" r="r" b="b"/>
              <a:pathLst>
                <a:path w="2676" h="3770" extrusionOk="0">
                  <a:moveTo>
                    <a:pt x="1369" y="0"/>
                  </a:moveTo>
                  <a:cubicBezTo>
                    <a:pt x="1065" y="0"/>
                    <a:pt x="791" y="61"/>
                    <a:pt x="578" y="183"/>
                  </a:cubicBezTo>
                  <a:cubicBezTo>
                    <a:pt x="366" y="335"/>
                    <a:pt x="183" y="517"/>
                    <a:pt x="1" y="791"/>
                  </a:cubicBezTo>
                  <a:lnTo>
                    <a:pt x="670" y="1186"/>
                  </a:lnTo>
                  <a:cubicBezTo>
                    <a:pt x="882" y="852"/>
                    <a:pt x="1095" y="700"/>
                    <a:pt x="1338" y="700"/>
                  </a:cubicBezTo>
                  <a:cubicBezTo>
                    <a:pt x="1460" y="700"/>
                    <a:pt x="1551" y="730"/>
                    <a:pt x="1642" y="821"/>
                  </a:cubicBezTo>
                  <a:cubicBezTo>
                    <a:pt x="1733" y="912"/>
                    <a:pt x="1764" y="1004"/>
                    <a:pt x="1764" y="1125"/>
                  </a:cubicBezTo>
                  <a:cubicBezTo>
                    <a:pt x="1764" y="1247"/>
                    <a:pt x="1733" y="1368"/>
                    <a:pt x="1642" y="1520"/>
                  </a:cubicBezTo>
                  <a:cubicBezTo>
                    <a:pt x="1551" y="1642"/>
                    <a:pt x="1369" y="1824"/>
                    <a:pt x="1156" y="2037"/>
                  </a:cubicBezTo>
                  <a:lnTo>
                    <a:pt x="62" y="3162"/>
                  </a:lnTo>
                  <a:lnTo>
                    <a:pt x="62" y="3770"/>
                  </a:lnTo>
                  <a:lnTo>
                    <a:pt x="2676" y="3770"/>
                  </a:lnTo>
                  <a:lnTo>
                    <a:pt x="2676" y="3040"/>
                  </a:lnTo>
                  <a:lnTo>
                    <a:pt x="1217" y="3040"/>
                  </a:lnTo>
                  <a:lnTo>
                    <a:pt x="1885" y="2341"/>
                  </a:lnTo>
                  <a:cubicBezTo>
                    <a:pt x="2159" y="2067"/>
                    <a:pt x="2341" y="1855"/>
                    <a:pt x="2433" y="1672"/>
                  </a:cubicBezTo>
                  <a:cubicBezTo>
                    <a:pt x="2524" y="1490"/>
                    <a:pt x="2585" y="1307"/>
                    <a:pt x="2585" y="1125"/>
                  </a:cubicBezTo>
                  <a:cubicBezTo>
                    <a:pt x="2585" y="760"/>
                    <a:pt x="2463" y="487"/>
                    <a:pt x="2220" y="304"/>
                  </a:cubicBezTo>
                  <a:cubicBezTo>
                    <a:pt x="1977" y="92"/>
                    <a:pt x="1703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2"/>
            <p:cNvSpPr/>
            <p:nvPr/>
          </p:nvSpPr>
          <p:spPr>
            <a:xfrm>
              <a:off x="6177153" y="4937876"/>
              <a:ext cx="67540" cy="91484"/>
            </a:xfrm>
            <a:custGeom>
              <a:avLst/>
              <a:gdLst/>
              <a:ahLst/>
              <a:cxnLst/>
              <a:rect l="l" t="t" r="r" b="b"/>
              <a:pathLst>
                <a:path w="2828" h="3831" extrusionOk="0">
                  <a:moveTo>
                    <a:pt x="1429" y="639"/>
                  </a:moveTo>
                  <a:cubicBezTo>
                    <a:pt x="1550" y="639"/>
                    <a:pt x="1672" y="669"/>
                    <a:pt x="1794" y="760"/>
                  </a:cubicBezTo>
                  <a:cubicBezTo>
                    <a:pt x="1885" y="852"/>
                    <a:pt x="1915" y="943"/>
                    <a:pt x="1915" y="1064"/>
                  </a:cubicBezTo>
                  <a:cubicBezTo>
                    <a:pt x="1915" y="1186"/>
                    <a:pt x="1885" y="1307"/>
                    <a:pt x="1763" y="1399"/>
                  </a:cubicBezTo>
                  <a:cubicBezTo>
                    <a:pt x="1672" y="1459"/>
                    <a:pt x="1550" y="1520"/>
                    <a:pt x="1429" y="1520"/>
                  </a:cubicBezTo>
                  <a:cubicBezTo>
                    <a:pt x="1277" y="1520"/>
                    <a:pt x="1186" y="1459"/>
                    <a:pt x="1064" y="1399"/>
                  </a:cubicBezTo>
                  <a:cubicBezTo>
                    <a:pt x="973" y="1307"/>
                    <a:pt x="912" y="1186"/>
                    <a:pt x="912" y="1064"/>
                  </a:cubicBezTo>
                  <a:cubicBezTo>
                    <a:pt x="912" y="943"/>
                    <a:pt x="973" y="852"/>
                    <a:pt x="1064" y="760"/>
                  </a:cubicBezTo>
                  <a:cubicBezTo>
                    <a:pt x="1155" y="669"/>
                    <a:pt x="1277" y="639"/>
                    <a:pt x="1429" y="639"/>
                  </a:cubicBezTo>
                  <a:close/>
                  <a:moveTo>
                    <a:pt x="1429" y="2159"/>
                  </a:moveTo>
                  <a:cubicBezTo>
                    <a:pt x="1581" y="2159"/>
                    <a:pt x="1702" y="2189"/>
                    <a:pt x="1824" y="2280"/>
                  </a:cubicBezTo>
                  <a:cubicBezTo>
                    <a:pt x="1946" y="2371"/>
                    <a:pt x="2006" y="2493"/>
                    <a:pt x="2006" y="2645"/>
                  </a:cubicBezTo>
                  <a:cubicBezTo>
                    <a:pt x="2006" y="2797"/>
                    <a:pt x="1946" y="2918"/>
                    <a:pt x="1824" y="3010"/>
                  </a:cubicBezTo>
                  <a:cubicBezTo>
                    <a:pt x="1702" y="3101"/>
                    <a:pt x="1550" y="3131"/>
                    <a:pt x="1429" y="3131"/>
                  </a:cubicBezTo>
                  <a:cubicBezTo>
                    <a:pt x="1277" y="3131"/>
                    <a:pt x="1125" y="3101"/>
                    <a:pt x="1034" y="3010"/>
                  </a:cubicBezTo>
                  <a:cubicBezTo>
                    <a:pt x="882" y="2918"/>
                    <a:pt x="821" y="2797"/>
                    <a:pt x="851" y="2645"/>
                  </a:cubicBezTo>
                  <a:cubicBezTo>
                    <a:pt x="851" y="2493"/>
                    <a:pt x="882" y="2371"/>
                    <a:pt x="1003" y="2280"/>
                  </a:cubicBezTo>
                  <a:cubicBezTo>
                    <a:pt x="1125" y="2189"/>
                    <a:pt x="1277" y="2159"/>
                    <a:pt x="1429" y="2159"/>
                  </a:cubicBezTo>
                  <a:close/>
                  <a:moveTo>
                    <a:pt x="1429" y="0"/>
                  </a:moveTo>
                  <a:cubicBezTo>
                    <a:pt x="1064" y="0"/>
                    <a:pt x="760" y="92"/>
                    <a:pt x="517" y="274"/>
                  </a:cubicBezTo>
                  <a:cubicBezTo>
                    <a:pt x="243" y="487"/>
                    <a:pt x="122" y="700"/>
                    <a:pt x="122" y="1004"/>
                  </a:cubicBezTo>
                  <a:cubicBezTo>
                    <a:pt x="122" y="1277"/>
                    <a:pt x="243" y="1520"/>
                    <a:pt x="456" y="1733"/>
                  </a:cubicBezTo>
                  <a:cubicBezTo>
                    <a:pt x="152" y="1976"/>
                    <a:pt x="0" y="2280"/>
                    <a:pt x="0" y="2675"/>
                  </a:cubicBezTo>
                  <a:cubicBezTo>
                    <a:pt x="0" y="2979"/>
                    <a:pt x="152" y="3253"/>
                    <a:pt x="395" y="3496"/>
                  </a:cubicBezTo>
                  <a:cubicBezTo>
                    <a:pt x="669" y="3709"/>
                    <a:pt x="1003" y="3830"/>
                    <a:pt x="1429" y="3830"/>
                  </a:cubicBezTo>
                  <a:cubicBezTo>
                    <a:pt x="1824" y="3830"/>
                    <a:pt x="2189" y="3709"/>
                    <a:pt x="2432" y="3496"/>
                  </a:cubicBezTo>
                  <a:cubicBezTo>
                    <a:pt x="2705" y="3253"/>
                    <a:pt x="2827" y="2979"/>
                    <a:pt x="2827" y="2675"/>
                  </a:cubicBezTo>
                  <a:cubicBezTo>
                    <a:pt x="2827" y="2280"/>
                    <a:pt x="2675" y="1976"/>
                    <a:pt x="2371" y="1733"/>
                  </a:cubicBezTo>
                  <a:cubicBezTo>
                    <a:pt x="2584" y="1520"/>
                    <a:pt x="2705" y="1277"/>
                    <a:pt x="2705" y="1004"/>
                  </a:cubicBezTo>
                  <a:cubicBezTo>
                    <a:pt x="2705" y="700"/>
                    <a:pt x="2584" y="487"/>
                    <a:pt x="2341" y="274"/>
                  </a:cubicBezTo>
                  <a:cubicBezTo>
                    <a:pt x="2098" y="92"/>
                    <a:pt x="1794" y="0"/>
                    <a:pt x="1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2"/>
            <p:cNvSpPr/>
            <p:nvPr/>
          </p:nvSpPr>
          <p:spPr>
            <a:xfrm>
              <a:off x="6430486" y="4937876"/>
              <a:ext cx="63910" cy="90028"/>
            </a:xfrm>
            <a:custGeom>
              <a:avLst/>
              <a:gdLst/>
              <a:ahLst/>
              <a:cxnLst/>
              <a:rect l="l" t="t" r="r" b="b"/>
              <a:pathLst>
                <a:path w="2676" h="3770" extrusionOk="0">
                  <a:moveTo>
                    <a:pt x="1338" y="0"/>
                  </a:moveTo>
                  <a:cubicBezTo>
                    <a:pt x="1034" y="0"/>
                    <a:pt x="760" y="61"/>
                    <a:pt x="547" y="183"/>
                  </a:cubicBezTo>
                  <a:cubicBezTo>
                    <a:pt x="365" y="335"/>
                    <a:pt x="152" y="517"/>
                    <a:pt x="0" y="791"/>
                  </a:cubicBezTo>
                  <a:lnTo>
                    <a:pt x="639" y="1186"/>
                  </a:lnTo>
                  <a:cubicBezTo>
                    <a:pt x="851" y="852"/>
                    <a:pt x="1095" y="700"/>
                    <a:pt x="1307" y="700"/>
                  </a:cubicBezTo>
                  <a:cubicBezTo>
                    <a:pt x="1429" y="700"/>
                    <a:pt x="1550" y="730"/>
                    <a:pt x="1611" y="821"/>
                  </a:cubicBezTo>
                  <a:cubicBezTo>
                    <a:pt x="1702" y="912"/>
                    <a:pt x="1733" y="1004"/>
                    <a:pt x="1733" y="1125"/>
                  </a:cubicBezTo>
                  <a:cubicBezTo>
                    <a:pt x="1733" y="1247"/>
                    <a:pt x="1702" y="1368"/>
                    <a:pt x="1611" y="1520"/>
                  </a:cubicBezTo>
                  <a:cubicBezTo>
                    <a:pt x="1520" y="1642"/>
                    <a:pt x="1368" y="1824"/>
                    <a:pt x="1125" y="2037"/>
                  </a:cubicBezTo>
                  <a:lnTo>
                    <a:pt x="61" y="3162"/>
                  </a:lnTo>
                  <a:lnTo>
                    <a:pt x="61" y="3770"/>
                  </a:lnTo>
                  <a:lnTo>
                    <a:pt x="2675" y="3770"/>
                  </a:lnTo>
                  <a:lnTo>
                    <a:pt x="2675" y="3040"/>
                  </a:lnTo>
                  <a:lnTo>
                    <a:pt x="1216" y="3040"/>
                  </a:lnTo>
                  <a:lnTo>
                    <a:pt x="1885" y="2341"/>
                  </a:lnTo>
                  <a:cubicBezTo>
                    <a:pt x="2128" y="2067"/>
                    <a:pt x="2310" y="1855"/>
                    <a:pt x="2402" y="1672"/>
                  </a:cubicBezTo>
                  <a:cubicBezTo>
                    <a:pt x="2523" y="1490"/>
                    <a:pt x="2554" y="1307"/>
                    <a:pt x="2554" y="1125"/>
                  </a:cubicBezTo>
                  <a:cubicBezTo>
                    <a:pt x="2554" y="760"/>
                    <a:pt x="2432" y="487"/>
                    <a:pt x="2189" y="304"/>
                  </a:cubicBezTo>
                  <a:cubicBezTo>
                    <a:pt x="1946" y="92"/>
                    <a:pt x="1672" y="0"/>
                    <a:pt x="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2"/>
            <p:cNvSpPr/>
            <p:nvPr/>
          </p:nvSpPr>
          <p:spPr>
            <a:xfrm>
              <a:off x="6507431" y="4937876"/>
              <a:ext cx="66083" cy="91484"/>
            </a:xfrm>
            <a:custGeom>
              <a:avLst/>
              <a:gdLst/>
              <a:ahLst/>
              <a:cxnLst/>
              <a:rect l="l" t="t" r="r" b="b"/>
              <a:pathLst>
                <a:path w="2767" h="3831" extrusionOk="0">
                  <a:moveTo>
                    <a:pt x="1307" y="669"/>
                  </a:moveTo>
                  <a:cubicBezTo>
                    <a:pt x="1459" y="669"/>
                    <a:pt x="1611" y="730"/>
                    <a:pt x="1702" y="852"/>
                  </a:cubicBezTo>
                  <a:cubicBezTo>
                    <a:pt x="1824" y="973"/>
                    <a:pt x="1885" y="1095"/>
                    <a:pt x="1885" y="1247"/>
                  </a:cubicBezTo>
                  <a:cubicBezTo>
                    <a:pt x="1885" y="1399"/>
                    <a:pt x="1824" y="1520"/>
                    <a:pt x="1702" y="1642"/>
                  </a:cubicBezTo>
                  <a:cubicBezTo>
                    <a:pt x="1581" y="1733"/>
                    <a:pt x="1459" y="1763"/>
                    <a:pt x="1307" y="1763"/>
                  </a:cubicBezTo>
                  <a:cubicBezTo>
                    <a:pt x="1125" y="1763"/>
                    <a:pt x="1003" y="1733"/>
                    <a:pt x="912" y="1611"/>
                  </a:cubicBezTo>
                  <a:cubicBezTo>
                    <a:pt x="821" y="1490"/>
                    <a:pt x="760" y="1368"/>
                    <a:pt x="760" y="1216"/>
                  </a:cubicBezTo>
                  <a:cubicBezTo>
                    <a:pt x="760" y="1064"/>
                    <a:pt x="821" y="943"/>
                    <a:pt x="912" y="821"/>
                  </a:cubicBezTo>
                  <a:cubicBezTo>
                    <a:pt x="1034" y="730"/>
                    <a:pt x="1155" y="669"/>
                    <a:pt x="1307" y="669"/>
                  </a:cubicBezTo>
                  <a:close/>
                  <a:moveTo>
                    <a:pt x="1307" y="0"/>
                  </a:moveTo>
                  <a:cubicBezTo>
                    <a:pt x="943" y="0"/>
                    <a:pt x="639" y="92"/>
                    <a:pt x="365" y="335"/>
                  </a:cubicBezTo>
                  <a:cubicBezTo>
                    <a:pt x="122" y="548"/>
                    <a:pt x="0" y="852"/>
                    <a:pt x="0" y="1247"/>
                  </a:cubicBezTo>
                  <a:cubicBezTo>
                    <a:pt x="0" y="1611"/>
                    <a:pt x="122" y="1915"/>
                    <a:pt x="335" y="2128"/>
                  </a:cubicBezTo>
                  <a:cubicBezTo>
                    <a:pt x="578" y="2371"/>
                    <a:pt x="882" y="2493"/>
                    <a:pt x="1216" y="2493"/>
                  </a:cubicBezTo>
                  <a:cubicBezTo>
                    <a:pt x="1490" y="2493"/>
                    <a:pt x="1733" y="2402"/>
                    <a:pt x="1946" y="2250"/>
                  </a:cubicBezTo>
                  <a:lnTo>
                    <a:pt x="1946" y="2250"/>
                  </a:lnTo>
                  <a:cubicBezTo>
                    <a:pt x="1915" y="2523"/>
                    <a:pt x="1854" y="2736"/>
                    <a:pt x="1702" y="2888"/>
                  </a:cubicBezTo>
                  <a:cubicBezTo>
                    <a:pt x="1581" y="3040"/>
                    <a:pt x="1429" y="3101"/>
                    <a:pt x="1186" y="3101"/>
                  </a:cubicBezTo>
                  <a:cubicBezTo>
                    <a:pt x="1095" y="3101"/>
                    <a:pt x="973" y="3070"/>
                    <a:pt x="851" y="3040"/>
                  </a:cubicBezTo>
                  <a:cubicBezTo>
                    <a:pt x="730" y="2979"/>
                    <a:pt x="669" y="2918"/>
                    <a:pt x="608" y="2888"/>
                  </a:cubicBezTo>
                  <a:cubicBezTo>
                    <a:pt x="578" y="2858"/>
                    <a:pt x="547" y="2827"/>
                    <a:pt x="517" y="2827"/>
                  </a:cubicBezTo>
                  <a:lnTo>
                    <a:pt x="91" y="3405"/>
                  </a:lnTo>
                  <a:cubicBezTo>
                    <a:pt x="213" y="3466"/>
                    <a:pt x="304" y="3526"/>
                    <a:pt x="395" y="3587"/>
                  </a:cubicBezTo>
                  <a:cubicBezTo>
                    <a:pt x="456" y="3648"/>
                    <a:pt x="578" y="3678"/>
                    <a:pt x="730" y="3739"/>
                  </a:cubicBezTo>
                  <a:cubicBezTo>
                    <a:pt x="912" y="3800"/>
                    <a:pt x="1064" y="3830"/>
                    <a:pt x="1246" y="3830"/>
                  </a:cubicBezTo>
                  <a:cubicBezTo>
                    <a:pt x="1642" y="3830"/>
                    <a:pt x="2006" y="3678"/>
                    <a:pt x="2310" y="3374"/>
                  </a:cubicBezTo>
                  <a:cubicBezTo>
                    <a:pt x="2432" y="3222"/>
                    <a:pt x="2553" y="3010"/>
                    <a:pt x="2645" y="2766"/>
                  </a:cubicBezTo>
                  <a:cubicBezTo>
                    <a:pt x="2705" y="2523"/>
                    <a:pt x="2766" y="2219"/>
                    <a:pt x="2766" y="1885"/>
                  </a:cubicBezTo>
                  <a:cubicBezTo>
                    <a:pt x="2766" y="1338"/>
                    <a:pt x="2645" y="912"/>
                    <a:pt x="2462" y="548"/>
                  </a:cubicBezTo>
                  <a:cubicBezTo>
                    <a:pt x="2341" y="365"/>
                    <a:pt x="2189" y="244"/>
                    <a:pt x="2006" y="152"/>
                  </a:cubicBezTo>
                  <a:cubicBezTo>
                    <a:pt x="1794" y="31"/>
                    <a:pt x="1581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2"/>
            <p:cNvSpPr/>
            <p:nvPr/>
          </p:nvSpPr>
          <p:spPr>
            <a:xfrm>
              <a:off x="6760024" y="4939333"/>
              <a:ext cx="63193" cy="90028"/>
            </a:xfrm>
            <a:custGeom>
              <a:avLst/>
              <a:gdLst/>
              <a:ahLst/>
              <a:cxnLst/>
              <a:rect l="l" t="t" r="r" b="b"/>
              <a:pathLst>
                <a:path w="2646" h="3770" extrusionOk="0">
                  <a:moveTo>
                    <a:pt x="214" y="0"/>
                  </a:moveTo>
                  <a:lnTo>
                    <a:pt x="214" y="699"/>
                  </a:lnTo>
                  <a:lnTo>
                    <a:pt x="1369" y="699"/>
                  </a:lnTo>
                  <a:lnTo>
                    <a:pt x="670" y="1550"/>
                  </a:lnTo>
                  <a:lnTo>
                    <a:pt x="670" y="2158"/>
                  </a:lnTo>
                  <a:cubicBezTo>
                    <a:pt x="882" y="2098"/>
                    <a:pt x="1034" y="2067"/>
                    <a:pt x="1156" y="2067"/>
                  </a:cubicBezTo>
                  <a:cubicBezTo>
                    <a:pt x="1369" y="2067"/>
                    <a:pt x="1551" y="2098"/>
                    <a:pt x="1673" y="2189"/>
                  </a:cubicBezTo>
                  <a:cubicBezTo>
                    <a:pt x="1794" y="2280"/>
                    <a:pt x="1855" y="2401"/>
                    <a:pt x="1855" y="2553"/>
                  </a:cubicBezTo>
                  <a:cubicBezTo>
                    <a:pt x="1855" y="2705"/>
                    <a:pt x="1794" y="2827"/>
                    <a:pt x="1703" y="2918"/>
                  </a:cubicBezTo>
                  <a:cubicBezTo>
                    <a:pt x="1582" y="3009"/>
                    <a:pt x="1430" y="3040"/>
                    <a:pt x="1278" y="3040"/>
                  </a:cubicBezTo>
                  <a:cubicBezTo>
                    <a:pt x="1004" y="3040"/>
                    <a:pt x="700" y="2918"/>
                    <a:pt x="335" y="2675"/>
                  </a:cubicBezTo>
                  <a:lnTo>
                    <a:pt x="1" y="3313"/>
                  </a:lnTo>
                  <a:cubicBezTo>
                    <a:pt x="426" y="3617"/>
                    <a:pt x="852" y="3769"/>
                    <a:pt x="1247" y="3769"/>
                  </a:cubicBezTo>
                  <a:cubicBezTo>
                    <a:pt x="1642" y="3769"/>
                    <a:pt x="2007" y="3648"/>
                    <a:pt x="2250" y="3435"/>
                  </a:cubicBezTo>
                  <a:cubicBezTo>
                    <a:pt x="2524" y="3192"/>
                    <a:pt x="2645" y="2888"/>
                    <a:pt x="2645" y="2523"/>
                  </a:cubicBezTo>
                  <a:cubicBezTo>
                    <a:pt x="2645" y="2250"/>
                    <a:pt x="2585" y="2006"/>
                    <a:pt x="2402" y="1824"/>
                  </a:cubicBezTo>
                  <a:cubicBezTo>
                    <a:pt x="2250" y="1611"/>
                    <a:pt x="2007" y="1490"/>
                    <a:pt x="1734" y="1459"/>
                  </a:cubicBezTo>
                  <a:lnTo>
                    <a:pt x="2493" y="578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2"/>
            <p:cNvSpPr/>
            <p:nvPr/>
          </p:nvSpPr>
          <p:spPr>
            <a:xfrm>
              <a:off x="6837710" y="4937876"/>
              <a:ext cx="73343" cy="91484"/>
            </a:xfrm>
            <a:custGeom>
              <a:avLst/>
              <a:gdLst/>
              <a:ahLst/>
              <a:cxnLst/>
              <a:rect l="l" t="t" r="r" b="b"/>
              <a:pathLst>
                <a:path w="3071" h="3831" extrusionOk="0">
                  <a:moveTo>
                    <a:pt x="1520" y="669"/>
                  </a:moveTo>
                  <a:cubicBezTo>
                    <a:pt x="1763" y="669"/>
                    <a:pt x="1946" y="791"/>
                    <a:pt x="2067" y="1004"/>
                  </a:cubicBezTo>
                  <a:cubicBezTo>
                    <a:pt x="2189" y="1247"/>
                    <a:pt x="2250" y="1520"/>
                    <a:pt x="2250" y="1915"/>
                  </a:cubicBezTo>
                  <a:cubicBezTo>
                    <a:pt x="2250" y="2280"/>
                    <a:pt x="2189" y="2584"/>
                    <a:pt x="2067" y="2797"/>
                  </a:cubicBezTo>
                  <a:cubicBezTo>
                    <a:pt x="1946" y="3040"/>
                    <a:pt x="1763" y="3131"/>
                    <a:pt x="1520" y="3131"/>
                  </a:cubicBezTo>
                  <a:cubicBezTo>
                    <a:pt x="1277" y="3131"/>
                    <a:pt x="1095" y="3040"/>
                    <a:pt x="973" y="2797"/>
                  </a:cubicBezTo>
                  <a:cubicBezTo>
                    <a:pt x="851" y="2584"/>
                    <a:pt x="821" y="2280"/>
                    <a:pt x="821" y="1915"/>
                  </a:cubicBezTo>
                  <a:cubicBezTo>
                    <a:pt x="821" y="1520"/>
                    <a:pt x="851" y="1247"/>
                    <a:pt x="973" y="1004"/>
                  </a:cubicBezTo>
                  <a:cubicBezTo>
                    <a:pt x="1095" y="791"/>
                    <a:pt x="1277" y="669"/>
                    <a:pt x="1520" y="669"/>
                  </a:cubicBezTo>
                  <a:close/>
                  <a:moveTo>
                    <a:pt x="1520" y="0"/>
                  </a:moveTo>
                  <a:cubicBezTo>
                    <a:pt x="1003" y="0"/>
                    <a:pt x="639" y="152"/>
                    <a:pt x="365" y="517"/>
                  </a:cubicBezTo>
                  <a:cubicBezTo>
                    <a:pt x="122" y="852"/>
                    <a:pt x="0" y="1307"/>
                    <a:pt x="0" y="1915"/>
                  </a:cubicBezTo>
                  <a:cubicBezTo>
                    <a:pt x="0" y="2493"/>
                    <a:pt x="122" y="2949"/>
                    <a:pt x="365" y="3283"/>
                  </a:cubicBezTo>
                  <a:cubicBezTo>
                    <a:pt x="639" y="3648"/>
                    <a:pt x="1003" y="3830"/>
                    <a:pt x="1520" y="3830"/>
                  </a:cubicBezTo>
                  <a:cubicBezTo>
                    <a:pt x="2037" y="3830"/>
                    <a:pt x="2432" y="3648"/>
                    <a:pt x="2675" y="3283"/>
                  </a:cubicBezTo>
                  <a:cubicBezTo>
                    <a:pt x="2918" y="2949"/>
                    <a:pt x="3070" y="2493"/>
                    <a:pt x="3070" y="1915"/>
                  </a:cubicBezTo>
                  <a:cubicBezTo>
                    <a:pt x="3070" y="1307"/>
                    <a:pt x="2949" y="852"/>
                    <a:pt x="2675" y="517"/>
                  </a:cubicBezTo>
                  <a:cubicBezTo>
                    <a:pt x="2432" y="152"/>
                    <a:pt x="2037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2"/>
            <p:cNvSpPr/>
            <p:nvPr/>
          </p:nvSpPr>
          <p:spPr>
            <a:xfrm>
              <a:off x="7085957" y="4939333"/>
              <a:ext cx="63910" cy="90028"/>
            </a:xfrm>
            <a:custGeom>
              <a:avLst/>
              <a:gdLst/>
              <a:ahLst/>
              <a:cxnLst/>
              <a:rect l="l" t="t" r="r" b="b"/>
              <a:pathLst>
                <a:path w="2676" h="3770" extrusionOk="0">
                  <a:moveTo>
                    <a:pt x="213" y="0"/>
                  </a:moveTo>
                  <a:lnTo>
                    <a:pt x="213" y="699"/>
                  </a:lnTo>
                  <a:lnTo>
                    <a:pt x="1368" y="699"/>
                  </a:lnTo>
                  <a:lnTo>
                    <a:pt x="669" y="1550"/>
                  </a:lnTo>
                  <a:lnTo>
                    <a:pt x="669" y="2158"/>
                  </a:lnTo>
                  <a:cubicBezTo>
                    <a:pt x="882" y="2098"/>
                    <a:pt x="1034" y="2067"/>
                    <a:pt x="1156" y="2067"/>
                  </a:cubicBezTo>
                  <a:cubicBezTo>
                    <a:pt x="1368" y="2067"/>
                    <a:pt x="1551" y="2098"/>
                    <a:pt x="1672" y="2189"/>
                  </a:cubicBezTo>
                  <a:cubicBezTo>
                    <a:pt x="1794" y="2280"/>
                    <a:pt x="1855" y="2401"/>
                    <a:pt x="1855" y="2553"/>
                  </a:cubicBezTo>
                  <a:cubicBezTo>
                    <a:pt x="1855" y="2705"/>
                    <a:pt x="1794" y="2827"/>
                    <a:pt x="1703" y="2918"/>
                  </a:cubicBezTo>
                  <a:cubicBezTo>
                    <a:pt x="1581" y="3009"/>
                    <a:pt x="1460" y="3040"/>
                    <a:pt x="1277" y="3040"/>
                  </a:cubicBezTo>
                  <a:cubicBezTo>
                    <a:pt x="1004" y="3040"/>
                    <a:pt x="700" y="2918"/>
                    <a:pt x="335" y="2675"/>
                  </a:cubicBezTo>
                  <a:lnTo>
                    <a:pt x="1" y="3313"/>
                  </a:lnTo>
                  <a:cubicBezTo>
                    <a:pt x="426" y="3617"/>
                    <a:pt x="852" y="3769"/>
                    <a:pt x="1247" y="3769"/>
                  </a:cubicBezTo>
                  <a:cubicBezTo>
                    <a:pt x="1672" y="3769"/>
                    <a:pt x="2007" y="3648"/>
                    <a:pt x="2280" y="3435"/>
                  </a:cubicBezTo>
                  <a:cubicBezTo>
                    <a:pt x="2523" y="3192"/>
                    <a:pt x="2675" y="2888"/>
                    <a:pt x="2675" y="2523"/>
                  </a:cubicBezTo>
                  <a:cubicBezTo>
                    <a:pt x="2675" y="2250"/>
                    <a:pt x="2584" y="2006"/>
                    <a:pt x="2432" y="1824"/>
                  </a:cubicBezTo>
                  <a:cubicBezTo>
                    <a:pt x="2250" y="1611"/>
                    <a:pt x="2037" y="1490"/>
                    <a:pt x="1733" y="1459"/>
                  </a:cubicBezTo>
                  <a:lnTo>
                    <a:pt x="2493" y="578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2"/>
            <p:cNvSpPr/>
            <p:nvPr/>
          </p:nvSpPr>
          <p:spPr>
            <a:xfrm>
              <a:off x="7160729" y="4939333"/>
              <a:ext cx="35585" cy="88571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0" y="0"/>
                  </a:moveTo>
                  <a:lnTo>
                    <a:pt x="0" y="699"/>
                  </a:lnTo>
                  <a:lnTo>
                    <a:pt x="699" y="699"/>
                  </a:lnTo>
                  <a:lnTo>
                    <a:pt x="699" y="3709"/>
                  </a:lnTo>
                  <a:lnTo>
                    <a:pt x="1490" y="37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2"/>
            <p:cNvSpPr txBox="1"/>
            <p:nvPr/>
          </p:nvSpPr>
          <p:spPr>
            <a:xfrm>
              <a:off x="5389899" y="3136600"/>
              <a:ext cx="1445637" cy="6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2023</a:t>
              </a:r>
              <a:endParaRPr sz="17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4"/>
                  </a:solidFill>
                  <a:latin typeface="Lato"/>
                  <a:ea typeface="Lato"/>
                  <a:cs typeface="Lato"/>
                  <a:sym typeface="Lato"/>
                </a:rPr>
                <a:t>Desember</a:t>
              </a:r>
              <a:endParaRPr sz="1700" b="1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64" name="Google Shape;864;p62"/>
          <p:cNvSpPr txBox="1">
            <a:spLocks noGrp="1"/>
          </p:cNvSpPr>
          <p:nvPr>
            <p:ph type="title" idx="4"/>
          </p:nvPr>
        </p:nvSpPr>
        <p:spPr>
          <a:xfrm flipH="1">
            <a:off x="1371600" y="1174179"/>
            <a:ext cx="2626449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Kegiatan ormawa</a:t>
            </a:r>
            <a:endParaRPr dirty="0"/>
          </a:p>
        </p:txBody>
      </p:sp>
      <p:sp>
        <p:nvSpPr>
          <p:cNvPr id="865" name="Google Shape;865;p62"/>
          <p:cNvSpPr txBox="1">
            <a:spLocks noGrp="1"/>
          </p:cNvSpPr>
          <p:nvPr>
            <p:ph type="title" idx="5"/>
          </p:nvPr>
        </p:nvSpPr>
        <p:spPr>
          <a:xfrm flipH="1">
            <a:off x="1292949" y="1651040"/>
            <a:ext cx="2705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Informasi mengenai kegiatan</a:t>
            </a:r>
            <a:endParaRPr dirty="0"/>
          </a:p>
        </p:txBody>
      </p:sp>
      <p:sp>
        <p:nvSpPr>
          <p:cNvPr id="866" name="Google Shape;866;p62"/>
          <p:cNvSpPr txBox="1">
            <a:spLocks noGrp="1"/>
          </p:cNvSpPr>
          <p:nvPr>
            <p:ph type="title"/>
          </p:nvPr>
        </p:nvSpPr>
        <p:spPr>
          <a:xfrm flipH="1">
            <a:off x="5248274" y="1174414"/>
            <a:ext cx="2524125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Kegiatan Kampus</a:t>
            </a:r>
            <a:endParaRPr dirty="0"/>
          </a:p>
        </p:txBody>
      </p:sp>
      <p:sp>
        <p:nvSpPr>
          <p:cNvPr id="867" name="Google Shape;867;p62"/>
          <p:cNvSpPr txBox="1">
            <a:spLocks noGrp="1"/>
          </p:cNvSpPr>
          <p:nvPr>
            <p:ph type="title" idx="2"/>
          </p:nvPr>
        </p:nvSpPr>
        <p:spPr>
          <a:xfrm flipH="1">
            <a:off x="5145951" y="1651276"/>
            <a:ext cx="2705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</p:txBody>
      </p:sp>
      <p:sp>
        <p:nvSpPr>
          <p:cNvPr id="868" name="Google Shape;868;p62"/>
          <p:cNvSpPr/>
          <p:nvPr/>
        </p:nvSpPr>
        <p:spPr>
          <a:xfrm>
            <a:off x="2526700" y="3818026"/>
            <a:ext cx="237600" cy="2376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62"/>
          <p:cNvSpPr/>
          <p:nvPr/>
        </p:nvSpPr>
        <p:spPr>
          <a:xfrm>
            <a:off x="3094775" y="4179526"/>
            <a:ext cx="237600" cy="2376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62"/>
          <p:cNvSpPr/>
          <p:nvPr/>
        </p:nvSpPr>
        <p:spPr>
          <a:xfrm>
            <a:off x="6663200" y="3647601"/>
            <a:ext cx="237600" cy="2376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62"/>
          <p:cNvSpPr/>
          <p:nvPr/>
        </p:nvSpPr>
        <p:spPr>
          <a:xfrm>
            <a:off x="6079647" y="4179526"/>
            <a:ext cx="237600" cy="2376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1"/>
          <p:cNvSpPr txBox="1">
            <a:spLocks noGrp="1"/>
          </p:cNvSpPr>
          <p:nvPr>
            <p:ph type="body" idx="1"/>
          </p:nvPr>
        </p:nvSpPr>
        <p:spPr>
          <a:xfrm>
            <a:off x="699024" y="1644580"/>
            <a:ext cx="3852000" cy="2513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Tujuan </a:t>
            </a:r>
            <a:r>
              <a:rPr lang="en-US" dirty="0" err="1">
                <a:solidFill>
                  <a:schemeClr val="dk1"/>
                </a:solidFill>
              </a:rPr>
              <a:t>dari</a:t>
            </a:r>
            <a:r>
              <a:rPr lang="en-US" dirty="0">
                <a:solidFill>
                  <a:schemeClr val="dk1"/>
                </a:solidFill>
              </a:rPr>
              <a:t> system </a:t>
            </a:r>
            <a:r>
              <a:rPr lang="en-US" dirty="0" err="1">
                <a:solidFill>
                  <a:schemeClr val="dk1"/>
                </a:solidFill>
              </a:rPr>
              <a:t>usulan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tersebut</a:t>
            </a:r>
            <a:r>
              <a:rPr lang="en-US" dirty="0">
                <a:solidFill>
                  <a:schemeClr val="dk1"/>
                </a:solidFill>
              </a:rPr>
              <a:t> agar </a:t>
            </a:r>
            <a:r>
              <a:rPr lang="en-US" dirty="0" err="1">
                <a:solidFill>
                  <a:schemeClr val="dk1"/>
                </a:solidFill>
              </a:rPr>
              <a:t>memudahkan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informasi</a:t>
            </a:r>
            <a:r>
              <a:rPr lang="en-US" dirty="0">
                <a:solidFill>
                  <a:schemeClr val="dk1"/>
                </a:solidFill>
              </a:rPr>
              <a:t> Penjadwalan </a:t>
            </a:r>
            <a:r>
              <a:rPr lang="en-US" dirty="0" err="1">
                <a:solidFill>
                  <a:schemeClr val="dk1"/>
                </a:solidFill>
              </a:rPr>
              <a:t>kegiatan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Informasi kegiatan tersimpan di Kalender 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Mudahnya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melihat</a:t>
            </a:r>
            <a:r>
              <a:rPr lang="en-US" dirty="0">
                <a:solidFill>
                  <a:schemeClr val="dk1"/>
                </a:solidFill>
              </a:rPr>
              <a:t> Fasilitas yang </a:t>
            </a:r>
            <a:r>
              <a:rPr lang="en-US" dirty="0" err="1">
                <a:solidFill>
                  <a:schemeClr val="dk1"/>
                </a:solidFill>
              </a:rPr>
              <a:t>digunakan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selama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kegiatan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Akan dituntut untuk menyimpan laporan hasil akhir kegiatan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644" name="Google Shape;644;p61"/>
          <p:cNvGrpSpPr/>
          <p:nvPr/>
        </p:nvGrpSpPr>
        <p:grpSpPr>
          <a:xfrm>
            <a:off x="5509294" y="1252256"/>
            <a:ext cx="2918868" cy="3348272"/>
            <a:chOff x="5772842" y="1276319"/>
            <a:chExt cx="3371295" cy="3867258"/>
          </a:xfrm>
        </p:grpSpPr>
        <p:sp>
          <p:nvSpPr>
            <p:cNvPr id="645" name="Google Shape;645;p61"/>
            <p:cNvSpPr/>
            <p:nvPr/>
          </p:nvSpPr>
          <p:spPr>
            <a:xfrm>
              <a:off x="5829581" y="1559932"/>
              <a:ext cx="3314556" cy="3583645"/>
            </a:xfrm>
            <a:custGeom>
              <a:avLst/>
              <a:gdLst/>
              <a:ahLst/>
              <a:cxnLst/>
              <a:rect l="l" t="t" r="r" b="b"/>
              <a:pathLst>
                <a:path w="56841" h="61460" extrusionOk="0">
                  <a:moveTo>
                    <a:pt x="3921" y="0"/>
                  </a:moveTo>
                  <a:cubicBezTo>
                    <a:pt x="1763" y="0"/>
                    <a:pt x="0" y="1733"/>
                    <a:pt x="0" y="3891"/>
                  </a:cubicBezTo>
                  <a:lnTo>
                    <a:pt x="0" y="57569"/>
                  </a:lnTo>
                  <a:cubicBezTo>
                    <a:pt x="0" y="59727"/>
                    <a:pt x="1763" y="61460"/>
                    <a:pt x="3921" y="61460"/>
                  </a:cubicBezTo>
                  <a:lnTo>
                    <a:pt x="52950" y="61460"/>
                  </a:lnTo>
                  <a:cubicBezTo>
                    <a:pt x="55108" y="61460"/>
                    <a:pt x="56840" y="59727"/>
                    <a:pt x="56840" y="57569"/>
                  </a:cubicBezTo>
                  <a:lnTo>
                    <a:pt x="56840" y="3891"/>
                  </a:lnTo>
                  <a:cubicBezTo>
                    <a:pt x="56840" y="1733"/>
                    <a:pt x="55108" y="0"/>
                    <a:pt x="52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1"/>
            <p:cNvSpPr/>
            <p:nvPr/>
          </p:nvSpPr>
          <p:spPr>
            <a:xfrm>
              <a:off x="5772842" y="1492585"/>
              <a:ext cx="3314541" cy="3585386"/>
            </a:xfrm>
            <a:custGeom>
              <a:avLst/>
              <a:gdLst/>
              <a:ahLst/>
              <a:cxnLst/>
              <a:rect l="l" t="t" r="r" b="b"/>
              <a:pathLst>
                <a:path w="56841" h="61491" extrusionOk="0">
                  <a:moveTo>
                    <a:pt x="3922" y="0"/>
                  </a:moveTo>
                  <a:cubicBezTo>
                    <a:pt x="1764" y="0"/>
                    <a:pt x="1" y="1763"/>
                    <a:pt x="1" y="3921"/>
                  </a:cubicBezTo>
                  <a:lnTo>
                    <a:pt x="1" y="57569"/>
                  </a:lnTo>
                  <a:cubicBezTo>
                    <a:pt x="1" y="59727"/>
                    <a:pt x="1764" y="61490"/>
                    <a:pt x="3922" y="61490"/>
                  </a:cubicBezTo>
                  <a:lnTo>
                    <a:pt x="52950" y="61490"/>
                  </a:lnTo>
                  <a:cubicBezTo>
                    <a:pt x="55108" y="61490"/>
                    <a:pt x="56841" y="59727"/>
                    <a:pt x="56841" y="57569"/>
                  </a:cubicBezTo>
                  <a:lnTo>
                    <a:pt x="56841" y="3921"/>
                  </a:lnTo>
                  <a:cubicBezTo>
                    <a:pt x="56841" y="1763"/>
                    <a:pt x="55108" y="0"/>
                    <a:pt x="5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1"/>
            <p:cNvSpPr/>
            <p:nvPr/>
          </p:nvSpPr>
          <p:spPr>
            <a:xfrm>
              <a:off x="5772842" y="1492585"/>
              <a:ext cx="3314556" cy="744426"/>
            </a:xfrm>
            <a:custGeom>
              <a:avLst/>
              <a:gdLst/>
              <a:ahLst/>
              <a:cxnLst/>
              <a:rect l="l" t="t" r="r" b="b"/>
              <a:pathLst>
                <a:path w="56841" h="12767" extrusionOk="0">
                  <a:moveTo>
                    <a:pt x="3922" y="0"/>
                  </a:moveTo>
                  <a:cubicBezTo>
                    <a:pt x="1764" y="0"/>
                    <a:pt x="1" y="1763"/>
                    <a:pt x="1" y="3921"/>
                  </a:cubicBezTo>
                  <a:lnTo>
                    <a:pt x="1" y="12766"/>
                  </a:lnTo>
                  <a:lnTo>
                    <a:pt x="56841" y="12766"/>
                  </a:lnTo>
                  <a:lnTo>
                    <a:pt x="56841" y="3921"/>
                  </a:lnTo>
                  <a:cubicBezTo>
                    <a:pt x="56841" y="1763"/>
                    <a:pt x="55108" y="0"/>
                    <a:pt x="52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1"/>
            <p:cNvSpPr/>
            <p:nvPr/>
          </p:nvSpPr>
          <p:spPr>
            <a:xfrm>
              <a:off x="5772842" y="1492585"/>
              <a:ext cx="3314556" cy="3585453"/>
            </a:xfrm>
            <a:custGeom>
              <a:avLst/>
              <a:gdLst/>
              <a:ahLst/>
              <a:cxnLst/>
              <a:rect l="l" t="t" r="r" b="b"/>
              <a:pathLst>
                <a:path w="56841" h="61491" fill="none" extrusionOk="0">
                  <a:moveTo>
                    <a:pt x="56841" y="3921"/>
                  </a:moveTo>
                  <a:lnTo>
                    <a:pt x="56841" y="57569"/>
                  </a:lnTo>
                  <a:cubicBezTo>
                    <a:pt x="56841" y="59727"/>
                    <a:pt x="55108" y="61490"/>
                    <a:pt x="52950" y="61490"/>
                  </a:cubicBezTo>
                  <a:lnTo>
                    <a:pt x="3922" y="61490"/>
                  </a:lnTo>
                  <a:cubicBezTo>
                    <a:pt x="1764" y="61490"/>
                    <a:pt x="1" y="59727"/>
                    <a:pt x="1" y="57569"/>
                  </a:cubicBezTo>
                  <a:lnTo>
                    <a:pt x="1" y="3921"/>
                  </a:lnTo>
                  <a:cubicBezTo>
                    <a:pt x="1" y="1763"/>
                    <a:pt x="1764" y="0"/>
                    <a:pt x="3922" y="0"/>
                  </a:cubicBezTo>
                  <a:lnTo>
                    <a:pt x="52950" y="0"/>
                  </a:lnTo>
                  <a:cubicBezTo>
                    <a:pt x="55108" y="0"/>
                    <a:pt x="56841" y="1763"/>
                    <a:pt x="56841" y="39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1"/>
            <p:cNvSpPr/>
            <p:nvPr/>
          </p:nvSpPr>
          <p:spPr>
            <a:xfrm>
              <a:off x="5772842" y="1492585"/>
              <a:ext cx="3314556" cy="744426"/>
            </a:xfrm>
            <a:custGeom>
              <a:avLst/>
              <a:gdLst/>
              <a:ahLst/>
              <a:cxnLst/>
              <a:rect l="l" t="t" r="r" b="b"/>
              <a:pathLst>
                <a:path w="56841" h="12767" fill="none" extrusionOk="0">
                  <a:moveTo>
                    <a:pt x="56841" y="3921"/>
                  </a:moveTo>
                  <a:lnTo>
                    <a:pt x="56841" y="12766"/>
                  </a:lnTo>
                  <a:lnTo>
                    <a:pt x="1" y="12766"/>
                  </a:lnTo>
                  <a:lnTo>
                    <a:pt x="1" y="3921"/>
                  </a:lnTo>
                  <a:cubicBezTo>
                    <a:pt x="1" y="1763"/>
                    <a:pt x="1764" y="0"/>
                    <a:pt x="3922" y="0"/>
                  </a:cubicBezTo>
                  <a:lnTo>
                    <a:pt x="52950" y="0"/>
                  </a:lnTo>
                  <a:cubicBezTo>
                    <a:pt x="55108" y="0"/>
                    <a:pt x="56841" y="1763"/>
                    <a:pt x="56841" y="392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1"/>
            <p:cNvSpPr/>
            <p:nvPr/>
          </p:nvSpPr>
          <p:spPr>
            <a:xfrm>
              <a:off x="6308153" y="1276319"/>
              <a:ext cx="85137" cy="421863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0" y="335"/>
                    <a:pt x="0" y="730"/>
                  </a:cubicBezTo>
                  <a:lnTo>
                    <a:pt x="0" y="6506"/>
                  </a:lnTo>
                  <a:cubicBezTo>
                    <a:pt x="0" y="6901"/>
                    <a:pt x="335" y="7235"/>
                    <a:pt x="730" y="7235"/>
                  </a:cubicBezTo>
                  <a:cubicBezTo>
                    <a:pt x="1155" y="7235"/>
                    <a:pt x="1459" y="6901"/>
                    <a:pt x="1459" y="6506"/>
                  </a:cubicBezTo>
                  <a:lnTo>
                    <a:pt x="1459" y="730"/>
                  </a:lnTo>
                  <a:cubicBezTo>
                    <a:pt x="1459" y="335"/>
                    <a:pt x="1155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1"/>
            <p:cNvSpPr/>
            <p:nvPr/>
          </p:nvSpPr>
          <p:spPr>
            <a:xfrm>
              <a:off x="6733545" y="1276319"/>
              <a:ext cx="86886" cy="421863"/>
            </a:xfrm>
            <a:custGeom>
              <a:avLst/>
              <a:gdLst/>
              <a:ahLst/>
              <a:cxnLst/>
              <a:rect l="l" t="t" r="r" b="b"/>
              <a:pathLst>
                <a:path w="1490" h="7235" extrusionOk="0">
                  <a:moveTo>
                    <a:pt x="760" y="1"/>
                  </a:moveTo>
                  <a:cubicBezTo>
                    <a:pt x="335" y="1"/>
                    <a:pt x="0" y="335"/>
                    <a:pt x="0" y="730"/>
                  </a:cubicBezTo>
                  <a:lnTo>
                    <a:pt x="0" y="6506"/>
                  </a:lnTo>
                  <a:cubicBezTo>
                    <a:pt x="0" y="6901"/>
                    <a:pt x="335" y="7235"/>
                    <a:pt x="760" y="7235"/>
                  </a:cubicBezTo>
                  <a:cubicBezTo>
                    <a:pt x="1155" y="7235"/>
                    <a:pt x="1490" y="6901"/>
                    <a:pt x="1490" y="6506"/>
                  </a:cubicBezTo>
                  <a:lnTo>
                    <a:pt x="1490" y="730"/>
                  </a:lnTo>
                  <a:cubicBezTo>
                    <a:pt x="1490" y="335"/>
                    <a:pt x="1155" y="1"/>
                    <a:pt x="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1"/>
            <p:cNvSpPr/>
            <p:nvPr/>
          </p:nvSpPr>
          <p:spPr>
            <a:xfrm>
              <a:off x="7160686" y="1276319"/>
              <a:ext cx="85137" cy="421863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30" y="7235"/>
                  </a:cubicBezTo>
                  <a:cubicBezTo>
                    <a:pt x="1125" y="7235"/>
                    <a:pt x="1460" y="6901"/>
                    <a:pt x="1460" y="6506"/>
                  </a:cubicBezTo>
                  <a:lnTo>
                    <a:pt x="1460" y="730"/>
                  </a:lnTo>
                  <a:cubicBezTo>
                    <a:pt x="1460" y="33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1"/>
            <p:cNvSpPr/>
            <p:nvPr/>
          </p:nvSpPr>
          <p:spPr>
            <a:xfrm>
              <a:off x="7586078" y="1276319"/>
              <a:ext cx="85137" cy="421863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30" y="7235"/>
                  </a:cubicBezTo>
                  <a:cubicBezTo>
                    <a:pt x="1156" y="7235"/>
                    <a:pt x="1460" y="6901"/>
                    <a:pt x="1460" y="6506"/>
                  </a:cubicBezTo>
                  <a:lnTo>
                    <a:pt x="1460" y="730"/>
                  </a:lnTo>
                  <a:cubicBezTo>
                    <a:pt x="1460" y="335"/>
                    <a:pt x="1156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1"/>
            <p:cNvSpPr/>
            <p:nvPr/>
          </p:nvSpPr>
          <p:spPr>
            <a:xfrm>
              <a:off x="8011469" y="1276319"/>
              <a:ext cx="86886" cy="421863"/>
            </a:xfrm>
            <a:custGeom>
              <a:avLst/>
              <a:gdLst/>
              <a:ahLst/>
              <a:cxnLst/>
              <a:rect l="l" t="t" r="r" b="b"/>
              <a:pathLst>
                <a:path w="1490" h="7235" extrusionOk="0">
                  <a:moveTo>
                    <a:pt x="76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60" y="7235"/>
                  </a:cubicBezTo>
                  <a:cubicBezTo>
                    <a:pt x="1156" y="7235"/>
                    <a:pt x="1490" y="6901"/>
                    <a:pt x="1490" y="6506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1"/>
            <p:cNvSpPr/>
            <p:nvPr/>
          </p:nvSpPr>
          <p:spPr>
            <a:xfrm>
              <a:off x="8438610" y="1276319"/>
              <a:ext cx="85137" cy="421863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30" y="7235"/>
                  </a:cubicBezTo>
                  <a:cubicBezTo>
                    <a:pt x="1126" y="7235"/>
                    <a:pt x="1460" y="6901"/>
                    <a:pt x="1460" y="6506"/>
                  </a:cubicBezTo>
                  <a:lnTo>
                    <a:pt x="1460" y="730"/>
                  </a:lnTo>
                  <a:cubicBezTo>
                    <a:pt x="1460" y="335"/>
                    <a:pt x="1126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61"/>
            <p:cNvGrpSpPr/>
            <p:nvPr/>
          </p:nvGrpSpPr>
          <p:grpSpPr>
            <a:xfrm>
              <a:off x="5934267" y="3293452"/>
              <a:ext cx="2980749" cy="1624781"/>
              <a:chOff x="-2837350" y="2236425"/>
              <a:chExt cx="2228775" cy="1215100"/>
            </a:xfrm>
          </p:grpSpPr>
          <p:sp>
            <p:nvSpPr>
              <p:cNvPr id="657" name="Google Shape;657;p61"/>
              <p:cNvSpPr/>
              <p:nvPr/>
            </p:nvSpPr>
            <p:spPr>
              <a:xfrm>
                <a:off x="-2792525" y="2236425"/>
                <a:ext cx="600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132" extrusionOk="0">
                    <a:moveTo>
                      <a:pt x="1216" y="1"/>
                    </a:moveTo>
                    <a:cubicBezTo>
                      <a:pt x="912" y="1"/>
                      <a:pt x="639" y="92"/>
                      <a:pt x="426" y="244"/>
                    </a:cubicBezTo>
                    <a:cubicBezTo>
                      <a:pt x="244" y="396"/>
                      <a:pt x="122" y="609"/>
                      <a:pt x="122" y="913"/>
                    </a:cubicBezTo>
                    <a:cubicBezTo>
                      <a:pt x="122" y="1186"/>
                      <a:pt x="213" y="1399"/>
                      <a:pt x="365" y="1551"/>
                    </a:cubicBezTo>
                    <a:cubicBezTo>
                      <a:pt x="548" y="1673"/>
                      <a:pt x="791" y="1794"/>
                      <a:pt x="1156" y="1855"/>
                    </a:cubicBezTo>
                    <a:cubicBezTo>
                      <a:pt x="1368" y="1916"/>
                      <a:pt x="1520" y="1976"/>
                      <a:pt x="1612" y="2037"/>
                    </a:cubicBezTo>
                    <a:cubicBezTo>
                      <a:pt x="1672" y="2068"/>
                      <a:pt x="1703" y="2159"/>
                      <a:pt x="1703" y="2250"/>
                    </a:cubicBezTo>
                    <a:cubicBezTo>
                      <a:pt x="1703" y="2341"/>
                      <a:pt x="1672" y="2402"/>
                      <a:pt x="1612" y="2463"/>
                    </a:cubicBezTo>
                    <a:cubicBezTo>
                      <a:pt x="1520" y="2524"/>
                      <a:pt x="1429" y="2554"/>
                      <a:pt x="1308" y="2554"/>
                    </a:cubicBezTo>
                    <a:cubicBezTo>
                      <a:pt x="1034" y="2554"/>
                      <a:pt x="730" y="2402"/>
                      <a:pt x="396" y="2098"/>
                    </a:cubicBezTo>
                    <a:lnTo>
                      <a:pt x="1" y="2615"/>
                    </a:lnTo>
                    <a:cubicBezTo>
                      <a:pt x="396" y="2949"/>
                      <a:pt x="821" y="3132"/>
                      <a:pt x="1308" y="3132"/>
                    </a:cubicBezTo>
                    <a:cubicBezTo>
                      <a:pt x="1642" y="3132"/>
                      <a:pt x="1915" y="3040"/>
                      <a:pt x="2098" y="2888"/>
                    </a:cubicBezTo>
                    <a:cubicBezTo>
                      <a:pt x="2311" y="2706"/>
                      <a:pt x="2402" y="2493"/>
                      <a:pt x="2402" y="2220"/>
                    </a:cubicBezTo>
                    <a:cubicBezTo>
                      <a:pt x="2402" y="1946"/>
                      <a:pt x="2341" y="1733"/>
                      <a:pt x="2189" y="1612"/>
                    </a:cubicBezTo>
                    <a:cubicBezTo>
                      <a:pt x="2007" y="1460"/>
                      <a:pt x="1794" y="1369"/>
                      <a:pt x="1490" y="1277"/>
                    </a:cubicBezTo>
                    <a:cubicBezTo>
                      <a:pt x="1216" y="1217"/>
                      <a:pt x="1034" y="1156"/>
                      <a:pt x="943" y="1095"/>
                    </a:cubicBezTo>
                    <a:cubicBezTo>
                      <a:pt x="882" y="1034"/>
                      <a:pt x="821" y="973"/>
                      <a:pt x="821" y="882"/>
                    </a:cubicBezTo>
                    <a:cubicBezTo>
                      <a:pt x="821" y="791"/>
                      <a:pt x="882" y="730"/>
                      <a:pt x="943" y="669"/>
                    </a:cubicBezTo>
                    <a:cubicBezTo>
                      <a:pt x="1004" y="609"/>
                      <a:pt x="1095" y="609"/>
                      <a:pt x="1186" y="609"/>
                    </a:cubicBezTo>
                    <a:cubicBezTo>
                      <a:pt x="1460" y="609"/>
                      <a:pt x="1733" y="700"/>
                      <a:pt x="2007" y="882"/>
                    </a:cubicBezTo>
                    <a:lnTo>
                      <a:pt x="2341" y="396"/>
                    </a:lnTo>
                    <a:cubicBezTo>
                      <a:pt x="2189" y="274"/>
                      <a:pt x="2037" y="183"/>
                      <a:pt x="1824" y="92"/>
                    </a:cubicBezTo>
                    <a:cubicBezTo>
                      <a:pt x="1612" y="31"/>
                      <a:pt x="1429" y="1"/>
                      <a:pt x="12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61"/>
              <p:cNvSpPr/>
              <p:nvPr/>
            </p:nvSpPr>
            <p:spPr>
              <a:xfrm>
                <a:off x="-2447525" y="2237950"/>
                <a:ext cx="851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041" extrusionOk="0">
                    <a:moveTo>
                      <a:pt x="0" y="1"/>
                    </a:moveTo>
                    <a:lnTo>
                      <a:pt x="0" y="3040"/>
                    </a:lnTo>
                    <a:lnTo>
                      <a:pt x="669" y="3040"/>
                    </a:lnTo>
                    <a:lnTo>
                      <a:pt x="669" y="1125"/>
                    </a:lnTo>
                    <a:lnTo>
                      <a:pt x="1490" y="2797"/>
                    </a:lnTo>
                    <a:lnTo>
                      <a:pt x="1885" y="2797"/>
                    </a:lnTo>
                    <a:lnTo>
                      <a:pt x="2705" y="1125"/>
                    </a:lnTo>
                    <a:lnTo>
                      <a:pt x="2705" y="3040"/>
                    </a:lnTo>
                    <a:lnTo>
                      <a:pt x="3405" y="3040"/>
                    </a:lnTo>
                    <a:lnTo>
                      <a:pt x="3405" y="1"/>
                    </a:lnTo>
                    <a:lnTo>
                      <a:pt x="2462" y="1"/>
                    </a:lnTo>
                    <a:lnTo>
                      <a:pt x="1702" y="1672"/>
                    </a:lnTo>
                    <a:lnTo>
                      <a:pt x="9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61"/>
              <p:cNvSpPr/>
              <p:nvPr/>
            </p:nvSpPr>
            <p:spPr>
              <a:xfrm>
                <a:off x="-2099500" y="2237950"/>
                <a:ext cx="60050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041" extrusionOk="0">
                    <a:moveTo>
                      <a:pt x="0" y="1"/>
                    </a:moveTo>
                    <a:lnTo>
                      <a:pt x="0" y="608"/>
                    </a:lnTo>
                    <a:lnTo>
                      <a:pt x="882" y="608"/>
                    </a:lnTo>
                    <a:lnTo>
                      <a:pt x="882" y="3040"/>
                    </a:lnTo>
                    <a:lnTo>
                      <a:pt x="1551" y="3040"/>
                    </a:lnTo>
                    <a:lnTo>
                      <a:pt x="1551" y="608"/>
                    </a:lnTo>
                    <a:lnTo>
                      <a:pt x="2402" y="608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61"/>
              <p:cNvSpPr/>
              <p:nvPr/>
            </p:nvSpPr>
            <p:spPr>
              <a:xfrm>
                <a:off x="-1769700" y="2237950"/>
                <a:ext cx="1117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3041" extrusionOk="0">
                    <a:moveTo>
                      <a:pt x="0" y="1"/>
                    </a:moveTo>
                    <a:lnTo>
                      <a:pt x="1064" y="3040"/>
                    </a:lnTo>
                    <a:lnTo>
                      <a:pt x="1581" y="3040"/>
                    </a:lnTo>
                    <a:lnTo>
                      <a:pt x="2249" y="943"/>
                    </a:lnTo>
                    <a:lnTo>
                      <a:pt x="2918" y="3040"/>
                    </a:lnTo>
                    <a:lnTo>
                      <a:pt x="3405" y="3040"/>
                    </a:lnTo>
                    <a:lnTo>
                      <a:pt x="4468" y="1"/>
                    </a:lnTo>
                    <a:lnTo>
                      <a:pt x="3739" y="1"/>
                    </a:lnTo>
                    <a:lnTo>
                      <a:pt x="3131" y="1764"/>
                    </a:lnTo>
                    <a:lnTo>
                      <a:pt x="2584" y="1"/>
                    </a:lnTo>
                    <a:lnTo>
                      <a:pt x="1885" y="1"/>
                    </a:lnTo>
                    <a:lnTo>
                      <a:pt x="1338" y="1764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61"/>
              <p:cNvSpPr/>
              <p:nvPr/>
            </p:nvSpPr>
            <p:spPr>
              <a:xfrm>
                <a:off x="-1407250" y="2237950"/>
                <a:ext cx="6007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3041" extrusionOk="0">
                    <a:moveTo>
                      <a:pt x="1" y="1"/>
                    </a:moveTo>
                    <a:lnTo>
                      <a:pt x="1" y="608"/>
                    </a:lnTo>
                    <a:lnTo>
                      <a:pt x="882" y="608"/>
                    </a:lnTo>
                    <a:lnTo>
                      <a:pt x="882" y="3040"/>
                    </a:lnTo>
                    <a:lnTo>
                      <a:pt x="1551" y="3040"/>
                    </a:lnTo>
                    <a:lnTo>
                      <a:pt x="1551" y="608"/>
                    </a:lnTo>
                    <a:lnTo>
                      <a:pt x="2402" y="608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61"/>
              <p:cNvSpPr/>
              <p:nvPr/>
            </p:nvSpPr>
            <p:spPr>
              <a:xfrm>
                <a:off x="-1053900" y="2237950"/>
                <a:ext cx="51700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3041" extrusionOk="0">
                    <a:moveTo>
                      <a:pt x="1" y="1"/>
                    </a:moveTo>
                    <a:lnTo>
                      <a:pt x="1" y="3040"/>
                    </a:lnTo>
                    <a:lnTo>
                      <a:pt x="670" y="3040"/>
                    </a:lnTo>
                    <a:lnTo>
                      <a:pt x="670" y="1855"/>
                    </a:lnTo>
                    <a:lnTo>
                      <a:pt x="2007" y="1855"/>
                    </a:lnTo>
                    <a:lnTo>
                      <a:pt x="2007" y="1247"/>
                    </a:lnTo>
                    <a:lnTo>
                      <a:pt x="670" y="1247"/>
                    </a:lnTo>
                    <a:lnTo>
                      <a:pt x="670" y="608"/>
                    </a:lnTo>
                    <a:lnTo>
                      <a:pt x="2068" y="608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61"/>
              <p:cNvSpPr/>
              <p:nvPr/>
            </p:nvSpPr>
            <p:spPr>
              <a:xfrm>
                <a:off x="-715725" y="2236425"/>
                <a:ext cx="600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132" extrusionOk="0">
                    <a:moveTo>
                      <a:pt x="1216" y="1"/>
                    </a:moveTo>
                    <a:cubicBezTo>
                      <a:pt x="912" y="1"/>
                      <a:pt x="638" y="92"/>
                      <a:pt x="426" y="244"/>
                    </a:cubicBezTo>
                    <a:cubicBezTo>
                      <a:pt x="213" y="396"/>
                      <a:pt x="122" y="609"/>
                      <a:pt x="122" y="913"/>
                    </a:cubicBezTo>
                    <a:cubicBezTo>
                      <a:pt x="122" y="1186"/>
                      <a:pt x="213" y="1399"/>
                      <a:pt x="365" y="1551"/>
                    </a:cubicBezTo>
                    <a:cubicBezTo>
                      <a:pt x="547" y="1673"/>
                      <a:pt x="790" y="1794"/>
                      <a:pt x="1155" y="1855"/>
                    </a:cubicBezTo>
                    <a:cubicBezTo>
                      <a:pt x="1368" y="1916"/>
                      <a:pt x="1520" y="1976"/>
                      <a:pt x="1581" y="2037"/>
                    </a:cubicBezTo>
                    <a:cubicBezTo>
                      <a:pt x="1672" y="2068"/>
                      <a:pt x="1702" y="2159"/>
                      <a:pt x="1702" y="2250"/>
                    </a:cubicBezTo>
                    <a:cubicBezTo>
                      <a:pt x="1702" y="2341"/>
                      <a:pt x="1672" y="2402"/>
                      <a:pt x="1611" y="2463"/>
                    </a:cubicBezTo>
                    <a:cubicBezTo>
                      <a:pt x="1520" y="2524"/>
                      <a:pt x="1429" y="2554"/>
                      <a:pt x="1307" y="2554"/>
                    </a:cubicBezTo>
                    <a:cubicBezTo>
                      <a:pt x="1033" y="2554"/>
                      <a:pt x="730" y="2402"/>
                      <a:pt x="395" y="2098"/>
                    </a:cubicBezTo>
                    <a:lnTo>
                      <a:pt x="0" y="2615"/>
                    </a:lnTo>
                    <a:cubicBezTo>
                      <a:pt x="395" y="2949"/>
                      <a:pt x="821" y="3132"/>
                      <a:pt x="1307" y="3132"/>
                    </a:cubicBezTo>
                    <a:cubicBezTo>
                      <a:pt x="1641" y="3132"/>
                      <a:pt x="1885" y="3040"/>
                      <a:pt x="2097" y="2888"/>
                    </a:cubicBezTo>
                    <a:cubicBezTo>
                      <a:pt x="2310" y="2706"/>
                      <a:pt x="2401" y="2493"/>
                      <a:pt x="2401" y="2220"/>
                    </a:cubicBezTo>
                    <a:cubicBezTo>
                      <a:pt x="2401" y="1946"/>
                      <a:pt x="2340" y="1733"/>
                      <a:pt x="2158" y="1612"/>
                    </a:cubicBezTo>
                    <a:cubicBezTo>
                      <a:pt x="2006" y="1460"/>
                      <a:pt x="1793" y="1369"/>
                      <a:pt x="1489" y="1277"/>
                    </a:cubicBezTo>
                    <a:cubicBezTo>
                      <a:pt x="1216" y="1217"/>
                      <a:pt x="1033" y="1156"/>
                      <a:pt x="942" y="1095"/>
                    </a:cubicBezTo>
                    <a:cubicBezTo>
                      <a:pt x="881" y="1034"/>
                      <a:pt x="821" y="973"/>
                      <a:pt x="821" y="882"/>
                    </a:cubicBezTo>
                    <a:cubicBezTo>
                      <a:pt x="821" y="791"/>
                      <a:pt x="851" y="730"/>
                      <a:pt x="942" y="669"/>
                    </a:cubicBezTo>
                    <a:cubicBezTo>
                      <a:pt x="1003" y="609"/>
                      <a:pt x="1094" y="609"/>
                      <a:pt x="1185" y="609"/>
                    </a:cubicBezTo>
                    <a:cubicBezTo>
                      <a:pt x="1459" y="609"/>
                      <a:pt x="1733" y="700"/>
                      <a:pt x="2006" y="882"/>
                    </a:cubicBezTo>
                    <a:lnTo>
                      <a:pt x="2340" y="396"/>
                    </a:lnTo>
                    <a:cubicBezTo>
                      <a:pt x="2189" y="274"/>
                      <a:pt x="2006" y="183"/>
                      <a:pt x="1824" y="92"/>
                    </a:cubicBezTo>
                    <a:cubicBezTo>
                      <a:pt x="1611" y="31"/>
                      <a:pt x="1398" y="1"/>
                      <a:pt x="12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61"/>
              <p:cNvSpPr/>
              <p:nvPr/>
            </p:nvSpPr>
            <p:spPr>
              <a:xfrm>
                <a:off x="-1762875" y="2473525"/>
                <a:ext cx="3802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3709" extrusionOk="0">
                    <a:moveTo>
                      <a:pt x="1" y="0"/>
                    </a:moveTo>
                    <a:lnTo>
                      <a:pt x="1" y="730"/>
                    </a:lnTo>
                    <a:lnTo>
                      <a:pt x="700" y="730"/>
                    </a:lnTo>
                    <a:lnTo>
                      <a:pt x="700" y="3708"/>
                    </a:lnTo>
                    <a:lnTo>
                      <a:pt x="1521" y="3708"/>
                    </a:lnTo>
                    <a:lnTo>
                      <a:pt x="15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61"/>
              <p:cNvSpPr/>
              <p:nvPr/>
            </p:nvSpPr>
            <p:spPr>
              <a:xfrm>
                <a:off x="-1411050" y="2472000"/>
                <a:ext cx="669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770" extrusionOk="0">
                    <a:moveTo>
                      <a:pt x="1369" y="0"/>
                    </a:moveTo>
                    <a:cubicBezTo>
                      <a:pt x="1034" y="0"/>
                      <a:pt x="761" y="61"/>
                      <a:pt x="578" y="183"/>
                    </a:cubicBezTo>
                    <a:cubicBezTo>
                      <a:pt x="366" y="335"/>
                      <a:pt x="183" y="548"/>
                      <a:pt x="1" y="791"/>
                    </a:cubicBezTo>
                    <a:lnTo>
                      <a:pt x="670" y="1186"/>
                    </a:lnTo>
                    <a:cubicBezTo>
                      <a:pt x="882" y="851"/>
                      <a:pt x="1095" y="699"/>
                      <a:pt x="1338" y="699"/>
                    </a:cubicBezTo>
                    <a:cubicBezTo>
                      <a:pt x="1460" y="699"/>
                      <a:pt x="1551" y="730"/>
                      <a:pt x="1642" y="821"/>
                    </a:cubicBezTo>
                    <a:cubicBezTo>
                      <a:pt x="1703" y="912"/>
                      <a:pt x="1764" y="1003"/>
                      <a:pt x="1764" y="1125"/>
                    </a:cubicBezTo>
                    <a:cubicBezTo>
                      <a:pt x="1764" y="1247"/>
                      <a:pt x="1703" y="1368"/>
                      <a:pt x="1612" y="1520"/>
                    </a:cubicBezTo>
                    <a:cubicBezTo>
                      <a:pt x="1521" y="1642"/>
                      <a:pt x="1369" y="1824"/>
                      <a:pt x="1156" y="2037"/>
                    </a:cubicBezTo>
                    <a:lnTo>
                      <a:pt x="62" y="3162"/>
                    </a:lnTo>
                    <a:lnTo>
                      <a:pt x="62" y="3769"/>
                    </a:lnTo>
                    <a:lnTo>
                      <a:pt x="2676" y="3769"/>
                    </a:lnTo>
                    <a:lnTo>
                      <a:pt x="2676" y="3040"/>
                    </a:lnTo>
                    <a:lnTo>
                      <a:pt x="1217" y="3040"/>
                    </a:lnTo>
                    <a:lnTo>
                      <a:pt x="1885" y="2341"/>
                    </a:lnTo>
                    <a:cubicBezTo>
                      <a:pt x="2159" y="2067"/>
                      <a:pt x="2311" y="1855"/>
                      <a:pt x="2433" y="1672"/>
                    </a:cubicBezTo>
                    <a:cubicBezTo>
                      <a:pt x="2524" y="1490"/>
                      <a:pt x="2554" y="1307"/>
                      <a:pt x="2554" y="1125"/>
                    </a:cubicBezTo>
                    <a:cubicBezTo>
                      <a:pt x="2554" y="760"/>
                      <a:pt x="2433" y="487"/>
                      <a:pt x="2189" y="304"/>
                    </a:cubicBezTo>
                    <a:cubicBezTo>
                      <a:pt x="1946" y="92"/>
                      <a:pt x="1673" y="0"/>
                      <a:pt x="13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61"/>
              <p:cNvSpPr/>
              <p:nvPr/>
            </p:nvSpPr>
            <p:spPr>
              <a:xfrm>
                <a:off x="-1066800" y="2473525"/>
                <a:ext cx="66125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770" extrusionOk="0">
                    <a:moveTo>
                      <a:pt x="213" y="0"/>
                    </a:moveTo>
                    <a:lnTo>
                      <a:pt x="213" y="699"/>
                    </a:lnTo>
                    <a:lnTo>
                      <a:pt x="1368" y="699"/>
                    </a:lnTo>
                    <a:lnTo>
                      <a:pt x="669" y="1550"/>
                    </a:lnTo>
                    <a:lnTo>
                      <a:pt x="669" y="2158"/>
                    </a:lnTo>
                    <a:cubicBezTo>
                      <a:pt x="882" y="2097"/>
                      <a:pt x="1034" y="2067"/>
                      <a:pt x="1155" y="2067"/>
                    </a:cubicBezTo>
                    <a:cubicBezTo>
                      <a:pt x="1368" y="2067"/>
                      <a:pt x="1550" y="2097"/>
                      <a:pt x="1672" y="2189"/>
                    </a:cubicBezTo>
                    <a:cubicBezTo>
                      <a:pt x="1794" y="2280"/>
                      <a:pt x="1854" y="2401"/>
                      <a:pt x="1854" y="2553"/>
                    </a:cubicBezTo>
                    <a:cubicBezTo>
                      <a:pt x="1854" y="2705"/>
                      <a:pt x="1794" y="2827"/>
                      <a:pt x="1702" y="2918"/>
                    </a:cubicBezTo>
                    <a:cubicBezTo>
                      <a:pt x="1581" y="3009"/>
                      <a:pt x="1459" y="3040"/>
                      <a:pt x="1277" y="3040"/>
                    </a:cubicBezTo>
                    <a:cubicBezTo>
                      <a:pt x="1003" y="3040"/>
                      <a:pt x="699" y="2918"/>
                      <a:pt x="335" y="2675"/>
                    </a:cubicBezTo>
                    <a:lnTo>
                      <a:pt x="0" y="3313"/>
                    </a:lnTo>
                    <a:cubicBezTo>
                      <a:pt x="426" y="3617"/>
                      <a:pt x="851" y="3769"/>
                      <a:pt x="1246" y="3769"/>
                    </a:cubicBezTo>
                    <a:cubicBezTo>
                      <a:pt x="1672" y="3769"/>
                      <a:pt x="2006" y="3648"/>
                      <a:pt x="2249" y="3435"/>
                    </a:cubicBezTo>
                    <a:cubicBezTo>
                      <a:pt x="2523" y="3192"/>
                      <a:pt x="2645" y="2888"/>
                      <a:pt x="2645" y="2493"/>
                    </a:cubicBezTo>
                    <a:cubicBezTo>
                      <a:pt x="2645" y="2249"/>
                      <a:pt x="2584" y="2006"/>
                      <a:pt x="2401" y="1824"/>
                    </a:cubicBezTo>
                    <a:cubicBezTo>
                      <a:pt x="2249" y="1611"/>
                      <a:pt x="2037" y="1490"/>
                      <a:pt x="1733" y="1429"/>
                    </a:cubicBezTo>
                    <a:lnTo>
                      <a:pt x="2493" y="578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61"/>
              <p:cNvSpPr/>
              <p:nvPr/>
            </p:nvSpPr>
            <p:spPr>
              <a:xfrm>
                <a:off x="-720300" y="2473525"/>
                <a:ext cx="676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3709" extrusionOk="0">
                    <a:moveTo>
                      <a:pt x="1308" y="0"/>
                    </a:moveTo>
                    <a:lnTo>
                      <a:pt x="1" y="2189"/>
                    </a:lnTo>
                    <a:lnTo>
                      <a:pt x="1" y="2827"/>
                    </a:lnTo>
                    <a:lnTo>
                      <a:pt x="1490" y="2827"/>
                    </a:lnTo>
                    <a:lnTo>
                      <a:pt x="1490" y="3708"/>
                    </a:lnTo>
                    <a:lnTo>
                      <a:pt x="2280" y="3708"/>
                    </a:lnTo>
                    <a:lnTo>
                      <a:pt x="2280" y="2827"/>
                    </a:lnTo>
                    <a:lnTo>
                      <a:pt x="2706" y="2827"/>
                    </a:lnTo>
                    <a:lnTo>
                      <a:pt x="2706" y="2128"/>
                    </a:lnTo>
                    <a:lnTo>
                      <a:pt x="2280" y="2128"/>
                    </a:lnTo>
                    <a:lnTo>
                      <a:pt x="2280" y="1459"/>
                    </a:lnTo>
                    <a:lnTo>
                      <a:pt x="1490" y="1459"/>
                    </a:lnTo>
                    <a:lnTo>
                      <a:pt x="1490" y="2128"/>
                    </a:lnTo>
                    <a:lnTo>
                      <a:pt x="943" y="2128"/>
                    </a:lnTo>
                    <a:lnTo>
                      <a:pt x="2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61"/>
              <p:cNvSpPr/>
              <p:nvPr/>
            </p:nvSpPr>
            <p:spPr>
              <a:xfrm>
                <a:off x="-2795575" y="2694650"/>
                <a:ext cx="6615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3770" extrusionOk="0">
                    <a:moveTo>
                      <a:pt x="183" y="0"/>
                    </a:moveTo>
                    <a:lnTo>
                      <a:pt x="183" y="1824"/>
                    </a:lnTo>
                    <a:lnTo>
                      <a:pt x="548" y="2189"/>
                    </a:lnTo>
                    <a:cubicBezTo>
                      <a:pt x="791" y="2067"/>
                      <a:pt x="1004" y="1976"/>
                      <a:pt x="1186" y="1976"/>
                    </a:cubicBezTo>
                    <a:cubicBezTo>
                      <a:pt x="1369" y="1976"/>
                      <a:pt x="1521" y="2037"/>
                      <a:pt x="1642" y="2128"/>
                    </a:cubicBezTo>
                    <a:cubicBezTo>
                      <a:pt x="1764" y="2219"/>
                      <a:pt x="1825" y="2341"/>
                      <a:pt x="1825" y="2523"/>
                    </a:cubicBezTo>
                    <a:cubicBezTo>
                      <a:pt x="1825" y="2675"/>
                      <a:pt x="1764" y="2797"/>
                      <a:pt x="1673" y="2888"/>
                    </a:cubicBezTo>
                    <a:cubicBezTo>
                      <a:pt x="1551" y="2979"/>
                      <a:pt x="1430" y="3009"/>
                      <a:pt x="1278" y="3009"/>
                    </a:cubicBezTo>
                    <a:cubicBezTo>
                      <a:pt x="1156" y="3009"/>
                      <a:pt x="1004" y="2979"/>
                      <a:pt x="852" y="2888"/>
                    </a:cubicBezTo>
                    <a:cubicBezTo>
                      <a:pt x="730" y="2827"/>
                      <a:pt x="639" y="2766"/>
                      <a:pt x="578" y="2706"/>
                    </a:cubicBezTo>
                    <a:cubicBezTo>
                      <a:pt x="518" y="2675"/>
                      <a:pt x="487" y="2614"/>
                      <a:pt x="457" y="2584"/>
                    </a:cubicBezTo>
                    <a:lnTo>
                      <a:pt x="1" y="3192"/>
                    </a:lnTo>
                    <a:cubicBezTo>
                      <a:pt x="335" y="3557"/>
                      <a:pt x="761" y="3769"/>
                      <a:pt x="1278" y="3769"/>
                    </a:cubicBezTo>
                    <a:cubicBezTo>
                      <a:pt x="1673" y="3769"/>
                      <a:pt x="1977" y="3648"/>
                      <a:pt x="2250" y="3405"/>
                    </a:cubicBezTo>
                    <a:cubicBezTo>
                      <a:pt x="2524" y="3161"/>
                      <a:pt x="2645" y="2857"/>
                      <a:pt x="2645" y="2493"/>
                    </a:cubicBezTo>
                    <a:cubicBezTo>
                      <a:pt x="2645" y="2128"/>
                      <a:pt x="2524" y="1824"/>
                      <a:pt x="2281" y="1611"/>
                    </a:cubicBezTo>
                    <a:cubicBezTo>
                      <a:pt x="2007" y="1399"/>
                      <a:pt x="1703" y="1307"/>
                      <a:pt x="1338" y="1307"/>
                    </a:cubicBezTo>
                    <a:cubicBezTo>
                      <a:pt x="1217" y="1307"/>
                      <a:pt x="1065" y="1307"/>
                      <a:pt x="974" y="1338"/>
                    </a:cubicBezTo>
                    <a:lnTo>
                      <a:pt x="974" y="730"/>
                    </a:lnTo>
                    <a:lnTo>
                      <a:pt x="2433" y="730"/>
                    </a:lnTo>
                    <a:lnTo>
                      <a:pt x="24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61"/>
              <p:cNvSpPr/>
              <p:nvPr/>
            </p:nvSpPr>
            <p:spPr>
              <a:xfrm>
                <a:off x="-2447525" y="2692375"/>
                <a:ext cx="69175" cy="9575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3830" extrusionOk="0">
                    <a:moveTo>
                      <a:pt x="1459" y="2067"/>
                    </a:moveTo>
                    <a:cubicBezTo>
                      <a:pt x="1642" y="2067"/>
                      <a:pt x="1763" y="2097"/>
                      <a:pt x="1854" y="2219"/>
                    </a:cubicBezTo>
                    <a:cubicBezTo>
                      <a:pt x="1946" y="2341"/>
                      <a:pt x="2006" y="2462"/>
                      <a:pt x="2006" y="2614"/>
                    </a:cubicBezTo>
                    <a:cubicBezTo>
                      <a:pt x="2006" y="2766"/>
                      <a:pt x="1946" y="2918"/>
                      <a:pt x="1854" y="3009"/>
                    </a:cubicBezTo>
                    <a:cubicBezTo>
                      <a:pt x="1733" y="3100"/>
                      <a:pt x="1611" y="3161"/>
                      <a:pt x="1429" y="3161"/>
                    </a:cubicBezTo>
                    <a:cubicBezTo>
                      <a:pt x="1277" y="3161"/>
                      <a:pt x="1155" y="3100"/>
                      <a:pt x="1034" y="2979"/>
                    </a:cubicBezTo>
                    <a:cubicBezTo>
                      <a:pt x="942" y="2857"/>
                      <a:pt x="882" y="2736"/>
                      <a:pt x="882" y="2584"/>
                    </a:cubicBezTo>
                    <a:cubicBezTo>
                      <a:pt x="882" y="2432"/>
                      <a:pt x="942" y="2310"/>
                      <a:pt x="1064" y="2189"/>
                    </a:cubicBezTo>
                    <a:cubicBezTo>
                      <a:pt x="1155" y="2097"/>
                      <a:pt x="1307" y="2067"/>
                      <a:pt x="1459" y="2067"/>
                    </a:cubicBezTo>
                    <a:close/>
                    <a:moveTo>
                      <a:pt x="1490" y="0"/>
                    </a:moveTo>
                    <a:cubicBezTo>
                      <a:pt x="1094" y="0"/>
                      <a:pt x="730" y="152"/>
                      <a:pt x="456" y="456"/>
                    </a:cubicBezTo>
                    <a:cubicBezTo>
                      <a:pt x="304" y="608"/>
                      <a:pt x="183" y="790"/>
                      <a:pt x="122" y="1064"/>
                    </a:cubicBezTo>
                    <a:cubicBezTo>
                      <a:pt x="31" y="1307"/>
                      <a:pt x="0" y="1611"/>
                      <a:pt x="0" y="1945"/>
                    </a:cubicBezTo>
                    <a:cubicBezTo>
                      <a:pt x="0" y="2462"/>
                      <a:pt x="91" y="2918"/>
                      <a:pt x="304" y="3252"/>
                    </a:cubicBezTo>
                    <a:cubicBezTo>
                      <a:pt x="426" y="3435"/>
                      <a:pt x="547" y="3587"/>
                      <a:pt x="760" y="3678"/>
                    </a:cubicBezTo>
                    <a:cubicBezTo>
                      <a:pt x="942" y="3800"/>
                      <a:pt x="1186" y="3830"/>
                      <a:pt x="1429" y="3830"/>
                    </a:cubicBezTo>
                    <a:cubicBezTo>
                      <a:pt x="1824" y="3830"/>
                      <a:pt x="2128" y="3739"/>
                      <a:pt x="2371" y="3496"/>
                    </a:cubicBezTo>
                    <a:cubicBezTo>
                      <a:pt x="2614" y="3283"/>
                      <a:pt x="2766" y="2979"/>
                      <a:pt x="2766" y="2584"/>
                    </a:cubicBezTo>
                    <a:cubicBezTo>
                      <a:pt x="2766" y="2219"/>
                      <a:pt x="2645" y="1915"/>
                      <a:pt x="2401" y="1702"/>
                    </a:cubicBezTo>
                    <a:cubicBezTo>
                      <a:pt x="2189" y="1459"/>
                      <a:pt x="1885" y="1368"/>
                      <a:pt x="1550" y="1368"/>
                    </a:cubicBezTo>
                    <a:cubicBezTo>
                      <a:pt x="1277" y="1368"/>
                      <a:pt x="1034" y="1429"/>
                      <a:pt x="821" y="1581"/>
                    </a:cubicBezTo>
                    <a:cubicBezTo>
                      <a:pt x="851" y="1307"/>
                      <a:pt x="912" y="1094"/>
                      <a:pt x="1034" y="942"/>
                    </a:cubicBezTo>
                    <a:cubicBezTo>
                      <a:pt x="1155" y="790"/>
                      <a:pt x="1338" y="730"/>
                      <a:pt x="1581" y="730"/>
                    </a:cubicBezTo>
                    <a:cubicBezTo>
                      <a:pt x="1672" y="730"/>
                      <a:pt x="1794" y="760"/>
                      <a:pt x="1915" y="790"/>
                    </a:cubicBezTo>
                    <a:cubicBezTo>
                      <a:pt x="2037" y="851"/>
                      <a:pt x="2128" y="912"/>
                      <a:pt x="2158" y="942"/>
                    </a:cubicBezTo>
                    <a:cubicBezTo>
                      <a:pt x="2189" y="973"/>
                      <a:pt x="2219" y="1003"/>
                      <a:pt x="2249" y="1034"/>
                    </a:cubicBezTo>
                    <a:lnTo>
                      <a:pt x="2645" y="426"/>
                    </a:lnTo>
                    <a:cubicBezTo>
                      <a:pt x="2553" y="365"/>
                      <a:pt x="2462" y="274"/>
                      <a:pt x="2371" y="243"/>
                    </a:cubicBezTo>
                    <a:cubicBezTo>
                      <a:pt x="2280" y="182"/>
                      <a:pt x="2158" y="122"/>
                      <a:pt x="2006" y="91"/>
                    </a:cubicBezTo>
                    <a:cubicBezTo>
                      <a:pt x="1854" y="31"/>
                      <a:pt x="1672" y="0"/>
                      <a:pt x="14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61"/>
              <p:cNvSpPr/>
              <p:nvPr/>
            </p:nvSpPr>
            <p:spPr>
              <a:xfrm>
                <a:off x="-2103300" y="2694650"/>
                <a:ext cx="6690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709" extrusionOk="0">
                    <a:moveTo>
                      <a:pt x="0" y="0"/>
                    </a:moveTo>
                    <a:lnTo>
                      <a:pt x="0" y="1186"/>
                    </a:lnTo>
                    <a:lnTo>
                      <a:pt x="760" y="1186"/>
                    </a:lnTo>
                    <a:lnTo>
                      <a:pt x="760" y="699"/>
                    </a:lnTo>
                    <a:lnTo>
                      <a:pt x="1703" y="699"/>
                    </a:lnTo>
                    <a:lnTo>
                      <a:pt x="274" y="3709"/>
                    </a:lnTo>
                    <a:lnTo>
                      <a:pt x="1156" y="3709"/>
                    </a:lnTo>
                    <a:lnTo>
                      <a:pt x="2675" y="639"/>
                    </a:lnTo>
                    <a:lnTo>
                      <a:pt x="26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61"/>
              <p:cNvSpPr/>
              <p:nvPr/>
            </p:nvSpPr>
            <p:spPr>
              <a:xfrm>
                <a:off x="-1755275" y="2692375"/>
                <a:ext cx="70700" cy="95750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3830" extrusionOk="0">
                    <a:moveTo>
                      <a:pt x="1399" y="669"/>
                    </a:moveTo>
                    <a:cubicBezTo>
                      <a:pt x="1551" y="669"/>
                      <a:pt x="1672" y="699"/>
                      <a:pt x="1764" y="790"/>
                    </a:cubicBezTo>
                    <a:cubicBezTo>
                      <a:pt x="1855" y="851"/>
                      <a:pt x="1916" y="973"/>
                      <a:pt x="1916" y="1094"/>
                    </a:cubicBezTo>
                    <a:cubicBezTo>
                      <a:pt x="1916" y="1216"/>
                      <a:pt x="1855" y="1338"/>
                      <a:pt x="1764" y="1398"/>
                    </a:cubicBezTo>
                    <a:cubicBezTo>
                      <a:pt x="1642" y="1490"/>
                      <a:pt x="1551" y="1550"/>
                      <a:pt x="1399" y="1550"/>
                    </a:cubicBezTo>
                    <a:cubicBezTo>
                      <a:pt x="1277" y="1550"/>
                      <a:pt x="1156" y="1490"/>
                      <a:pt x="1065" y="1398"/>
                    </a:cubicBezTo>
                    <a:cubicBezTo>
                      <a:pt x="943" y="1307"/>
                      <a:pt x="913" y="1216"/>
                      <a:pt x="913" y="1094"/>
                    </a:cubicBezTo>
                    <a:cubicBezTo>
                      <a:pt x="913" y="973"/>
                      <a:pt x="943" y="851"/>
                      <a:pt x="1065" y="790"/>
                    </a:cubicBezTo>
                    <a:cubicBezTo>
                      <a:pt x="1156" y="699"/>
                      <a:pt x="1277" y="669"/>
                      <a:pt x="1399" y="669"/>
                    </a:cubicBezTo>
                    <a:close/>
                    <a:moveTo>
                      <a:pt x="1399" y="2189"/>
                    </a:moveTo>
                    <a:cubicBezTo>
                      <a:pt x="1551" y="2189"/>
                      <a:pt x="1703" y="2219"/>
                      <a:pt x="1824" y="2310"/>
                    </a:cubicBezTo>
                    <a:cubicBezTo>
                      <a:pt x="1946" y="2371"/>
                      <a:pt x="2007" y="2493"/>
                      <a:pt x="2007" y="2675"/>
                    </a:cubicBezTo>
                    <a:cubicBezTo>
                      <a:pt x="2007" y="2827"/>
                      <a:pt x="1916" y="2948"/>
                      <a:pt x="1794" y="3040"/>
                    </a:cubicBezTo>
                    <a:cubicBezTo>
                      <a:pt x="1672" y="3100"/>
                      <a:pt x="1551" y="3161"/>
                      <a:pt x="1399" y="3161"/>
                    </a:cubicBezTo>
                    <a:cubicBezTo>
                      <a:pt x="1247" y="3161"/>
                      <a:pt x="1125" y="3100"/>
                      <a:pt x="1004" y="3040"/>
                    </a:cubicBezTo>
                    <a:cubicBezTo>
                      <a:pt x="882" y="2948"/>
                      <a:pt x="821" y="2827"/>
                      <a:pt x="821" y="2675"/>
                    </a:cubicBezTo>
                    <a:cubicBezTo>
                      <a:pt x="821" y="2523"/>
                      <a:pt x="882" y="2371"/>
                      <a:pt x="1004" y="2310"/>
                    </a:cubicBezTo>
                    <a:cubicBezTo>
                      <a:pt x="1125" y="2219"/>
                      <a:pt x="1247" y="2189"/>
                      <a:pt x="1399" y="2189"/>
                    </a:cubicBezTo>
                    <a:close/>
                    <a:moveTo>
                      <a:pt x="1399" y="0"/>
                    </a:moveTo>
                    <a:cubicBezTo>
                      <a:pt x="1034" y="0"/>
                      <a:pt x="730" y="122"/>
                      <a:pt x="487" y="304"/>
                    </a:cubicBezTo>
                    <a:cubicBezTo>
                      <a:pt x="244" y="486"/>
                      <a:pt x="122" y="730"/>
                      <a:pt x="122" y="1003"/>
                    </a:cubicBezTo>
                    <a:cubicBezTo>
                      <a:pt x="122" y="1307"/>
                      <a:pt x="213" y="1550"/>
                      <a:pt x="457" y="1763"/>
                    </a:cubicBezTo>
                    <a:cubicBezTo>
                      <a:pt x="153" y="1976"/>
                      <a:pt x="1" y="2310"/>
                      <a:pt x="1" y="2675"/>
                    </a:cubicBezTo>
                    <a:cubicBezTo>
                      <a:pt x="1" y="3009"/>
                      <a:pt x="122" y="3283"/>
                      <a:pt x="396" y="3496"/>
                    </a:cubicBezTo>
                    <a:cubicBezTo>
                      <a:pt x="639" y="3739"/>
                      <a:pt x="973" y="3830"/>
                      <a:pt x="1399" y="3830"/>
                    </a:cubicBezTo>
                    <a:cubicBezTo>
                      <a:pt x="1824" y="3830"/>
                      <a:pt x="2159" y="3739"/>
                      <a:pt x="2432" y="3496"/>
                    </a:cubicBezTo>
                    <a:cubicBezTo>
                      <a:pt x="2676" y="3283"/>
                      <a:pt x="2828" y="3009"/>
                      <a:pt x="2828" y="2675"/>
                    </a:cubicBezTo>
                    <a:cubicBezTo>
                      <a:pt x="2828" y="2310"/>
                      <a:pt x="2676" y="1976"/>
                      <a:pt x="2341" y="1763"/>
                    </a:cubicBezTo>
                    <a:cubicBezTo>
                      <a:pt x="2584" y="1550"/>
                      <a:pt x="2676" y="1307"/>
                      <a:pt x="2676" y="1003"/>
                    </a:cubicBezTo>
                    <a:cubicBezTo>
                      <a:pt x="2676" y="730"/>
                      <a:pt x="2554" y="486"/>
                      <a:pt x="2311" y="304"/>
                    </a:cubicBezTo>
                    <a:cubicBezTo>
                      <a:pt x="2068" y="122"/>
                      <a:pt x="1764" y="0"/>
                      <a:pt x="13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61"/>
              <p:cNvSpPr/>
              <p:nvPr/>
            </p:nvSpPr>
            <p:spPr>
              <a:xfrm>
                <a:off x="-1410275" y="2692375"/>
                <a:ext cx="69175" cy="9575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3830" extrusionOk="0">
                    <a:moveTo>
                      <a:pt x="1338" y="699"/>
                    </a:moveTo>
                    <a:cubicBezTo>
                      <a:pt x="1490" y="699"/>
                      <a:pt x="1611" y="760"/>
                      <a:pt x="1733" y="882"/>
                    </a:cubicBezTo>
                    <a:cubicBezTo>
                      <a:pt x="1824" y="1003"/>
                      <a:pt x="1885" y="1125"/>
                      <a:pt x="1885" y="1277"/>
                    </a:cubicBezTo>
                    <a:cubicBezTo>
                      <a:pt x="1885" y="1429"/>
                      <a:pt x="1824" y="1550"/>
                      <a:pt x="1733" y="1641"/>
                    </a:cubicBezTo>
                    <a:cubicBezTo>
                      <a:pt x="1611" y="1763"/>
                      <a:pt x="1459" y="1793"/>
                      <a:pt x="1307" y="1793"/>
                    </a:cubicBezTo>
                    <a:cubicBezTo>
                      <a:pt x="1155" y="1793"/>
                      <a:pt x="1003" y="1733"/>
                      <a:pt x="912" y="1641"/>
                    </a:cubicBezTo>
                    <a:cubicBezTo>
                      <a:pt x="821" y="1520"/>
                      <a:pt x="791" y="1398"/>
                      <a:pt x="791" y="1246"/>
                    </a:cubicBezTo>
                    <a:cubicBezTo>
                      <a:pt x="791" y="1094"/>
                      <a:pt x="821" y="942"/>
                      <a:pt x="943" y="851"/>
                    </a:cubicBezTo>
                    <a:cubicBezTo>
                      <a:pt x="1034" y="760"/>
                      <a:pt x="1155" y="699"/>
                      <a:pt x="1338" y="699"/>
                    </a:cubicBezTo>
                    <a:close/>
                    <a:moveTo>
                      <a:pt x="1338" y="0"/>
                    </a:moveTo>
                    <a:cubicBezTo>
                      <a:pt x="943" y="0"/>
                      <a:pt x="639" y="122"/>
                      <a:pt x="395" y="365"/>
                    </a:cubicBezTo>
                    <a:cubicBezTo>
                      <a:pt x="152" y="578"/>
                      <a:pt x="0" y="882"/>
                      <a:pt x="0" y="1246"/>
                    </a:cubicBezTo>
                    <a:cubicBezTo>
                      <a:pt x="0" y="1641"/>
                      <a:pt x="122" y="1945"/>
                      <a:pt x="365" y="2158"/>
                    </a:cubicBezTo>
                    <a:cubicBezTo>
                      <a:pt x="578" y="2401"/>
                      <a:pt x="882" y="2493"/>
                      <a:pt x="1216" y="2493"/>
                    </a:cubicBezTo>
                    <a:cubicBezTo>
                      <a:pt x="1490" y="2493"/>
                      <a:pt x="1733" y="2432"/>
                      <a:pt x="1946" y="2280"/>
                    </a:cubicBezTo>
                    <a:lnTo>
                      <a:pt x="1946" y="2280"/>
                    </a:lnTo>
                    <a:cubicBezTo>
                      <a:pt x="1915" y="2523"/>
                      <a:pt x="1854" y="2736"/>
                      <a:pt x="1733" y="2888"/>
                    </a:cubicBezTo>
                    <a:cubicBezTo>
                      <a:pt x="1611" y="3070"/>
                      <a:pt x="1429" y="3131"/>
                      <a:pt x="1186" y="3131"/>
                    </a:cubicBezTo>
                    <a:cubicBezTo>
                      <a:pt x="1095" y="3131"/>
                      <a:pt x="973" y="3100"/>
                      <a:pt x="851" y="3070"/>
                    </a:cubicBezTo>
                    <a:cubicBezTo>
                      <a:pt x="730" y="3009"/>
                      <a:pt x="669" y="2948"/>
                      <a:pt x="608" y="2918"/>
                    </a:cubicBezTo>
                    <a:cubicBezTo>
                      <a:pt x="578" y="2888"/>
                      <a:pt x="547" y="2857"/>
                      <a:pt x="517" y="2827"/>
                    </a:cubicBezTo>
                    <a:lnTo>
                      <a:pt x="122" y="3404"/>
                    </a:lnTo>
                    <a:cubicBezTo>
                      <a:pt x="213" y="3496"/>
                      <a:pt x="304" y="3556"/>
                      <a:pt x="395" y="3617"/>
                    </a:cubicBezTo>
                    <a:cubicBezTo>
                      <a:pt x="487" y="3678"/>
                      <a:pt x="608" y="3708"/>
                      <a:pt x="760" y="3769"/>
                    </a:cubicBezTo>
                    <a:cubicBezTo>
                      <a:pt x="912" y="3830"/>
                      <a:pt x="1064" y="3830"/>
                      <a:pt x="1247" y="3830"/>
                    </a:cubicBezTo>
                    <a:cubicBezTo>
                      <a:pt x="1672" y="3830"/>
                      <a:pt x="2006" y="3708"/>
                      <a:pt x="2310" y="3404"/>
                    </a:cubicBezTo>
                    <a:cubicBezTo>
                      <a:pt x="2462" y="3252"/>
                      <a:pt x="2554" y="3040"/>
                      <a:pt x="2645" y="2797"/>
                    </a:cubicBezTo>
                    <a:cubicBezTo>
                      <a:pt x="2736" y="2523"/>
                      <a:pt x="2766" y="2249"/>
                      <a:pt x="2766" y="1885"/>
                    </a:cubicBezTo>
                    <a:cubicBezTo>
                      <a:pt x="2766" y="1368"/>
                      <a:pt x="2675" y="942"/>
                      <a:pt x="2462" y="578"/>
                    </a:cubicBezTo>
                    <a:cubicBezTo>
                      <a:pt x="2341" y="395"/>
                      <a:pt x="2189" y="274"/>
                      <a:pt x="2006" y="152"/>
                    </a:cubicBezTo>
                    <a:cubicBezTo>
                      <a:pt x="1824" y="61"/>
                      <a:pt x="1581" y="0"/>
                      <a:pt x="1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61"/>
              <p:cNvSpPr/>
              <p:nvPr/>
            </p:nvSpPr>
            <p:spPr>
              <a:xfrm>
                <a:off x="-1104800" y="2694650"/>
                <a:ext cx="372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709" extrusionOk="0">
                    <a:moveTo>
                      <a:pt x="0" y="0"/>
                    </a:moveTo>
                    <a:lnTo>
                      <a:pt x="0" y="699"/>
                    </a:lnTo>
                    <a:lnTo>
                      <a:pt x="700" y="699"/>
                    </a:lnTo>
                    <a:lnTo>
                      <a:pt x="700" y="3709"/>
                    </a:lnTo>
                    <a:lnTo>
                      <a:pt x="1490" y="3709"/>
                    </a:lnTo>
                    <a:lnTo>
                      <a:pt x="14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61"/>
              <p:cNvSpPr/>
              <p:nvPr/>
            </p:nvSpPr>
            <p:spPr>
              <a:xfrm>
                <a:off x="-1048575" y="2692375"/>
                <a:ext cx="76775" cy="95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830" extrusionOk="0">
                    <a:moveTo>
                      <a:pt x="1551" y="699"/>
                    </a:moveTo>
                    <a:cubicBezTo>
                      <a:pt x="1794" y="699"/>
                      <a:pt x="1976" y="790"/>
                      <a:pt x="2098" y="1034"/>
                    </a:cubicBezTo>
                    <a:cubicBezTo>
                      <a:pt x="2220" y="1277"/>
                      <a:pt x="2280" y="1550"/>
                      <a:pt x="2280" y="1945"/>
                    </a:cubicBezTo>
                    <a:cubicBezTo>
                      <a:pt x="2280" y="2310"/>
                      <a:pt x="2220" y="2614"/>
                      <a:pt x="2098" y="2827"/>
                    </a:cubicBezTo>
                    <a:cubicBezTo>
                      <a:pt x="1976" y="3040"/>
                      <a:pt x="1794" y="3161"/>
                      <a:pt x="1551" y="3161"/>
                    </a:cubicBezTo>
                    <a:cubicBezTo>
                      <a:pt x="1308" y="3161"/>
                      <a:pt x="1125" y="3070"/>
                      <a:pt x="1004" y="2827"/>
                    </a:cubicBezTo>
                    <a:cubicBezTo>
                      <a:pt x="882" y="2614"/>
                      <a:pt x="821" y="2310"/>
                      <a:pt x="821" y="1945"/>
                    </a:cubicBezTo>
                    <a:cubicBezTo>
                      <a:pt x="821" y="1550"/>
                      <a:pt x="882" y="1246"/>
                      <a:pt x="1004" y="1034"/>
                    </a:cubicBezTo>
                    <a:cubicBezTo>
                      <a:pt x="1125" y="821"/>
                      <a:pt x="1308" y="699"/>
                      <a:pt x="1551" y="699"/>
                    </a:cubicBezTo>
                    <a:close/>
                    <a:moveTo>
                      <a:pt x="1551" y="0"/>
                    </a:moveTo>
                    <a:cubicBezTo>
                      <a:pt x="1034" y="0"/>
                      <a:pt x="639" y="182"/>
                      <a:pt x="396" y="517"/>
                    </a:cubicBezTo>
                    <a:cubicBezTo>
                      <a:pt x="153" y="882"/>
                      <a:pt x="1" y="1338"/>
                      <a:pt x="1" y="1915"/>
                    </a:cubicBezTo>
                    <a:cubicBezTo>
                      <a:pt x="1" y="2523"/>
                      <a:pt x="153" y="2979"/>
                      <a:pt x="396" y="3313"/>
                    </a:cubicBezTo>
                    <a:cubicBezTo>
                      <a:pt x="639" y="3678"/>
                      <a:pt x="1034" y="3830"/>
                      <a:pt x="1551" y="3830"/>
                    </a:cubicBezTo>
                    <a:cubicBezTo>
                      <a:pt x="2068" y="3830"/>
                      <a:pt x="2432" y="3678"/>
                      <a:pt x="2706" y="3313"/>
                    </a:cubicBezTo>
                    <a:cubicBezTo>
                      <a:pt x="2949" y="2979"/>
                      <a:pt x="3071" y="2493"/>
                      <a:pt x="3071" y="1915"/>
                    </a:cubicBezTo>
                    <a:cubicBezTo>
                      <a:pt x="3071" y="1338"/>
                      <a:pt x="2949" y="882"/>
                      <a:pt x="2706" y="517"/>
                    </a:cubicBezTo>
                    <a:cubicBezTo>
                      <a:pt x="2432" y="182"/>
                      <a:pt x="2068" y="0"/>
                      <a:pt x="15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61"/>
              <p:cNvSpPr/>
              <p:nvPr/>
            </p:nvSpPr>
            <p:spPr>
              <a:xfrm>
                <a:off x="-763600" y="2694650"/>
                <a:ext cx="372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709" extrusionOk="0">
                    <a:moveTo>
                      <a:pt x="0" y="0"/>
                    </a:moveTo>
                    <a:lnTo>
                      <a:pt x="0" y="699"/>
                    </a:lnTo>
                    <a:lnTo>
                      <a:pt x="699" y="699"/>
                    </a:lnTo>
                    <a:lnTo>
                      <a:pt x="699" y="3709"/>
                    </a:lnTo>
                    <a:lnTo>
                      <a:pt x="1489" y="3709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61"/>
              <p:cNvSpPr/>
              <p:nvPr/>
            </p:nvSpPr>
            <p:spPr>
              <a:xfrm>
                <a:off x="-710425" y="2694650"/>
                <a:ext cx="3802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3709" extrusionOk="0">
                    <a:moveTo>
                      <a:pt x="1" y="0"/>
                    </a:moveTo>
                    <a:lnTo>
                      <a:pt x="1" y="699"/>
                    </a:lnTo>
                    <a:lnTo>
                      <a:pt x="730" y="699"/>
                    </a:lnTo>
                    <a:lnTo>
                      <a:pt x="730" y="3709"/>
                    </a:lnTo>
                    <a:lnTo>
                      <a:pt x="1521" y="3709"/>
                    </a:lnTo>
                    <a:lnTo>
                      <a:pt x="15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61"/>
              <p:cNvSpPr/>
              <p:nvPr/>
            </p:nvSpPr>
            <p:spPr>
              <a:xfrm>
                <a:off x="-2837350" y="2915775"/>
                <a:ext cx="3800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3709" extrusionOk="0">
                    <a:moveTo>
                      <a:pt x="0" y="0"/>
                    </a:moveTo>
                    <a:lnTo>
                      <a:pt x="0" y="700"/>
                    </a:lnTo>
                    <a:lnTo>
                      <a:pt x="730" y="700"/>
                    </a:lnTo>
                    <a:lnTo>
                      <a:pt x="730" y="3709"/>
                    </a:lnTo>
                    <a:lnTo>
                      <a:pt x="1520" y="3709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61"/>
              <p:cNvSpPr/>
              <p:nvPr/>
            </p:nvSpPr>
            <p:spPr>
              <a:xfrm>
                <a:off x="-2781875" y="2913500"/>
                <a:ext cx="6765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3800" extrusionOk="0">
                    <a:moveTo>
                      <a:pt x="1368" y="0"/>
                    </a:moveTo>
                    <a:cubicBezTo>
                      <a:pt x="1064" y="0"/>
                      <a:pt x="790" y="61"/>
                      <a:pt x="578" y="213"/>
                    </a:cubicBezTo>
                    <a:cubicBezTo>
                      <a:pt x="365" y="335"/>
                      <a:pt x="182" y="547"/>
                      <a:pt x="0" y="821"/>
                    </a:cubicBezTo>
                    <a:lnTo>
                      <a:pt x="669" y="1216"/>
                    </a:lnTo>
                    <a:cubicBezTo>
                      <a:pt x="882" y="882"/>
                      <a:pt x="1094" y="699"/>
                      <a:pt x="1338" y="699"/>
                    </a:cubicBezTo>
                    <a:cubicBezTo>
                      <a:pt x="1459" y="699"/>
                      <a:pt x="1581" y="760"/>
                      <a:pt x="1641" y="851"/>
                    </a:cubicBezTo>
                    <a:cubicBezTo>
                      <a:pt x="1733" y="912"/>
                      <a:pt x="1763" y="1034"/>
                      <a:pt x="1763" y="1155"/>
                    </a:cubicBezTo>
                    <a:cubicBezTo>
                      <a:pt x="1763" y="1277"/>
                      <a:pt x="1733" y="1398"/>
                      <a:pt x="1641" y="1520"/>
                    </a:cubicBezTo>
                    <a:cubicBezTo>
                      <a:pt x="1550" y="1672"/>
                      <a:pt x="1368" y="1854"/>
                      <a:pt x="1155" y="2067"/>
                    </a:cubicBezTo>
                    <a:lnTo>
                      <a:pt x="91" y="3192"/>
                    </a:lnTo>
                    <a:lnTo>
                      <a:pt x="91" y="3800"/>
                    </a:lnTo>
                    <a:lnTo>
                      <a:pt x="2705" y="3800"/>
                    </a:lnTo>
                    <a:lnTo>
                      <a:pt x="2705" y="3040"/>
                    </a:lnTo>
                    <a:lnTo>
                      <a:pt x="1216" y="3040"/>
                    </a:lnTo>
                    <a:lnTo>
                      <a:pt x="1885" y="2371"/>
                    </a:lnTo>
                    <a:cubicBezTo>
                      <a:pt x="2158" y="2098"/>
                      <a:pt x="2341" y="1854"/>
                      <a:pt x="2432" y="1672"/>
                    </a:cubicBezTo>
                    <a:cubicBezTo>
                      <a:pt x="2523" y="1520"/>
                      <a:pt x="2584" y="1338"/>
                      <a:pt x="2584" y="1125"/>
                    </a:cubicBezTo>
                    <a:cubicBezTo>
                      <a:pt x="2584" y="791"/>
                      <a:pt x="2462" y="517"/>
                      <a:pt x="2219" y="304"/>
                    </a:cubicBezTo>
                    <a:cubicBezTo>
                      <a:pt x="1976" y="122"/>
                      <a:pt x="1702" y="0"/>
                      <a:pt x="13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61"/>
              <p:cNvSpPr/>
              <p:nvPr/>
            </p:nvSpPr>
            <p:spPr>
              <a:xfrm>
                <a:off x="-2490850" y="2915775"/>
                <a:ext cx="3727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3709" extrusionOk="0">
                    <a:moveTo>
                      <a:pt x="1" y="0"/>
                    </a:moveTo>
                    <a:lnTo>
                      <a:pt x="1" y="700"/>
                    </a:lnTo>
                    <a:lnTo>
                      <a:pt x="700" y="700"/>
                    </a:lnTo>
                    <a:lnTo>
                      <a:pt x="700" y="3709"/>
                    </a:lnTo>
                    <a:lnTo>
                      <a:pt x="1490" y="3709"/>
                    </a:lnTo>
                    <a:lnTo>
                      <a:pt x="14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61"/>
              <p:cNvSpPr/>
              <p:nvPr/>
            </p:nvSpPr>
            <p:spPr>
              <a:xfrm>
                <a:off x="-2436900" y="2915775"/>
                <a:ext cx="6615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3740" extrusionOk="0">
                    <a:moveTo>
                      <a:pt x="214" y="0"/>
                    </a:moveTo>
                    <a:lnTo>
                      <a:pt x="214" y="700"/>
                    </a:lnTo>
                    <a:lnTo>
                      <a:pt x="1369" y="700"/>
                    </a:lnTo>
                    <a:lnTo>
                      <a:pt x="639" y="1520"/>
                    </a:lnTo>
                    <a:lnTo>
                      <a:pt x="639" y="2159"/>
                    </a:lnTo>
                    <a:cubicBezTo>
                      <a:pt x="852" y="2067"/>
                      <a:pt x="1034" y="2037"/>
                      <a:pt x="1156" y="2037"/>
                    </a:cubicBezTo>
                    <a:cubicBezTo>
                      <a:pt x="1369" y="2037"/>
                      <a:pt x="1521" y="2098"/>
                      <a:pt x="1642" y="2189"/>
                    </a:cubicBezTo>
                    <a:cubicBezTo>
                      <a:pt x="1794" y="2280"/>
                      <a:pt x="1855" y="2402"/>
                      <a:pt x="1855" y="2554"/>
                    </a:cubicBezTo>
                    <a:cubicBezTo>
                      <a:pt x="1855" y="2706"/>
                      <a:pt x="1794" y="2827"/>
                      <a:pt x="1673" y="2888"/>
                    </a:cubicBezTo>
                    <a:cubicBezTo>
                      <a:pt x="1581" y="2979"/>
                      <a:pt x="1429" y="3010"/>
                      <a:pt x="1277" y="3010"/>
                    </a:cubicBezTo>
                    <a:cubicBezTo>
                      <a:pt x="1004" y="3010"/>
                      <a:pt x="669" y="2888"/>
                      <a:pt x="335" y="2645"/>
                    </a:cubicBezTo>
                    <a:lnTo>
                      <a:pt x="1" y="3314"/>
                    </a:lnTo>
                    <a:cubicBezTo>
                      <a:pt x="426" y="3587"/>
                      <a:pt x="821" y="3739"/>
                      <a:pt x="1247" y="3739"/>
                    </a:cubicBezTo>
                    <a:cubicBezTo>
                      <a:pt x="1642" y="3739"/>
                      <a:pt x="1976" y="3617"/>
                      <a:pt x="2250" y="3405"/>
                    </a:cubicBezTo>
                    <a:cubicBezTo>
                      <a:pt x="2524" y="3192"/>
                      <a:pt x="2645" y="2888"/>
                      <a:pt x="2645" y="2493"/>
                    </a:cubicBezTo>
                    <a:cubicBezTo>
                      <a:pt x="2645" y="2219"/>
                      <a:pt x="2554" y="2007"/>
                      <a:pt x="2402" y="1794"/>
                    </a:cubicBezTo>
                    <a:cubicBezTo>
                      <a:pt x="2250" y="1611"/>
                      <a:pt x="2007" y="1490"/>
                      <a:pt x="1703" y="1429"/>
                    </a:cubicBezTo>
                    <a:lnTo>
                      <a:pt x="2463" y="578"/>
                    </a:lnTo>
                    <a:lnTo>
                      <a:pt x="24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61"/>
              <p:cNvSpPr/>
              <p:nvPr/>
            </p:nvSpPr>
            <p:spPr>
              <a:xfrm>
                <a:off x="-2145100" y="2915775"/>
                <a:ext cx="3727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3709" extrusionOk="0">
                    <a:moveTo>
                      <a:pt x="1" y="0"/>
                    </a:moveTo>
                    <a:lnTo>
                      <a:pt x="1" y="700"/>
                    </a:lnTo>
                    <a:lnTo>
                      <a:pt x="700" y="700"/>
                    </a:lnTo>
                    <a:lnTo>
                      <a:pt x="700" y="3709"/>
                    </a:lnTo>
                    <a:lnTo>
                      <a:pt x="1490" y="3709"/>
                    </a:lnTo>
                    <a:lnTo>
                      <a:pt x="14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61"/>
              <p:cNvSpPr/>
              <p:nvPr/>
            </p:nvSpPr>
            <p:spPr>
              <a:xfrm>
                <a:off x="-2091150" y="2915775"/>
                <a:ext cx="6767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3709" extrusionOk="0">
                    <a:moveTo>
                      <a:pt x="1338" y="0"/>
                    </a:moveTo>
                    <a:lnTo>
                      <a:pt x="1" y="2189"/>
                    </a:lnTo>
                    <a:lnTo>
                      <a:pt x="1" y="2797"/>
                    </a:lnTo>
                    <a:lnTo>
                      <a:pt x="1490" y="2797"/>
                    </a:lnTo>
                    <a:lnTo>
                      <a:pt x="1490" y="3709"/>
                    </a:lnTo>
                    <a:lnTo>
                      <a:pt x="2280" y="3709"/>
                    </a:lnTo>
                    <a:lnTo>
                      <a:pt x="2280" y="2797"/>
                    </a:lnTo>
                    <a:lnTo>
                      <a:pt x="2706" y="2797"/>
                    </a:lnTo>
                    <a:lnTo>
                      <a:pt x="2706" y="2098"/>
                    </a:lnTo>
                    <a:lnTo>
                      <a:pt x="2280" y="2098"/>
                    </a:lnTo>
                    <a:lnTo>
                      <a:pt x="2280" y="1459"/>
                    </a:lnTo>
                    <a:lnTo>
                      <a:pt x="1490" y="1459"/>
                    </a:lnTo>
                    <a:lnTo>
                      <a:pt x="1490" y="2098"/>
                    </a:lnTo>
                    <a:lnTo>
                      <a:pt x="973" y="2098"/>
                    </a:lnTo>
                    <a:lnTo>
                      <a:pt x="2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61"/>
              <p:cNvSpPr/>
              <p:nvPr/>
            </p:nvSpPr>
            <p:spPr>
              <a:xfrm>
                <a:off x="-1798575" y="2915775"/>
                <a:ext cx="372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709" extrusionOk="0">
                    <a:moveTo>
                      <a:pt x="0" y="0"/>
                    </a:moveTo>
                    <a:lnTo>
                      <a:pt x="0" y="700"/>
                    </a:lnTo>
                    <a:lnTo>
                      <a:pt x="699" y="700"/>
                    </a:lnTo>
                    <a:lnTo>
                      <a:pt x="699" y="3709"/>
                    </a:lnTo>
                    <a:lnTo>
                      <a:pt x="1490" y="3709"/>
                    </a:lnTo>
                    <a:lnTo>
                      <a:pt x="14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61"/>
              <p:cNvSpPr/>
              <p:nvPr/>
            </p:nvSpPr>
            <p:spPr>
              <a:xfrm>
                <a:off x="-1743100" y="2915775"/>
                <a:ext cx="66125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740" extrusionOk="0">
                    <a:moveTo>
                      <a:pt x="182" y="0"/>
                    </a:moveTo>
                    <a:lnTo>
                      <a:pt x="182" y="1794"/>
                    </a:lnTo>
                    <a:lnTo>
                      <a:pt x="547" y="2189"/>
                    </a:lnTo>
                    <a:cubicBezTo>
                      <a:pt x="790" y="2037"/>
                      <a:pt x="1003" y="1976"/>
                      <a:pt x="1185" y="1976"/>
                    </a:cubicBezTo>
                    <a:cubicBezTo>
                      <a:pt x="1368" y="1976"/>
                      <a:pt x="1520" y="2037"/>
                      <a:pt x="1641" y="2128"/>
                    </a:cubicBezTo>
                    <a:cubicBezTo>
                      <a:pt x="1763" y="2219"/>
                      <a:pt x="1824" y="2341"/>
                      <a:pt x="1824" y="2493"/>
                    </a:cubicBezTo>
                    <a:cubicBezTo>
                      <a:pt x="1824" y="2675"/>
                      <a:pt x="1763" y="2797"/>
                      <a:pt x="1672" y="2888"/>
                    </a:cubicBezTo>
                    <a:cubicBezTo>
                      <a:pt x="1550" y="2949"/>
                      <a:pt x="1429" y="3010"/>
                      <a:pt x="1277" y="3010"/>
                    </a:cubicBezTo>
                    <a:cubicBezTo>
                      <a:pt x="1155" y="3010"/>
                      <a:pt x="1003" y="2949"/>
                      <a:pt x="851" y="2888"/>
                    </a:cubicBezTo>
                    <a:cubicBezTo>
                      <a:pt x="730" y="2797"/>
                      <a:pt x="638" y="2736"/>
                      <a:pt x="578" y="2706"/>
                    </a:cubicBezTo>
                    <a:cubicBezTo>
                      <a:pt x="517" y="2645"/>
                      <a:pt x="486" y="2614"/>
                      <a:pt x="456" y="2584"/>
                    </a:cubicBezTo>
                    <a:lnTo>
                      <a:pt x="0" y="3192"/>
                    </a:lnTo>
                    <a:cubicBezTo>
                      <a:pt x="334" y="3557"/>
                      <a:pt x="760" y="3739"/>
                      <a:pt x="1277" y="3739"/>
                    </a:cubicBezTo>
                    <a:cubicBezTo>
                      <a:pt x="1672" y="3739"/>
                      <a:pt x="1976" y="3617"/>
                      <a:pt x="2249" y="3374"/>
                    </a:cubicBezTo>
                    <a:cubicBezTo>
                      <a:pt x="2523" y="3162"/>
                      <a:pt x="2644" y="2858"/>
                      <a:pt x="2644" y="2493"/>
                    </a:cubicBezTo>
                    <a:cubicBezTo>
                      <a:pt x="2644" y="2098"/>
                      <a:pt x="2523" y="1824"/>
                      <a:pt x="2280" y="1611"/>
                    </a:cubicBezTo>
                    <a:cubicBezTo>
                      <a:pt x="2006" y="1399"/>
                      <a:pt x="1702" y="1277"/>
                      <a:pt x="1337" y="1277"/>
                    </a:cubicBezTo>
                    <a:cubicBezTo>
                      <a:pt x="1216" y="1277"/>
                      <a:pt x="1064" y="1307"/>
                      <a:pt x="973" y="1338"/>
                    </a:cubicBezTo>
                    <a:lnTo>
                      <a:pt x="973" y="700"/>
                    </a:lnTo>
                    <a:lnTo>
                      <a:pt x="2432" y="700"/>
                    </a:lnTo>
                    <a:lnTo>
                      <a:pt x="243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61"/>
              <p:cNvSpPr/>
              <p:nvPr/>
            </p:nvSpPr>
            <p:spPr>
              <a:xfrm>
                <a:off x="-1452075" y="2915775"/>
                <a:ext cx="372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709" extrusionOk="0">
                    <a:moveTo>
                      <a:pt x="1" y="0"/>
                    </a:moveTo>
                    <a:lnTo>
                      <a:pt x="1" y="700"/>
                    </a:lnTo>
                    <a:lnTo>
                      <a:pt x="700" y="700"/>
                    </a:lnTo>
                    <a:lnTo>
                      <a:pt x="700" y="3709"/>
                    </a:lnTo>
                    <a:lnTo>
                      <a:pt x="1490" y="3709"/>
                    </a:lnTo>
                    <a:lnTo>
                      <a:pt x="14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61"/>
              <p:cNvSpPr/>
              <p:nvPr/>
            </p:nvSpPr>
            <p:spPr>
              <a:xfrm>
                <a:off x="-1395075" y="2913500"/>
                <a:ext cx="68400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3831" extrusionOk="0">
                    <a:moveTo>
                      <a:pt x="1459" y="2037"/>
                    </a:moveTo>
                    <a:cubicBezTo>
                      <a:pt x="1611" y="2037"/>
                      <a:pt x="1763" y="2098"/>
                      <a:pt x="1854" y="2219"/>
                    </a:cubicBezTo>
                    <a:cubicBezTo>
                      <a:pt x="1946" y="2310"/>
                      <a:pt x="2006" y="2462"/>
                      <a:pt x="2006" y="2614"/>
                    </a:cubicBezTo>
                    <a:cubicBezTo>
                      <a:pt x="2006" y="2766"/>
                      <a:pt x="1946" y="2888"/>
                      <a:pt x="1824" y="2979"/>
                    </a:cubicBezTo>
                    <a:cubicBezTo>
                      <a:pt x="1733" y="3101"/>
                      <a:pt x="1611" y="3131"/>
                      <a:pt x="1429" y="3131"/>
                    </a:cubicBezTo>
                    <a:cubicBezTo>
                      <a:pt x="1277" y="3131"/>
                      <a:pt x="1155" y="3070"/>
                      <a:pt x="1034" y="2979"/>
                    </a:cubicBezTo>
                    <a:cubicBezTo>
                      <a:pt x="943" y="2857"/>
                      <a:pt x="882" y="2736"/>
                      <a:pt x="882" y="2584"/>
                    </a:cubicBezTo>
                    <a:cubicBezTo>
                      <a:pt x="882" y="2401"/>
                      <a:pt x="943" y="2280"/>
                      <a:pt x="1034" y="2189"/>
                    </a:cubicBezTo>
                    <a:cubicBezTo>
                      <a:pt x="1155" y="2098"/>
                      <a:pt x="1307" y="2037"/>
                      <a:pt x="1459" y="2037"/>
                    </a:cubicBezTo>
                    <a:close/>
                    <a:moveTo>
                      <a:pt x="1490" y="0"/>
                    </a:moveTo>
                    <a:cubicBezTo>
                      <a:pt x="1095" y="0"/>
                      <a:pt x="730" y="152"/>
                      <a:pt x="456" y="426"/>
                    </a:cubicBezTo>
                    <a:cubicBezTo>
                      <a:pt x="304" y="578"/>
                      <a:pt x="183" y="791"/>
                      <a:pt x="122" y="1064"/>
                    </a:cubicBezTo>
                    <a:cubicBezTo>
                      <a:pt x="31" y="1307"/>
                      <a:pt x="0" y="1611"/>
                      <a:pt x="0" y="1946"/>
                    </a:cubicBezTo>
                    <a:cubicBezTo>
                      <a:pt x="0" y="2462"/>
                      <a:pt x="91" y="2918"/>
                      <a:pt x="304" y="3253"/>
                    </a:cubicBezTo>
                    <a:cubicBezTo>
                      <a:pt x="426" y="3435"/>
                      <a:pt x="547" y="3587"/>
                      <a:pt x="760" y="3678"/>
                    </a:cubicBezTo>
                    <a:cubicBezTo>
                      <a:pt x="943" y="3769"/>
                      <a:pt x="1186" y="3830"/>
                      <a:pt x="1429" y="3830"/>
                    </a:cubicBezTo>
                    <a:cubicBezTo>
                      <a:pt x="1824" y="3830"/>
                      <a:pt x="2128" y="3708"/>
                      <a:pt x="2371" y="3496"/>
                    </a:cubicBezTo>
                    <a:cubicBezTo>
                      <a:pt x="2614" y="3253"/>
                      <a:pt x="2736" y="2979"/>
                      <a:pt x="2736" y="2584"/>
                    </a:cubicBezTo>
                    <a:cubicBezTo>
                      <a:pt x="2736" y="2219"/>
                      <a:pt x="2645" y="1915"/>
                      <a:pt x="2402" y="1672"/>
                    </a:cubicBezTo>
                    <a:cubicBezTo>
                      <a:pt x="2158" y="1459"/>
                      <a:pt x="1885" y="1338"/>
                      <a:pt x="1550" y="1338"/>
                    </a:cubicBezTo>
                    <a:cubicBezTo>
                      <a:pt x="1277" y="1338"/>
                      <a:pt x="1034" y="1429"/>
                      <a:pt x="791" y="1581"/>
                    </a:cubicBezTo>
                    <a:cubicBezTo>
                      <a:pt x="821" y="1307"/>
                      <a:pt x="912" y="1094"/>
                      <a:pt x="1034" y="942"/>
                    </a:cubicBezTo>
                    <a:cubicBezTo>
                      <a:pt x="1155" y="791"/>
                      <a:pt x="1338" y="699"/>
                      <a:pt x="1581" y="699"/>
                    </a:cubicBezTo>
                    <a:cubicBezTo>
                      <a:pt x="1672" y="699"/>
                      <a:pt x="1794" y="730"/>
                      <a:pt x="1915" y="791"/>
                    </a:cubicBezTo>
                    <a:cubicBezTo>
                      <a:pt x="2037" y="851"/>
                      <a:pt x="2128" y="882"/>
                      <a:pt x="2158" y="942"/>
                    </a:cubicBezTo>
                    <a:cubicBezTo>
                      <a:pt x="2189" y="973"/>
                      <a:pt x="2219" y="1003"/>
                      <a:pt x="2250" y="1003"/>
                    </a:cubicBezTo>
                    <a:lnTo>
                      <a:pt x="2645" y="426"/>
                    </a:lnTo>
                    <a:cubicBezTo>
                      <a:pt x="2554" y="335"/>
                      <a:pt x="2462" y="274"/>
                      <a:pt x="2371" y="213"/>
                    </a:cubicBezTo>
                    <a:cubicBezTo>
                      <a:pt x="2280" y="183"/>
                      <a:pt x="2158" y="122"/>
                      <a:pt x="2006" y="61"/>
                    </a:cubicBezTo>
                    <a:cubicBezTo>
                      <a:pt x="1854" y="31"/>
                      <a:pt x="1672" y="0"/>
                      <a:pt x="14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61"/>
              <p:cNvSpPr/>
              <p:nvPr/>
            </p:nvSpPr>
            <p:spPr>
              <a:xfrm>
                <a:off x="-1107075" y="2915775"/>
                <a:ext cx="3802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3709" extrusionOk="0">
                    <a:moveTo>
                      <a:pt x="0" y="0"/>
                    </a:moveTo>
                    <a:lnTo>
                      <a:pt x="0" y="700"/>
                    </a:lnTo>
                    <a:lnTo>
                      <a:pt x="730" y="700"/>
                    </a:lnTo>
                    <a:lnTo>
                      <a:pt x="730" y="3709"/>
                    </a:lnTo>
                    <a:lnTo>
                      <a:pt x="1520" y="3709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61"/>
              <p:cNvSpPr/>
              <p:nvPr/>
            </p:nvSpPr>
            <p:spPr>
              <a:xfrm>
                <a:off x="-1051600" y="2915775"/>
                <a:ext cx="676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3709" extrusionOk="0">
                    <a:moveTo>
                      <a:pt x="0" y="0"/>
                    </a:moveTo>
                    <a:lnTo>
                      <a:pt x="0" y="1186"/>
                    </a:lnTo>
                    <a:lnTo>
                      <a:pt x="790" y="1186"/>
                    </a:lnTo>
                    <a:lnTo>
                      <a:pt x="790" y="700"/>
                    </a:lnTo>
                    <a:lnTo>
                      <a:pt x="1733" y="700"/>
                    </a:lnTo>
                    <a:lnTo>
                      <a:pt x="304" y="3709"/>
                    </a:lnTo>
                    <a:lnTo>
                      <a:pt x="1186" y="3709"/>
                    </a:lnTo>
                    <a:lnTo>
                      <a:pt x="2705" y="608"/>
                    </a:lnTo>
                    <a:lnTo>
                      <a:pt x="27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61"/>
              <p:cNvSpPr/>
              <p:nvPr/>
            </p:nvSpPr>
            <p:spPr>
              <a:xfrm>
                <a:off x="-759800" y="2915775"/>
                <a:ext cx="372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709" extrusionOk="0">
                    <a:moveTo>
                      <a:pt x="0" y="0"/>
                    </a:moveTo>
                    <a:lnTo>
                      <a:pt x="0" y="700"/>
                    </a:lnTo>
                    <a:lnTo>
                      <a:pt x="699" y="700"/>
                    </a:lnTo>
                    <a:lnTo>
                      <a:pt x="699" y="3709"/>
                    </a:lnTo>
                    <a:lnTo>
                      <a:pt x="1489" y="3709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61"/>
              <p:cNvSpPr/>
              <p:nvPr/>
            </p:nvSpPr>
            <p:spPr>
              <a:xfrm>
                <a:off x="-702825" y="2913500"/>
                <a:ext cx="69950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3831" extrusionOk="0">
                    <a:moveTo>
                      <a:pt x="1399" y="639"/>
                    </a:moveTo>
                    <a:cubicBezTo>
                      <a:pt x="1551" y="639"/>
                      <a:pt x="1673" y="699"/>
                      <a:pt x="1764" y="760"/>
                    </a:cubicBezTo>
                    <a:cubicBezTo>
                      <a:pt x="1855" y="851"/>
                      <a:pt x="1916" y="973"/>
                      <a:pt x="1916" y="1094"/>
                    </a:cubicBezTo>
                    <a:cubicBezTo>
                      <a:pt x="1916" y="1216"/>
                      <a:pt x="1855" y="1307"/>
                      <a:pt x="1764" y="1398"/>
                    </a:cubicBezTo>
                    <a:cubicBezTo>
                      <a:pt x="1642" y="1490"/>
                      <a:pt x="1521" y="1520"/>
                      <a:pt x="1399" y="1520"/>
                    </a:cubicBezTo>
                    <a:cubicBezTo>
                      <a:pt x="1277" y="1520"/>
                      <a:pt x="1156" y="1490"/>
                      <a:pt x="1034" y="1398"/>
                    </a:cubicBezTo>
                    <a:cubicBezTo>
                      <a:pt x="943" y="1307"/>
                      <a:pt x="913" y="1216"/>
                      <a:pt x="913" y="1094"/>
                    </a:cubicBezTo>
                    <a:cubicBezTo>
                      <a:pt x="913" y="973"/>
                      <a:pt x="943" y="851"/>
                      <a:pt x="1034" y="760"/>
                    </a:cubicBezTo>
                    <a:cubicBezTo>
                      <a:pt x="1156" y="699"/>
                      <a:pt x="1277" y="639"/>
                      <a:pt x="1399" y="639"/>
                    </a:cubicBezTo>
                    <a:close/>
                    <a:moveTo>
                      <a:pt x="1399" y="2158"/>
                    </a:moveTo>
                    <a:cubicBezTo>
                      <a:pt x="1551" y="2158"/>
                      <a:pt x="1703" y="2219"/>
                      <a:pt x="1824" y="2280"/>
                    </a:cubicBezTo>
                    <a:cubicBezTo>
                      <a:pt x="1916" y="2371"/>
                      <a:pt x="1976" y="2493"/>
                      <a:pt x="1976" y="2645"/>
                    </a:cubicBezTo>
                    <a:cubicBezTo>
                      <a:pt x="1976" y="2827"/>
                      <a:pt x="1916" y="2949"/>
                      <a:pt x="1794" y="3009"/>
                    </a:cubicBezTo>
                    <a:cubicBezTo>
                      <a:pt x="1673" y="3101"/>
                      <a:pt x="1551" y="3131"/>
                      <a:pt x="1399" y="3131"/>
                    </a:cubicBezTo>
                    <a:cubicBezTo>
                      <a:pt x="1247" y="3131"/>
                      <a:pt x="1125" y="3101"/>
                      <a:pt x="1004" y="3009"/>
                    </a:cubicBezTo>
                    <a:cubicBezTo>
                      <a:pt x="882" y="2949"/>
                      <a:pt x="821" y="2827"/>
                      <a:pt x="821" y="2645"/>
                    </a:cubicBezTo>
                    <a:cubicBezTo>
                      <a:pt x="821" y="2493"/>
                      <a:pt x="882" y="2371"/>
                      <a:pt x="1004" y="2280"/>
                    </a:cubicBezTo>
                    <a:cubicBezTo>
                      <a:pt x="1125" y="2219"/>
                      <a:pt x="1247" y="2158"/>
                      <a:pt x="1399" y="2158"/>
                    </a:cubicBezTo>
                    <a:close/>
                    <a:moveTo>
                      <a:pt x="1399" y="0"/>
                    </a:moveTo>
                    <a:cubicBezTo>
                      <a:pt x="1034" y="0"/>
                      <a:pt x="730" y="91"/>
                      <a:pt x="487" y="304"/>
                    </a:cubicBezTo>
                    <a:cubicBezTo>
                      <a:pt x="244" y="487"/>
                      <a:pt x="122" y="730"/>
                      <a:pt x="122" y="1003"/>
                    </a:cubicBezTo>
                    <a:cubicBezTo>
                      <a:pt x="122" y="1277"/>
                      <a:pt x="214" y="1520"/>
                      <a:pt x="457" y="1733"/>
                    </a:cubicBezTo>
                    <a:cubicBezTo>
                      <a:pt x="153" y="1976"/>
                      <a:pt x="1" y="2280"/>
                      <a:pt x="1" y="2675"/>
                    </a:cubicBezTo>
                    <a:cubicBezTo>
                      <a:pt x="1" y="3009"/>
                      <a:pt x="122" y="3283"/>
                      <a:pt x="365" y="3496"/>
                    </a:cubicBezTo>
                    <a:cubicBezTo>
                      <a:pt x="639" y="3708"/>
                      <a:pt x="973" y="3830"/>
                      <a:pt x="1399" y="3830"/>
                    </a:cubicBezTo>
                    <a:cubicBezTo>
                      <a:pt x="1824" y="3830"/>
                      <a:pt x="2159" y="3708"/>
                      <a:pt x="2432" y="3496"/>
                    </a:cubicBezTo>
                    <a:cubicBezTo>
                      <a:pt x="2676" y="3283"/>
                      <a:pt x="2797" y="3009"/>
                      <a:pt x="2797" y="2675"/>
                    </a:cubicBezTo>
                    <a:cubicBezTo>
                      <a:pt x="2797" y="2280"/>
                      <a:pt x="2676" y="1976"/>
                      <a:pt x="2341" y="1733"/>
                    </a:cubicBezTo>
                    <a:cubicBezTo>
                      <a:pt x="2584" y="1550"/>
                      <a:pt x="2676" y="1307"/>
                      <a:pt x="2676" y="1003"/>
                    </a:cubicBezTo>
                    <a:cubicBezTo>
                      <a:pt x="2676" y="730"/>
                      <a:pt x="2554" y="487"/>
                      <a:pt x="2311" y="304"/>
                    </a:cubicBezTo>
                    <a:cubicBezTo>
                      <a:pt x="2068" y="91"/>
                      <a:pt x="1764" y="0"/>
                      <a:pt x="13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61"/>
              <p:cNvSpPr/>
              <p:nvPr/>
            </p:nvSpPr>
            <p:spPr>
              <a:xfrm>
                <a:off x="-2836600" y="3136900"/>
                <a:ext cx="372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709" extrusionOk="0">
                    <a:moveTo>
                      <a:pt x="1" y="1"/>
                    </a:moveTo>
                    <a:lnTo>
                      <a:pt x="1" y="700"/>
                    </a:lnTo>
                    <a:lnTo>
                      <a:pt x="700" y="700"/>
                    </a:lnTo>
                    <a:lnTo>
                      <a:pt x="700" y="3709"/>
                    </a:lnTo>
                    <a:lnTo>
                      <a:pt x="1490" y="3709"/>
                    </a:lnTo>
                    <a:lnTo>
                      <a:pt x="14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61"/>
              <p:cNvSpPr/>
              <p:nvPr/>
            </p:nvSpPr>
            <p:spPr>
              <a:xfrm>
                <a:off x="-2780375" y="3134625"/>
                <a:ext cx="69175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3831" extrusionOk="0">
                    <a:moveTo>
                      <a:pt x="1308" y="699"/>
                    </a:moveTo>
                    <a:cubicBezTo>
                      <a:pt x="1460" y="699"/>
                      <a:pt x="1612" y="730"/>
                      <a:pt x="1703" y="851"/>
                    </a:cubicBezTo>
                    <a:cubicBezTo>
                      <a:pt x="1825" y="973"/>
                      <a:pt x="1855" y="1095"/>
                      <a:pt x="1855" y="1247"/>
                    </a:cubicBezTo>
                    <a:cubicBezTo>
                      <a:pt x="1855" y="1429"/>
                      <a:pt x="1825" y="1551"/>
                      <a:pt x="1703" y="1642"/>
                    </a:cubicBezTo>
                    <a:cubicBezTo>
                      <a:pt x="1581" y="1733"/>
                      <a:pt x="1460" y="1794"/>
                      <a:pt x="1308" y="1794"/>
                    </a:cubicBezTo>
                    <a:cubicBezTo>
                      <a:pt x="1126" y="1794"/>
                      <a:pt x="1004" y="1733"/>
                      <a:pt x="913" y="1611"/>
                    </a:cubicBezTo>
                    <a:cubicBezTo>
                      <a:pt x="822" y="1520"/>
                      <a:pt x="761" y="1368"/>
                      <a:pt x="761" y="1216"/>
                    </a:cubicBezTo>
                    <a:cubicBezTo>
                      <a:pt x="761" y="1064"/>
                      <a:pt x="822" y="943"/>
                      <a:pt x="913" y="851"/>
                    </a:cubicBezTo>
                    <a:cubicBezTo>
                      <a:pt x="1034" y="730"/>
                      <a:pt x="1156" y="699"/>
                      <a:pt x="1308" y="699"/>
                    </a:cubicBezTo>
                    <a:close/>
                    <a:moveTo>
                      <a:pt x="1308" y="0"/>
                    </a:moveTo>
                    <a:cubicBezTo>
                      <a:pt x="943" y="0"/>
                      <a:pt x="609" y="122"/>
                      <a:pt x="366" y="335"/>
                    </a:cubicBezTo>
                    <a:cubicBezTo>
                      <a:pt x="122" y="578"/>
                      <a:pt x="1" y="851"/>
                      <a:pt x="1" y="1247"/>
                    </a:cubicBezTo>
                    <a:cubicBezTo>
                      <a:pt x="1" y="1611"/>
                      <a:pt x="122" y="1915"/>
                      <a:pt x="335" y="2158"/>
                    </a:cubicBezTo>
                    <a:cubicBezTo>
                      <a:pt x="578" y="2371"/>
                      <a:pt x="852" y="2493"/>
                      <a:pt x="1217" y="2493"/>
                    </a:cubicBezTo>
                    <a:cubicBezTo>
                      <a:pt x="1460" y="2493"/>
                      <a:pt x="1733" y="2402"/>
                      <a:pt x="1946" y="2250"/>
                    </a:cubicBezTo>
                    <a:lnTo>
                      <a:pt x="1946" y="2250"/>
                    </a:lnTo>
                    <a:cubicBezTo>
                      <a:pt x="1916" y="2523"/>
                      <a:pt x="1825" y="2736"/>
                      <a:pt x="1703" y="2888"/>
                    </a:cubicBezTo>
                    <a:cubicBezTo>
                      <a:pt x="1581" y="3040"/>
                      <a:pt x="1399" y="3131"/>
                      <a:pt x="1186" y="3131"/>
                    </a:cubicBezTo>
                    <a:cubicBezTo>
                      <a:pt x="1065" y="3131"/>
                      <a:pt x="974" y="3101"/>
                      <a:pt x="852" y="3040"/>
                    </a:cubicBezTo>
                    <a:cubicBezTo>
                      <a:pt x="730" y="2979"/>
                      <a:pt x="639" y="2949"/>
                      <a:pt x="609" y="2918"/>
                    </a:cubicBezTo>
                    <a:cubicBezTo>
                      <a:pt x="578" y="2858"/>
                      <a:pt x="548" y="2827"/>
                      <a:pt x="518" y="2827"/>
                    </a:cubicBezTo>
                    <a:lnTo>
                      <a:pt x="92" y="3405"/>
                    </a:lnTo>
                    <a:cubicBezTo>
                      <a:pt x="214" y="3496"/>
                      <a:pt x="305" y="3557"/>
                      <a:pt x="366" y="3587"/>
                    </a:cubicBezTo>
                    <a:cubicBezTo>
                      <a:pt x="457" y="3648"/>
                      <a:pt x="578" y="3709"/>
                      <a:pt x="730" y="3739"/>
                    </a:cubicBezTo>
                    <a:cubicBezTo>
                      <a:pt x="913" y="3800"/>
                      <a:pt x="1065" y="3830"/>
                      <a:pt x="1247" y="3830"/>
                    </a:cubicBezTo>
                    <a:cubicBezTo>
                      <a:pt x="1642" y="3830"/>
                      <a:pt x="2007" y="3678"/>
                      <a:pt x="2281" y="3374"/>
                    </a:cubicBezTo>
                    <a:cubicBezTo>
                      <a:pt x="2433" y="3222"/>
                      <a:pt x="2554" y="3040"/>
                      <a:pt x="2645" y="2766"/>
                    </a:cubicBezTo>
                    <a:cubicBezTo>
                      <a:pt x="2706" y="2523"/>
                      <a:pt x="2767" y="2219"/>
                      <a:pt x="2767" y="1885"/>
                    </a:cubicBezTo>
                    <a:cubicBezTo>
                      <a:pt x="2767" y="1368"/>
                      <a:pt x="2645" y="912"/>
                      <a:pt x="2433" y="578"/>
                    </a:cubicBezTo>
                    <a:cubicBezTo>
                      <a:pt x="2341" y="395"/>
                      <a:pt x="2189" y="244"/>
                      <a:pt x="2007" y="152"/>
                    </a:cubicBezTo>
                    <a:cubicBezTo>
                      <a:pt x="1794" y="31"/>
                      <a:pt x="1581" y="0"/>
                      <a:pt x="1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61"/>
              <p:cNvSpPr/>
              <p:nvPr/>
            </p:nvSpPr>
            <p:spPr>
              <a:xfrm>
                <a:off x="-2484000" y="3134625"/>
                <a:ext cx="669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800" extrusionOk="0">
                    <a:moveTo>
                      <a:pt x="1368" y="0"/>
                    </a:moveTo>
                    <a:cubicBezTo>
                      <a:pt x="1034" y="0"/>
                      <a:pt x="791" y="61"/>
                      <a:pt x="578" y="213"/>
                    </a:cubicBezTo>
                    <a:cubicBezTo>
                      <a:pt x="365" y="335"/>
                      <a:pt x="183" y="547"/>
                      <a:pt x="0" y="821"/>
                    </a:cubicBezTo>
                    <a:lnTo>
                      <a:pt x="669" y="1186"/>
                    </a:lnTo>
                    <a:cubicBezTo>
                      <a:pt x="882" y="882"/>
                      <a:pt x="1094" y="699"/>
                      <a:pt x="1338" y="699"/>
                    </a:cubicBezTo>
                    <a:cubicBezTo>
                      <a:pt x="1459" y="699"/>
                      <a:pt x="1550" y="730"/>
                      <a:pt x="1642" y="821"/>
                    </a:cubicBezTo>
                    <a:cubicBezTo>
                      <a:pt x="1702" y="912"/>
                      <a:pt x="1763" y="1003"/>
                      <a:pt x="1763" y="1125"/>
                    </a:cubicBezTo>
                    <a:cubicBezTo>
                      <a:pt x="1763" y="1247"/>
                      <a:pt x="1702" y="1399"/>
                      <a:pt x="1611" y="1520"/>
                    </a:cubicBezTo>
                    <a:cubicBezTo>
                      <a:pt x="1520" y="1642"/>
                      <a:pt x="1368" y="1824"/>
                      <a:pt x="1155" y="2067"/>
                    </a:cubicBezTo>
                    <a:lnTo>
                      <a:pt x="61" y="3161"/>
                    </a:lnTo>
                    <a:lnTo>
                      <a:pt x="61" y="3800"/>
                    </a:lnTo>
                    <a:lnTo>
                      <a:pt x="2675" y="3800"/>
                    </a:lnTo>
                    <a:lnTo>
                      <a:pt x="2675" y="3040"/>
                    </a:lnTo>
                    <a:lnTo>
                      <a:pt x="1216" y="3040"/>
                    </a:lnTo>
                    <a:lnTo>
                      <a:pt x="1885" y="2341"/>
                    </a:lnTo>
                    <a:cubicBezTo>
                      <a:pt x="2158" y="2067"/>
                      <a:pt x="2310" y="1854"/>
                      <a:pt x="2432" y="1672"/>
                    </a:cubicBezTo>
                    <a:cubicBezTo>
                      <a:pt x="2523" y="1490"/>
                      <a:pt x="2584" y="1307"/>
                      <a:pt x="2584" y="1125"/>
                    </a:cubicBezTo>
                    <a:cubicBezTo>
                      <a:pt x="2584" y="791"/>
                      <a:pt x="2462" y="487"/>
                      <a:pt x="2219" y="304"/>
                    </a:cubicBezTo>
                    <a:cubicBezTo>
                      <a:pt x="1976" y="92"/>
                      <a:pt x="1672" y="0"/>
                      <a:pt x="13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61"/>
              <p:cNvSpPr/>
              <p:nvPr/>
            </p:nvSpPr>
            <p:spPr>
              <a:xfrm>
                <a:off x="-2402700" y="3134625"/>
                <a:ext cx="76775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831" extrusionOk="0">
                    <a:moveTo>
                      <a:pt x="1551" y="669"/>
                    </a:moveTo>
                    <a:cubicBezTo>
                      <a:pt x="1794" y="669"/>
                      <a:pt x="1976" y="791"/>
                      <a:pt x="2098" y="1003"/>
                    </a:cubicBezTo>
                    <a:cubicBezTo>
                      <a:pt x="2189" y="1247"/>
                      <a:pt x="2250" y="1551"/>
                      <a:pt x="2250" y="1915"/>
                    </a:cubicBezTo>
                    <a:cubicBezTo>
                      <a:pt x="2250" y="2280"/>
                      <a:pt x="2189" y="2584"/>
                      <a:pt x="2098" y="2797"/>
                    </a:cubicBezTo>
                    <a:cubicBezTo>
                      <a:pt x="1976" y="3040"/>
                      <a:pt x="1794" y="3161"/>
                      <a:pt x="1551" y="3161"/>
                    </a:cubicBezTo>
                    <a:cubicBezTo>
                      <a:pt x="1277" y="3161"/>
                      <a:pt x="1095" y="3040"/>
                      <a:pt x="1004" y="2797"/>
                    </a:cubicBezTo>
                    <a:cubicBezTo>
                      <a:pt x="882" y="2584"/>
                      <a:pt x="821" y="2280"/>
                      <a:pt x="821" y="1915"/>
                    </a:cubicBezTo>
                    <a:cubicBezTo>
                      <a:pt x="821" y="1551"/>
                      <a:pt x="882" y="1247"/>
                      <a:pt x="1004" y="1003"/>
                    </a:cubicBezTo>
                    <a:cubicBezTo>
                      <a:pt x="1095" y="791"/>
                      <a:pt x="1277" y="669"/>
                      <a:pt x="1551" y="669"/>
                    </a:cubicBezTo>
                    <a:close/>
                    <a:moveTo>
                      <a:pt x="1551" y="0"/>
                    </a:moveTo>
                    <a:cubicBezTo>
                      <a:pt x="1034" y="0"/>
                      <a:pt x="639" y="152"/>
                      <a:pt x="396" y="517"/>
                    </a:cubicBezTo>
                    <a:cubicBezTo>
                      <a:pt x="122" y="882"/>
                      <a:pt x="1" y="1338"/>
                      <a:pt x="1" y="1915"/>
                    </a:cubicBezTo>
                    <a:cubicBezTo>
                      <a:pt x="1" y="2493"/>
                      <a:pt x="122" y="2949"/>
                      <a:pt x="396" y="3313"/>
                    </a:cubicBezTo>
                    <a:cubicBezTo>
                      <a:pt x="639" y="3648"/>
                      <a:pt x="1034" y="3830"/>
                      <a:pt x="1551" y="3830"/>
                    </a:cubicBezTo>
                    <a:cubicBezTo>
                      <a:pt x="2037" y="3830"/>
                      <a:pt x="2432" y="3648"/>
                      <a:pt x="2675" y="3313"/>
                    </a:cubicBezTo>
                    <a:cubicBezTo>
                      <a:pt x="2949" y="2949"/>
                      <a:pt x="3071" y="2493"/>
                      <a:pt x="3071" y="1915"/>
                    </a:cubicBezTo>
                    <a:cubicBezTo>
                      <a:pt x="3071" y="1338"/>
                      <a:pt x="2949" y="882"/>
                      <a:pt x="2675" y="517"/>
                    </a:cubicBezTo>
                    <a:cubicBezTo>
                      <a:pt x="2432" y="183"/>
                      <a:pt x="2037" y="0"/>
                      <a:pt x="15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1"/>
              <p:cNvSpPr/>
              <p:nvPr/>
            </p:nvSpPr>
            <p:spPr>
              <a:xfrm>
                <a:off x="-2142825" y="3134625"/>
                <a:ext cx="669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800" extrusionOk="0">
                    <a:moveTo>
                      <a:pt x="1369" y="0"/>
                    </a:moveTo>
                    <a:cubicBezTo>
                      <a:pt x="1034" y="0"/>
                      <a:pt x="791" y="61"/>
                      <a:pt x="578" y="213"/>
                    </a:cubicBezTo>
                    <a:cubicBezTo>
                      <a:pt x="366" y="335"/>
                      <a:pt x="183" y="547"/>
                      <a:pt x="1" y="821"/>
                    </a:cubicBezTo>
                    <a:lnTo>
                      <a:pt x="670" y="1186"/>
                    </a:lnTo>
                    <a:cubicBezTo>
                      <a:pt x="882" y="882"/>
                      <a:pt x="1095" y="699"/>
                      <a:pt x="1338" y="699"/>
                    </a:cubicBezTo>
                    <a:cubicBezTo>
                      <a:pt x="1460" y="699"/>
                      <a:pt x="1551" y="730"/>
                      <a:pt x="1642" y="821"/>
                    </a:cubicBezTo>
                    <a:cubicBezTo>
                      <a:pt x="1703" y="912"/>
                      <a:pt x="1764" y="1003"/>
                      <a:pt x="1764" y="1125"/>
                    </a:cubicBezTo>
                    <a:cubicBezTo>
                      <a:pt x="1764" y="1247"/>
                      <a:pt x="1703" y="1399"/>
                      <a:pt x="1612" y="1520"/>
                    </a:cubicBezTo>
                    <a:cubicBezTo>
                      <a:pt x="1521" y="1642"/>
                      <a:pt x="1369" y="1824"/>
                      <a:pt x="1156" y="2067"/>
                    </a:cubicBezTo>
                    <a:lnTo>
                      <a:pt x="62" y="3161"/>
                    </a:lnTo>
                    <a:lnTo>
                      <a:pt x="62" y="3800"/>
                    </a:lnTo>
                    <a:lnTo>
                      <a:pt x="2676" y="3800"/>
                    </a:lnTo>
                    <a:lnTo>
                      <a:pt x="2676" y="3040"/>
                    </a:lnTo>
                    <a:lnTo>
                      <a:pt x="1217" y="3040"/>
                    </a:lnTo>
                    <a:lnTo>
                      <a:pt x="1885" y="2341"/>
                    </a:lnTo>
                    <a:cubicBezTo>
                      <a:pt x="2159" y="2067"/>
                      <a:pt x="2341" y="1854"/>
                      <a:pt x="2433" y="1672"/>
                    </a:cubicBezTo>
                    <a:cubicBezTo>
                      <a:pt x="2524" y="1490"/>
                      <a:pt x="2585" y="1307"/>
                      <a:pt x="2585" y="1125"/>
                    </a:cubicBezTo>
                    <a:cubicBezTo>
                      <a:pt x="2585" y="791"/>
                      <a:pt x="2463" y="487"/>
                      <a:pt x="2220" y="304"/>
                    </a:cubicBezTo>
                    <a:cubicBezTo>
                      <a:pt x="1977" y="92"/>
                      <a:pt x="1673" y="0"/>
                      <a:pt x="13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1"/>
              <p:cNvSpPr/>
              <p:nvPr/>
            </p:nvSpPr>
            <p:spPr>
              <a:xfrm>
                <a:off x="-2064550" y="3136900"/>
                <a:ext cx="3727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3709" extrusionOk="0">
                    <a:moveTo>
                      <a:pt x="1" y="1"/>
                    </a:moveTo>
                    <a:lnTo>
                      <a:pt x="1" y="700"/>
                    </a:lnTo>
                    <a:lnTo>
                      <a:pt x="700" y="700"/>
                    </a:lnTo>
                    <a:lnTo>
                      <a:pt x="700" y="3709"/>
                    </a:lnTo>
                    <a:lnTo>
                      <a:pt x="1490" y="3709"/>
                    </a:lnTo>
                    <a:lnTo>
                      <a:pt x="14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61"/>
              <p:cNvSpPr/>
              <p:nvPr/>
            </p:nvSpPr>
            <p:spPr>
              <a:xfrm>
                <a:off x="-1793275" y="3134625"/>
                <a:ext cx="669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800" extrusionOk="0">
                    <a:moveTo>
                      <a:pt x="1369" y="0"/>
                    </a:moveTo>
                    <a:cubicBezTo>
                      <a:pt x="1034" y="0"/>
                      <a:pt x="791" y="61"/>
                      <a:pt x="578" y="213"/>
                    </a:cubicBezTo>
                    <a:cubicBezTo>
                      <a:pt x="366" y="335"/>
                      <a:pt x="183" y="547"/>
                      <a:pt x="1" y="821"/>
                    </a:cubicBezTo>
                    <a:lnTo>
                      <a:pt x="670" y="1186"/>
                    </a:lnTo>
                    <a:cubicBezTo>
                      <a:pt x="882" y="882"/>
                      <a:pt x="1095" y="699"/>
                      <a:pt x="1338" y="699"/>
                    </a:cubicBezTo>
                    <a:cubicBezTo>
                      <a:pt x="1460" y="699"/>
                      <a:pt x="1551" y="730"/>
                      <a:pt x="1642" y="821"/>
                    </a:cubicBezTo>
                    <a:cubicBezTo>
                      <a:pt x="1733" y="912"/>
                      <a:pt x="1764" y="1003"/>
                      <a:pt x="1764" y="1125"/>
                    </a:cubicBezTo>
                    <a:cubicBezTo>
                      <a:pt x="1764" y="1247"/>
                      <a:pt x="1703" y="1399"/>
                      <a:pt x="1612" y="1520"/>
                    </a:cubicBezTo>
                    <a:cubicBezTo>
                      <a:pt x="1521" y="1642"/>
                      <a:pt x="1369" y="1824"/>
                      <a:pt x="1156" y="2067"/>
                    </a:cubicBezTo>
                    <a:lnTo>
                      <a:pt x="62" y="3161"/>
                    </a:lnTo>
                    <a:lnTo>
                      <a:pt x="62" y="3800"/>
                    </a:lnTo>
                    <a:lnTo>
                      <a:pt x="2676" y="3800"/>
                    </a:lnTo>
                    <a:lnTo>
                      <a:pt x="2676" y="3040"/>
                    </a:lnTo>
                    <a:lnTo>
                      <a:pt x="1217" y="3040"/>
                    </a:lnTo>
                    <a:lnTo>
                      <a:pt x="1885" y="2341"/>
                    </a:lnTo>
                    <a:cubicBezTo>
                      <a:pt x="2159" y="2067"/>
                      <a:pt x="2341" y="1854"/>
                      <a:pt x="2433" y="1672"/>
                    </a:cubicBezTo>
                    <a:cubicBezTo>
                      <a:pt x="2524" y="1490"/>
                      <a:pt x="2585" y="1307"/>
                      <a:pt x="2585" y="1125"/>
                    </a:cubicBezTo>
                    <a:cubicBezTo>
                      <a:pt x="2585" y="791"/>
                      <a:pt x="2463" y="487"/>
                      <a:pt x="2220" y="304"/>
                    </a:cubicBezTo>
                    <a:cubicBezTo>
                      <a:pt x="1977" y="92"/>
                      <a:pt x="1673" y="0"/>
                      <a:pt x="13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61"/>
              <p:cNvSpPr/>
              <p:nvPr/>
            </p:nvSpPr>
            <p:spPr>
              <a:xfrm>
                <a:off x="-1712725" y="3134625"/>
                <a:ext cx="669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800" extrusionOk="0">
                    <a:moveTo>
                      <a:pt x="1338" y="0"/>
                    </a:moveTo>
                    <a:cubicBezTo>
                      <a:pt x="1034" y="0"/>
                      <a:pt x="761" y="61"/>
                      <a:pt x="548" y="213"/>
                    </a:cubicBezTo>
                    <a:cubicBezTo>
                      <a:pt x="366" y="335"/>
                      <a:pt x="153" y="547"/>
                      <a:pt x="1" y="821"/>
                    </a:cubicBezTo>
                    <a:lnTo>
                      <a:pt x="639" y="1186"/>
                    </a:lnTo>
                    <a:cubicBezTo>
                      <a:pt x="852" y="882"/>
                      <a:pt x="1095" y="699"/>
                      <a:pt x="1308" y="699"/>
                    </a:cubicBezTo>
                    <a:cubicBezTo>
                      <a:pt x="1429" y="699"/>
                      <a:pt x="1551" y="730"/>
                      <a:pt x="1612" y="821"/>
                    </a:cubicBezTo>
                    <a:cubicBezTo>
                      <a:pt x="1703" y="912"/>
                      <a:pt x="1733" y="1003"/>
                      <a:pt x="1733" y="1125"/>
                    </a:cubicBezTo>
                    <a:cubicBezTo>
                      <a:pt x="1733" y="1247"/>
                      <a:pt x="1703" y="1399"/>
                      <a:pt x="1612" y="1520"/>
                    </a:cubicBezTo>
                    <a:cubicBezTo>
                      <a:pt x="1521" y="1642"/>
                      <a:pt x="1369" y="1824"/>
                      <a:pt x="1126" y="2067"/>
                    </a:cubicBezTo>
                    <a:lnTo>
                      <a:pt x="62" y="3161"/>
                    </a:lnTo>
                    <a:lnTo>
                      <a:pt x="62" y="3800"/>
                    </a:lnTo>
                    <a:lnTo>
                      <a:pt x="2676" y="3800"/>
                    </a:lnTo>
                    <a:lnTo>
                      <a:pt x="2676" y="3040"/>
                    </a:lnTo>
                    <a:lnTo>
                      <a:pt x="1217" y="3040"/>
                    </a:lnTo>
                    <a:lnTo>
                      <a:pt x="1885" y="2341"/>
                    </a:lnTo>
                    <a:cubicBezTo>
                      <a:pt x="2129" y="2067"/>
                      <a:pt x="2311" y="1854"/>
                      <a:pt x="2402" y="1672"/>
                    </a:cubicBezTo>
                    <a:cubicBezTo>
                      <a:pt x="2524" y="1490"/>
                      <a:pt x="2554" y="1307"/>
                      <a:pt x="2554" y="1125"/>
                    </a:cubicBezTo>
                    <a:cubicBezTo>
                      <a:pt x="2554" y="791"/>
                      <a:pt x="2433" y="487"/>
                      <a:pt x="2189" y="304"/>
                    </a:cubicBezTo>
                    <a:cubicBezTo>
                      <a:pt x="1946" y="92"/>
                      <a:pt x="1673" y="0"/>
                      <a:pt x="1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61"/>
              <p:cNvSpPr/>
              <p:nvPr/>
            </p:nvSpPr>
            <p:spPr>
              <a:xfrm>
                <a:off x="-1447525" y="3134625"/>
                <a:ext cx="669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800" extrusionOk="0">
                    <a:moveTo>
                      <a:pt x="1369" y="0"/>
                    </a:moveTo>
                    <a:cubicBezTo>
                      <a:pt x="1034" y="0"/>
                      <a:pt x="791" y="61"/>
                      <a:pt x="578" y="213"/>
                    </a:cubicBezTo>
                    <a:cubicBezTo>
                      <a:pt x="366" y="335"/>
                      <a:pt x="183" y="547"/>
                      <a:pt x="1" y="821"/>
                    </a:cubicBezTo>
                    <a:lnTo>
                      <a:pt x="670" y="1186"/>
                    </a:lnTo>
                    <a:cubicBezTo>
                      <a:pt x="882" y="882"/>
                      <a:pt x="1095" y="699"/>
                      <a:pt x="1338" y="699"/>
                    </a:cubicBezTo>
                    <a:cubicBezTo>
                      <a:pt x="1460" y="699"/>
                      <a:pt x="1551" y="730"/>
                      <a:pt x="1642" y="821"/>
                    </a:cubicBezTo>
                    <a:cubicBezTo>
                      <a:pt x="1734" y="912"/>
                      <a:pt x="1764" y="1003"/>
                      <a:pt x="1764" y="1125"/>
                    </a:cubicBezTo>
                    <a:cubicBezTo>
                      <a:pt x="1764" y="1247"/>
                      <a:pt x="1734" y="1399"/>
                      <a:pt x="1612" y="1520"/>
                    </a:cubicBezTo>
                    <a:cubicBezTo>
                      <a:pt x="1521" y="1642"/>
                      <a:pt x="1369" y="1824"/>
                      <a:pt x="1156" y="2067"/>
                    </a:cubicBezTo>
                    <a:lnTo>
                      <a:pt x="62" y="3161"/>
                    </a:lnTo>
                    <a:lnTo>
                      <a:pt x="62" y="3800"/>
                    </a:lnTo>
                    <a:lnTo>
                      <a:pt x="2676" y="3800"/>
                    </a:lnTo>
                    <a:lnTo>
                      <a:pt x="2676" y="3040"/>
                    </a:lnTo>
                    <a:lnTo>
                      <a:pt x="1217" y="3040"/>
                    </a:lnTo>
                    <a:lnTo>
                      <a:pt x="1885" y="2341"/>
                    </a:lnTo>
                    <a:cubicBezTo>
                      <a:pt x="2159" y="2067"/>
                      <a:pt x="2341" y="1854"/>
                      <a:pt x="2433" y="1672"/>
                    </a:cubicBezTo>
                    <a:cubicBezTo>
                      <a:pt x="2524" y="1490"/>
                      <a:pt x="2585" y="1307"/>
                      <a:pt x="2585" y="1125"/>
                    </a:cubicBezTo>
                    <a:cubicBezTo>
                      <a:pt x="2585" y="791"/>
                      <a:pt x="2463" y="487"/>
                      <a:pt x="2220" y="304"/>
                    </a:cubicBezTo>
                    <a:cubicBezTo>
                      <a:pt x="1977" y="92"/>
                      <a:pt x="1673" y="0"/>
                      <a:pt x="13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61"/>
              <p:cNvSpPr/>
              <p:nvPr/>
            </p:nvSpPr>
            <p:spPr>
              <a:xfrm>
                <a:off x="-1368475" y="3136900"/>
                <a:ext cx="66125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740" extrusionOk="0">
                    <a:moveTo>
                      <a:pt x="213" y="1"/>
                    </a:moveTo>
                    <a:lnTo>
                      <a:pt x="213" y="700"/>
                    </a:lnTo>
                    <a:lnTo>
                      <a:pt x="1368" y="700"/>
                    </a:lnTo>
                    <a:lnTo>
                      <a:pt x="638" y="1520"/>
                    </a:lnTo>
                    <a:lnTo>
                      <a:pt x="638" y="2128"/>
                    </a:lnTo>
                    <a:cubicBezTo>
                      <a:pt x="851" y="2067"/>
                      <a:pt x="1034" y="2037"/>
                      <a:pt x="1155" y="2037"/>
                    </a:cubicBezTo>
                    <a:cubicBezTo>
                      <a:pt x="1368" y="2037"/>
                      <a:pt x="1520" y="2098"/>
                      <a:pt x="1641" y="2189"/>
                    </a:cubicBezTo>
                    <a:cubicBezTo>
                      <a:pt x="1793" y="2250"/>
                      <a:pt x="1854" y="2402"/>
                      <a:pt x="1854" y="2554"/>
                    </a:cubicBezTo>
                    <a:cubicBezTo>
                      <a:pt x="1854" y="2706"/>
                      <a:pt x="1793" y="2797"/>
                      <a:pt x="1672" y="2888"/>
                    </a:cubicBezTo>
                    <a:cubicBezTo>
                      <a:pt x="1581" y="2979"/>
                      <a:pt x="1429" y="3010"/>
                      <a:pt x="1277" y="3010"/>
                    </a:cubicBezTo>
                    <a:cubicBezTo>
                      <a:pt x="1003" y="3010"/>
                      <a:pt x="669" y="2888"/>
                      <a:pt x="334" y="2645"/>
                    </a:cubicBezTo>
                    <a:lnTo>
                      <a:pt x="0" y="3314"/>
                    </a:lnTo>
                    <a:cubicBezTo>
                      <a:pt x="426" y="3587"/>
                      <a:pt x="821" y="3739"/>
                      <a:pt x="1246" y="3739"/>
                    </a:cubicBezTo>
                    <a:cubicBezTo>
                      <a:pt x="1641" y="3739"/>
                      <a:pt x="1976" y="3618"/>
                      <a:pt x="2249" y="3405"/>
                    </a:cubicBezTo>
                    <a:cubicBezTo>
                      <a:pt x="2523" y="3192"/>
                      <a:pt x="2645" y="2888"/>
                      <a:pt x="2645" y="2493"/>
                    </a:cubicBezTo>
                    <a:cubicBezTo>
                      <a:pt x="2645" y="2219"/>
                      <a:pt x="2553" y="2007"/>
                      <a:pt x="2401" y="1794"/>
                    </a:cubicBezTo>
                    <a:cubicBezTo>
                      <a:pt x="2249" y="1581"/>
                      <a:pt x="2006" y="1460"/>
                      <a:pt x="1702" y="1429"/>
                    </a:cubicBezTo>
                    <a:lnTo>
                      <a:pt x="2462" y="548"/>
                    </a:lnTo>
                    <a:lnTo>
                      <a:pt x="24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61"/>
              <p:cNvSpPr/>
              <p:nvPr/>
            </p:nvSpPr>
            <p:spPr>
              <a:xfrm>
                <a:off x="-1101000" y="3134625"/>
                <a:ext cx="669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800" extrusionOk="0">
                    <a:moveTo>
                      <a:pt x="1338" y="0"/>
                    </a:moveTo>
                    <a:cubicBezTo>
                      <a:pt x="1034" y="0"/>
                      <a:pt x="760" y="61"/>
                      <a:pt x="548" y="213"/>
                    </a:cubicBezTo>
                    <a:cubicBezTo>
                      <a:pt x="365" y="335"/>
                      <a:pt x="152" y="547"/>
                      <a:pt x="0" y="821"/>
                    </a:cubicBezTo>
                    <a:lnTo>
                      <a:pt x="639" y="1186"/>
                    </a:lnTo>
                    <a:cubicBezTo>
                      <a:pt x="851" y="882"/>
                      <a:pt x="1095" y="699"/>
                      <a:pt x="1307" y="699"/>
                    </a:cubicBezTo>
                    <a:cubicBezTo>
                      <a:pt x="1429" y="699"/>
                      <a:pt x="1551" y="730"/>
                      <a:pt x="1611" y="821"/>
                    </a:cubicBezTo>
                    <a:cubicBezTo>
                      <a:pt x="1703" y="912"/>
                      <a:pt x="1733" y="1003"/>
                      <a:pt x="1733" y="1125"/>
                    </a:cubicBezTo>
                    <a:cubicBezTo>
                      <a:pt x="1733" y="1247"/>
                      <a:pt x="1703" y="1399"/>
                      <a:pt x="1611" y="1520"/>
                    </a:cubicBezTo>
                    <a:cubicBezTo>
                      <a:pt x="1520" y="1642"/>
                      <a:pt x="1368" y="1824"/>
                      <a:pt x="1125" y="2067"/>
                    </a:cubicBezTo>
                    <a:lnTo>
                      <a:pt x="61" y="3161"/>
                    </a:lnTo>
                    <a:lnTo>
                      <a:pt x="61" y="3800"/>
                    </a:lnTo>
                    <a:lnTo>
                      <a:pt x="2675" y="3800"/>
                    </a:lnTo>
                    <a:lnTo>
                      <a:pt x="2675" y="3040"/>
                    </a:lnTo>
                    <a:lnTo>
                      <a:pt x="1216" y="3040"/>
                    </a:lnTo>
                    <a:lnTo>
                      <a:pt x="1885" y="2341"/>
                    </a:lnTo>
                    <a:cubicBezTo>
                      <a:pt x="2128" y="2067"/>
                      <a:pt x="2310" y="1854"/>
                      <a:pt x="2402" y="1672"/>
                    </a:cubicBezTo>
                    <a:cubicBezTo>
                      <a:pt x="2493" y="1490"/>
                      <a:pt x="2554" y="1307"/>
                      <a:pt x="2554" y="1125"/>
                    </a:cubicBezTo>
                    <a:cubicBezTo>
                      <a:pt x="2554" y="791"/>
                      <a:pt x="2432" y="487"/>
                      <a:pt x="2189" y="304"/>
                    </a:cubicBezTo>
                    <a:cubicBezTo>
                      <a:pt x="1946" y="92"/>
                      <a:pt x="1672" y="0"/>
                      <a:pt x="1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61"/>
              <p:cNvSpPr/>
              <p:nvPr/>
            </p:nvSpPr>
            <p:spPr>
              <a:xfrm>
                <a:off x="-1022725" y="3136900"/>
                <a:ext cx="676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3709" extrusionOk="0">
                    <a:moveTo>
                      <a:pt x="1338" y="1"/>
                    </a:moveTo>
                    <a:lnTo>
                      <a:pt x="0" y="2189"/>
                    </a:lnTo>
                    <a:lnTo>
                      <a:pt x="0" y="2797"/>
                    </a:lnTo>
                    <a:lnTo>
                      <a:pt x="1490" y="2797"/>
                    </a:lnTo>
                    <a:lnTo>
                      <a:pt x="1490" y="3709"/>
                    </a:lnTo>
                    <a:lnTo>
                      <a:pt x="2310" y="3709"/>
                    </a:lnTo>
                    <a:lnTo>
                      <a:pt x="2310" y="2797"/>
                    </a:lnTo>
                    <a:lnTo>
                      <a:pt x="2705" y="2797"/>
                    </a:lnTo>
                    <a:lnTo>
                      <a:pt x="2705" y="2098"/>
                    </a:lnTo>
                    <a:lnTo>
                      <a:pt x="2310" y="2098"/>
                    </a:lnTo>
                    <a:lnTo>
                      <a:pt x="2310" y="1460"/>
                    </a:lnTo>
                    <a:lnTo>
                      <a:pt x="1490" y="1460"/>
                    </a:lnTo>
                    <a:lnTo>
                      <a:pt x="1490" y="2098"/>
                    </a:lnTo>
                    <a:lnTo>
                      <a:pt x="973" y="2098"/>
                    </a:lnTo>
                    <a:lnTo>
                      <a:pt x="22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61"/>
              <p:cNvSpPr/>
              <p:nvPr/>
            </p:nvSpPr>
            <p:spPr>
              <a:xfrm>
                <a:off x="-755250" y="3134625"/>
                <a:ext cx="669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800" extrusionOk="0">
                    <a:moveTo>
                      <a:pt x="1368" y="0"/>
                    </a:moveTo>
                    <a:cubicBezTo>
                      <a:pt x="1064" y="0"/>
                      <a:pt x="791" y="61"/>
                      <a:pt x="578" y="213"/>
                    </a:cubicBezTo>
                    <a:cubicBezTo>
                      <a:pt x="365" y="335"/>
                      <a:pt x="183" y="547"/>
                      <a:pt x="0" y="821"/>
                    </a:cubicBezTo>
                    <a:lnTo>
                      <a:pt x="669" y="1186"/>
                    </a:lnTo>
                    <a:cubicBezTo>
                      <a:pt x="882" y="882"/>
                      <a:pt x="1095" y="699"/>
                      <a:pt x="1338" y="699"/>
                    </a:cubicBezTo>
                    <a:cubicBezTo>
                      <a:pt x="1459" y="699"/>
                      <a:pt x="1551" y="730"/>
                      <a:pt x="1642" y="821"/>
                    </a:cubicBezTo>
                    <a:cubicBezTo>
                      <a:pt x="1733" y="912"/>
                      <a:pt x="1763" y="1003"/>
                      <a:pt x="1763" y="1125"/>
                    </a:cubicBezTo>
                    <a:cubicBezTo>
                      <a:pt x="1763" y="1247"/>
                      <a:pt x="1733" y="1399"/>
                      <a:pt x="1642" y="1520"/>
                    </a:cubicBezTo>
                    <a:cubicBezTo>
                      <a:pt x="1520" y="1642"/>
                      <a:pt x="1368" y="1824"/>
                      <a:pt x="1155" y="2067"/>
                    </a:cubicBezTo>
                    <a:lnTo>
                      <a:pt x="61" y="3161"/>
                    </a:lnTo>
                    <a:lnTo>
                      <a:pt x="61" y="3800"/>
                    </a:lnTo>
                    <a:lnTo>
                      <a:pt x="2675" y="3800"/>
                    </a:lnTo>
                    <a:lnTo>
                      <a:pt x="2675" y="3040"/>
                    </a:lnTo>
                    <a:lnTo>
                      <a:pt x="1216" y="3040"/>
                    </a:lnTo>
                    <a:lnTo>
                      <a:pt x="1885" y="2341"/>
                    </a:lnTo>
                    <a:cubicBezTo>
                      <a:pt x="2159" y="2067"/>
                      <a:pt x="2341" y="1854"/>
                      <a:pt x="2432" y="1672"/>
                    </a:cubicBezTo>
                    <a:cubicBezTo>
                      <a:pt x="2523" y="1490"/>
                      <a:pt x="2584" y="1307"/>
                      <a:pt x="2584" y="1125"/>
                    </a:cubicBezTo>
                    <a:cubicBezTo>
                      <a:pt x="2584" y="791"/>
                      <a:pt x="2462" y="487"/>
                      <a:pt x="2219" y="304"/>
                    </a:cubicBezTo>
                    <a:cubicBezTo>
                      <a:pt x="1976" y="92"/>
                      <a:pt x="1672" y="0"/>
                      <a:pt x="13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61"/>
              <p:cNvSpPr/>
              <p:nvPr/>
            </p:nvSpPr>
            <p:spPr>
              <a:xfrm>
                <a:off x="-674700" y="3136900"/>
                <a:ext cx="66125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740" extrusionOk="0">
                    <a:moveTo>
                      <a:pt x="183" y="1"/>
                    </a:moveTo>
                    <a:lnTo>
                      <a:pt x="183" y="1794"/>
                    </a:lnTo>
                    <a:lnTo>
                      <a:pt x="548" y="2159"/>
                    </a:lnTo>
                    <a:cubicBezTo>
                      <a:pt x="791" y="2037"/>
                      <a:pt x="1003" y="1976"/>
                      <a:pt x="1186" y="1976"/>
                    </a:cubicBezTo>
                    <a:cubicBezTo>
                      <a:pt x="1368" y="1976"/>
                      <a:pt x="1520" y="2007"/>
                      <a:pt x="1642" y="2098"/>
                    </a:cubicBezTo>
                    <a:cubicBezTo>
                      <a:pt x="1763" y="2189"/>
                      <a:pt x="1824" y="2311"/>
                      <a:pt x="1824" y="2493"/>
                    </a:cubicBezTo>
                    <a:cubicBezTo>
                      <a:pt x="1824" y="2645"/>
                      <a:pt x="1763" y="2797"/>
                      <a:pt x="1672" y="2858"/>
                    </a:cubicBezTo>
                    <a:cubicBezTo>
                      <a:pt x="1551" y="2949"/>
                      <a:pt x="1429" y="2979"/>
                      <a:pt x="1277" y="2979"/>
                    </a:cubicBezTo>
                    <a:cubicBezTo>
                      <a:pt x="1155" y="2979"/>
                      <a:pt x="1003" y="2949"/>
                      <a:pt x="851" y="2888"/>
                    </a:cubicBezTo>
                    <a:cubicBezTo>
                      <a:pt x="730" y="2797"/>
                      <a:pt x="639" y="2736"/>
                      <a:pt x="578" y="2706"/>
                    </a:cubicBezTo>
                    <a:cubicBezTo>
                      <a:pt x="517" y="2645"/>
                      <a:pt x="487" y="2615"/>
                      <a:pt x="456" y="2584"/>
                    </a:cubicBezTo>
                    <a:lnTo>
                      <a:pt x="0" y="3192"/>
                    </a:lnTo>
                    <a:cubicBezTo>
                      <a:pt x="335" y="3557"/>
                      <a:pt x="760" y="3739"/>
                      <a:pt x="1277" y="3739"/>
                    </a:cubicBezTo>
                    <a:cubicBezTo>
                      <a:pt x="1672" y="3739"/>
                      <a:pt x="2007" y="3618"/>
                      <a:pt x="2250" y="3374"/>
                    </a:cubicBezTo>
                    <a:cubicBezTo>
                      <a:pt x="2523" y="3131"/>
                      <a:pt x="2645" y="2827"/>
                      <a:pt x="2645" y="2463"/>
                    </a:cubicBezTo>
                    <a:cubicBezTo>
                      <a:pt x="2645" y="2098"/>
                      <a:pt x="2523" y="1824"/>
                      <a:pt x="2280" y="1611"/>
                    </a:cubicBezTo>
                    <a:cubicBezTo>
                      <a:pt x="2007" y="1368"/>
                      <a:pt x="1703" y="1277"/>
                      <a:pt x="1338" y="1277"/>
                    </a:cubicBezTo>
                    <a:cubicBezTo>
                      <a:pt x="1216" y="1277"/>
                      <a:pt x="1095" y="1277"/>
                      <a:pt x="973" y="1308"/>
                    </a:cubicBezTo>
                    <a:lnTo>
                      <a:pt x="973" y="700"/>
                    </a:lnTo>
                    <a:lnTo>
                      <a:pt x="2432" y="700"/>
                    </a:lnTo>
                    <a:lnTo>
                      <a:pt x="24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61"/>
              <p:cNvSpPr/>
              <p:nvPr/>
            </p:nvSpPr>
            <p:spPr>
              <a:xfrm>
                <a:off x="-2831275" y="3355750"/>
                <a:ext cx="669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770" extrusionOk="0">
                    <a:moveTo>
                      <a:pt x="1368" y="0"/>
                    </a:moveTo>
                    <a:cubicBezTo>
                      <a:pt x="1034" y="0"/>
                      <a:pt x="791" y="61"/>
                      <a:pt x="578" y="183"/>
                    </a:cubicBezTo>
                    <a:cubicBezTo>
                      <a:pt x="365" y="335"/>
                      <a:pt x="183" y="517"/>
                      <a:pt x="0" y="791"/>
                    </a:cubicBezTo>
                    <a:lnTo>
                      <a:pt x="669" y="1186"/>
                    </a:lnTo>
                    <a:cubicBezTo>
                      <a:pt x="882" y="852"/>
                      <a:pt x="1095" y="700"/>
                      <a:pt x="1338" y="700"/>
                    </a:cubicBezTo>
                    <a:cubicBezTo>
                      <a:pt x="1459" y="700"/>
                      <a:pt x="1551" y="730"/>
                      <a:pt x="1642" y="821"/>
                    </a:cubicBezTo>
                    <a:cubicBezTo>
                      <a:pt x="1733" y="912"/>
                      <a:pt x="1763" y="1004"/>
                      <a:pt x="1763" y="1125"/>
                    </a:cubicBezTo>
                    <a:cubicBezTo>
                      <a:pt x="1763" y="1247"/>
                      <a:pt x="1703" y="1368"/>
                      <a:pt x="1611" y="1520"/>
                    </a:cubicBezTo>
                    <a:cubicBezTo>
                      <a:pt x="1520" y="1642"/>
                      <a:pt x="1368" y="1824"/>
                      <a:pt x="1155" y="2037"/>
                    </a:cubicBezTo>
                    <a:lnTo>
                      <a:pt x="61" y="3162"/>
                    </a:lnTo>
                    <a:lnTo>
                      <a:pt x="61" y="3770"/>
                    </a:lnTo>
                    <a:lnTo>
                      <a:pt x="2675" y="3770"/>
                    </a:lnTo>
                    <a:lnTo>
                      <a:pt x="2675" y="3040"/>
                    </a:lnTo>
                    <a:lnTo>
                      <a:pt x="1216" y="3040"/>
                    </a:lnTo>
                    <a:lnTo>
                      <a:pt x="1885" y="2341"/>
                    </a:lnTo>
                    <a:cubicBezTo>
                      <a:pt x="2158" y="2067"/>
                      <a:pt x="2341" y="1855"/>
                      <a:pt x="2432" y="1672"/>
                    </a:cubicBezTo>
                    <a:cubicBezTo>
                      <a:pt x="2523" y="1490"/>
                      <a:pt x="2584" y="1307"/>
                      <a:pt x="2584" y="1125"/>
                    </a:cubicBezTo>
                    <a:cubicBezTo>
                      <a:pt x="2584" y="760"/>
                      <a:pt x="2462" y="487"/>
                      <a:pt x="2219" y="304"/>
                    </a:cubicBezTo>
                    <a:cubicBezTo>
                      <a:pt x="1976" y="92"/>
                      <a:pt x="1672" y="0"/>
                      <a:pt x="13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61"/>
              <p:cNvSpPr/>
              <p:nvPr/>
            </p:nvSpPr>
            <p:spPr>
              <a:xfrm>
                <a:off x="-2749975" y="3355000"/>
                <a:ext cx="69175" cy="9575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3830" extrusionOk="0">
                    <a:moveTo>
                      <a:pt x="1490" y="2067"/>
                    </a:moveTo>
                    <a:cubicBezTo>
                      <a:pt x="1642" y="2067"/>
                      <a:pt x="1764" y="2128"/>
                      <a:pt x="1885" y="2219"/>
                    </a:cubicBezTo>
                    <a:cubicBezTo>
                      <a:pt x="1976" y="2341"/>
                      <a:pt x="2007" y="2462"/>
                      <a:pt x="2007" y="2614"/>
                    </a:cubicBezTo>
                    <a:cubicBezTo>
                      <a:pt x="2007" y="2766"/>
                      <a:pt x="1976" y="2918"/>
                      <a:pt x="1855" y="3009"/>
                    </a:cubicBezTo>
                    <a:cubicBezTo>
                      <a:pt x="1764" y="3100"/>
                      <a:pt x="1612" y="3161"/>
                      <a:pt x="1460" y="3161"/>
                    </a:cubicBezTo>
                    <a:cubicBezTo>
                      <a:pt x="1308" y="3161"/>
                      <a:pt x="1156" y="3100"/>
                      <a:pt x="1065" y="2979"/>
                    </a:cubicBezTo>
                    <a:cubicBezTo>
                      <a:pt x="943" y="2888"/>
                      <a:pt x="913" y="2736"/>
                      <a:pt x="913" y="2584"/>
                    </a:cubicBezTo>
                    <a:cubicBezTo>
                      <a:pt x="913" y="2432"/>
                      <a:pt x="943" y="2310"/>
                      <a:pt x="1065" y="2219"/>
                    </a:cubicBezTo>
                    <a:cubicBezTo>
                      <a:pt x="1186" y="2097"/>
                      <a:pt x="1308" y="2067"/>
                      <a:pt x="1490" y="2067"/>
                    </a:cubicBezTo>
                    <a:close/>
                    <a:moveTo>
                      <a:pt x="1521" y="0"/>
                    </a:moveTo>
                    <a:cubicBezTo>
                      <a:pt x="1095" y="0"/>
                      <a:pt x="761" y="152"/>
                      <a:pt x="487" y="456"/>
                    </a:cubicBezTo>
                    <a:cubicBezTo>
                      <a:pt x="335" y="608"/>
                      <a:pt x="213" y="821"/>
                      <a:pt x="122" y="1064"/>
                    </a:cubicBezTo>
                    <a:cubicBezTo>
                      <a:pt x="62" y="1307"/>
                      <a:pt x="1" y="1611"/>
                      <a:pt x="1" y="1945"/>
                    </a:cubicBezTo>
                    <a:cubicBezTo>
                      <a:pt x="1" y="2492"/>
                      <a:pt x="122" y="2918"/>
                      <a:pt x="335" y="3283"/>
                    </a:cubicBezTo>
                    <a:cubicBezTo>
                      <a:pt x="426" y="3465"/>
                      <a:pt x="578" y="3587"/>
                      <a:pt x="761" y="3708"/>
                    </a:cubicBezTo>
                    <a:cubicBezTo>
                      <a:pt x="973" y="3800"/>
                      <a:pt x="1186" y="3830"/>
                      <a:pt x="1460" y="3830"/>
                    </a:cubicBezTo>
                    <a:cubicBezTo>
                      <a:pt x="1824" y="3830"/>
                      <a:pt x="2159" y="3739"/>
                      <a:pt x="2402" y="3496"/>
                    </a:cubicBezTo>
                    <a:cubicBezTo>
                      <a:pt x="2645" y="3283"/>
                      <a:pt x="2767" y="2979"/>
                      <a:pt x="2767" y="2614"/>
                    </a:cubicBezTo>
                    <a:cubicBezTo>
                      <a:pt x="2767" y="2219"/>
                      <a:pt x="2645" y="1915"/>
                      <a:pt x="2432" y="1702"/>
                    </a:cubicBezTo>
                    <a:cubicBezTo>
                      <a:pt x="2189" y="1489"/>
                      <a:pt x="1916" y="1368"/>
                      <a:pt x="1551" y="1368"/>
                    </a:cubicBezTo>
                    <a:cubicBezTo>
                      <a:pt x="1308" y="1368"/>
                      <a:pt x="1065" y="1429"/>
                      <a:pt x="821" y="1581"/>
                    </a:cubicBezTo>
                    <a:cubicBezTo>
                      <a:pt x="852" y="1337"/>
                      <a:pt x="943" y="1125"/>
                      <a:pt x="1065" y="973"/>
                    </a:cubicBezTo>
                    <a:cubicBezTo>
                      <a:pt x="1186" y="790"/>
                      <a:pt x="1369" y="730"/>
                      <a:pt x="1581" y="730"/>
                    </a:cubicBezTo>
                    <a:cubicBezTo>
                      <a:pt x="1703" y="730"/>
                      <a:pt x="1824" y="760"/>
                      <a:pt x="1946" y="821"/>
                    </a:cubicBezTo>
                    <a:cubicBezTo>
                      <a:pt x="2068" y="851"/>
                      <a:pt x="2128" y="912"/>
                      <a:pt x="2189" y="942"/>
                    </a:cubicBezTo>
                    <a:cubicBezTo>
                      <a:pt x="2220" y="973"/>
                      <a:pt x="2250" y="1003"/>
                      <a:pt x="2280" y="1034"/>
                    </a:cubicBezTo>
                    <a:lnTo>
                      <a:pt x="2676" y="456"/>
                    </a:lnTo>
                    <a:cubicBezTo>
                      <a:pt x="2554" y="365"/>
                      <a:pt x="2463" y="304"/>
                      <a:pt x="2372" y="243"/>
                    </a:cubicBezTo>
                    <a:cubicBezTo>
                      <a:pt x="2311" y="182"/>
                      <a:pt x="2189" y="122"/>
                      <a:pt x="2007" y="91"/>
                    </a:cubicBezTo>
                    <a:cubicBezTo>
                      <a:pt x="1855" y="30"/>
                      <a:pt x="1703" y="0"/>
                      <a:pt x="15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61"/>
              <p:cNvSpPr/>
              <p:nvPr/>
            </p:nvSpPr>
            <p:spPr>
              <a:xfrm>
                <a:off x="-2486275" y="3355750"/>
                <a:ext cx="6765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3770" extrusionOk="0">
                    <a:moveTo>
                      <a:pt x="1368" y="0"/>
                    </a:moveTo>
                    <a:cubicBezTo>
                      <a:pt x="1064" y="0"/>
                      <a:pt x="790" y="61"/>
                      <a:pt x="578" y="183"/>
                    </a:cubicBezTo>
                    <a:cubicBezTo>
                      <a:pt x="365" y="335"/>
                      <a:pt x="182" y="517"/>
                      <a:pt x="0" y="791"/>
                    </a:cubicBezTo>
                    <a:lnTo>
                      <a:pt x="669" y="1186"/>
                    </a:lnTo>
                    <a:cubicBezTo>
                      <a:pt x="882" y="852"/>
                      <a:pt x="1094" y="700"/>
                      <a:pt x="1337" y="700"/>
                    </a:cubicBezTo>
                    <a:cubicBezTo>
                      <a:pt x="1459" y="700"/>
                      <a:pt x="1581" y="730"/>
                      <a:pt x="1641" y="821"/>
                    </a:cubicBezTo>
                    <a:cubicBezTo>
                      <a:pt x="1733" y="912"/>
                      <a:pt x="1763" y="1004"/>
                      <a:pt x="1763" y="1125"/>
                    </a:cubicBezTo>
                    <a:cubicBezTo>
                      <a:pt x="1763" y="1247"/>
                      <a:pt x="1733" y="1368"/>
                      <a:pt x="1641" y="1520"/>
                    </a:cubicBezTo>
                    <a:cubicBezTo>
                      <a:pt x="1550" y="1642"/>
                      <a:pt x="1368" y="1824"/>
                      <a:pt x="1155" y="2037"/>
                    </a:cubicBezTo>
                    <a:lnTo>
                      <a:pt x="91" y="3162"/>
                    </a:lnTo>
                    <a:lnTo>
                      <a:pt x="91" y="3770"/>
                    </a:lnTo>
                    <a:lnTo>
                      <a:pt x="2705" y="3770"/>
                    </a:lnTo>
                    <a:lnTo>
                      <a:pt x="2705" y="3040"/>
                    </a:lnTo>
                    <a:lnTo>
                      <a:pt x="1216" y="3040"/>
                    </a:lnTo>
                    <a:lnTo>
                      <a:pt x="1885" y="2341"/>
                    </a:lnTo>
                    <a:cubicBezTo>
                      <a:pt x="2158" y="2067"/>
                      <a:pt x="2341" y="1855"/>
                      <a:pt x="2432" y="1672"/>
                    </a:cubicBezTo>
                    <a:cubicBezTo>
                      <a:pt x="2523" y="1490"/>
                      <a:pt x="2584" y="1307"/>
                      <a:pt x="2584" y="1125"/>
                    </a:cubicBezTo>
                    <a:cubicBezTo>
                      <a:pt x="2584" y="760"/>
                      <a:pt x="2462" y="487"/>
                      <a:pt x="2219" y="304"/>
                    </a:cubicBezTo>
                    <a:cubicBezTo>
                      <a:pt x="1976" y="92"/>
                      <a:pt x="1702" y="0"/>
                      <a:pt x="13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61"/>
              <p:cNvSpPr/>
              <p:nvPr/>
            </p:nvSpPr>
            <p:spPr>
              <a:xfrm>
                <a:off x="-2405750" y="3357275"/>
                <a:ext cx="6690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709" extrusionOk="0">
                    <a:moveTo>
                      <a:pt x="1" y="0"/>
                    </a:moveTo>
                    <a:lnTo>
                      <a:pt x="1" y="1186"/>
                    </a:lnTo>
                    <a:lnTo>
                      <a:pt x="791" y="1186"/>
                    </a:lnTo>
                    <a:lnTo>
                      <a:pt x="791" y="730"/>
                    </a:lnTo>
                    <a:lnTo>
                      <a:pt x="1703" y="730"/>
                    </a:lnTo>
                    <a:lnTo>
                      <a:pt x="275" y="3709"/>
                    </a:lnTo>
                    <a:lnTo>
                      <a:pt x="1186" y="3709"/>
                    </a:lnTo>
                    <a:lnTo>
                      <a:pt x="2676" y="639"/>
                    </a:lnTo>
                    <a:lnTo>
                      <a:pt x="26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61"/>
              <p:cNvSpPr/>
              <p:nvPr/>
            </p:nvSpPr>
            <p:spPr>
              <a:xfrm>
                <a:off x="-2139025" y="3355750"/>
                <a:ext cx="669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770" extrusionOk="0">
                    <a:moveTo>
                      <a:pt x="1369" y="0"/>
                    </a:moveTo>
                    <a:cubicBezTo>
                      <a:pt x="1065" y="0"/>
                      <a:pt x="791" y="61"/>
                      <a:pt x="578" y="183"/>
                    </a:cubicBezTo>
                    <a:cubicBezTo>
                      <a:pt x="366" y="335"/>
                      <a:pt x="183" y="517"/>
                      <a:pt x="1" y="791"/>
                    </a:cubicBezTo>
                    <a:lnTo>
                      <a:pt x="670" y="1186"/>
                    </a:lnTo>
                    <a:cubicBezTo>
                      <a:pt x="882" y="852"/>
                      <a:pt x="1095" y="700"/>
                      <a:pt x="1338" y="700"/>
                    </a:cubicBezTo>
                    <a:cubicBezTo>
                      <a:pt x="1460" y="700"/>
                      <a:pt x="1551" y="730"/>
                      <a:pt x="1642" y="821"/>
                    </a:cubicBezTo>
                    <a:cubicBezTo>
                      <a:pt x="1733" y="912"/>
                      <a:pt x="1764" y="1004"/>
                      <a:pt x="1764" y="1125"/>
                    </a:cubicBezTo>
                    <a:cubicBezTo>
                      <a:pt x="1764" y="1247"/>
                      <a:pt x="1733" y="1368"/>
                      <a:pt x="1642" y="1520"/>
                    </a:cubicBezTo>
                    <a:cubicBezTo>
                      <a:pt x="1551" y="1642"/>
                      <a:pt x="1369" y="1824"/>
                      <a:pt x="1156" y="2037"/>
                    </a:cubicBezTo>
                    <a:lnTo>
                      <a:pt x="62" y="3162"/>
                    </a:lnTo>
                    <a:lnTo>
                      <a:pt x="62" y="3770"/>
                    </a:lnTo>
                    <a:lnTo>
                      <a:pt x="2676" y="3770"/>
                    </a:lnTo>
                    <a:lnTo>
                      <a:pt x="2676" y="3040"/>
                    </a:lnTo>
                    <a:lnTo>
                      <a:pt x="1217" y="3040"/>
                    </a:lnTo>
                    <a:lnTo>
                      <a:pt x="1885" y="2341"/>
                    </a:lnTo>
                    <a:cubicBezTo>
                      <a:pt x="2159" y="2067"/>
                      <a:pt x="2341" y="1855"/>
                      <a:pt x="2433" y="1672"/>
                    </a:cubicBezTo>
                    <a:cubicBezTo>
                      <a:pt x="2524" y="1490"/>
                      <a:pt x="2585" y="1307"/>
                      <a:pt x="2585" y="1125"/>
                    </a:cubicBezTo>
                    <a:cubicBezTo>
                      <a:pt x="2585" y="760"/>
                      <a:pt x="2463" y="487"/>
                      <a:pt x="2220" y="304"/>
                    </a:cubicBezTo>
                    <a:cubicBezTo>
                      <a:pt x="1977" y="92"/>
                      <a:pt x="1703" y="0"/>
                      <a:pt x="13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61"/>
              <p:cNvSpPr/>
              <p:nvPr/>
            </p:nvSpPr>
            <p:spPr>
              <a:xfrm>
                <a:off x="-2057700" y="3355750"/>
                <a:ext cx="70700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3831" extrusionOk="0">
                    <a:moveTo>
                      <a:pt x="1429" y="639"/>
                    </a:moveTo>
                    <a:cubicBezTo>
                      <a:pt x="1550" y="639"/>
                      <a:pt x="1672" y="669"/>
                      <a:pt x="1794" y="760"/>
                    </a:cubicBezTo>
                    <a:cubicBezTo>
                      <a:pt x="1885" y="852"/>
                      <a:pt x="1915" y="943"/>
                      <a:pt x="1915" y="1064"/>
                    </a:cubicBezTo>
                    <a:cubicBezTo>
                      <a:pt x="1915" y="1186"/>
                      <a:pt x="1885" y="1307"/>
                      <a:pt x="1763" y="1399"/>
                    </a:cubicBezTo>
                    <a:cubicBezTo>
                      <a:pt x="1672" y="1459"/>
                      <a:pt x="1550" y="1520"/>
                      <a:pt x="1429" y="1520"/>
                    </a:cubicBezTo>
                    <a:cubicBezTo>
                      <a:pt x="1277" y="1520"/>
                      <a:pt x="1186" y="1459"/>
                      <a:pt x="1064" y="1399"/>
                    </a:cubicBezTo>
                    <a:cubicBezTo>
                      <a:pt x="973" y="1307"/>
                      <a:pt x="912" y="1186"/>
                      <a:pt x="912" y="1064"/>
                    </a:cubicBezTo>
                    <a:cubicBezTo>
                      <a:pt x="912" y="943"/>
                      <a:pt x="973" y="852"/>
                      <a:pt x="1064" y="760"/>
                    </a:cubicBezTo>
                    <a:cubicBezTo>
                      <a:pt x="1155" y="669"/>
                      <a:pt x="1277" y="639"/>
                      <a:pt x="1429" y="639"/>
                    </a:cubicBezTo>
                    <a:close/>
                    <a:moveTo>
                      <a:pt x="1429" y="2159"/>
                    </a:moveTo>
                    <a:cubicBezTo>
                      <a:pt x="1581" y="2159"/>
                      <a:pt x="1702" y="2189"/>
                      <a:pt x="1824" y="2280"/>
                    </a:cubicBezTo>
                    <a:cubicBezTo>
                      <a:pt x="1946" y="2371"/>
                      <a:pt x="2006" y="2493"/>
                      <a:pt x="2006" y="2645"/>
                    </a:cubicBezTo>
                    <a:cubicBezTo>
                      <a:pt x="2006" y="2797"/>
                      <a:pt x="1946" y="2918"/>
                      <a:pt x="1824" y="3010"/>
                    </a:cubicBezTo>
                    <a:cubicBezTo>
                      <a:pt x="1702" y="3101"/>
                      <a:pt x="1550" y="3131"/>
                      <a:pt x="1429" y="3131"/>
                    </a:cubicBezTo>
                    <a:cubicBezTo>
                      <a:pt x="1277" y="3131"/>
                      <a:pt x="1125" y="3101"/>
                      <a:pt x="1034" y="3010"/>
                    </a:cubicBezTo>
                    <a:cubicBezTo>
                      <a:pt x="882" y="2918"/>
                      <a:pt x="821" y="2797"/>
                      <a:pt x="851" y="2645"/>
                    </a:cubicBezTo>
                    <a:cubicBezTo>
                      <a:pt x="851" y="2493"/>
                      <a:pt x="882" y="2371"/>
                      <a:pt x="1003" y="2280"/>
                    </a:cubicBezTo>
                    <a:cubicBezTo>
                      <a:pt x="1125" y="2189"/>
                      <a:pt x="1277" y="2159"/>
                      <a:pt x="1429" y="2159"/>
                    </a:cubicBezTo>
                    <a:close/>
                    <a:moveTo>
                      <a:pt x="1429" y="0"/>
                    </a:moveTo>
                    <a:cubicBezTo>
                      <a:pt x="1064" y="0"/>
                      <a:pt x="760" y="92"/>
                      <a:pt x="517" y="274"/>
                    </a:cubicBezTo>
                    <a:cubicBezTo>
                      <a:pt x="243" y="487"/>
                      <a:pt x="122" y="700"/>
                      <a:pt x="122" y="1004"/>
                    </a:cubicBezTo>
                    <a:cubicBezTo>
                      <a:pt x="122" y="1277"/>
                      <a:pt x="243" y="1520"/>
                      <a:pt x="456" y="1733"/>
                    </a:cubicBezTo>
                    <a:cubicBezTo>
                      <a:pt x="152" y="1976"/>
                      <a:pt x="0" y="2280"/>
                      <a:pt x="0" y="2675"/>
                    </a:cubicBezTo>
                    <a:cubicBezTo>
                      <a:pt x="0" y="2979"/>
                      <a:pt x="152" y="3253"/>
                      <a:pt x="395" y="3496"/>
                    </a:cubicBezTo>
                    <a:cubicBezTo>
                      <a:pt x="669" y="3709"/>
                      <a:pt x="1003" y="3830"/>
                      <a:pt x="1429" y="3830"/>
                    </a:cubicBezTo>
                    <a:cubicBezTo>
                      <a:pt x="1824" y="3830"/>
                      <a:pt x="2189" y="3709"/>
                      <a:pt x="2432" y="3496"/>
                    </a:cubicBezTo>
                    <a:cubicBezTo>
                      <a:pt x="2705" y="3253"/>
                      <a:pt x="2827" y="2979"/>
                      <a:pt x="2827" y="2675"/>
                    </a:cubicBezTo>
                    <a:cubicBezTo>
                      <a:pt x="2827" y="2280"/>
                      <a:pt x="2675" y="1976"/>
                      <a:pt x="2371" y="1733"/>
                    </a:cubicBezTo>
                    <a:cubicBezTo>
                      <a:pt x="2584" y="1520"/>
                      <a:pt x="2705" y="1277"/>
                      <a:pt x="2705" y="1004"/>
                    </a:cubicBezTo>
                    <a:cubicBezTo>
                      <a:pt x="2705" y="700"/>
                      <a:pt x="2584" y="487"/>
                      <a:pt x="2341" y="274"/>
                    </a:cubicBezTo>
                    <a:cubicBezTo>
                      <a:pt x="2098" y="92"/>
                      <a:pt x="1794" y="0"/>
                      <a:pt x="14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61"/>
              <p:cNvSpPr/>
              <p:nvPr/>
            </p:nvSpPr>
            <p:spPr>
              <a:xfrm>
                <a:off x="-1792500" y="3355750"/>
                <a:ext cx="669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770" extrusionOk="0">
                    <a:moveTo>
                      <a:pt x="1338" y="0"/>
                    </a:moveTo>
                    <a:cubicBezTo>
                      <a:pt x="1034" y="0"/>
                      <a:pt x="760" y="61"/>
                      <a:pt x="547" y="183"/>
                    </a:cubicBezTo>
                    <a:cubicBezTo>
                      <a:pt x="365" y="335"/>
                      <a:pt x="152" y="517"/>
                      <a:pt x="0" y="791"/>
                    </a:cubicBezTo>
                    <a:lnTo>
                      <a:pt x="639" y="1186"/>
                    </a:lnTo>
                    <a:cubicBezTo>
                      <a:pt x="851" y="852"/>
                      <a:pt x="1095" y="700"/>
                      <a:pt x="1307" y="700"/>
                    </a:cubicBezTo>
                    <a:cubicBezTo>
                      <a:pt x="1429" y="700"/>
                      <a:pt x="1550" y="730"/>
                      <a:pt x="1611" y="821"/>
                    </a:cubicBezTo>
                    <a:cubicBezTo>
                      <a:pt x="1702" y="912"/>
                      <a:pt x="1733" y="1004"/>
                      <a:pt x="1733" y="1125"/>
                    </a:cubicBezTo>
                    <a:cubicBezTo>
                      <a:pt x="1733" y="1247"/>
                      <a:pt x="1702" y="1368"/>
                      <a:pt x="1611" y="1520"/>
                    </a:cubicBezTo>
                    <a:cubicBezTo>
                      <a:pt x="1520" y="1642"/>
                      <a:pt x="1368" y="1824"/>
                      <a:pt x="1125" y="2037"/>
                    </a:cubicBezTo>
                    <a:lnTo>
                      <a:pt x="61" y="3162"/>
                    </a:lnTo>
                    <a:lnTo>
                      <a:pt x="61" y="3770"/>
                    </a:lnTo>
                    <a:lnTo>
                      <a:pt x="2675" y="3770"/>
                    </a:lnTo>
                    <a:lnTo>
                      <a:pt x="2675" y="3040"/>
                    </a:lnTo>
                    <a:lnTo>
                      <a:pt x="1216" y="3040"/>
                    </a:lnTo>
                    <a:lnTo>
                      <a:pt x="1885" y="2341"/>
                    </a:lnTo>
                    <a:cubicBezTo>
                      <a:pt x="2128" y="2067"/>
                      <a:pt x="2310" y="1855"/>
                      <a:pt x="2402" y="1672"/>
                    </a:cubicBezTo>
                    <a:cubicBezTo>
                      <a:pt x="2523" y="1490"/>
                      <a:pt x="2554" y="1307"/>
                      <a:pt x="2554" y="1125"/>
                    </a:cubicBezTo>
                    <a:cubicBezTo>
                      <a:pt x="2554" y="760"/>
                      <a:pt x="2432" y="487"/>
                      <a:pt x="2189" y="304"/>
                    </a:cubicBezTo>
                    <a:cubicBezTo>
                      <a:pt x="1946" y="92"/>
                      <a:pt x="1672" y="0"/>
                      <a:pt x="1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61"/>
              <p:cNvSpPr/>
              <p:nvPr/>
            </p:nvSpPr>
            <p:spPr>
              <a:xfrm>
                <a:off x="-1711950" y="3355750"/>
                <a:ext cx="69175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3831" extrusionOk="0">
                    <a:moveTo>
                      <a:pt x="1307" y="669"/>
                    </a:moveTo>
                    <a:cubicBezTo>
                      <a:pt x="1459" y="669"/>
                      <a:pt x="1611" y="730"/>
                      <a:pt x="1702" y="852"/>
                    </a:cubicBezTo>
                    <a:cubicBezTo>
                      <a:pt x="1824" y="973"/>
                      <a:pt x="1885" y="1095"/>
                      <a:pt x="1885" y="1247"/>
                    </a:cubicBezTo>
                    <a:cubicBezTo>
                      <a:pt x="1885" y="1399"/>
                      <a:pt x="1824" y="1520"/>
                      <a:pt x="1702" y="1642"/>
                    </a:cubicBezTo>
                    <a:cubicBezTo>
                      <a:pt x="1581" y="1733"/>
                      <a:pt x="1459" y="1763"/>
                      <a:pt x="1307" y="1763"/>
                    </a:cubicBezTo>
                    <a:cubicBezTo>
                      <a:pt x="1125" y="1763"/>
                      <a:pt x="1003" y="1733"/>
                      <a:pt x="912" y="1611"/>
                    </a:cubicBezTo>
                    <a:cubicBezTo>
                      <a:pt x="821" y="1490"/>
                      <a:pt x="760" y="1368"/>
                      <a:pt x="760" y="1216"/>
                    </a:cubicBezTo>
                    <a:cubicBezTo>
                      <a:pt x="760" y="1064"/>
                      <a:pt x="821" y="943"/>
                      <a:pt x="912" y="821"/>
                    </a:cubicBezTo>
                    <a:cubicBezTo>
                      <a:pt x="1034" y="730"/>
                      <a:pt x="1155" y="669"/>
                      <a:pt x="1307" y="669"/>
                    </a:cubicBezTo>
                    <a:close/>
                    <a:moveTo>
                      <a:pt x="1307" y="0"/>
                    </a:moveTo>
                    <a:cubicBezTo>
                      <a:pt x="943" y="0"/>
                      <a:pt x="639" y="92"/>
                      <a:pt x="365" y="335"/>
                    </a:cubicBezTo>
                    <a:cubicBezTo>
                      <a:pt x="122" y="548"/>
                      <a:pt x="0" y="852"/>
                      <a:pt x="0" y="1247"/>
                    </a:cubicBezTo>
                    <a:cubicBezTo>
                      <a:pt x="0" y="1611"/>
                      <a:pt x="122" y="1915"/>
                      <a:pt x="335" y="2128"/>
                    </a:cubicBezTo>
                    <a:cubicBezTo>
                      <a:pt x="578" y="2371"/>
                      <a:pt x="882" y="2493"/>
                      <a:pt x="1216" y="2493"/>
                    </a:cubicBezTo>
                    <a:cubicBezTo>
                      <a:pt x="1490" y="2493"/>
                      <a:pt x="1733" y="2402"/>
                      <a:pt x="1946" y="2250"/>
                    </a:cubicBezTo>
                    <a:lnTo>
                      <a:pt x="1946" y="2250"/>
                    </a:lnTo>
                    <a:cubicBezTo>
                      <a:pt x="1915" y="2523"/>
                      <a:pt x="1854" y="2736"/>
                      <a:pt x="1702" y="2888"/>
                    </a:cubicBezTo>
                    <a:cubicBezTo>
                      <a:pt x="1581" y="3040"/>
                      <a:pt x="1429" y="3101"/>
                      <a:pt x="1186" y="3101"/>
                    </a:cubicBezTo>
                    <a:cubicBezTo>
                      <a:pt x="1095" y="3101"/>
                      <a:pt x="973" y="3070"/>
                      <a:pt x="851" y="3040"/>
                    </a:cubicBezTo>
                    <a:cubicBezTo>
                      <a:pt x="730" y="2979"/>
                      <a:pt x="669" y="2918"/>
                      <a:pt x="608" y="2888"/>
                    </a:cubicBezTo>
                    <a:cubicBezTo>
                      <a:pt x="578" y="2858"/>
                      <a:pt x="547" y="2827"/>
                      <a:pt x="517" y="2827"/>
                    </a:cubicBezTo>
                    <a:lnTo>
                      <a:pt x="91" y="3405"/>
                    </a:lnTo>
                    <a:cubicBezTo>
                      <a:pt x="213" y="3466"/>
                      <a:pt x="304" y="3526"/>
                      <a:pt x="395" y="3587"/>
                    </a:cubicBezTo>
                    <a:cubicBezTo>
                      <a:pt x="456" y="3648"/>
                      <a:pt x="578" y="3678"/>
                      <a:pt x="730" y="3739"/>
                    </a:cubicBezTo>
                    <a:cubicBezTo>
                      <a:pt x="912" y="3800"/>
                      <a:pt x="1064" y="3830"/>
                      <a:pt x="1246" y="3830"/>
                    </a:cubicBezTo>
                    <a:cubicBezTo>
                      <a:pt x="1642" y="3830"/>
                      <a:pt x="2006" y="3678"/>
                      <a:pt x="2310" y="3374"/>
                    </a:cubicBezTo>
                    <a:cubicBezTo>
                      <a:pt x="2432" y="3222"/>
                      <a:pt x="2553" y="3010"/>
                      <a:pt x="2645" y="2766"/>
                    </a:cubicBezTo>
                    <a:cubicBezTo>
                      <a:pt x="2705" y="2523"/>
                      <a:pt x="2766" y="2219"/>
                      <a:pt x="2766" y="1885"/>
                    </a:cubicBezTo>
                    <a:cubicBezTo>
                      <a:pt x="2766" y="1338"/>
                      <a:pt x="2645" y="912"/>
                      <a:pt x="2462" y="548"/>
                    </a:cubicBezTo>
                    <a:cubicBezTo>
                      <a:pt x="2341" y="365"/>
                      <a:pt x="2189" y="244"/>
                      <a:pt x="2006" y="152"/>
                    </a:cubicBezTo>
                    <a:cubicBezTo>
                      <a:pt x="1794" y="31"/>
                      <a:pt x="1581" y="0"/>
                      <a:pt x="13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61"/>
              <p:cNvSpPr/>
              <p:nvPr/>
            </p:nvSpPr>
            <p:spPr>
              <a:xfrm>
                <a:off x="-1447525" y="3357275"/>
                <a:ext cx="6615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3770" extrusionOk="0">
                    <a:moveTo>
                      <a:pt x="214" y="0"/>
                    </a:moveTo>
                    <a:lnTo>
                      <a:pt x="214" y="699"/>
                    </a:lnTo>
                    <a:lnTo>
                      <a:pt x="1369" y="699"/>
                    </a:lnTo>
                    <a:lnTo>
                      <a:pt x="670" y="1550"/>
                    </a:lnTo>
                    <a:lnTo>
                      <a:pt x="670" y="2158"/>
                    </a:lnTo>
                    <a:cubicBezTo>
                      <a:pt x="882" y="2098"/>
                      <a:pt x="1034" y="2067"/>
                      <a:pt x="1156" y="2067"/>
                    </a:cubicBezTo>
                    <a:cubicBezTo>
                      <a:pt x="1369" y="2067"/>
                      <a:pt x="1551" y="2098"/>
                      <a:pt x="1673" y="2189"/>
                    </a:cubicBezTo>
                    <a:cubicBezTo>
                      <a:pt x="1794" y="2280"/>
                      <a:pt x="1855" y="2401"/>
                      <a:pt x="1855" y="2553"/>
                    </a:cubicBezTo>
                    <a:cubicBezTo>
                      <a:pt x="1855" y="2705"/>
                      <a:pt x="1794" y="2827"/>
                      <a:pt x="1703" y="2918"/>
                    </a:cubicBezTo>
                    <a:cubicBezTo>
                      <a:pt x="1582" y="3009"/>
                      <a:pt x="1430" y="3040"/>
                      <a:pt x="1278" y="3040"/>
                    </a:cubicBezTo>
                    <a:cubicBezTo>
                      <a:pt x="1004" y="3040"/>
                      <a:pt x="700" y="2918"/>
                      <a:pt x="335" y="2675"/>
                    </a:cubicBezTo>
                    <a:lnTo>
                      <a:pt x="1" y="3313"/>
                    </a:lnTo>
                    <a:cubicBezTo>
                      <a:pt x="426" y="3617"/>
                      <a:pt x="852" y="3769"/>
                      <a:pt x="1247" y="3769"/>
                    </a:cubicBezTo>
                    <a:cubicBezTo>
                      <a:pt x="1642" y="3769"/>
                      <a:pt x="2007" y="3648"/>
                      <a:pt x="2250" y="3435"/>
                    </a:cubicBezTo>
                    <a:cubicBezTo>
                      <a:pt x="2524" y="3192"/>
                      <a:pt x="2645" y="2888"/>
                      <a:pt x="2645" y="2523"/>
                    </a:cubicBezTo>
                    <a:cubicBezTo>
                      <a:pt x="2645" y="2250"/>
                      <a:pt x="2585" y="2006"/>
                      <a:pt x="2402" y="1824"/>
                    </a:cubicBezTo>
                    <a:cubicBezTo>
                      <a:pt x="2250" y="1611"/>
                      <a:pt x="2007" y="1490"/>
                      <a:pt x="1734" y="1459"/>
                    </a:cubicBezTo>
                    <a:lnTo>
                      <a:pt x="2493" y="578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61"/>
              <p:cNvSpPr/>
              <p:nvPr/>
            </p:nvSpPr>
            <p:spPr>
              <a:xfrm>
                <a:off x="-1366200" y="3355750"/>
                <a:ext cx="76775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831" extrusionOk="0">
                    <a:moveTo>
                      <a:pt x="1520" y="669"/>
                    </a:moveTo>
                    <a:cubicBezTo>
                      <a:pt x="1763" y="669"/>
                      <a:pt x="1946" y="791"/>
                      <a:pt x="2067" y="1004"/>
                    </a:cubicBezTo>
                    <a:cubicBezTo>
                      <a:pt x="2189" y="1247"/>
                      <a:pt x="2250" y="1520"/>
                      <a:pt x="2250" y="1915"/>
                    </a:cubicBezTo>
                    <a:cubicBezTo>
                      <a:pt x="2250" y="2280"/>
                      <a:pt x="2189" y="2584"/>
                      <a:pt x="2067" y="2797"/>
                    </a:cubicBezTo>
                    <a:cubicBezTo>
                      <a:pt x="1946" y="3040"/>
                      <a:pt x="1763" y="3131"/>
                      <a:pt x="1520" y="3131"/>
                    </a:cubicBezTo>
                    <a:cubicBezTo>
                      <a:pt x="1277" y="3131"/>
                      <a:pt x="1095" y="3040"/>
                      <a:pt x="973" y="2797"/>
                    </a:cubicBezTo>
                    <a:cubicBezTo>
                      <a:pt x="851" y="2584"/>
                      <a:pt x="821" y="2280"/>
                      <a:pt x="821" y="1915"/>
                    </a:cubicBezTo>
                    <a:cubicBezTo>
                      <a:pt x="821" y="1520"/>
                      <a:pt x="851" y="1247"/>
                      <a:pt x="973" y="1004"/>
                    </a:cubicBezTo>
                    <a:cubicBezTo>
                      <a:pt x="1095" y="791"/>
                      <a:pt x="1277" y="669"/>
                      <a:pt x="1520" y="669"/>
                    </a:cubicBezTo>
                    <a:close/>
                    <a:moveTo>
                      <a:pt x="1520" y="0"/>
                    </a:moveTo>
                    <a:cubicBezTo>
                      <a:pt x="1003" y="0"/>
                      <a:pt x="639" y="152"/>
                      <a:pt x="365" y="517"/>
                    </a:cubicBezTo>
                    <a:cubicBezTo>
                      <a:pt x="122" y="852"/>
                      <a:pt x="0" y="1307"/>
                      <a:pt x="0" y="1915"/>
                    </a:cubicBezTo>
                    <a:cubicBezTo>
                      <a:pt x="0" y="2493"/>
                      <a:pt x="122" y="2949"/>
                      <a:pt x="365" y="3283"/>
                    </a:cubicBezTo>
                    <a:cubicBezTo>
                      <a:pt x="639" y="3648"/>
                      <a:pt x="1003" y="3830"/>
                      <a:pt x="1520" y="3830"/>
                    </a:cubicBezTo>
                    <a:cubicBezTo>
                      <a:pt x="2037" y="3830"/>
                      <a:pt x="2432" y="3648"/>
                      <a:pt x="2675" y="3283"/>
                    </a:cubicBezTo>
                    <a:cubicBezTo>
                      <a:pt x="2918" y="2949"/>
                      <a:pt x="3070" y="2493"/>
                      <a:pt x="3070" y="1915"/>
                    </a:cubicBezTo>
                    <a:cubicBezTo>
                      <a:pt x="3070" y="1307"/>
                      <a:pt x="2949" y="852"/>
                      <a:pt x="2675" y="517"/>
                    </a:cubicBezTo>
                    <a:cubicBezTo>
                      <a:pt x="2432" y="152"/>
                      <a:pt x="2037" y="0"/>
                      <a:pt x="15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61"/>
              <p:cNvSpPr/>
              <p:nvPr/>
            </p:nvSpPr>
            <p:spPr>
              <a:xfrm>
                <a:off x="-1106325" y="3357275"/>
                <a:ext cx="669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3770" extrusionOk="0">
                    <a:moveTo>
                      <a:pt x="213" y="0"/>
                    </a:moveTo>
                    <a:lnTo>
                      <a:pt x="213" y="699"/>
                    </a:lnTo>
                    <a:lnTo>
                      <a:pt x="1368" y="699"/>
                    </a:lnTo>
                    <a:lnTo>
                      <a:pt x="669" y="1550"/>
                    </a:lnTo>
                    <a:lnTo>
                      <a:pt x="669" y="2158"/>
                    </a:lnTo>
                    <a:cubicBezTo>
                      <a:pt x="882" y="2098"/>
                      <a:pt x="1034" y="2067"/>
                      <a:pt x="1156" y="2067"/>
                    </a:cubicBezTo>
                    <a:cubicBezTo>
                      <a:pt x="1368" y="2067"/>
                      <a:pt x="1551" y="2098"/>
                      <a:pt x="1672" y="2189"/>
                    </a:cubicBezTo>
                    <a:cubicBezTo>
                      <a:pt x="1794" y="2280"/>
                      <a:pt x="1855" y="2401"/>
                      <a:pt x="1855" y="2553"/>
                    </a:cubicBezTo>
                    <a:cubicBezTo>
                      <a:pt x="1855" y="2705"/>
                      <a:pt x="1794" y="2827"/>
                      <a:pt x="1703" y="2918"/>
                    </a:cubicBezTo>
                    <a:cubicBezTo>
                      <a:pt x="1581" y="3009"/>
                      <a:pt x="1460" y="3040"/>
                      <a:pt x="1277" y="3040"/>
                    </a:cubicBezTo>
                    <a:cubicBezTo>
                      <a:pt x="1004" y="3040"/>
                      <a:pt x="700" y="2918"/>
                      <a:pt x="335" y="2675"/>
                    </a:cubicBezTo>
                    <a:lnTo>
                      <a:pt x="1" y="3313"/>
                    </a:lnTo>
                    <a:cubicBezTo>
                      <a:pt x="426" y="3617"/>
                      <a:pt x="852" y="3769"/>
                      <a:pt x="1247" y="3769"/>
                    </a:cubicBezTo>
                    <a:cubicBezTo>
                      <a:pt x="1672" y="3769"/>
                      <a:pt x="2007" y="3648"/>
                      <a:pt x="2280" y="3435"/>
                    </a:cubicBezTo>
                    <a:cubicBezTo>
                      <a:pt x="2523" y="3192"/>
                      <a:pt x="2675" y="2888"/>
                      <a:pt x="2675" y="2523"/>
                    </a:cubicBezTo>
                    <a:cubicBezTo>
                      <a:pt x="2675" y="2250"/>
                      <a:pt x="2584" y="2006"/>
                      <a:pt x="2432" y="1824"/>
                    </a:cubicBezTo>
                    <a:cubicBezTo>
                      <a:pt x="2250" y="1611"/>
                      <a:pt x="2037" y="1490"/>
                      <a:pt x="1733" y="1459"/>
                    </a:cubicBezTo>
                    <a:lnTo>
                      <a:pt x="2493" y="578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61"/>
              <p:cNvSpPr/>
              <p:nvPr/>
            </p:nvSpPr>
            <p:spPr>
              <a:xfrm>
                <a:off x="-1028050" y="3357275"/>
                <a:ext cx="37250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709" extrusionOk="0">
                    <a:moveTo>
                      <a:pt x="0" y="0"/>
                    </a:moveTo>
                    <a:lnTo>
                      <a:pt x="0" y="699"/>
                    </a:lnTo>
                    <a:lnTo>
                      <a:pt x="699" y="699"/>
                    </a:lnTo>
                    <a:lnTo>
                      <a:pt x="699" y="3709"/>
                    </a:lnTo>
                    <a:lnTo>
                      <a:pt x="1490" y="3709"/>
                    </a:lnTo>
                    <a:lnTo>
                      <a:pt x="14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7" name="Google Shape;717;p61"/>
            <p:cNvSpPr txBox="1"/>
            <p:nvPr/>
          </p:nvSpPr>
          <p:spPr>
            <a:xfrm>
              <a:off x="5874759" y="2358574"/>
              <a:ext cx="2129691" cy="744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2023</a:t>
              </a:r>
              <a:endParaRPr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latin typeface="Lato"/>
                  <a:ea typeface="Lato"/>
                  <a:cs typeface="Lato"/>
                  <a:sym typeface="Lato"/>
                </a:rPr>
                <a:t>November</a:t>
              </a:r>
              <a:endParaRPr sz="2200" b="1"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18" name="Google Shape;718;p61"/>
          <p:cNvSpPr txBox="1">
            <a:spLocks noGrp="1"/>
          </p:cNvSpPr>
          <p:nvPr>
            <p:ph type="title"/>
          </p:nvPr>
        </p:nvSpPr>
        <p:spPr>
          <a:xfrm>
            <a:off x="715800" y="542925"/>
            <a:ext cx="771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Sistem</a:t>
            </a:r>
            <a:endParaRPr dirty="0"/>
          </a:p>
        </p:txBody>
      </p:sp>
      <p:sp>
        <p:nvSpPr>
          <p:cNvPr id="719" name="Google Shape;719;p61"/>
          <p:cNvSpPr/>
          <p:nvPr/>
        </p:nvSpPr>
        <p:spPr>
          <a:xfrm>
            <a:off x="6350200" y="3389403"/>
            <a:ext cx="361500" cy="3615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61"/>
          <p:cNvSpPr/>
          <p:nvPr/>
        </p:nvSpPr>
        <p:spPr>
          <a:xfrm>
            <a:off x="7166125" y="3911003"/>
            <a:ext cx="361500" cy="3615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038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71"/>
          <p:cNvGrpSpPr/>
          <p:nvPr/>
        </p:nvGrpSpPr>
        <p:grpSpPr>
          <a:xfrm>
            <a:off x="6554176" y="96233"/>
            <a:ext cx="3118161" cy="3165529"/>
            <a:chOff x="6020776" y="1977988"/>
            <a:chExt cx="3118161" cy="3165529"/>
          </a:xfrm>
        </p:grpSpPr>
        <p:sp>
          <p:nvSpPr>
            <p:cNvPr id="1099" name="Google Shape;1099;p71"/>
            <p:cNvSpPr/>
            <p:nvPr/>
          </p:nvSpPr>
          <p:spPr>
            <a:xfrm>
              <a:off x="6080508" y="2576679"/>
              <a:ext cx="3058428" cy="2566839"/>
            </a:xfrm>
            <a:custGeom>
              <a:avLst/>
              <a:gdLst/>
              <a:ahLst/>
              <a:cxnLst/>
              <a:rect l="l" t="t" r="r" b="b"/>
              <a:pathLst>
                <a:path w="64517" h="54147" extrusionOk="0">
                  <a:moveTo>
                    <a:pt x="3684" y="1"/>
                  </a:moveTo>
                  <a:cubicBezTo>
                    <a:pt x="1648" y="1"/>
                    <a:pt x="0" y="1649"/>
                    <a:pt x="0" y="3684"/>
                  </a:cubicBezTo>
                  <a:lnTo>
                    <a:pt x="0" y="50463"/>
                  </a:lnTo>
                  <a:cubicBezTo>
                    <a:pt x="0" y="52498"/>
                    <a:pt x="1648" y="54146"/>
                    <a:pt x="3684" y="54146"/>
                  </a:cubicBezTo>
                  <a:lnTo>
                    <a:pt x="60834" y="54146"/>
                  </a:lnTo>
                  <a:cubicBezTo>
                    <a:pt x="62869" y="54146"/>
                    <a:pt x="64517" y="52498"/>
                    <a:pt x="64517" y="50463"/>
                  </a:cubicBezTo>
                  <a:lnTo>
                    <a:pt x="64517" y="3684"/>
                  </a:lnTo>
                  <a:cubicBezTo>
                    <a:pt x="64517" y="1649"/>
                    <a:pt x="62869" y="1"/>
                    <a:pt x="60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1"/>
            <p:cNvSpPr/>
            <p:nvPr/>
          </p:nvSpPr>
          <p:spPr>
            <a:xfrm>
              <a:off x="6080508" y="2576679"/>
              <a:ext cx="3058428" cy="484384"/>
            </a:xfrm>
            <a:custGeom>
              <a:avLst/>
              <a:gdLst/>
              <a:ahLst/>
              <a:cxnLst/>
              <a:rect l="l" t="t" r="r" b="b"/>
              <a:pathLst>
                <a:path w="64517" h="10218" extrusionOk="0">
                  <a:moveTo>
                    <a:pt x="3684" y="1"/>
                  </a:moveTo>
                  <a:cubicBezTo>
                    <a:pt x="1648" y="1"/>
                    <a:pt x="0" y="1649"/>
                    <a:pt x="0" y="3684"/>
                  </a:cubicBezTo>
                  <a:lnTo>
                    <a:pt x="0" y="10217"/>
                  </a:lnTo>
                  <a:lnTo>
                    <a:pt x="64517" y="10217"/>
                  </a:lnTo>
                  <a:lnTo>
                    <a:pt x="64517" y="3684"/>
                  </a:lnTo>
                  <a:cubicBezTo>
                    <a:pt x="64517" y="1649"/>
                    <a:pt x="62869" y="1"/>
                    <a:pt x="60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1"/>
            <p:cNvSpPr/>
            <p:nvPr/>
          </p:nvSpPr>
          <p:spPr>
            <a:xfrm>
              <a:off x="6201822" y="3198884"/>
              <a:ext cx="348332" cy="348332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562" y="0"/>
                  </a:moveTo>
                  <a:cubicBezTo>
                    <a:pt x="252" y="0"/>
                    <a:pt x="0" y="252"/>
                    <a:pt x="0" y="562"/>
                  </a:cubicBezTo>
                  <a:lnTo>
                    <a:pt x="0" y="6785"/>
                  </a:lnTo>
                  <a:cubicBezTo>
                    <a:pt x="0" y="7096"/>
                    <a:pt x="252" y="7348"/>
                    <a:pt x="562" y="7348"/>
                  </a:cubicBezTo>
                  <a:lnTo>
                    <a:pt x="6785" y="7348"/>
                  </a:lnTo>
                  <a:cubicBezTo>
                    <a:pt x="7096" y="7348"/>
                    <a:pt x="7348" y="7096"/>
                    <a:pt x="7348" y="6785"/>
                  </a:cubicBezTo>
                  <a:lnTo>
                    <a:pt x="7348" y="562"/>
                  </a:lnTo>
                  <a:cubicBezTo>
                    <a:pt x="7348" y="252"/>
                    <a:pt x="7096" y="0"/>
                    <a:pt x="6785" y="0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1"/>
            <p:cNvSpPr/>
            <p:nvPr/>
          </p:nvSpPr>
          <p:spPr>
            <a:xfrm>
              <a:off x="6698074" y="3198884"/>
              <a:ext cx="348379" cy="348332"/>
            </a:xfrm>
            <a:custGeom>
              <a:avLst/>
              <a:gdLst/>
              <a:ahLst/>
              <a:cxnLst/>
              <a:rect l="l" t="t" r="r" b="b"/>
              <a:pathLst>
                <a:path w="7349" h="7348" extrusionOk="0">
                  <a:moveTo>
                    <a:pt x="563" y="0"/>
                  </a:moveTo>
                  <a:cubicBezTo>
                    <a:pt x="253" y="0"/>
                    <a:pt x="1" y="252"/>
                    <a:pt x="1" y="562"/>
                  </a:cubicBezTo>
                  <a:lnTo>
                    <a:pt x="1" y="6785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805" y="7348"/>
                  </a:lnTo>
                  <a:cubicBezTo>
                    <a:pt x="7115" y="7348"/>
                    <a:pt x="7348" y="7096"/>
                    <a:pt x="7348" y="6785"/>
                  </a:cubicBezTo>
                  <a:lnTo>
                    <a:pt x="7348" y="562"/>
                  </a:lnTo>
                  <a:cubicBezTo>
                    <a:pt x="7348" y="252"/>
                    <a:pt x="7096" y="0"/>
                    <a:pt x="6805" y="0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1"/>
            <p:cNvSpPr/>
            <p:nvPr/>
          </p:nvSpPr>
          <p:spPr>
            <a:xfrm>
              <a:off x="7195274" y="3198884"/>
              <a:ext cx="348332" cy="348332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563" y="0"/>
                  </a:moveTo>
                  <a:cubicBezTo>
                    <a:pt x="253" y="0"/>
                    <a:pt x="1" y="252"/>
                    <a:pt x="1" y="562"/>
                  </a:cubicBezTo>
                  <a:lnTo>
                    <a:pt x="1" y="6785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786" y="7348"/>
                  </a:lnTo>
                  <a:cubicBezTo>
                    <a:pt x="7096" y="7348"/>
                    <a:pt x="7348" y="7096"/>
                    <a:pt x="7348" y="6785"/>
                  </a:cubicBezTo>
                  <a:lnTo>
                    <a:pt x="7348" y="562"/>
                  </a:lnTo>
                  <a:cubicBezTo>
                    <a:pt x="7348" y="252"/>
                    <a:pt x="7096" y="0"/>
                    <a:pt x="6786" y="0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1"/>
            <p:cNvSpPr/>
            <p:nvPr/>
          </p:nvSpPr>
          <p:spPr>
            <a:xfrm>
              <a:off x="7691527" y="3198884"/>
              <a:ext cx="348379" cy="348332"/>
            </a:xfrm>
            <a:custGeom>
              <a:avLst/>
              <a:gdLst/>
              <a:ahLst/>
              <a:cxnLst/>
              <a:rect l="l" t="t" r="r" b="b"/>
              <a:pathLst>
                <a:path w="7349" h="7348" extrusionOk="0">
                  <a:moveTo>
                    <a:pt x="563" y="0"/>
                  </a:moveTo>
                  <a:cubicBezTo>
                    <a:pt x="253" y="0"/>
                    <a:pt x="1" y="252"/>
                    <a:pt x="1" y="562"/>
                  </a:cubicBezTo>
                  <a:lnTo>
                    <a:pt x="1" y="6785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786" y="7348"/>
                  </a:lnTo>
                  <a:cubicBezTo>
                    <a:pt x="7096" y="7348"/>
                    <a:pt x="7348" y="7096"/>
                    <a:pt x="7348" y="6785"/>
                  </a:cubicBezTo>
                  <a:lnTo>
                    <a:pt x="7348" y="562"/>
                  </a:lnTo>
                  <a:cubicBezTo>
                    <a:pt x="7348" y="252"/>
                    <a:pt x="7096" y="0"/>
                    <a:pt x="6786" y="0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1"/>
            <p:cNvSpPr/>
            <p:nvPr/>
          </p:nvSpPr>
          <p:spPr>
            <a:xfrm>
              <a:off x="8187826" y="3198884"/>
              <a:ext cx="348332" cy="348332"/>
            </a:xfrm>
            <a:custGeom>
              <a:avLst/>
              <a:gdLst/>
              <a:ahLst/>
              <a:cxnLst/>
              <a:rect l="l" t="t" r="r" b="b"/>
              <a:pathLst>
                <a:path w="7348" h="7348" fill="none" extrusionOk="0">
                  <a:moveTo>
                    <a:pt x="6786" y="7348"/>
                  </a:moveTo>
                  <a:lnTo>
                    <a:pt x="563" y="7348"/>
                  </a:lnTo>
                  <a:cubicBezTo>
                    <a:pt x="252" y="7348"/>
                    <a:pt x="0" y="7096"/>
                    <a:pt x="0" y="6785"/>
                  </a:cubicBezTo>
                  <a:lnTo>
                    <a:pt x="0" y="562"/>
                  </a:lnTo>
                  <a:cubicBezTo>
                    <a:pt x="0" y="252"/>
                    <a:pt x="252" y="0"/>
                    <a:pt x="563" y="0"/>
                  </a:cubicBezTo>
                  <a:lnTo>
                    <a:pt x="6786" y="0"/>
                  </a:lnTo>
                  <a:cubicBezTo>
                    <a:pt x="7096" y="0"/>
                    <a:pt x="7348" y="252"/>
                    <a:pt x="7348" y="562"/>
                  </a:cubicBezTo>
                  <a:lnTo>
                    <a:pt x="7348" y="6785"/>
                  </a:lnTo>
                  <a:cubicBezTo>
                    <a:pt x="7348" y="7096"/>
                    <a:pt x="7096" y="7348"/>
                    <a:pt x="6786" y="7348"/>
                  </a:cubicBezTo>
                  <a:close/>
                </a:path>
              </a:pathLst>
            </a:custGeom>
            <a:noFill/>
            <a:ln w="7750" cap="flat" cmpd="sng">
              <a:solidFill>
                <a:srgbClr val="2A507A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1"/>
            <p:cNvSpPr/>
            <p:nvPr/>
          </p:nvSpPr>
          <p:spPr>
            <a:xfrm>
              <a:off x="8684079" y="3198884"/>
              <a:ext cx="349280" cy="348332"/>
            </a:xfrm>
            <a:custGeom>
              <a:avLst/>
              <a:gdLst/>
              <a:ahLst/>
              <a:cxnLst/>
              <a:rect l="l" t="t" r="r" b="b"/>
              <a:pathLst>
                <a:path w="7368" h="7348" extrusionOk="0">
                  <a:moveTo>
                    <a:pt x="563" y="0"/>
                  </a:moveTo>
                  <a:cubicBezTo>
                    <a:pt x="253" y="0"/>
                    <a:pt x="1" y="252"/>
                    <a:pt x="1" y="562"/>
                  </a:cubicBezTo>
                  <a:lnTo>
                    <a:pt x="1" y="6785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805" y="7348"/>
                  </a:lnTo>
                  <a:cubicBezTo>
                    <a:pt x="7116" y="7348"/>
                    <a:pt x="7368" y="7096"/>
                    <a:pt x="7368" y="6785"/>
                  </a:cubicBezTo>
                  <a:lnTo>
                    <a:pt x="7368" y="562"/>
                  </a:lnTo>
                  <a:cubicBezTo>
                    <a:pt x="7368" y="252"/>
                    <a:pt x="7096" y="0"/>
                    <a:pt x="6805" y="0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1"/>
            <p:cNvSpPr/>
            <p:nvPr/>
          </p:nvSpPr>
          <p:spPr>
            <a:xfrm>
              <a:off x="6201822" y="3665739"/>
              <a:ext cx="348332" cy="348332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562" y="0"/>
                  </a:moveTo>
                  <a:cubicBezTo>
                    <a:pt x="252" y="0"/>
                    <a:pt x="0" y="252"/>
                    <a:pt x="0" y="563"/>
                  </a:cubicBezTo>
                  <a:lnTo>
                    <a:pt x="0" y="6785"/>
                  </a:lnTo>
                  <a:cubicBezTo>
                    <a:pt x="0" y="7096"/>
                    <a:pt x="252" y="7348"/>
                    <a:pt x="562" y="7348"/>
                  </a:cubicBezTo>
                  <a:lnTo>
                    <a:pt x="6785" y="7348"/>
                  </a:lnTo>
                  <a:cubicBezTo>
                    <a:pt x="7096" y="7348"/>
                    <a:pt x="7348" y="7096"/>
                    <a:pt x="7348" y="6785"/>
                  </a:cubicBezTo>
                  <a:lnTo>
                    <a:pt x="7348" y="563"/>
                  </a:lnTo>
                  <a:cubicBezTo>
                    <a:pt x="7348" y="252"/>
                    <a:pt x="7096" y="0"/>
                    <a:pt x="6785" y="0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1"/>
            <p:cNvSpPr/>
            <p:nvPr/>
          </p:nvSpPr>
          <p:spPr>
            <a:xfrm>
              <a:off x="6698074" y="3665739"/>
              <a:ext cx="348379" cy="348332"/>
            </a:xfrm>
            <a:custGeom>
              <a:avLst/>
              <a:gdLst/>
              <a:ahLst/>
              <a:cxnLst/>
              <a:rect l="l" t="t" r="r" b="b"/>
              <a:pathLst>
                <a:path w="7349" h="7348" extrusionOk="0">
                  <a:moveTo>
                    <a:pt x="563" y="0"/>
                  </a:moveTo>
                  <a:cubicBezTo>
                    <a:pt x="253" y="0"/>
                    <a:pt x="1" y="252"/>
                    <a:pt x="1" y="563"/>
                  </a:cubicBezTo>
                  <a:lnTo>
                    <a:pt x="1" y="6785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805" y="7348"/>
                  </a:lnTo>
                  <a:cubicBezTo>
                    <a:pt x="7115" y="7348"/>
                    <a:pt x="7348" y="7096"/>
                    <a:pt x="7348" y="6785"/>
                  </a:cubicBezTo>
                  <a:lnTo>
                    <a:pt x="7348" y="563"/>
                  </a:lnTo>
                  <a:cubicBezTo>
                    <a:pt x="7348" y="252"/>
                    <a:pt x="7096" y="0"/>
                    <a:pt x="6805" y="0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1"/>
            <p:cNvSpPr/>
            <p:nvPr/>
          </p:nvSpPr>
          <p:spPr>
            <a:xfrm>
              <a:off x="7195274" y="3665739"/>
              <a:ext cx="348332" cy="348332"/>
            </a:xfrm>
            <a:custGeom>
              <a:avLst/>
              <a:gdLst/>
              <a:ahLst/>
              <a:cxnLst/>
              <a:rect l="l" t="t" r="r" b="b"/>
              <a:pathLst>
                <a:path w="7348" h="7348" fill="none" extrusionOk="0">
                  <a:moveTo>
                    <a:pt x="6786" y="7348"/>
                  </a:moveTo>
                  <a:lnTo>
                    <a:pt x="563" y="7348"/>
                  </a:lnTo>
                  <a:cubicBezTo>
                    <a:pt x="253" y="7348"/>
                    <a:pt x="1" y="7096"/>
                    <a:pt x="1" y="6785"/>
                  </a:cubicBezTo>
                  <a:lnTo>
                    <a:pt x="1" y="563"/>
                  </a:lnTo>
                  <a:cubicBezTo>
                    <a:pt x="1" y="252"/>
                    <a:pt x="253" y="0"/>
                    <a:pt x="563" y="0"/>
                  </a:cubicBezTo>
                  <a:lnTo>
                    <a:pt x="6786" y="0"/>
                  </a:lnTo>
                  <a:cubicBezTo>
                    <a:pt x="7096" y="0"/>
                    <a:pt x="7348" y="252"/>
                    <a:pt x="7348" y="563"/>
                  </a:cubicBezTo>
                  <a:lnTo>
                    <a:pt x="7348" y="6785"/>
                  </a:lnTo>
                  <a:cubicBezTo>
                    <a:pt x="7348" y="7096"/>
                    <a:pt x="7096" y="7348"/>
                    <a:pt x="6786" y="7348"/>
                  </a:cubicBezTo>
                  <a:close/>
                </a:path>
              </a:pathLst>
            </a:custGeom>
            <a:noFill/>
            <a:ln w="7750" cap="flat" cmpd="sng">
              <a:solidFill>
                <a:srgbClr val="2A507A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1"/>
            <p:cNvSpPr/>
            <p:nvPr/>
          </p:nvSpPr>
          <p:spPr>
            <a:xfrm>
              <a:off x="7691527" y="3665739"/>
              <a:ext cx="348379" cy="348332"/>
            </a:xfrm>
            <a:custGeom>
              <a:avLst/>
              <a:gdLst/>
              <a:ahLst/>
              <a:cxnLst/>
              <a:rect l="l" t="t" r="r" b="b"/>
              <a:pathLst>
                <a:path w="7349" h="7348" extrusionOk="0">
                  <a:moveTo>
                    <a:pt x="563" y="0"/>
                  </a:moveTo>
                  <a:cubicBezTo>
                    <a:pt x="253" y="0"/>
                    <a:pt x="1" y="252"/>
                    <a:pt x="1" y="563"/>
                  </a:cubicBezTo>
                  <a:lnTo>
                    <a:pt x="1" y="6785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786" y="7348"/>
                  </a:lnTo>
                  <a:cubicBezTo>
                    <a:pt x="7096" y="7348"/>
                    <a:pt x="7348" y="7096"/>
                    <a:pt x="7348" y="6785"/>
                  </a:cubicBezTo>
                  <a:lnTo>
                    <a:pt x="7348" y="563"/>
                  </a:lnTo>
                  <a:cubicBezTo>
                    <a:pt x="7348" y="252"/>
                    <a:pt x="7096" y="0"/>
                    <a:pt x="6786" y="0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1"/>
            <p:cNvSpPr/>
            <p:nvPr/>
          </p:nvSpPr>
          <p:spPr>
            <a:xfrm>
              <a:off x="8187826" y="3665739"/>
              <a:ext cx="348332" cy="348332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563" y="0"/>
                  </a:moveTo>
                  <a:cubicBezTo>
                    <a:pt x="252" y="0"/>
                    <a:pt x="0" y="252"/>
                    <a:pt x="0" y="563"/>
                  </a:cubicBezTo>
                  <a:lnTo>
                    <a:pt x="0" y="6785"/>
                  </a:lnTo>
                  <a:cubicBezTo>
                    <a:pt x="0" y="7096"/>
                    <a:pt x="252" y="7348"/>
                    <a:pt x="563" y="7348"/>
                  </a:cubicBezTo>
                  <a:lnTo>
                    <a:pt x="6786" y="7348"/>
                  </a:lnTo>
                  <a:cubicBezTo>
                    <a:pt x="7096" y="7348"/>
                    <a:pt x="7348" y="7096"/>
                    <a:pt x="7348" y="6785"/>
                  </a:cubicBezTo>
                  <a:lnTo>
                    <a:pt x="7348" y="563"/>
                  </a:lnTo>
                  <a:cubicBezTo>
                    <a:pt x="7348" y="252"/>
                    <a:pt x="7096" y="0"/>
                    <a:pt x="6786" y="0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1"/>
            <p:cNvSpPr/>
            <p:nvPr/>
          </p:nvSpPr>
          <p:spPr>
            <a:xfrm>
              <a:off x="8684079" y="3665739"/>
              <a:ext cx="349280" cy="348332"/>
            </a:xfrm>
            <a:custGeom>
              <a:avLst/>
              <a:gdLst/>
              <a:ahLst/>
              <a:cxnLst/>
              <a:rect l="l" t="t" r="r" b="b"/>
              <a:pathLst>
                <a:path w="7368" h="7348" extrusionOk="0">
                  <a:moveTo>
                    <a:pt x="563" y="0"/>
                  </a:moveTo>
                  <a:cubicBezTo>
                    <a:pt x="253" y="0"/>
                    <a:pt x="1" y="252"/>
                    <a:pt x="1" y="563"/>
                  </a:cubicBezTo>
                  <a:lnTo>
                    <a:pt x="1" y="6785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805" y="7348"/>
                  </a:lnTo>
                  <a:cubicBezTo>
                    <a:pt x="7116" y="7348"/>
                    <a:pt x="7368" y="7096"/>
                    <a:pt x="7368" y="6785"/>
                  </a:cubicBezTo>
                  <a:lnTo>
                    <a:pt x="7368" y="563"/>
                  </a:lnTo>
                  <a:cubicBezTo>
                    <a:pt x="7368" y="252"/>
                    <a:pt x="7096" y="0"/>
                    <a:pt x="6805" y="0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1"/>
            <p:cNvSpPr/>
            <p:nvPr/>
          </p:nvSpPr>
          <p:spPr>
            <a:xfrm>
              <a:off x="6201822" y="4133494"/>
              <a:ext cx="348332" cy="348379"/>
            </a:xfrm>
            <a:custGeom>
              <a:avLst/>
              <a:gdLst/>
              <a:ahLst/>
              <a:cxnLst/>
              <a:rect l="l" t="t" r="r" b="b"/>
              <a:pathLst>
                <a:path w="7348" h="7349" extrusionOk="0">
                  <a:moveTo>
                    <a:pt x="562" y="1"/>
                  </a:moveTo>
                  <a:cubicBezTo>
                    <a:pt x="252" y="1"/>
                    <a:pt x="0" y="253"/>
                    <a:pt x="0" y="563"/>
                  </a:cubicBezTo>
                  <a:lnTo>
                    <a:pt x="0" y="6786"/>
                  </a:lnTo>
                  <a:cubicBezTo>
                    <a:pt x="0" y="7096"/>
                    <a:pt x="252" y="7348"/>
                    <a:pt x="562" y="7348"/>
                  </a:cubicBezTo>
                  <a:lnTo>
                    <a:pt x="6785" y="7348"/>
                  </a:lnTo>
                  <a:cubicBezTo>
                    <a:pt x="7096" y="7348"/>
                    <a:pt x="7348" y="7096"/>
                    <a:pt x="7348" y="6786"/>
                  </a:cubicBezTo>
                  <a:lnTo>
                    <a:pt x="7348" y="563"/>
                  </a:lnTo>
                  <a:cubicBezTo>
                    <a:pt x="7348" y="253"/>
                    <a:pt x="7096" y="1"/>
                    <a:pt x="6785" y="1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1"/>
            <p:cNvSpPr/>
            <p:nvPr/>
          </p:nvSpPr>
          <p:spPr>
            <a:xfrm>
              <a:off x="6698074" y="4133494"/>
              <a:ext cx="348379" cy="348379"/>
            </a:xfrm>
            <a:custGeom>
              <a:avLst/>
              <a:gdLst/>
              <a:ahLst/>
              <a:cxnLst/>
              <a:rect l="l" t="t" r="r" b="b"/>
              <a:pathLst>
                <a:path w="7349" h="7349" extrusionOk="0">
                  <a:moveTo>
                    <a:pt x="563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6786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805" y="7348"/>
                  </a:lnTo>
                  <a:cubicBezTo>
                    <a:pt x="7115" y="7348"/>
                    <a:pt x="7348" y="7096"/>
                    <a:pt x="7348" y="6786"/>
                  </a:cubicBezTo>
                  <a:lnTo>
                    <a:pt x="7348" y="563"/>
                  </a:lnTo>
                  <a:cubicBezTo>
                    <a:pt x="7348" y="253"/>
                    <a:pt x="7096" y="1"/>
                    <a:pt x="6805" y="1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1"/>
            <p:cNvSpPr/>
            <p:nvPr/>
          </p:nvSpPr>
          <p:spPr>
            <a:xfrm>
              <a:off x="7195274" y="4133494"/>
              <a:ext cx="348332" cy="348379"/>
            </a:xfrm>
            <a:custGeom>
              <a:avLst/>
              <a:gdLst/>
              <a:ahLst/>
              <a:cxnLst/>
              <a:rect l="l" t="t" r="r" b="b"/>
              <a:pathLst>
                <a:path w="7348" h="7349" extrusionOk="0">
                  <a:moveTo>
                    <a:pt x="563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6786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786" y="7348"/>
                  </a:lnTo>
                  <a:cubicBezTo>
                    <a:pt x="7096" y="7348"/>
                    <a:pt x="7348" y="7096"/>
                    <a:pt x="7348" y="6786"/>
                  </a:cubicBezTo>
                  <a:lnTo>
                    <a:pt x="7348" y="563"/>
                  </a:lnTo>
                  <a:cubicBezTo>
                    <a:pt x="7348" y="253"/>
                    <a:pt x="7096" y="1"/>
                    <a:pt x="6786" y="1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1"/>
            <p:cNvSpPr/>
            <p:nvPr/>
          </p:nvSpPr>
          <p:spPr>
            <a:xfrm>
              <a:off x="7691527" y="4133494"/>
              <a:ext cx="348379" cy="348379"/>
            </a:xfrm>
            <a:custGeom>
              <a:avLst/>
              <a:gdLst/>
              <a:ahLst/>
              <a:cxnLst/>
              <a:rect l="l" t="t" r="r" b="b"/>
              <a:pathLst>
                <a:path w="7349" h="7349" extrusionOk="0">
                  <a:moveTo>
                    <a:pt x="563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6786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786" y="7348"/>
                  </a:lnTo>
                  <a:cubicBezTo>
                    <a:pt x="7096" y="7348"/>
                    <a:pt x="7348" y="7096"/>
                    <a:pt x="7348" y="6786"/>
                  </a:cubicBezTo>
                  <a:lnTo>
                    <a:pt x="7348" y="563"/>
                  </a:lnTo>
                  <a:cubicBezTo>
                    <a:pt x="7348" y="253"/>
                    <a:pt x="7096" y="1"/>
                    <a:pt x="6786" y="1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1"/>
            <p:cNvSpPr/>
            <p:nvPr/>
          </p:nvSpPr>
          <p:spPr>
            <a:xfrm>
              <a:off x="8187826" y="4133494"/>
              <a:ext cx="348332" cy="348379"/>
            </a:xfrm>
            <a:custGeom>
              <a:avLst/>
              <a:gdLst/>
              <a:ahLst/>
              <a:cxnLst/>
              <a:rect l="l" t="t" r="r" b="b"/>
              <a:pathLst>
                <a:path w="7348" h="7349" extrusionOk="0">
                  <a:moveTo>
                    <a:pt x="563" y="1"/>
                  </a:moveTo>
                  <a:cubicBezTo>
                    <a:pt x="252" y="1"/>
                    <a:pt x="0" y="253"/>
                    <a:pt x="0" y="563"/>
                  </a:cubicBezTo>
                  <a:lnTo>
                    <a:pt x="0" y="6786"/>
                  </a:lnTo>
                  <a:cubicBezTo>
                    <a:pt x="0" y="7096"/>
                    <a:pt x="252" y="7348"/>
                    <a:pt x="563" y="7348"/>
                  </a:cubicBezTo>
                  <a:lnTo>
                    <a:pt x="6786" y="7348"/>
                  </a:lnTo>
                  <a:cubicBezTo>
                    <a:pt x="7096" y="7348"/>
                    <a:pt x="7348" y="7096"/>
                    <a:pt x="7348" y="6786"/>
                  </a:cubicBezTo>
                  <a:lnTo>
                    <a:pt x="7348" y="563"/>
                  </a:lnTo>
                  <a:cubicBezTo>
                    <a:pt x="7348" y="253"/>
                    <a:pt x="7096" y="1"/>
                    <a:pt x="6786" y="1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1"/>
            <p:cNvSpPr/>
            <p:nvPr/>
          </p:nvSpPr>
          <p:spPr>
            <a:xfrm>
              <a:off x="8684079" y="4133494"/>
              <a:ext cx="349280" cy="348379"/>
            </a:xfrm>
            <a:custGeom>
              <a:avLst/>
              <a:gdLst/>
              <a:ahLst/>
              <a:cxnLst/>
              <a:rect l="l" t="t" r="r" b="b"/>
              <a:pathLst>
                <a:path w="7368" h="7349" extrusionOk="0">
                  <a:moveTo>
                    <a:pt x="563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6786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805" y="7348"/>
                  </a:lnTo>
                  <a:cubicBezTo>
                    <a:pt x="7116" y="7348"/>
                    <a:pt x="7368" y="7096"/>
                    <a:pt x="7368" y="6786"/>
                  </a:cubicBezTo>
                  <a:lnTo>
                    <a:pt x="7368" y="563"/>
                  </a:lnTo>
                  <a:cubicBezTo>
                    <a:pt x="7368" y="253"/>
                    <a:pt x="7096" y="1"/>
                    <a:pt x="6805" y="1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1"/>
            <p:cNvSpPr/>
            <p:nvPr/>
          </p:nvSpPr>
          <p:spPr>
            <a:xfrm>
              <a:off x="6201822" y="4601297"/>
              <a:ext cx="348332" cy="348332"/>
            </a:xfrm>
            <a:custGeom>
              <a:avLst/>
              <a:gdLst/>
              <a:ahLst/>
              <a:cxnLst/>
              <a:rect l="l" t="t" r="r" b="b"/>
              <a:pathLst>
                <a:path w="7348" h="7348" fill="none" extrusionOk="0">
                  <a:moveTo>
                    <a:pt x="6785" y="7348"/>
                  </a:moveTo>
                  <a:lnTo>
                    <a:pt x="562" y="7348"/>
                  </a:lnTo>
                  <a:cubicBezTo>
                    <a:pt x="252" y="7348"/>
                    <a:pt x="0" y="7096"/>
                    <a:pt x="0" y="6785"/>
                  </a:cubicBezTo>
                  <a:lnTo>
                    <a:pt x="0" y="562"/>
                  </a:lnTo>
                  <a:cubicBezTo>
                    <a:pt x="0" y="252"/>
                    <a:pt x="252" y="0"/>
                    <a:pt x="562" y="0"/>
                  </a:cubicBezTo>
                  <a:lnTo>
                    <a:pt x="6785" y="0"/>
                  </a:lnTo>
                  <a:cubicBezTo>
                    <a:pt x="7096" y="0"/>
                    <a:pt x="7348" y="252"/>
                    <a:pt x="7348" y="562"/>
                  </a:cubicBezTo>
                  <a:lnTo>
                    <a:pt x="7348" y="6785"/>
                  </a:lnTo>
                  <a:cubicBezTo>
                    <a:pt x="7348" y="7096"/>
                    <a:pt x="7096" y="7348"/>
                    <a:pt x="6785" y="7348"/>
                  </a:cubicBezTo>
                  <a:close/>
                </a:path>
              </a:pathLst>
            </a:custGeom>
            <a:noFill/>
            <a:ln w="7750" cap="flat" cmpd="sng">
              <a:solidFill>
                <a:srgbClr val="2A507A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1"/>
            <p:cNvSpPr/>
            <p:nvPr/>
          </p:nvSpPr>
          <p:spPr>
            <a:xfrm>
              <a:off x="6698074" y="4601297"/>
              <a:ext cx="348379" cy="348332"/>
            </a:xfrm>
            <a:custGeom>
              <a:avLst/>
              <a:gdLst/>
              <a:ahLst/>
              <a:cxnLst/>
              <a:rect l="l" t="t" r="r" b="b"/>
              <a:pathLst>
                <a:path w="7349" h="7348" extrusionOk="0">
                  <a:moveTo>
                    <a:pt x="563" y="0"/>
                  </a:moveTo>
                  <a:cubicBezTo>
                    <a:pt x="253" y="0"/>
                    <a:pt x="1" y="252"/>
                    <a:pt x="1" y="562"/>
                  </a:cubicBezTo>
                  <a:lnTo>
                    <a:pt x="1" y="6785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805" y="7348"/>
                  </a:lnTo>
                  <a:cubicBezTo>
                    <a:pt x="7115" y="7348"/>
                    <a:pt x="7348" y="7096"/>
                    <a:pt x="7348" y="6785"/>
                  </a:cubicBezTo>
                  <a:lnTo>
                    <a:pt x="7348" y="562"/>
                  </a:lnTo>
                  <a:cubicBezTo>
                    <a:pt x="7348" y="252"/>
                    <a:pt x="7096" y="0"/>
                    <a:pt x="6805" y="0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1"/>
            <p:cNvSpPr/>
            <p:nvPr/>
          </p:nvSpPr>
          <p:spPr>
            <a:xfrm>
              <a:off x="7195274" y="4601297"/>
              <a:ext cx="348332" cy="348332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563" y="0"/>
                  </a:moveTo>
                  <a:cubicBezTo>
                    <a:pt x="253" y="0"/>
                    <a:pt x="1" y="252"/>
                    <a:pt x="1" y="562"/>
                  </a:cubicBezTo>
                  <a:lnTo>
                    <a:pt x="1" y="6785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786" y="7348"/>
                  </a:lnTo>
                  <a:cubicBezTo>
                    <a:pt x="7096" y="7348"/>
                    <a:pt x="7348" y="7096"/>
                    <a:pt x="7348" y="6785"/>
                  </a:cubicBezTo>
                  <a:lnTo>
                    <a:pt x="7348" y="562"/>
                  </a:lnTo>
                  <a:cubicBezTo>
                    <a:pt x="7348" y="252"/>
                    <a:pt x="7096" y="0"/>
                    <a:pt x="6786" y="0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1"/>
            <p:cNvSpPr/>
            <p:nvPr/>
          </p:nvSpPr>
          <p:spPr>
            <a:xfrm>
              <a:off x="7691527" y="4601297"/>
              <a:ext cx="348379" cy="348332"/>
            </a:xfrm>
            <a:custGeom>
              <a:avLst/>
              <a:gdLst/>
              <a:ahLst/>
              <a:cxnLst/>
              <a:rect l="l" t="t" r="r" b="b"/>
              <a:pathLst>
                <a:path w="7349" h="7348" extrusionOk="0">
                  <a:moveTo>
                    <a:pt x="563" y="0"/>
                  </a:moveTo>
                  <a:cubicBezTo>
                    <a:pt x="253" y="0"/>
                    <a:pt x="1" y="252"/>
                    <a:pt x="1" y="562"/>
                  </a:cubicBezTo>
                  <a:lnTo>
                    <a:pt x="1" y="6785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786" y="7348"/>
                  </a:lnTo>
                  <a:cubicBezTo>
                    <a:pt x="7096" y="7348"/>
                    <a:pt x="7348" y="7096"/>
                    <a:pt x="7348" y="6785"/>
                  </a:cubicBezTo>
                  <a:lnTo>
                    <a:pt x="7348" y="562"/>
                  </a:lnTo>
                  <a:cubicBezTo>
                    <a:pt x="7348" y="252"/>
                    <a:pt x="7096" y="0"/>
                    <a:pt x="6786" y="0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1"/>
            <p:cNvSpPr/>
            <p:nvPr/>
          </p:nvSpPr>
          <p:spPr>
            <a:xfrm>
              <a:off x="8187826" y="4601297"/>
              <a:ext cx="348332" cy="348332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563" y="0"/>
                  </a:moveTo>
                  <a:cubicBezTo>
                    <a:pt x="252" y="0"/>
                    <a:pt x="0" y="252"/>
                    <a:pt x="0" y="562"/>
                  </a:cubicBezTo>
                  <a:lnTo>
                    <a:pt x="0" y="6785"/>
                  </a:lnTo>
                  <a:cubicBezTo>
                    <a:pt x="0" y="7096"/>
                    <a:pt x="252" y="7348"/>
                    <a:pt x="563" y="7348"/>
                  </a:cubicBezTo>
                  <a:lnTo>
                    <a:pt x="6786" y="7348"/>
                  </a:lnTo>
                  <a:cubicBezTo>
                    <a:pt x="7096" y="7348"/>
                    <a:pt x="7348" y="7096"/>
                    <a:pt x="7348" y="6785"/>
                  </a:cubicBezTo>
                  <a:lnTo>
                    <a:pt x="7348" y="562"/>
                  </a:lnTo>
                  <a:cubicBezTo>
                    <a:pt x="7348" y="252"/>
                    <a:pt x="7096" y="0"/>
                    <a:pt x="6786" y="0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1"/>
            <p:cNvSpPr/>
            <p:nvPr/>
          </p:nvSpPr>
          <p:spPr>
            <a:xfrm>
              <a:off x="8684079" y="4601297"/>
              <a:ext cx="349280" cy="348332"/>
            </a:xfrm>
            <a:custGeom>
              <a:avLst/>
              <a:gdLst/>
              <a:ahLst/>
              <a:cxnLst/>
              <a:rect l="l" t="t" r="r" b="b"/>
              <a:pathLst>
                <a:path w="7368" h="7348" extrusionOk="0">
                  <a:moveTo>
                    <a:pt x="563" y="0"/>
                  </a:moveTo>
                  <a:cubicBezTo>
                    <a:pt x="253" y="0"/>
                    <a:pt x="1" y="252"/>
                    <a:pt x="1" y="562"/>
                  </a:cubicBezTo>
                  <a:lnTo>
                    <a:pt x="1" y="6785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805" y="7348"/>
                  </a:lnTo>
                  <a:cubicBezTo>
                    <a:pt x="7116" y="7348"/>
                    <a:pt x="7368" y="7096"/>
                    <a:pt x="7368" y="6785"/>
                  </a:cubicBezTo>
                  <a:lnTo>
                    <a:pt x="7368" y="562"/>
                  </a:lnTo>
                  <a:cubicBezTo>
                    <a:pt x="7368" y="252"/>
                    <a:pt x="7096" y="0"/>
                    <a:pt x="6805" y="0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1"/>
            <p:cNvSpPr/>
            <p:nvPr/>
          </p:nvSpPr>
          <p:spPr>
            <a:xfrm>
              <a:off x="6200873" y="2783464"/>
              <a:ext cx="126903" cy="126903"/>
            </a:xfrm>
            <a:custGeom>
              <a:avLst/>
              <a:gdLst/>
              <a:ahLst/>
              <a:cxnLst/>
              <a:rect l="l" t="t" r="r" b="b"/>
              <a:pathLst>
                <a:path w="2677" h="2677" extrusionOk="0">
                  <a:moveTo>
                    <a:pt x="1339" y="1"/>
                  </a:moveTo>
                  <a:cubicBezTo>
                    <a:pt x="602" y="1"/>
                    <a:pt x="1" y="602"/>
                    <a:pt x="1" y="1338"/>
                  </a:cubicBezTo>
                  <a:cubicBezTo>
                    <a:pt x="1" y="2075"/>
                    <a:pt x="602" y="2676"/>
                    <a:pt x="1339" y="2676"/>
                  </a:cubicBezTo>
                  <a:cubicBezTo>
                    <a:pt x="2095" y="2676"/>
                    <a:pt x="2676" y="2075"/>
                    <a:pt x="2676" y="1338"/>
                  </a:cubicBezTo>
                  <a:cubicBezTo>
                    <a:pt x="2676" y="602"/>
                    <a:pt x="2095" y="1"/>
                    <a:pt x="1339" y="1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1"/>
            <p:cNvSpPr/>
            <p:nvPr/>
          </p:nvSpPr>
          <p:spPr>
            <a:xfrm>
              <a:off x="6741261" y="2783464"/>
              <a:ext cx="126903" cy="126903"/>
            </a:xfrm>
            <a:custGeom>
              <a:avLst/>
              <a:gdLst/>
              <a:ahLst/>
              <a:cxnLst/>
              <a:rect l="l" t="t" r="r" b="b"/>
              <a:pathLst>
                <a:path w="2677" h="2677" extrusionOk="0">
                  <a:moveTo>
                    <a:pt x="1338" y="1"/>
                  </a:moveTo>
                  <a:cubicBezTo>
                    <a:pt x="602" y="1"/>
                    <a:pt x="1" y="602"/>
                    <a:pt x="1" y="1338"/>
                  </a:cubicBezTo>
                  <a:cubicBezTo>
                    <a:pt x="1" y="2075"/>
                    <a:pt x="602" y="2676"/>
                    <a:pt x="1338" y="2676"/>
                  </a:cubicBezTo>
                  <a:cubicBezTo>
                    <a:pt x="2075" y="2676"/>
                    <a:pt x="2676" y="2075"/>
                    <a:pt x="2676" y="1338"/>
                  </a:cubicBezTo>
                  <a:cubicBezTo>
                    <a:pt x="2676" y="602"/>
                    <a:pt x="2075" y="1"/>
                    <a:pt x="1338" y="1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1"/>
            <p:cNvSpPr/>
            <p:nvPr/>
          </p:nvSpPr>
          <p:spPr>
            <a:xfrm>
              <a:off x="7280748" y="2783464"/>
              <a:ext cx="126856" cy="126903"/>
            </a:xfrm>
            <a:custGeom>
              <a:avLst/>
              <a:gdLst/>
              <a:ahLst/>
              <a:cxnLst/>
              <a:rect l="l" t="t" r="r" b="b"/>
              <a:pathLst>
                <a:path w="2676" h="2677" extrusionOk="0">
                  <a:moveTo>
                    <a:pt x="1338" y="1"/>
                  </a:moveTo>
                  <a:cubicBezTo>
                    <a:pt x="601" y="1"/>
                    <a:pt x="0" y="602"/>
                    <a:pt x="0" y="1338"/>
                  </a:cubicBezTo>
                  <a:cubicBezTo>
                    <a:pt x="0" y="2075"/>
                    <a:pt x="601" y="2676"/>
                    <a:pt x="1338" y="2676"/>
                  </a:cubicBezTo>
                  <a:cubicBezTo>
                    <a:pt x="2075" y="2676"/>
                    <a:pt x="2676" y="2075"/>
                    <a:pt x="2676" y="1338"/>
                  </a:cubicBezTo>
                  <a:cubicBezTo>
                    <a:pt x="2676" y="602"/>
                    <a:pt x="2075" y="1"/>
                    <a:pt x="1338" y="1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1"/>
            <p:cNvSpPr/>
            <p:nvPr/>
          </p:nvSpPr>
          <p:spPr>
            <a:xfrm>
              <a:off x="7820236" y="2783464"/>
              <a:ext cx="126856" cy="126903"/>
            </a:xfrm>
            <a:custGeom>
              <a:avLst/>
              <a:gdLst/>
              <a:ahLst/>
              <a:cxnLst/>
              <a:rect l="l" t="t" r="r" b="b"/>
              <a:pathLst>
                <a:path w="2676" h="2677" extrusionOk="0">
                  <a:moveTo>
                    <a:pt x="1338" y="1"/>
                  </a:moveTo>
                  <a:cubicBezTo>
                    <a:pt x="601" y="1"/>
                    <a:pt x="0" y="602"/>
                    <a:pt x="0" y="1338"/>
                  </a:cubicBezTo>
                  <a:cubicBezTo>
                    <a:pt x="0" y="2075"/>
                    <a:pt x="601" y="2676"/>
                    <a:pt x="1338" y="2676"/>
                  </a:cubicBezTo>
                  <a:cubicBezTo>
                    <a:pt x="2074" y="2676"/>
                    <a:pt x="2675" y="2075"/>
                    <a:pt x="2675" y="1338"/>
                  </a:cubicBezTo>
                  <a:cubicBezTo>
                    <a:pt x="2675" y="602"/>
                    <a:pt x="2074" y="1"/>
                    <a:pt x="1338" y="1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1"/>
            <p:cNvSpPr/>
            <p:nvPr/>
          </p:nvSpPr>
          <p:spPr>
            <a:xfrm>
              <a:off x="8359675" y="2783464"/>
              <a:ext cx="126856" cy="126903"/>
            </a:xfrm>
            <a:custGeom>
              <a:avLst/>
              <a:gdLst/>
              <a:ahLst/>
              <a:cxnLst/>
              <a:rect l="l" t="t" r="r" b="b"/>
              <a:pathLst>
                <a:path w="2676" h="2677" extrusionOk="0">
                  <a:moveTo>
                    <a:pt x="1338" y="1"/>
                  </a:moveTo>
                  <a:cubicBezTo>
                    <a:pt x="602" y="1"/>
                    <a:pt x="1" y="602"/>
                    <a:pt x="1" y="1338"/>
                  </a:cubicBezTo>
                  <a:cubicBezTo>
                    <a:pt x="1" y="2075"/>
                    <a:pt x="602" y="2676"/>
                    <a:pt x="1338" y="2676"/>
                  </a:cubicBezTo>
                  <a:cubicBezTo>
                    <a:pt x="2075" y="2676"/>
                    <a:pt x="2676" y="2075"/>
                    <a:pt x="2676" y="1338"/>
                  </a:cubicBezTo>
                  <a:cubicBezTo>
                    <a:pt x="2676" y="602"/>
                    <a:pt x="2075" y="1"/>
                    <a:pt x="1338" y="1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1"/>
            <p:cNvSpPr/>
            <p:nvPr/>
          </p:nvSpPr>
          <p:spPr>
            <a:xfrm>
              <a:off x="8992440" y="3559096"/>
              <a:ext cx="72346" cy="72366"/>
            </a:xfrm>
            <a:custGeom>
              <a:avLst/>
              <a:gdLst/>
              <a:ahLst/>
              <a:cxnLst/>
              <a:rect l="l" t="t" r="r" b="b"/>
              <a:pathLst>
                <a:path w="2676" h="2677" extrusionOk="0">
                  <a:moveTo>
                    <a:pt x="1338" y="1"/>
                  </a:moveTo>
                  <a:cubicBezTo>
                    <a:pt x="582" y="1"/>
                    <a:pt x="1" y="602"/>
                    <a:pt x="1" y="1338"/>
                  </a:cubicBezTo>
                  <a:cubicBezTo>
                    <a:pt x="1" y="2075"/>
                    <a:pt x="582" y="2676"/>
                    <a:pt x="1338" y="2676"/>
                  </a:cubicBezTo>
                  <a:cubicBezTo>
                    <a:pt x="2075" y="2676"/>
                    <a:pt x="2676" y="2075"/>
                    <a:pt x="2676" y="1338"/>
                  </a:cubicBezTo>
                  <a:cubicBezTo>
                    <a:pt x="2676" y="602"/>
                    <a:pt x="2075" y="1"/>
                    <a:pt x="1338" y="1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1"/>
            <p:cNvSpPr/>
            <p:nvPr/>
          </p:nvSpPr>
          <p:spPr>
            <a:xfrm>
              <a:off x="6264303" y="2549136"/>
              <a:ext cx="47" cy="297798"/>
            </a:xfrm>
            <a:custGeom>
              <a:avLst/>
              <a:gdLst/>
              <a:ahLst/>
              <a:cxnLst/>
              <a:rect l="l" t="t" r="r" b="b"/>
              <a:pathLst>
                <a:path w="1" h="6282" fill="none" extrusionOk="0">
                  <a:moveTo>
                    <a:pt x="1" y="6281"/>
                  </a:moveTo>
                  <a:lnTo>
                    <a:pt x="1" y="0"/>
                  </a:lnTo>
                </a:path>
              </a:pathLst>
            </a:custGeom>
            <a:noFill/>
            <a:ln w="32950" cap="rnd" cmpd="sng">
              <a:solidFill>
                <a:srgbClr val="2A507A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1"/>
            <p:cNvSpPr/>
            <p:nvPr/>
          </p:nvSpPr>
          <p:spPr>
            <a:xfrm>
              <a:off x="6804691" y="2549136"/>
              <a:ext cx="47" cy="297798"/>
            </a:xfrm>
            <a:custGeom>
              <a:avLst/>
              <a:gdLst/>
              <a:ahLst/>
              <a:cxnLst/>
              <a:rect l="l" t="t" r="r" b="b"/>
              <a:pathLst>
                <a:path w="1" h="6282" fill="none" extrusionOk="0">
                  <a:moveTo>
                    <a:pt x="0" y="6281"/>
                  </a:moveTo>
                  <a:lnTo>
                    <a:pt x="0" y="0"/>
                  </a:lnTo>
                </a:path>
              </a:pathLst>
            </a:custGeom>
            <a:noFill/>
            <a:ln w="32950" cap="rnd" cmpd="sng">
              <a:solidFill>
                <a:srgbClr val="2A507A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1"/>
            <p:cNvSpPr/>
            <p:nvPr/>
          </p:nvSpPr>
          <p:spPr>
            <a:xfrm>
              <a:off x="7344178" y="2549136"/>
              <a:ext cx="47" cy="297798"/>
            </a:xfrm>
            <a:custGeom>
              <a:avLst/>
              <a:gdLst/>
              <a:ahLst/>
              <a:cxnLst/>
              <a:rect l="l" t="t" r="r" b="b"/>
              <a:pathLst>
                <a:path w="1" h="6282" fill="none" extrusionOk="0">
                  <a:moveTo>
                    <a:pt x="0" y="6281"/>
                  </a:moveTo>
                  <a:lnTo>
                    <a:pt x="0" y="0"/>
                  </a:lnTo>
                </a:path>
              </a:pathLst>
            </a:custGeom>
            <a:noFill/>
            <a:ln w="32950" cap="rnd" cmpd="sng">
              <a:solidFill>
                <a:srgbClr val="2A507A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1"/>
            <p:cNvSpPr/>
            <p:nvPr/>
          </p:nvSpPr>
          <p:spPr>
            <a:xfrm>
              <a:off x="8423105" y="2549136"/>
              <a:ext cx="47" cy="297798"/>
            </a:xfrm>
            <a:custGeom>
              <a:avLst/>
              <a:gdLst/>
              <a:ahLst/>
              <a:cxnLst/>
              <a:rect l="l" t="t" r="r" b="b"/>
              <a:pathLst>
                <a:path w="1" h="6282" fill="none" extrusionOk="0">
                  <a:moveTo>
                    <a:pt x="0" y="6281"/>
                  </a:moveTo>
                  <a:lnTo>
                    <a:pt x="0" y="0"/>
                  </a:lnTo>
                </a:path>
              </a:pathLst>
            </a:custGeom>
            <a:noFill/>
            <a:ln w="32950" cap="rnd" cmpd="sng">
              <a:solidFill>
                <a:srgbClr val="2A507A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1"/>
            <p:cNvSpPr/>
            <p:nvPr/>
          </p:nvSpPr>
          <p:spPr>
            <a:xfrm>
              <a:off x="9028611" y="3425470"/>
              <a:ext cx="27" cy="169818"/>
            </a:xfrm>
            <a:custGeom>
              <a:avLst/>
              <a:gdLst/>
              <a:ahLst/>
              <a:cxnLst/>
              <a:rect l="l" t="t" r="r" b="b"/>
              <a:pathLst>
                <a:path w="1" h="6282" fill="none" extrusionOk="0">
                  <a:moveTo>
                    <a:pt x="0" y="6281"/>
                  </a:moveTo>
                  <a:lnTo>
                    <a:pt x="0" y="0"/>
                  </a:lnTo>
                </a:path>
              </a:pathLst>
            </a:custGeom>
            <a:noFill/>
            <a:ln w="32950" cap="rnd" cmpd="sng">
              <a:solidFill>
                <a:srgbClr val="2A507A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1"/>
            <p:cNvSpPr/>
            <p:nvPr/>
          </p:nvSpPr>
          <p:spPr>
            <a:xfrm>
              <a:off x="7368972" y="4480886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1"/>
            <p:cNvSpPr/>
            <p:nvPr/>
          </p:nvSpPr>
          <p:spPr>
            <a:xfrm>
              <a:off x="7232014" y="4171182"/>
              <a:ext cx="273953" cy="273906"/>
            </a:xfrm>
            <a:custGeom>
              <a:avLst/>
              <a:gdLst/>
              <a:ahLst/>
              <a:cxnLst/>
              <a:rect l="l" t="t" r="r" b="b"/>
              <a:pathLst>
                <a:path w="5779" h="5778" extrusionOk="0">
                  <a:moveTo>
                    <a:pt x="1765" y="233"/>
                  </a:moveTo>
                  <a:lnTo>
                    <a:pt x="1765" y="233"/>
                  </a:lnTo>
                  <a:cubicBezTo>
                    <a:pt x="1494" y="350"/>
                    <a:pt x="1242" y="505"/>
                    <a:pt x="1009" y="699"/>
                  </a:cubicBezTo>
                  <a:cubicBezTo>
                    <a:pt x="1184" y="757"/>
                    <a:pt x="1339" y="795"/>
                    <a:pt x="1513" y="834"/>
                  </a:cubicBezTo>
                  <a:cubicBezTo>
                    <a:pt x="1591" y="621"/>
                    <a:pt x="1668" y="427"/>
                    <a:pt x="1765" y="233"/>
                  </a:cubicBezTo>
                  <a:close/>
                  <a:moveTo>
                    <a:pt x="4033" y="233"/>
                  </a:moveTo>
                  <a:cubicBezTo>
                    <a:pt x="4111" y="427"/>
                    <a:pt x="4188" y="640"/>
                    <a:pt x="4266" y="834"/>
                  </a:cubicBezTo>
                  <a:cubicBezTo>
                    <a:pt x="4440" y="795"/>
                    <a:pt x="4615" y="757"/>
                    <a:pt x="4789" y="699"/>
                  </a:cubicBezTo>
                  <a:cubicBezTo>
                    <a:pt x="4557" y="505"/>
                    <a:pt x="4305" y="350"/>
                    <a:pt x="4033" y="233"/>
                  </a:cubicBezTo>
                  <a:close/>
                  <a:moveTo>
                    <a:pt x="2754" y="1"/>
                  </a:moveTo>
                  <a:cubicBezTo>
                    <a:pt x="2541" y="1"/>
                    <a:pt x="2327" y="39"/>
                    <a:pt x="2133" y="98"/>
                  </a:cubicBezTo>
                  <a:cubicBezTo>
                    <a:pt x="1998" y="350"/>
                    <a:pt x="1881" y="621"/>
                    <a:pt x="1785" y="892"/>
                  </a:cubicBezTo>
                  <a:cubicBezTo>
                    <a:pt x="2114" y="951"/>
                    <a:pt x="2444" y="989"/>
                    <a:pt x="2754" y="989"/>
                  </a:cubicBezTo>
                  <a:lnTo>
                    <a:pt x="2754" y="1"/>
                  </a:lnTo>
                  <a:close/>
                  <a:moveTo>
                    <a:pt x="3025" y="1"/>
                  </a:moveTo>
                  <a:lnTo>
                    <a:pt x="3025" y="989"/>
                  </a:lnTo>
                  <a:cubicBezTo>
                    <a:pt x="3355" y="989"/>
                    <a:pt x="3684" y="951"/>
                    <a:pt x="3995" y="892"/>
                  </a:cubicBezTo>
                  <a:cubicBezTo>
                    <a:pt x="3917" y="621"/>
                    <a:pt x="3801" y="350"/>
                    <a:pt x="3665" y="98"/>
                  </a:cubicBezTo>
                  <a:cubicBezTo>
                    <a:pt x="3452" y="39"/>
                    <a:pt x="3258" y="1"/>
                    <a:pt x="3025" y="1"/>
                  </a:cubicBezTo>
                  <a:close/>
                  <a:moveTo>
                    <a:pt x="796" y="912"/>
                  </a:moveTo>
                  <a:cubicBezTo>
                    <a:pt x="331" y="1396"/>
                    <a:pt x="40" y="2036"/>
                    <a:pt x="1" y="2753"/>
                  </a:cubicBezTo>
                  <a:lnTo>
                    <a:pt x="1184" y="2753"/>
                  </a:lnTo>
                  <a:cubicBezTo>
                    <a:pt x="1203" y="2191"/>
                    <a:pt x="1280" y="1629"/>
                    <a:pt x="1436" y="1086"/>
                  </a:cubicBezTo>
                  <a:cubicBezTo>
                    <a:pt x="1222" y="1048"/>
                    <a:pt x="990" y="989"/>
                    <a:pt x="796" y="912"/>
                  </a:cubicBezTo>
                  <a:close/>
                  <a:moveTo>
                    <a:pt x="1707" y="1144"/>
                  </a:moveTo>
                  <a:cubicBezTo>
                    <a:pt x="1552" y="1668"/>
                    <a:pt x="1474" y="2211"/>
                    <a:pt x="1455" y="2753"/>
                  </a:cubicBezTo>
                  <a:lnTo>
                    <a:pt x="2754" y="2753"/>
                  </a:lnTo>
                  <a:lnTo>
                    <a:pt x="2754" y="1261"/>
                  </a:lnTo>
                  <a:cubicBezTo>
                    <a:pt x="2405" y="1261"/>
                    <a:pt x="2056" y="1222"/>
                    <a:pt x="1707" y="1144"/>
                  </a:cubicBezTo>
                  <a:close/>
                  <a:moveTo>
                    <a:pt x="4091" y="1164"/>
                  </a:moveTo>
                  <a:cubicBezTo>
                    <a:pt x="3742" y="1222"/>
                    <a:pt x="3374" y="1261"/>
                    <a:pt x="3025" y="1261"/>
                  </a:cubicBezTo>
                  <a:lnTo>
                    <a:pt x="3025" y="2753"/>
                  </a:lnTo>
                  <a:lnTo>
                    <a:pt x="4324" y="2753"/>
                  </a:lnTo>
                  <a:cubicBezTo>
                    <a:pt x="4324" y="2211"/>
                    <a:pt x="4247" y="1668"/>
                    <a:pt x="4091" y="1164"/>
                  </a:cubicBezTo>
                  <a:close/>
                  <a:moveTo>
                    <a:pt x="5003" y="912"/>
                  </a:moveTo>
                  <a:cubicBezTo>
                    <a:pt x="4789" y="989"/>
                    <a:pt x="4557" y="1048"/>
                    <a:pt x="4343" y="1106"/>
                  </a:cubicBezTo>
                  <a:cubicBezTo>
                    <a:pt x="4499" y="1629"/>
                    <a:pt x="4595" y="2191"/>
                    <a:pt x="4595" y="2753"/>
                  </a:cubicBezTo>
                  <a:lnTo>
                    <a:pt x="5778" y="2753"/>
                  </a:lnTo>
                  <a:cubicBezTo>
                    <a:pt x="5739" y="2036"/>
                    <a:pt x="5448" y="1396"/>
                    <a:pt x="5003" y="912"/>
                  </a:cubicBezTo>
                  <a:close/>
                  <a:moveTo>
                    <a:pt x="1455" y="3025"/>
                  </a:moveTo>
                  <a:cubicBezTo>
                    <a:pt x="1474" y="3548"/>
                    <a:pt x="1552" y="4091"/>
                    <a:pt x="1707" y="4615"/>
                  </a:cubicBezTo>
                  <a:cubicBezTo>
                    <a:pt x="2056" y="4556"/>
                    <a:pt x="2405" y="4498"/>
                    <a:pt x="2754" y="4498"/>
                  </a:cubicBezTo>
                  <a:lnTo>
                    <a:pt x="2754" y="3025"/>
                  </a:lnTo>
                  <a:close/>
                  <a:moveTo>
                    <a:pt x="3025" y="3025"/>
                  </a:moveTo>
                  <a:lnTo>
                    <a:pt x="3025" y="4498"/>
                  </a:lnTo>
                  <a:cubicBezTo>
                    <a:pt x="3374" y="4498"/>
                    <a:pt x="3723" y="4537"/>
                    <a:pt x="4072" y="4615"/>
                  </a:cubicBezTo>
                  <a:cubicBezTo>
                    <a:pt x="4227" y="4091"/>
                    <a:pt x="4324" y="3548"/>
                    <a:pt x="4324" y="3025"/>
                  </a:cubicBezTo>
                  <a:close/>
                  <a:moveTo>
                    <a:pt x="1" y="3025"/>
                  </a:moveTo>
                  <a:cubicBezTo>
                    <a:pt x="40" y="3723"/>
                    <a:pt x="331" y="4382"/>
                    <a:pt x="796" y="4867"/>
                  </a:cubicBezTo>
                  <a:cubicBezTo>
                    <a:pt x="1009" y="4789"/>
                    <a:pt x="1222" y="4731"/>
                    <a:pt x="1436" y="4673"/>
                  </a:cubicBezTo>
                  <a:cubicBezTo>
                    <a:pt x="1280" y="4130"/>
                    <a:pt x="1203" y="3568"/>
                    <a:pt x="1184" y="3025"/>
                  </a:cubicBezTo>
                  <a:close/>
                  <a:moveTo>
                    <a:pt x="4595" y="3025"/>
                  </a:moveTo>
                  <a:cubicBezTo>
                    <a:pt x="4595" y="3568"/>
                    <a:pt x="4499" y="4130"/>
                    <a:pt x="4343" y="4673"/>
                  </a:cubicBezTo>
                  <a:cubicBezTo>
                    <a:pt x="4557" y="4711"/>
                    <a:pt x="4789" y="4789"/>
                    <a:pt x="5003" y="4867"/>
                  </a:cubicBezTo>
                  <a:cubicBezTo>
                    <a:pt x="5448" y="4382"/>
                    <a:pt x="5739" y="3723"/>
                    <a:pt x="5778" y="3025"/>
                  </a:cubicBezTo>
                  <a:close/>
                  <a:moveTo>
                    <a:pt x="1532" y="4925"/>
                  </a:moveTo>
                  <a:cubicBezTo>
                    <a:pt x="1358" y="4963"/>
                    <a:pt x="1184" y="5022"/>
                    <a:pt x="1009" y="5080"/>
                  </a:cubicBezTo>
                  <a:cubicBezTo>
                    <a:pt x="1242" y="5274"/>
                    <a:pt x="1494" y="5429"/>
                    <a:pt x="1765" y="5545"/>
                  </a:cubicBezTo>
                  <a:cubicBezTo>
                    <a:pt x="1688" y="5351"/>
                    <a:pt x="1591" y="5138"/>
                    <a:pt x="1532" y="4925"/>
                  </a:cubicBezTo>
                  <a:close/>
                  <a:moveTo>
                    <a:pt x="4266" y="4925"/>
                  </a:moveTo>
                  <a:cubicBezTo>
                    <a:pt x="4188" y="5138"/>
                    <a:pt x="4111" y="5332"/>
                    <a:pt x="4014" y="5545"/>
                  </a:cubicBezTo>
                  <a:cubicBezTo>
                    <a:pt x="4305" y="5429"/>
                    <a:pt x="4557" y="5274"/>
                    <a:pt x="4789" y="5060"/>
                  </a:cubicBezTo>
                  <a:cubicBezTo>
                    <a:pt x="4615" y="5002"/>
                    <a:pt x="4440" y="4963"/>
                    <a:pt x="4266" y="4925"/>
                  </a:cubicBezTo>
                  <a:close/>
                  <a:moveTo>
                    <a:pt x="2754" y="4770"/>
                  </a:moveTo>
                  <a:cubicBezTo>
                    <a:pt x="2444" y="4789"/>
                    <a:pt x="2114" y="4808"/>
                    <a:pt x="1785" y="4867"/>
                  </a:cubicBezTo>
                  <a:cubicBezTo>
                    <a:pt x="1881" y="5138"/>
                    <a:pt x="1998" y="5409"/>
                    <a:pt x="2133" y="5661"/>
                  </a:cubicBezTo>
                  <a:cubicBezTo>
                    <a:pt x="2327" y="5720"/>
                    <a:pt x="2541" y="5758"/>
                    <a:pt x="2754" y="5758"/>
                  </a:cubicBezTo>
                  <a:lnTo>
                    <a:pt x="2754" y="4770"/>
                  </a:lnTo>
                  <a:close/>
                  <a:moveTo>
                    <a:pt x="3025" y="4770"/>
                  </a:moveTo>
                  <a:lnTo>
                    <a:pt x="3025" y="5778"/>
                  </a:lnTo>
                  <a:cubicBezTo>
                    <a:pt x="3238" y="5758"/>
                    <a:pt x="3452" y="5720"/>
                    <a:pt x="3646" y="5681"/>
                  </a:cubicBezTo>
                  <a:cubicBezTo>
                    <a:pt x="3781" y="5409"/>
                    <a:pt x="3898" y="5138"/>
                    <a:pt x="3995" y="4867"/>
                  </a:cubicBezTo>
                  <a:cubicBezTo>
                    <a:pt x="3684" y="4808"/>
                    <a:pt x="3355" y="4789"/>
                    <a:pt x="3025" y="4770"/>
                  </a:cubicBez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1"/>
            <p:cNvSpPr/>
            <p:nvPr/>
          </p:nvSpPr>
          <p:spPr>
            <a:xfrm>
              <a:off x="7362525" y="4445047"/>
              <a:ext cx="12942" cy="47"/>
            </a:xfrm>
            <a:custGeom>
              <a:avLst/>
              <a:gdLst/>
              <a:ahLst/>
              <a:cxnLst/>
              <a:rect l="l" t="t" r="r" b="b"/>
              <a:pathLst>
                <a:path w="273" h="1" extrusionOk="0">
                  <a:moveTo>
                    <a:pt x="1" y="1"/>
                  </a:moveTo>
                  <a:cubicBezTo>
                    <a:pt x="59" y="1"/>
                    <a:pt x="98" y="1"/>
                    <a:pt x="137" y="1"/>
                  </a:cubicBezTo>
                  <a:cubicBezTo>
                    <a:pt x="195" y="1"/>
                    <a:pt x="233" y="1"/>
                    <a:pt x="272" y="1"/>
                  </a:cubicBezTo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1"/>
            <p:cNvSpPr/>
            <p:nvPr/>
          </p:nvSpPr>
          <p:spPr>
            <a:xfrm>
              <a:off x="7368972" y="4134442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2A5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1"/>
            <p:cNvSpPr/>
            <p:nvPr/>
          </p:nvSpPr>
          <p:spPr>
            <a:xfrm>
              <a:off x="6273500" y="3299053"/>
              <a:ext cx="205880" cy="168240"/>
            </a:xfrm>
            <a:custGeom>
              <a:avLst/>
              <a:gdLst/>
              <a:ahLst/>
              <a:cxnLst/>
              <a:rect l="l" t="t" r="r" b="b"/>
              <a:pathLst>
                <a:path w="4343" h="3549" fill="none" extrusionOk="0">
                  <a:moveTo>
                    <a:pt x="0" y="2055"/>
                  </a:moveTo>
                  <a:lnTo>
                    <a:pt x="1784" y="3548"/>
                  </a:lnTo>
                  <a:lnTo>
                    <a:pt x="4343" y="0"/>
                  </a:lnTo>
                </a:path>
              </a:pathLst>
            </a:custGeom>
            <a:noFill/>
            <a:ln w="23750" cap="rnd" cmpd="sng">
              <a:solidFill>
                <a:srgbClr val="2A50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1"/>
            <p:cNvSpPr/>
            <p:nvPr/>
          </p:nvSpPr>
          <p:spPr>
            <a:xfrm>
              <a:off x="8269603" y="3299053"/>
              <a:ext cx="204979" cy="168240"/>
            </a:xfrm>
            <a:custGeom>
              <a:avLst/>
              <a:gdLst/>
              <a:ahLst/>
              <a:cxnLst/>
              <a:rect l="l" t="t" r="r" b="b"/>
              <a:pathLst>
                <a:path w="4324" h="3549" fill="none" extrusionOk="0">
                  <a:moveTo>
                    <a:pt x="1" y="2055"/>
                  </a:moveTo>
                  <a:lnTo>
                    <a:pt x="1765" y="3548"/>
                  </a:lnTo>
                  <a:lnTo>
                    <a:pt x="4324" y="0"/>
                  </a:lnTo>
                </a:path>
              </a:pathLst>
            </a:custGeom>
            <a:noFill/>
            <a:ln w="23750" cap="rnd" cmpd="sng">
              <a:solidFill>
                <a:srgbClr val="2A50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1"/>
            <p:cNvSpPr/>
            <p:nvPr/>
          </p:nvSpPr>
          <p:spPr>
            <a:xfrm>
              <a:off x="6769753" y="4680323"/>
              <a:ext cx="205927" cy="168240"/>
            </a:xfrm>
            <a:custGeom>
              <a:avLst/>
              <a:gdLst/>
              <a:ahLst/>
              <a:cxnLst/>
              <a:rect l="l" t="t" r="r" b="b"/>
              <a:pathLst>
                <a:path w="4344" h="3549" fill="none" extrusionOk="0">
                  <a:moveTo>
                    <a:pt x="1" y="2075"/>
                  </a:moveTo>
                  <a:lnTo>
                    <a:pt x="1784" y="3548"/>
                  </a:lnTo>
                  <a:lnTo>
                    <a:pt x="4343" y="0"/>
                  </a:lnTo>
                </a:path>
              </a:pathLst>
            </a:custGeom>
            <a:noFill/>
            <a:ln w="23750" cap="rnd" cmpd="sng">
              <a:solidFill>
                <a:srgbClr val="2A50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1"/>
            <p:cNvSpPr/>
            <p:nvPr/>
          </p:nvSpPr>
          <p:spPr>
            <a:xfrm>
              <a:off x="6020776" y="2516947"/>
              <a:ext cx="3057528" cy="2566791"/>
            </a:xfrm>
            <a:custGeom>
              <a:avLst/>
              <a:gdLst/>
              <a:ahLst/>
              <a:cxnLst/>
              <a:rect l="l" t="t" r="r" b="b"/>
              <a:pathLst>
                <a:path w="64498" h="54146" extrusionOk="0">
                  <a:moveTo>
                    <a:pt x="3684" y="1"/>
                  </a:moveTo>
                  <a:cubicBezTo>
                    <a:pt x="1648" y="1"/>
                    <a:pt x="0" y="1649"/>
                    <a:pt x="0" y="3665"/>
                  </a:cubicBezTo>
                  <a:lnTo>
                    <a:pt x="0" y="50463"/>
                  </a:lnTo>
                  <a:cubicBezTo>
                    <a:pt x="0" y="52498"/>
                    <a:pt x="1648" y="54146"/>
                    <a:pt x="3684" y="54146"/>
                  </a:cubicBezTo>
                  <a:lnTo>
                    <a:pt x="60834" y="54146"/>
                  </a:lnTo>
                  <a:cubicBezTo>
                    <a:pt x="62850" y="54146"/>
                    <a:pt x="64498" y="52498"/>
                    <a:pt x="64498" y="50463"/>
                  </a:cubicBezTo>
                  <a:lnTo>
                    <a:pt x="64498" y="3665"/>
                  </a:lnTo>
                  <a:cubicBezTo>
                    <a:pt x="64498" y="1649"/>
                    <a:pt x="62869" y="1"/>
                    <a:pt x="60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1"/>
            <p:cNvSpPr/>
            <p:nvPr/>
          </p:nvSpPr>
          <p:spPr>
            <a:xfrm>
              <a:off x="6020776" y="2516947"/>
              <a:ext cx="3057528" cy="484384"/>
            </a:xfrm>
            <a:custGeom>
              <a:avLst/>
              <a:gdLst/>
              <a:ahLst/>
              <a:cxnLst/>
              <a:rect l="l" t="t" r="r" b="b"/>
              <a:pathLst>
                <a:path w="64498" h="10218" extrusionOk="0">
                  <a:moveTo>
                    <a:pt x="3664" y="1"/>
                  </a:moveTo>
                  <a:cubicBezTo>
                    <a:pt x="1648" y="1"/>
                    <a:pt x="0" y="1649"/>
                    <a:pt x="0" y="3665"/>
                  </a:cubicBezTo>
                  <a:lnTo>
                    <a:pt x="0" y="10217"/>
                  </a:lnTo>
                  <a:lnTo>
                    <a:pt x="64498" y="10217"/>
                  </a:lnTo>
                  <a:lnTo>
                    <a:pt x="64498" y="3665"/>
                  </a:lnTo>
                  <a:cubicBezTo>
                    <a:pt x="64498" y="1649"/>
                    <a:pt x="62869" y="1"/>
                    <a:pt x="6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1"/>
            <p:cNvSpPr/>
            <p:nvPr/>
          </p:nvSpPr>
          <p:spPr>
            <a:xfrm>
              <a:off x="6142089" y="3138204"/>
              <a:ext cx="348332" cy="349280"/>
            </a:xfrm>
            <a:custGeom>
              <a:avLst/>
              <a:gdLst/>
              <a:ahLst/>
              <a:cxnLst/>
              <a:rect l="l" t="t" r="r" b="b"/>
              <a:pathLst>
                <a:path w="7348" h="7368" extrusionOk="0">
                  <a:moveTo>
                    <a:pt x="562" y="1"/>
                  </a:moveTo>
                  <a:cubicBezTo>
                    <a:pt x="252" y="1"/>
                    <a:pt x="0" y="253"/>
                    <a:pt x="0" y="563"/>
                  </a:cubicBezTo>
                  <a:lnTo>
                    <a:pt x="0" y="6805"/>
                  </a:lnTo>
                  <a:cubicBezTo>
                    <a:pt x="0" y="7115"/>
                    <a:pt x="252" y="7368"/>
                    <a:pt x="562" y="7368"/>
                  </a:cubicBezTo>
                  <a:lnTo>
                    <a:pt x="6785" y="7368"/>
                  </a:lnTo>
                  <a:cubicBezTo>
                    <a:pt x="7095" y="7368"/>
                    <a:pt x="7347" y="7115"/>
                    <a:pt x="7347" y="6805"/>
                  </a:cubicBezTo>
                  <a:lnTo>
                    <a:pt x="7347" y="563"/>
                  </a:lnTo>
                  <a:cubicBezTo>
                    <a:pt x="7347" y="253"/>
                    <a:pt x="7095" y="1"/>
                    <a:pt x="6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1"/>
            <p:cNvSpPr/>
            <p:nvPr/>
          </p:nvSpPr>
          <p:spPr>
            <a:xfrm>
              <a:off x="6638342" y="3138204"/>
              <a:ext cx="348332" cy="349280"/>
            </a:xfrm>
            <a:custGeom>
              <a:avLst/>
              <a:gdLst/>
              <a:ahLst/>
              <a:cxnLst/>
              <a:rect l="l" t="t" r="r" b="b"/>
              <a:pathLst>
                <a:path w="7348" h="7368" extrusionOk="0">
                  <a:moveTo>
                    <a:pt x="563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6805"/>
                  </a:lnTo>
                  <a:cubicBezTo>
                    <a:pt x="1" y="7115"/>
                    <a:pt x="253" y="7368"/>
                    <a:pt x="563" y="7368"/>
                  </a:cubicBezTo>
                  <a:lnTo>
                    <a:pt x="6786" y="7368"/>
                  </a:lnTo>
                  <a:cubicBezTo>
                    <a:pt x="7096" y="7368"/>
                    <a:pt x="7348" y="7115"/>
                    <a:pt x="7348" y="6805"/>
                  </a:cubicBezTo>
                  <a:lnTo>
                    <a:pt x="7348" y="563"/>
                  </a:lnTo>
                  <a:cubicBezTo>
                    <a:pt x="7348" y="253"/>
                    <a:pt x="7096" y="1"/>
                    <a:pt x="6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1"/>
            <p:cNvSpPr/>
            <p:nvPr/>
          </p:nvSpPr>
          <p:spPr>
            <a:xfrm>
              <a:off x="7135542" y="3138204"/>
              <a:ext cx="348332" cy="349280"/>
            </a:xfrm>
            <a:custGeom>
              <a:avLst/>
              <a:gdLst/>
              <a:ahLst/>
              <a:cxnLst/>
              <a:rect l="l" t="t" r="r" b="b"/>
              <a:pathLst>
                <a:path w="7348" h="7368" extrusionOk="0">
                  <a:moveTo>
                    <a:pt x="543" y="1"/>
                  </a:moveTo>
                  <a:cubicBezTo>
                    <a:pt x="252" y="1"/>
                    <a:pt x="0" y="253"/>
                    <a:pt x="0" y="563"/>
                  </a:cubicBezTo>
                  <a:lnTo>
                    <a:pt x="0" y="6805"/>
                  </a:lnTo>
                  <a:cubicBezTo>
                    <a:pt x="0" y="7115"/>
                    <a:pt x="252" y="7368"/>
                    <a:pt x="543" y="7368"/>
                  </a:cubicBezTo>
                  <a:lnTo>
                    <a:pt x="6786" y="7368"/>
                  </a:lnTo>
                  <a:cubicBezTo>
                    <a:pt x="7096" y="7368"/>
                    <a:pt x="7348" y="7115"/>
                    <a:pt x="7348" y="6805"/>
                  </a:cubicBezTo>
                  <a:lnTo>
                    <a:pt x="7348" y="563"/>
                  </a:lnTo>
                  <a:cubicBezTo>
                    <a:pt x="7348" y="253"/>
                    <a:pt x="7096" y="1"/>
                    <a:pt x="6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1"/>
            <p:cNvSpPr/>
            <p:nvPr/>
          </p:nvSpPr>
          <p:spPr>
            <a:xfrm>
              <a:off x="7631794" y="3138204"/>
              <a:ext cx="348379" cy="349280"/>
            </a:xfrm>
            <a:custGeom>
              <a:avLst/>
              <a:gdLst/>
              <a:ahLst/>
              <a:cxnLst/>
              <a:rect l="l" t="t" r="r" b="b"/>
              <a:pathLst>
                <a:path w="7349" h="7368" extrusionOk="0">
                  <a:moveTo>
                    <a:pt x="563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6805"/>
                  </a:lnTo>
                  <a:cubicBezTo>
                    <a:pt x="1" y="7115"/>
                    <a:pt x="253" y="7368"/>
                    <a:pt x="563" y="7368"/>
                  </a:cubicBezTo>
                  <a:lnTo>
                    <a:pt x="6786" y="7368"/>
                  </a:lnTo>
                  <a:cubicBezTo>
                    <a:pt x="7096" y="7368"/>
                    <a:pt x="7348" y="7115"/>
                    <a:pt x="7348" y="6805"/>
                  </a:cubicBezTo>
                  <a:lnTo>
                    <a:pt x="7348" y="563"/>
                  </a:lnTo>
                  <a:cubicBezTo>
                    <a:pt x="7348" y="253"/>
                    <a:pt x="7096" y="1"/>
                    <a:pt x="6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1"/>
            <p:cNvSpPr/>
            <p:nvPr/>
          </p:nvSpPr>
          <p:spPr>
            <a:xfrm>
              <a:off x="8128094" y="3138204"/>
              <a:ext cx="348332" cy="349280"/>
            </a:xfrm>
            <a:custGeom>
              <a:avLst/>
              <a:gdLst/>
              <a:ahLst/>
              <a:cxnLst/>
              <a:rect l="l" t="t" r="r" b="b"/>
              <a:pathLst>
                <a:path w="7348" h="7368" fill="none" extrusionOk="0">
                  <a:moveTo>
                    <a:pt x="6785" y="7368"/>
                  </a:moveTo>
                  <a:lnTo>
                    <a:pt x="563" y="7368"/>
                  </a:lnTo>
                  <a:cubicBezTo>
                    <a:pt x="252" y="7368"/>
                    <a:pt x="0" y="7115"/>
                    <a:pt x="0" y="6805"/>
                  </a:cubicBezTo>
                  <a:lnTo>
                    <a:pt x="0" y="563"/>
                  </a:lnTo>
                  <a:cubicBezTo>
                    <a:pt x="0" y="253"/>
                    <a:pt x="252" y="1"/>
                    <a:pt x="563" y="1"/>
                  </a:cubicBezTo>
                  <a:lnTo>
                    <a:pt x="6785" y="1"/>
                  </a:lnTo>
                  <a:cubicBezTo>
                    <a:pt x="7096" y="1"/>
                    <a:pt x="7348" y="253"/>
                    <a:pt x="7348" y="563"/>
                  </a:cubicBezTo>
                  <a:lnTo>
                    <a:pt x="7348" y="6805"/>
                  </a:lnTo>
                  <a:cubicBezTo>
                    <a:pt x="7348" y="7115"/>
                    <a:pt x="7096" y="7368"/>
                    <a:pt x="6785" y="7368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1"/>
            <p:cNvSpPr/>
            <p:nvPr/>
          </p:nvSpPr>
          <p:spPr>
            <a:xfrm>
              <a:off x="8624346" y="3138204"/>
              <a:ext cx="349280" cy="349280"/>
            </a:xfrm>
            <a:custGeom>
              <a:avLst/>
              <a:gdLst/>
              <a:ahLst/>
              <a:cxnLst/>
              <a:rect l="l" t="t" r="r" b="b"/>
              <a:pathLst>
                <a:path w="7368" h="7368" extrusionOk="0">
                  <a:moveTo>
                    <a:pt x="563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6805"/>
                  </a:lnTo>
                  <a:cubicBezTo>
                    <a:pt x="1" y="7115"/>
                    <a:pt x="253" y="7368"/>
                    <a:pt x="563" y="7368"/>
                  </a:cubicBezTo>
                  <a:lnTo>
                    <a:pt x="6786" y="7368"/>
                  </a:lnTo>
                  <a:cubicBezTo>
                    <a:pt x="7115" y="7368"/>
                    <a:pt x="7368" y="7115"/>
                    <a:pt x="7348" y="6805"/>
                  </a:cubicBezTo>
                  <a:lnTo>
                    <a:pt x="7348" y="563"/>
                  </a:lnTo>
                  <a:cubicBezTo>
                    <a:pt x="7348" y="253"/>
                    <a:pt x="7096" y="1"/>
                    <a:pt x="6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1"/>
            <p:cNvSpPr/>
            <p:nvPr/>
          </p:nvSpPr>
          <p:spPr>
            <a:xfrm>
              <a:off x="6142089" y="3606007"/>
              <a:ext cx="348332" cy="348332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562" y="0"/>
                  </a:moveTo>
                  <a:cubicBezTo>
                    <a:pt x="252" y="0"/>
                    <a:pt x="0" y="252"/>
                    <a:pt x="0" y="562"/>
                  </a:cubicBezTo>
                  <a:lnTo>
                    <a:pt x="0" y="6785"/>
                  </a:lnTo>
                  <a:cubicBezTo>
                    <a:pt x="0" y="7096"/>
                    <a:pt x="252" y="7348"/>
                    <a:pt x="562" y="7348"/>
                  </a:cubicBezTo>
                  <a:lnTo>
                    <a:pt x="6785" y="7348"/>
                  </a:lnTo>
                  <a:cubicBezTo>
                    <a:pt x="7095" y="7348"/>
                    <a:pt x="7347" y="7096"/>
                    <a:pt x="7347" y="6785"/>
                  </a:cubicBezTo>
                  <a:lnTo>
                    <a:pt x="7347" y="562"/>
                  </a:lnTo>
                  <a:cubicBezTo>
                    <a:pt x="7347" y="252"/>
                    <a:pt x="7095" y="0"/>
                    <a:pt x="6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1"/>
            <p:cNvSpPr/>
            <p:nvPr/>
          </p:nvSpPr>
          <p:spPr>
            <a:xfrm>
              <a:off x="6638342" y="3606007"/>
              <a:ext cx="348332" cy="348332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563" y="0"/>
                  </a:moveTo>
                  <a:cubicBezTo>
                    <a:pt x="253" y="0"/>
                    <a:pt x="1" y="252"/>
                    <a:pt x="1" y="562"/>
                  </a:cubicBezTo>
                  <a:lnTo>
                    <a:pt x="1" y="6785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786" y="7348"/>
                  </a:lnTo>
                  <a:cubicBezTo>
                    <a:pt x="7096" y="7348"/>
                    <a:pt x="7348" y="7096"/>
                    <a:pt x="7348" y="6785"/>
                  </a:cubicBezTo>
                  <a:lnTo>
                    <a:pt x="7348" y="562"/>
                  </a:lnTo>
                  <a:cubicBezTo>
                    <a:pt x="7348" y="252"/>
                    <a:pt x="7096" y="0"/>
                    <a:pt x="6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1"/>
            <p:cNvSpPr/>
            <p:nvPr/>
          </p:nvSpPr>
          <p:spPr>
            <a:xfrm>
              <a:off x="7135542" y="3606007"/>
              <a:ext cx="348332" cy="348332"/>
            </a:xfrm>
            <a:custGeom>
              <a:avLst/>
              <a:gdLst/>
              <a:ahLst/>
              <a:cxnLst/>
              <a:rect l="l" t="t" r="r" b="b"/>
              <a:pathLst>
                <a:path w="7348" h="7348" fill="none" extrusionOk="0">
                  <a:moveTo>
                    <a:pt x="6786" y="7348"/>
                  </a:moveTo>
                  <a:lnTo>
                    <a:pt x="543" y="7348"/>
                  </a:lnTo>
                  <a:cubicBezTo>
                    <a:pt x="252" y="7348"/>
                    <a:pt x="0" y="7096"/>
                    <a:pt x="0" y="6785"/>
                  </a:cubicBezTo>
                  <a:lnTo>
                    <a:pt x="0" y="562"/>
                  </a:lnTo>
                  <a:cubicBezTo>
                    <a:pt x="0" y="252"/>
                    <a:pt x="252" y="0"/>
                    <a:pt x="543" y="0"/>
                  </a:cubicBezTo>
                  <a:lnTo>
                    <a:pt x="6786" y="0"/>
                  </a:lnTo>
                  <a:cubicBezTo>
                    <a:pt x="7096" y="0"/>
                    <a:pt x="7348" y="252"/>
                    <a:pt x="7348" y="562"/>
                  </a:cubicBezTo>
                  <a:lnTo>
                    <a:pt x="7348" y="6785"/>
                  </a:lnTo>
                  <a:cubicBezTo>
                    <a:pt x="7348" y="7096"/>
                    <a:pt x="7096" y="7348"/>
                    <a:pt x="6786" y="7348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1"/>
            <p:cNvSpPr/>
            <p:nvPr/>
          </p:nvSpPr>
          <p:spPr>
            <a:xfrm>
              <a:off x="7631794" y="3606007"/>
              <a:ext cx="348379" cy="348332"/>
            </a:xfrm>
            <a:custGeom>
              <a:avLst/>
              <a:gdLst/>
              <a:ahLst/>
              <a:cxnLst/>
              <a:rect l="l" t="t" r="r" b="b"/>
              <a:pathLst>
                <a:path w="7349" h="7348" extrusionOk="0">
                  <a:moveTo>
                    <a:pt x="563" y="0"/>
                  </a:moveTo>
                  <a:cubicBezTo>
                    <a:pt x="253" y="0"/>
                    <a:pt x="1" y="252"/>
                    <a:pt x="1" y="562"/>
                  </a:cubicBezTo>
                  <a:lnTo>
                    <a:pt x="1" y="6785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786" y="7348"/>
                  </a:lnTo>
                  <a:cubicBezTo>
                    <a:pt x="7096" y="7348"/>
                    <a:pt x="7348" y="7096"/>
                    <a:pt x="7348" y="6785"/>
                  </a:cubicBezTo>
                  <a:lnTo>
                    <a:pt x="7348" y="562"/>
                  </a:lnTo>
                  <a:cubicBezTo>
                    <a:pt x="7348" y="252"/>
                    <a:pt x="7096" y="0"/>
                    <a:pt x="6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1"/>
            <p:cNvSpPr/>
            <p:nvPr/>
          </p:nvSpPr>
          <p:spPr>
            <a:xfrm>
              <a:off x="8128094" y="3606007"/>
              <a:ext cx="348332" cy="348332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563" y="0"/>
                  </a:moveTo>
                  <a:cubicBezTo>
                    <a:pt x="252" y="0"/>
                    <a:pt x="0" y="252"/>
                    <a:pt x="0" y="562"/>
                  </a:cubicBezTo>
                  <a:lnTo>
                    <a:pt x="0" y="6785"/>
                  </a:lnTo>
                  <a:cubicBezTo>
                    <a:pt x="0" y="7096"/>
                    <a:pt x="252" y="7348"/>
                    <a:pt x="563" y="7348"/>
                  </a:cubicBezTo>
                  <a:lnTo>
                    <a:pt x="6785" y="7348"/>
                  </a:lnTo>
                  <a:cubicBezTo>
                    <a:pt x="7096" y="7348"/>
                    <a:pt x="7348" y="7096"/>
                    <a:pt x="7348" y="6785"/>
                  </a:cubicBezTo>
                  <a:lnTo>
                    <a:pt x="7348" y="562"/>
                  </a:lnTo>
                  <a:cubicBezTo>
                    <a:pt x="7348" y="252"/>
                    <a:pt x="7096" y="0"/>
                    <a:pt x="6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1"/>
            <p:cNvSpPr/>
            <p:nvPr/>
          </p:nvSpPr>
          <p:spPr>
            <a:xfrm>
              <a:off x="8624346" y="3606007"/>
              <a:ext cx="349280" cy="348332"/>
            </a:xfrm>
            <a:custGeom>
              <a:avLst/>
              <a:gdLst/>
              <a:ahLst/>
              <a:cxnLst/>
              <a:rect l="l" t="t" r="r" b="b"/>
              <a:pathLst>
                <a:path w="7368" h="7348" extrusionOk="0">
                  <a:moveTo>
                    <a:pt x="563" y="0"/>
                  </a:moveTo>
                  <a:cubicBezTo>
                    <a:pt x="253" y="0"/>
                    <a:pt x="1" y="252"/>
                    <a:pt x="1" y="562"/>
                  </a:cubicBezTo>
                  <a:lnTo>
                    <a:pt x="1" y="6785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786" y="7348"/>
                  </a:lnTo>
                  <a:cubicBezTo>
                    <a:pt x="7115" y="7348"/>
                    <a:pt x="7368" y="7096"/>
                    <a:pt x="7348" y="6785"/>
                  </a:cubicBezTo>
                  <a:lnTo>
                    <a:pt x="7348" y="562"/>
                  </a:lnTo>
                  <a:cubicBezTo>
                    <a:pt x="7348" y="252"/>
                    <a:pt x="7096" y="0"/>
                    <a:pt x="6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1"/>
            <p:cNvSpPr/>
            <p:nvPr/>
          </p:nvSpPr>
          <p:spPr>
            <a:xfrm>
              <a:off x="6142089" y="4073763"/>
              <a:ext cx="348332" cy="348379"/>
            </a:xfrm>
            <a:custGeom>
              <a:avLst/>
              <a:gdLst/>
              <a:ahLst/>
              <a:cxnLst/>
              <a:rect l="l" t="t" r="r" b="b"/>
              <a:pathLst>
                <a:path w="7348" h="7349" extrusionOk="0">
                  <a:moveTo>
                    <a:pt x="562" y="1"/>
                  </a:moveTo>
                  <a:cubicBezTo>
                    <a:pt x="252" y="1"/>
                    <a:pt x="0" y="253"/>
                    <a:pt x="0" y="563"/>
                  </a:cubicBezTo>
                  <a:lnTo>
                    <a:pt x="0" y="6786"/>
                  </a:lnTo>
                  <a:cubicBezTo>
                    <a:pt x="0" y="7096"/>
                    <a:pt x="252" y="7348"/>
                    <a:pt x="562" y="7348"/>
                  </a:cubicBezTo>
                  <a:lnTo>
                    <a:pt x="6785" y="7348"/>
                  </a:lnTo>
                  <a:cubicBezTo>
                    <a:pt x="7095" y="7348"/>
                    <a:pt x="7347" y="7096"/>
                    <a:pt x="7347" y="6786"/>
                  </a:cubicBezTo>
                  <a:lnTo>
                    <a:pt x="7347" y="563"/>
                  </a:lnTo>
                  <a:cubicBezTo>
                    <a:pt x="7347" y="253"/>
                    <a:pt x="7095" y="1"/>
                    <a:pt x="6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1"/>
            <p:cNvSpPr/>
            <p:nvPr/>
          </p:nvSpPr>
          <p:spPr>
            <a:xfrm>
              <a:off x="6638342" y="4073763"/>
              <a:ext cx="348332" cy="348379"/>
            </a:xfrm>
            <a:custGeom>
              <a:avLst/>
              <a:gdLst/>
              <a:ahLst/>
              <a:cxnLst/>
              <a:rect l="l" t="t" r="r" b="b"/>
              <a:pathLst>
                <a:path w="7348" h="7349" extrusionOk="0">
                  <a:moveTo>
                    <a:pt x="563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6786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786" y="7348"/>
                  </a:lnTo>
                  <a:cubicBezTo>
                    <a:pt x="7096" y="7348"/>
                    <a:pt x="7348" y="7096"/>
                    <a:pt x="7348" y="6786"/>
                  </a:cubicBezTo>
                  <a:lnTo>
                    <a:pt x="7348" y="563"/>
                  </a:lnTo>
                  <a:cubicBezTo>
                    <a:pt x="7348" y="253"/>
                    <a:pt x="7096" y="1"/>
                    <a:pt x="6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1"/>
            <p:cNvSpPr/>
            <p:nvPr/>
          </p:nvSpPr>
          <p:spPr>
            <a:xfrm>
              <a:off x="7135542" y="4073763"/>
              <a:ext cx="348332" cy="348379"/>
            </a:xfrm>
            <a:custGeom>
              <a:avLst/>
              <a:gdLst/>
              <a:ahLst/>
              <a:cxnLst/>
              <a:rect l="l" t="t" r="r" b="b"/>
              <a:pathLst>
                <a:path w="7348" h="7349" extrusionOk="0">
                  <a:moveTo>
                    <a:pt x="543" y="1"/>
                  </a:moveTo>
                  <a:cubicBezTo>
                    <a:pt x="252" y="1"/>
                    <a:pt x="0" y="253"/>
                    <a:pt x="0" y="563"/>
                  </a:cubicBezTo>
                  <a:lnTo>
                    <a:pt x="0" y="6786"/>
                  </a:lnTo>
                  <a:cubicBezTo>
                    <a:pt x="0" y="7096"/>
                    <a:pt x="252" y="7348"/>
                    <a:pt x="543" y="7348"/>
                  </a:cubicBezTo>
                  <a:lnTo>
                    <a:pt x="6786" y="7348"/>
                  </a:lnTo>
                  <a:cubicBezTo>
                    <a:pt x="7096" y="7348"/>
                    <a:pt x="7348" y="7096"/>
                    <a:pt x="7348" y="6786"/>
                  </a:cubicBezTo>
                  <a:lnTo>
                    <a:pt x="7348" y="563"/>
                  </a:lnTo>
                  <a:cubicBezTo>
                    <a:pt x="7348" y="253"/>
                    <a:pt x="7096" y="1"/>
                    <a:pt x="6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1"/>
            <p:cNvSpPr/>
            <p:nvPr/>
          </p:nvSpPr>
          <p:spPr>
            <a:xfrm>
              <a:off x="7631794" y="4073763"/>
              <a:ext cx="348379" cy="348379"/>
            </a:xfrm>
            <a:custGeom>
              <a:avLst/>
              <a:gdLst/>
              <a:ahLst/>
              <a:cxnLst/>
              <a:rect l="l" t="t" r="r" b="b"/>
              <a:pathLst>
                <a:path w="7349" h="7349" extrusionOk="0">
                  <a:moveTo>
                    <a:pt x="563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6786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786" y="7348"/>
                  </a:lnTo>
                  <a:cubicBezTo>
                    <a:pt x="7096" y="7348"/>
                    <a:pt x="7348" y="7096"/>
                    <a:pt x="7348" y="6786"/>
                  </a:cubicBezTo>
                  <a:lnTo>
                    <a:pt x="7348" y="563"/>
                  </a:lnTo>
                  <a:cubicBezTo>
                    <a:pt x="7348" y="253"/>
                    <a:pt x="7096" y="1"/>
                    <a:pt x="6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1"/>
            <p:cNvSpPr/>
            <p:nvPr/>
          </p:nvSpPr>
          <p:spPr>
            <a:xfrm>
              <a:off x="8128094" y="4073763"/>
              <a:ext cx="348332" cy="348379"/>
            </a:xfrm>
            <a:custGeom>
              <a:avLst/>
              <a:gdLst/>
              <a:ahLst/>
              <a:cxnLst/>
              <a:rect l="l" t="t" r="r" b="b"/>
              <a:pathLst>
                <a:path w="7348" h="7349" extrusionOk="0">
                  <a:moveTo>
                    <a:pt x="563" y="1"/>
                  </a:moveTo>
                  <a:cubicBezTo>
                    <a:pt x="252" y="1"/>
                    <a:pt x="0" y="253"/>
                    <a:pt x="0" y="563"/>
                  </a:cubicBezTo>
                  <a:lnTo>
                    <a:pt x="0" y="6786"/>
                  </a:lnTo>
                  <a:cubicBezTo>
                    <a:pt x="0" y="7096"/>
                    <a:pt x="252" y="7348"/>
                    <a:pt x="563" y="7348"/>
                  </a:cubicBezTo>
                  <a:lnTo>
                    <a:pt x="6785" y="7348"/>
                  </a:lnTo>
                  <a:cubicBezTo>
                    <a:pt x="7096" y="7348"/>
                    <a:pt x="7348" y="7096"/>
                    <a:pt x="7348" y="6786"/>
                  </a:cubicBezTo>
                  <a:lnTo>
                    <a:pt x="7348" y="563"/>
                  </a:lnTo>
                  <a:cubicBezTo>
                    <a:pt x="7348" y="253"/>
                    <a:pt x="7096" y="1"/>
                    <a:pt x="6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1"/>
            <p:cNvSpPr/>
            <p:nvPr/>
          </p:nvSpPr>
          <p:spPr>
            <a:xfrm>
              <a:off x="8624346" y="4073763"/>
              <a:ext cx="349280" cy="348379"/>
            </a:xfrm>
            <a:custGeom>
              <a:avLst/>
              <a:gdLst/>
              <a:ahLst/>
              <a:cxnLst/>
              <a:rect l="l" t="t" r="r" b="b"/>
              <a:pathLst>
                <a:path w="7368" h="7349" extrusionOk="0">
                  <a:moveTo>
                    <a:pt x="563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6786"/>
                  </a:lnTo>
                  <a:cubicBezTo>
                    <a:pt x="1" y="7096"/>
                    <a:pt x="253" y="7348"/>
                    <a:pt x="563" y="7348"/>
                  </a:cubicBezTo>
                  <a:lnTo>
                    <a:pt x="6786" y="7348"/>
                  </a:lnTo>
                  <a:cubicBezTo>
                    <a:pt x="7115" y="7348"/>
                    <a:pt x="7368" y="7096"/>
                    <a:pt x="7348" y="6786"/>
                  </a:cubicBezTo>
                  <a:lnTo>
                    <a:pt x="7348" y="563"/>
                  </a:lnTo>
                  <a:cubicBezTo>
                    <a:pt x="7348" y="253"/>
                    <a:pt x="7096" y="1"/>
                    <a:pt x="6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1"/>
            <p:cNvSpPr/>
            <p:nvPr/>
          </p:nvSpPr>
          <p:spPr>
            <a:xfrm>
              <a:off x="6142089" y="4541566"/>
              <a:ext cx="348332" cy="348332"/>
            </a:xfrm>
            <a:custGeom>
              <a:avLst/>
              <a:gdLst/>
              <a:ahLst/>
              <a:cxnLst/>
              <a:rect l="l" t="t" r="r" b="b"/>
              <a:pathLst>
                <a:path w="7348" h="7348" fill="none" extrusionOk="0">
                  <a:moveTo>
                    <a:pt x="6785" y="7348"/>
                  </a:moveTo>
                  <a:lnTo>
                    <a:pt x="562" y="7348"/>
                  </a:lnTo>
                  <a:cubicBezTo>
                    <a:pt x="252" y="7348"/>
                    <a:pt x="0" y="7095"/>
                    <a:pt x="0" y="6785"/>
                  </a:cubicBezTo>
                  <a:lnTo>
                    <a:pt x="0" y="562"/>
                  </a:lnTo>
                  <a:cubicBezTo>
                    <a:pt x="0" y="252"/>
                    <a:pt x="252" y="0"/>
                    <a:pt x="562" y="0"/>
                  </a:cubicBezTo>
                  <a:lnTo>
                    <a:pt x="6785" y="0"/>
                  </a:lnTo>
                  <a:cubicBezTo>
                    <a:pt x="7095" y="0"/>
                    <a:pt x="7347" y="252"/>
                    <a:pt x="7347" y="562"/>
                  </a:cubicBezTo>
                  <a:lnTo>
                    <a:pt x="7347" y="6785"/>
                  </a:lnTo>
                  <a:cubicBezTo>
                    <a:pt x="7347" y="7095"/>
                    <a:pt x="7095" y="7348"/>
                    <a:pt x="6785" y="7348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1"/>
            <p:cNvSpPr/>
            <p:nvPr/>
          </p:nvSpPr>
          <p:spPr>
            <a:xfrm>
              <a:off x="6638342" y="4541566"/>
              <a:ext cx="348332" cy="348332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563" y="0"/>
                  </a:moveTo>
                  <a:cubicBezTo>
                    <a:pt x="253" y="0"/>
                    <a:pt x="1" y="252"/>
                    <a:pt x="1" y="562"/>
                  </a:cubicBezTo>
                  <a:lnTo>
                    <a:pt x="1" y="6785"/>
                  </a:lnTo>
                  <a:cubicBezTo>
                    <a:pt x="1" y="7095"/>
                    <a:pt x="253" y="7348"/>
                    <a:pt x="563" y="7348"/>
                  </a:cubicBezTo>
                  <a:lnTo>
                    <a:pt x="6786" y="7348"/>
                  </a:lnTo>
                  <a:cubicBezTo>
                    <a:pt x="7096" y="7348"/>
                    <a:pt x="7348" y="7095"/>
                    <a:pt x="7348" y="6785"/>
                  </a:cubicBezTo>
                  <a:lnTo>
                    <a:pt x="7348" y="562"/>
                  </a:lnTo>
                  <a:cubicBezTo>
                    <a:pt x="7348" y="252"/>
                    <a:pt x="7096" y="0"/>
                    <a:pt x="6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1"/>
            <p:cNvSpPr/>
            <p:nvPr/>
          </p:nvSpPr>
          <p:spPr>
            <a:xfrm>
              <a:off x="7135542" y="4541566"/>
              <a:ext cx="348332" cy="348332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543" y="0"/>
                  </a:moveTo>
                  <a:cubicBezTo>
                    <a:pt x="252" y="0"/>
                    <a:pt x="0" y="252"/>
                    <a:pt x="0" y="562"/>
                  </a:cubicBezTo>
                  <a:lnTo>
                    <a:pt x="0" y="6785"/>
                  </a:lnTo>
                  <a:cubicBezTo>
                    <a:pt x="0" y="7095"/>
                    <a:pt x="252" y="7348"/>
                    <a:pt x="543" y="7348"/>
                  </a:cubicBezTo>
                  <a:lnTo>
                    <a:pt x="6786" y="7348"/>
                  </a:lnTo>
                  <a:cubicBezTo>
                    <a:pt x="7096" y="7348"/>
                    <a:pt x="7348" y="7095"/>
                    <a:pt x="7348" y="6785"/>
                  </a:cubicBezTo>
                  <a:lnTo>
                    <a:pt x="7348" y="562"/>
                  </a:lnTo>
                  <a:cubicBezTo>
                    <a:pt x="7348" y="252"/>
                    <a:pt x="7096" y="0"/>
                    <a:pt x="6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1"/>
            <p:cNvSpPr/>
            <p:nvPr/>
          </p:nvSpPr>
          <p:spPr>
            <a:xfrm>
              <a:off x="7631794" y="4541566"/>
              <a:ext cx="348379" cy="348332"/>
            </a:xfrm>
            <a:custGeom>
              <a:avLst/>
              <a:gdLst/>
              <a:ahLst/>
              <a:cxnLst/>
              <a:rect l="l" t="t" r="r" b="b"/>
              <a:pathLst>
                <a:path w="7349" h="7348" extrusionOk="0">
                  <a:moveTo>
                    <a:pt x="563" y="0"/>
                  </a:moveTo>
                  <a:cubicBezTo>
                    <a:pt x="253" y="0"/>
                    <a:pt x="1" y="252"/>
                    <a:pt x="1" y="562"/>
                  </a:cubicBezTo>
                  <a:lnTo>
                    <a:pt x="1" y="6785"/>
                  </a:lnTo>
                  <a:cubicBezTo>
                    <a:pt x="1" y="7095"/>
                    <a:pt x="253" y="7348"/>
                    <a:pt x="563" y="7348"/>
                  </a:cubicBezTo>
                  <a:lnTo>
                    <a:pt x="6786" y="7348"/>
                  </a:lnTo>
                  <a:cubicBezTo>
                    <a:pt x="7096" y="7348"/>
                    <a:pt x="7348" y="7095"/>
                    <a:pt x="7348" y="6785"/>
                  </a:cubicBezTo>
                  <a:lnTo>
                    <a:pt x="7348" y="562"/>
                  </a:lnTo>
                  <a:cubicBezTo>
                    <a:pt x="7348" y="252"/>
                    <a:pt x="7096" y="0"/>
                    <a:pt x="6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1"/>
            <p:cNvSpPr/>
            <p:nvPr/>
          </p:nvSpPr>
          <p:spPr>
            <a:xfrm>
              <a:off x="8128094" y="4541566"/>
              <a:ext cx="348332" cy="348332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563" y="0"/>
                  </a:moveTo>
                  <a:cubicBezTo>
                    <a:pt x="252" y="0"/>
                    <a:pt x="0" y="252"/>
                    <a:pt x="0" y="562"/>
                  </a:cubicBezTo>
                  <a:lnTo>
                    <a:pt x="0" y="6785"/>
                  </a:lnTo>
                  <a:cubicBezTo>
                    <a:pt x="0" y="7095"/>
                    <a:pt x="252" y="7348"/>
                    <a:pt x="563" y="7348"/>
                  </a:cubicBezTo>
                  <a:lnTo>
                    <a:pt x="6785" y="7348"/>
                  </a:lnTo>
                  <a:cubicBezTo>
                    <a:pt x="7096" y="7348"/>
                    <a:pt x="7348" y="7095"/>
                    <a:pt x="7348" y="6785"/>
                  </a:cubicBezTo>
                  <a:lnTo>
                    <a:pt x="7348" y="562"/>
                  </a:lnTo>
                  <a:cubicBezTo>
                    <a:pt x="7348" y="252"/>
                    <a:pt x="7096" y="0"/>
                    <a:pt x="6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1"/>
            <p:cNvSpPr/>
            <p:nvPr/>
          </p:nvSpPr>
          <p:spPr>
            <a:xfrm>
              <a:off x="8624346" y="4541566"/>
              <a:ext cx="349280" cy="348332"/>
            </a:xfrm>
            <a:custGeom>
              <a:avLst/>
              <a:gdLst/>
              <a:ahLst/>
              <a:cxnLst/>
              <a:rect l="l" t="t" r="r" b="b"/>
              <a:pathLst>
                <a:path w="7368" h="7348" extrusionOk="0">
                  <a:moveTo>
                    <a:pt x="563" y="0"/>
                  </a:moveTo>
                  <a:cubicBezTo>
                    <a:pt x="253" y="0"/>
                    <a:pt x="1" y="252"/>
                    <a:pt x="1" y="562"/>
                  </a:cubicBezTo>
                  <a:lnTo>
                    <a:pt x="1" y="6785"/>
                  </a:lnTo>
                  <a:cubicBezTo>
                    <a:pt x="1" y="7095"/>
                    <a:pt x="253" y="7348"/>
                    <a:pt x="563" y="7348"/>
                  </a:cubicBezTo>
                  <a:lnTo>
                    <a:pt x="6786" y="7348"/>
                  </a:lnTo>
                  <a:cubicBezTo>
                    <a:pt x="7115" y="7348"/>
                    <a:pt x="7368" y="7095"/>
                    <a:pt x="7348" y="6785"/>
                  </a:cubicBezTo>
                  <a:lnTo>
                    <a:pt x="7348" y="562"/>
                  </a:lnTo>
                  <a:cubicBezTo>
                    <a:pt x="7348" y="252"/>
                    <a:pt x="7096" y="0"/>
                    <a:pt x="6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1"/>
            <p:cNvSpPr/>
            <p:nvPr/>
          </p:nvSpPr>
          <p:spPr>
            <a:xfrm>
              <a:off x="6141141" y="2723733"/>
              <a:ext cx="126903" cy="126903"/>
            </a:xfrm>
            <a:custGeom>
              <a:avLst/>
              <a:gdLst/>
              <a:ahLst/>
              <a:cxnLst/>
              <a:rect l="l" t="t" r="r" b="b"/>
              <a:pathLst>
                <a:path w="2677" h="2677" extrusionOk="0">
                  <a:moveTo>
                    <a:pt x="1338" y="1"/>
                  </a:moveTo>
                  <a:cubicBezTo>
                    <a:pt x="602" y="1"/>
                    <a:pt x="1" y="602"/>
                    <a:pt x="1" y="1338"/>
                  </a:cubicBezTo>
                  <a:cubicBezTo>
                    <a:pt x="1" y="2075"/>
                    <a:pt x="602" y="2676"/>
                    <a:pt x="1338" y="2676"/>
                  </a:cubicBezTo>
                  <a:cubicBezTo>
                    <a:pt x="2075" y="2676"/>
                    <a:pt x="2676" y="2075"/>
                    <a:pt x="2676" y="1338"/>
                  </a:cubicBezTo>
                  <a:cubicBezTo>
                    <a:pt x="2676" y="602"/>
                    <a:pt x="2075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1"/>
            <p:cNvSpPr/>
            <p:nvPr/>
          </p:nvSpPr>
          <p:spPr>
            <a:xfrm>
              <a:off x="6680628" y="2723733"/>
              <a:ext cx="126856" cy="126903"/>
            </a:xfrm>
            <a:custGeom>
              <a:avLst/>
              <a:gdLst/>
              <a:ahLst/>
              <a:cxnLst/>
              <a:rect l="l" t="t" r="r" b="b"/>
              <a:pathLst>
                <a:path w="2676" h="2677" extrusionOk="0">
                  <a:moveTo>
                    <a:pt x="1338" y="1"/>
                  </a:moveTo>
                  <a:cubicBezTo>
                    <a:pt x="601" y="1"/>
                    <a:pt x="0" y="602"/>
                    <a:pt x="0" y="1338"/>
                  </a:cubicBezTo>
                  <a:cubicBezTo>
                    <a:pt x="0" y="2075"/>
                    <a:pt x="601" y="2676"/>
                    <a:pt x="1338" y="2676"/>
                  </a:cubicBezTo>
                  <a:cubicBezTo>
                    <a:pt x="2094" y="2676"/>
                    <a:pt x="2676" y="2075"/>
                    <a:pt x="2676" y="1338"/>
                  </a:cubicBezTo>
                  <a:cubicBezTo>
                    <a:pt x="2676" y="602"/>
                    <a:pt x="2094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1"/>
            <p:cNvSpPr/>
            <p:nvPr/>
          </p:nvSpPr>
          <p:spPr>
            <a:xfrm>
              <a:off x="7221016" y="2723733"/>
              <a:ext cx="126856" cy="126903"/>
            </a:xfrm>
            <a:custGeom>
              <a:avLst/>
              <a:gdLst/>
              <a:ahLst/>
              <a:cxnLst/>
              <a:rect l="l" t="t" r="r" b="b"/>
              <a:pathLst>
                <a:path w="2676" h="2677" extrusionOk="0">
                  <a:moveTo>
                    <a:pt x="1338" y="1"/>
                  </a:moveTo>
                  <a:cubicBezTo>
                    <a:pt x="601" y="1"/>
                    <a:pt x="0" y="602"/>
                    <a:pt x="0" y="1338"/>
                  </a:cubicBezTo>
                  <a:cubicBezTo>
                    <a:pt x="0" y="2075"/>
                    <a:pt x="601" y="2676"/>
                    <a:pt x="1338" y="2676"/>
                  </a:cubicBezTo>
                  <a:cubicBezTo>
                    <a:pt x="2075" y="2676"/>
                    <a:pt x="2676" y="2075"/>
                    <a:pt x="2676" y="1338"/>
                  </a:cubicBezTo>
                  <a:cubicBezTo>
                    <a:pt x="2676" y="602"/>
                    <a:pt x="2075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1"/>
            <p:cNvSpPr/>
            <p:nvPr/>
          </p:nvSpPr>
          <p:spPr>
            <a:xfrm>
              <a:off x="7760456" y="2723733"/>
              <a:ext cx="126903" cy="126903"/>
            </a:xfrm>
            <a:custGeom>
              <a:avLst/>
              <a:gdLst/>
              <a:ahLst/>
              <a:cxnLst/>
              <a:rect l="l" t="t" r="r" b="b"/>
              <a:pathLst>
                <a:path w="2677" h="2677" extrusionOk="0">
                  <a:moveTo>
                    <a:pt x="1339" y="1"/>
                  </a:moveTo>
                  <a:cubicBezTo>
                    <a:pt x="602" y="1"/>
                    <a:pt x="1" y="602"/>
                    <a:pt x="1" y="1338"/>
                  </a:cubicBezTo>
                  <a:cubicBezTo>
                    <a:pt x="1" y="2075"/>
                    <a:pt x="602" y="2676"/>
                    <a:pt x="1339" y="2676"/>
                  </a:cubicBezTo>
                  <a:cubicBezTo>
                    <a:pt x="2075" y="2676"/>
                    <a:pt x="2676" y="2075"/>
                    <a:pt x="2676" y="1338"/>
                  </a:cubicBezTo>
                  <a:cubicBezTo>
                    <a:pt x="2676" y="602"/>
                    <a:pt x="2075" y="1"/>
                    <a:pt x="1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1"/>
            <p:cNvSpPr/>
            <p:nvPr/>
          </p:nvSpPr>
          <p:spPr>
            <a:xfrm>
              <a:off x="8299943" y="2723733"/>
              <a:ext cx="126856" cy="126903"/>
            </a:xfrm>
            <a:custGeom>
              <a:avLst/>
              <a:gdLst/>
              <a:ahLst/>
              <a:cxnLst/>
              <a:rect l="l" t="t" r="r" b="b"/>
              <a:pathLst>
                <a:path w="2676" h="2677" extrusionOk="0">
                  <a:moveTo>
                    <a:pt x="1338" y="1"/>
                  </a:moveTo>
                  <a:cubicBezTo>
                    <a:pt x="602" y="1"/>
                    <a:pt x="1" y="602"/>
                    <a:pt x="1" y="1338"/>
                  </a:cubicBezTo>
                  <a:cubicBezTo>
                    <a:pt x="1" y="2075"/>
                    <a:pt x="602" y="2676"/>
                    <a:pt x="1338" y="2676"/>
                  </a:cubicBezTo>
                  <a:cubicBezTo>
                    <a:pt x="2075" y="2676"/>
                    <a:pt x="2676" y="2075"/>
                    <a:pt x="2676" y="1338"/>
                  </a:cubicBezTo>
                  <a:cubicBezTo>
                    <a:pt x="2676" y="602"/>
                    <a:pt x="2075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1"/>
            <p:cNvSpPr/>
            <p:nvPr/>
          </p:nvSpPr>
          <p:spPr>
            <a:xfrm>
              <a:off x="6204571" y="2489404"/>
              <a:ext cx="47" cy="297798"/>
            </a:xfrm>
            <a:custGeom>
              <a:avLst/>
              <a:gdLst/>
              <a:ahLst/>
              <a:cxnLst/>
              <a:rect l="l" t="t" r="r" b="b"/>
              <a:pathLst>
                <a:path w="1" h="6282" fill="none" extrusionOk="0">
                  <a:moveTo>
                    <a:pt x="0" y="6281"/>
                  </a:moveTo>
                  <a:lnTo>
                    <a:pt x="0" y="0"/>
                  </a:lnTo>
                </a:path>
              </a:pathLst>
            </a:custGeom>
            <a:noFill/>
            <a:ln w="32950" cap="rnd" cmpd="sng">
              <a:solidFill>
                <a:schemeClr val="dk1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1"/>
            <p:cNvSpPr/>
            <p:nvPr/>
          </p:nvSpPr>
          <p:spPr>
            <a:xfrm>
              <a:off x="6744058" y="2489404"/>
              <a:ext cx="47" cy="297798"/>
            </a:xfrm>
            <a:custGeom>
              <a:avLst/>
              <a:gdLst/>
              <a:ahLst/>
              <a:cxnLst/>
              <a:rect l="l" t="t" r="r" b="b"/>
              <a:pathLst>
                <a:path w="1" h="6282" fill="none" extrusionOk="0">
                  <a:moveTo>
                    <a:pt x="0" y="6281"/>
                  </a:moveTo>
                  <a:lnTo>
                    <a:pt x="0" y="0"/>
                  </a:lnTo>
                </a:path>
              </a:pathLst>
            </a:custGeom>
            <a:noFill/>
            <a:ln w="32950" cap="rnd" cmpd="sng">
              <a:solidFill>
                <a:schemeClr val="dk1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1"/>
            <p:cNvSpPr/>
            <p:nvPr/>
          </p:nvSpPr>
          <p:spPr>
            <a:xfrm>
              <a:off x="7284399" y="2489404"/>
              <a:ext cx="47" cy="297798"/>
            </a:xfrm>
            <a:custGeom>
              <a:avLst/>
              <a:gdLst/>
              <a:ahLst/>
              <a:cxnLst/>
              <a:rect l="l" t="t" r="r" b="b"/>
              <a:pathLst>
                <a:path w="1" h="6282" fill="none" extrusionOk="0">
                  <a:moveTo>
                    <a:pt x="1" y="6281"/>
                  </a:moveTo>
                  <a:lnTo>
                    <a:pt x="1" y="0"/>
                  </a:lnTo>
                </a:path>
              </a:pathLst>
            </a:custGeom>
            <a:noFill/>
            <a:ln w="32950" cap="rnd" cmpd="sng">
              <a:solidFill>
                <a:schemeClr val="dk1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1"/>
            <p:cNvSpPr/>
            <p:nvPr/>
          </p:nvSpPr>
          <p:spPr>
            <a:xfrm>
              <a:off x="8363373" y="2489404"/>
              <a:ext cx="47" cy="297798"/>
            </a:xfrm>
            <a:custGeom>
              <a:avLst/>
              <a:gdLst/>
              <a:ahLst/>
              <a:cxnLst/>
              <a:rect l="l" t="t" r="r" b="b"/>
              <a:pathLst>
                <a:path w="1" h="6282" fill="none" extrusionOk="0">
                  <a:moveTo>
                    <a:pt x="0" y="6281"/>
                  </a:moveTo>
                  <a:lnTo>
                    <a:pt x="0" y="0"/>
                  </a:lnTo>
                </a:path>
              </a:pathLst>
            </a:custGeom>
            <a:noFill/>
            <a:ln w="32950" cap="rnd" cmpd="sng">
              <a:solidFill>
                <a:schemeClr val="dk1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1"/>
            <p:cNvSpPr/>
            <p:nvPr/>
          </p:nvSpPr>
          <p:spPr>
            <a:xfrm>
              <a:off x="7309240" y="4421154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1"/>
            <p:cNvSpPr/>
            <p:nvPr/>
          </p:nvSpPr>
          <p:spPr>
            <a:xfrm>
              <a:off x="7172282" y="4111451"/>
              <a:ext cx="273906" cy="273906"/>
            </a:xfrm>
            <a:custGeom>
              <a:avLst/>
              <a:gdLst/>
              <a:ahLst/>
              <a:cxnLst/>
              <a:rect l="l" t="t" r="r" b="b"/>
              <a:pathLst>
                <a:path w="5778" h="5778" extrusionOk="0">
                  <a:moveTo>
                    <a:pt x="1765" y="233"/>
                  </a:moveTo>
                  <a:lnTo>
                    <a:pt x="1765" y="233"/>
                  </a:lnTo>
                  <a:cubicBezTo>
                    <a:pt x="1494" y="330"/>
                    <a:pt x="1222" y="505"/>
                    <a:pt x="1009" y="698"/>
                  </a:cubicBezTo>
                  <a:cubicBezTo>
                    <a:pt x="1164" y="757"/>
                    <a:pt x="1339" y="795"/>
                    <a:pt x="1513" y="834"/>
                  </a:cubicBezTo>
                  <a:cubicBezTo>
                    <a:pt x="1591" y="621"/>
                    <a:pt x="1668" y="427"/>
                    <a:pt x="1765" y="233"/>
                  </a:cubicBezTo>
                  <a:close/>
                  <a:moveTo>
                    <a:pt x="4014" y="214"/>
                  </a:moveTo>
                  <a:lnTo>
                    <a:pt x="4014" y="214"/>
                  </a:lnTo>
                  <a:cubicBezTo>
                    <a:pt x="4111" y="427"/>
                    <a:pt x="4188" y="621"/>
                    <a:pt x="4266" y="834"/>
                  </a:cubicBezTo>
                  <a:cubicBezTo>
                    <a:pt x="4440" y="795"/>
                    <a:pt x="4615" y="757"/>
                    <a:pt x="4770" y="698"/>
                  </a:cubicBezTo>
                  <a:cubicBezTo>
                    <a:pt x="4557" y="505"/>
                    <a:pt x="4305" y="330"/>
                    <a:pt x="4014" y="214"/>
                  </a:cubicBezTo>
                  <a:close/>
                  <a:moveTo>
                    <a:pt x="2754" y="1"/>
                  </a:moveTo>
                  <a:cubicBezTo>
                    <a:pt x="2540" y="1"/>
                    <a:pt x="2327" y="39"/>
                    <a:pt x="2133" y="98"/>
                  </a:cubicBezTo>
                  <a:cubicBezTo>
                    <a:pt x="1998" y="350"/>
                    <a:pt x="1881" y="621"/>
                    <a:pt x="1784" y="892"/>
                  </a:cubicBezTo>
                  <a:cubicBezTo>
                    <a:pt x="2114" y="950"/>
                    <a:pt x="2424" y="989"/>
                    <a:pt x="2754" y="989"/>
                  </a:cubicBezTo>
                  <a:lnTo>
                    <a:pt x="2754" y="1"/>
                  </a:lnTo>
                  <a:close/>
                  <a:moveTo>
                    <a:pt x="3025" y="1"/>
                  </a:moveTo>
                  <a:lnTo>
                    <a:pt x="3025" y="989"/>
                  </a:lnTo>
                  <a:cubicBezTo>
                    <a:pt x="3355" y="989"/>
                    <a:pt x="3684" y="950"/>
                    <a:pt x="3994" y="892"/>
                  </a:cubicBezTo>
                  <a:cubicBezTo>
                    <a:pt x="3897" y="621"/>
                    <a:pt x="3801" y="350"/>
                    <a:pt x="3665" y="98"/>
                  </a:cubicBezTo>
                  <a:cubicBezTo>
                    <a:pt x="3452" y="39"/>
                    <a:pt x="3238" y="1"/>
                    <a:pt x="3025" y="1"/>
                  </a:cubicBezTo>
                  <a:close/>
                  <a:moveTo>
                    <a:pt x="796" y="892"/>
                  </a:moveTo>
                  <a:cubicBezTo>
                    <a:pt x="330" y="1396"/>
                    <a:pt x="40" y="2036"/>
                    <a:pt x="1" y="2734"/>
                  </a:cubicBezTo>
                  <a:lnTo>
                    <a:pt x="1183" y="2734"/>
                  </a:lnTo>
                  <a:cubicBezTo>
                    <a:pt x="1203" y="2191"/>
                    <a:pt x="1280" y="1629"/>
                    <a:pt x="1435" y="1086"/>
                  </a:cubicBezTo>
                  <a:cubicBezTo>
                    <a:pt x="1222" y="1047"/>
                    <a:pt x="990" y="970"/>
                    <a:pt x="796" y="892"/>
                  </a:cubicBezTo>
                  <a:close/>
                  <a:moveTo>
                    <a:pt x="1707" y="1144"/>
                  </a:moveTo>
                  <a:cubicBezTo>
                    <a:pt x="1552" y="1668"/>
                    <a:pt x="1455" y="2211"/>
                    <a:pt x="1455" y="2734"/>
                  </a:cubicBezTo>
                  <a:lnTo>
                    <a:pt x="2754" y="2734"/>
                  </a:lnTo>
                  <a:lnTo>
                    <a:pt x="2754" y="1261"/>
                  </a:lnTo>
                  <a:cubicBezTo>
                    <a:pt x="2405" y="1261"/>
                    <a:pt x="2056" y="1222"/>
                    <a:pt x="1707" y="1144"/>
                  </a:cubicBezTo>
                  <a:close/>
                  <a:moveTo>
                    <a:pt x="5002" y="912"/>
                  </a:moveTo>
                  <a:cubicBezTo>
                    <a:pt x="4789" y="989"/>
                    <a:pt x="4557" y="1047"/>
                    <a:pt x="4343" y="1106"/>
                  </a:cubicBezTo>
                  <a:cubicBezTo>
                    <a:pt x="4498" y="1629"/>
                    <a:pt x="4595" y="2191"/>
                    <a:pt x="4595" y="2734"/>
                  </a:cubicBezTo>
                  <a:lnTo>
                    <a:pt x="5778" y="2734"/>
                  </a:lnTo>
                  <a:cubicBezTo>
                    <a:pt x="5739" y="2036"/>
                    <a:pt x="5448" y="1396"/>
                    <a:pt x="5002" y="912"/>
                  </a:cubicBezTo>
                  <a:close/>
                  <a:moveTo>
                    <a:pt x="4072" y="1164"/>
                  </a:moveTo>
                  <a:cubicBezTo>
                    <a:pt x="3742" y="1222"/>
                    <a:pt x="3374" y="1261"/>
                    <a:pt x="3025" y="1261"/>
                  </a:cubicBezTo>
                  <a:lnTo>
                    <a:pt x="3025" y="2753"/>
                  </a:lnTo>
                  <a:lnTo>
                    <a:pt x="4324" y="2753"/>
                  </a:lnTo>
                  <a:cubicBezTo>
                    <a:pt x="4324" y="2211"/>
                    <a:pt x="4227" y="1668"/>
                    <a:pt x="4072" y="1164"/>
                  </a:cubicBezTo>
                  <a:close/>
                  <a:moveTo>
                    <a:pt x="1455" y="3005"/>
                  </a:moveTo>
                  <a:cubicBezTo>
                    <a:pt x="1474" y="3548"/>
                    <a:pt x="1552" y="4091"/>
                    <a:pt x="1707" y="4614"/>
                  </a:cubicBezTo>
                  <a:cubicBezTo>
                    <a:pt x="2056" y="4537"/>
                    <a:pt x="2405" y="4498"/>
                    <a:pt x="2754" y="4498"/>
                  </a:cubicBezTo>
                  <a:lnTo>
                    <a:pt x="2754" y="3005"/>
                  </a:lnTo>
                  <a:close/>
                  <a:moveTo>
                    <a:pt x="3025" y="3005"/>
                  </a:moveTo>
                  <a:lnTo>
                    <a:pt x="3025" y="4498"/>
                  </a:lnTo>
                  <a:cubicBezTo>
                    <a:pt x="3374" y="4498"/>
                    <a:pt x="3723" y="4537"/>
                    <a:pt x="4072" y="4614"/>
                  </a:cubicBezTo>
                  <a:cubicBezTo>
                    <a:pt x="4227" y="4091"/>
                    <a:pt x="4324" y="3548"/>
                    <a:pt x="4324" y="3005"/>
                  </a:cubicBezTo>
                  <a:close/>
                  <a:moveTo>
                    <a:pt x="4595" y="3005"/>
                  </a:moveTo>
                  <a:cubicBezTo>
                    <a:pt x="4595" y="3568"/>
                    <a:pt x="4498" y="4130"/>
                    <a:pt x="4343" y="4673"/>
                  </a:cubicBezTo>
                  <a:cubicBezTo>
                    <a:pt x="4557" y="4711"/>
                    <a:pt x="4789" y="4789"/>
                    <a:pt x="5002" y="4847"/>
                  </a:cubicBezTo>
                  <a:cubicBezTo>
                    <a:pt x="5448" y="4362"/>
                    <a:pt x="5739" y="3723"/>
                    <a:pt x="5778" y="3025"/>
                  </a:cubicBezTo>
                  <a:lnTo>
                    <a:pt x="4595" y="3025"/>
                  </a:lnTo>
                  <a:lnTo>
                    <a:pt x="4595" y="3005"/>
                  </a:lnTo>
                  <a:close/>
                  <a:moveTo>
                    <a:pt x="1" y="3005"/>
                  </a:moveTo>
                  <a:cubicBezTo>
                    <a:pt x="40" y="3723"/>
                    <a:pt x="330" y="4382"/>
                    <a:pt x="796" y="4866"/>
                  </a:cubicBezTo>
                  <a:cubicBezTo>
                    <a:pt x="1009" y="4789"/>
                    <a:pt x="1222" y="4711"/>
                    <a:pt x="1435" y="4673"/>
                  </a:cubicBezTo>
                  <a:cubicBezTo>
                    <a:pt x="1280" y="4130"/>
                    <a:pt x="1203" y="3568"/>
                    <a:pt x="1183" y="3005"/>
                  </a:cubicBezTo>
                  <a:close/>
                  <a:moveTo>
                    <a:pt x="1513" y="4925"/>
                  </a:moveTo>
                  <a:cubicBezTo>
                    <a:pt x="1358" y="4963"/>
                    <a:pt x="1183" y="5022"/>
                    <a:pt x="1009" y="5080"/>
                  </a:cubicBezTo>
                  <a:cubicBezTo>
                    <a:pt x="1222" y="5274"/>
                    <a:pt x="1494" y="5429"/>
                    <a:pt x="1765" y="5545"/>
                  </a:cubicBezTo>
                  <a:cubicBezTo>
                    <a:pt x="1687" y="5332"/>
                    <a:pt x="1591" y="5138"/>
                    <a:pt x="1513" y="4925"/>
                  </a:cubicBezTo>
                  <a:close/>
                  <a:moveTo>
                    <a:pt x="4266" y="4925"/>
                  </a:moveTo>
                  <a:cubicBezTo>
                    <a:pt x="4188" y="5138"/>
                    <a:pt x="4111" y="5332"/>
                    <a:pt x="4014" y="5545"/>
                  </a:cubicBezTo>
                  <a:cubicBezTo>
                    <a:pt x="4305" y="5429"/>
                    <a:pt x="4557" y="5274"/>
                    <a:pt x="4770" y="5060"/>
                  </a:cubicBezTo>
                  <a:cubicBezTo>
                    <a:pt x="4615" y="5002"/>
                    <a:pt x="4440" y="4963"/>
                    <a:pt x="4266" y="4925"/>
                  </a:cubicBezTo>
                  <a:close/>
                  <a:moveTo>
                    <a:pt x="2754" y="4770"/>
                  </a:moveTo>
                  <a:cubicBezTo>
                    <a:pt x="2424" y="4770"/>
                    <a:pt x="2114" y="4808"/>
                    <a:pt x="1784" y="4866"/>
                  </a:cubicBezTo>
                  <a:cubicBezTo>
                    <a:pt x="1881" y="5138"/>
                    <a:pt x="1998" y="5409"/>
                    <a:pt x="2133" y="5661"/>
                  </a:cubicBezTo>
                  <a:cubicBezTo>
                    <a:pt x="2327" y="5719"/>
                    <a:pt x="2540" y="5758"/>
                    <a:pt x="2754" y="5758"/>
                  </a:cubicBezTo>
                  <a:lnTo>
                    <a:pt x="2754" y="4770"/>
                  </a:lnTo>
                  <a:close/>
                  <a:moveTo>
                    <a:pt x="3025" y="4770"/>
                  </a:moveTo>
                  <a:lnTo>
                    <a:pt x="3025" y="5778"/>
                  </a:lnTo>
                  <a:cubicBezTo>
                    <a:pt x="3238" y="5758"/>
                    <a:pt x="3452" y="5719"/>
                    <a:pt x="3645" y="5681"/>
                  </a:cubicBezTo>
                  <a:cubicBezTo>
                    <a:pt x="3781" y="5409"/>
                    <a:pt x="3897" y="5138"/>
                    <a:pt x="3994" y="4866"/>
                  </a:cubicBezTo>
                  <a:cubicBezTo>
                    <a:pt x="3665" y="4808"/>
                    <a:pt x="3355" y="4770"/>
                    <a:pt x="3025" y="47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1"/>
            <p:cNvSpPr/>
            <p:nvPr/>
          </p:nvSpPr>
          <p:spPr>
            <a:xfrm>
              <a:off x="7302792" y="4384415"/>
              <a:ext cx="12942" cy="948"/>
            </a:xfrm>
            <a:custGeom>
              <a:avLst/>
              <a:gdLst/>
              <a:ahLst/>
              <a:cxnLst/>
              <a:rect l="l" t="t" r="r" b="b"/>
              <a:pathLst>
                <a:path w="273" h="20" extrusionOk="0">
                  <a:moveTo>
                    <a:pt x="1" y="0"/>
                  </a:moveTo>
                  <a:cubicBezTo>
                    <a:pt x="39" y="20"/>
                    <a:pt x="98" y="20"/>
                    <a:pt x="136" y="20"/>
                  </a:cubicBezTo>
                  <a:cubicBezTo>
                    <a:pt x="175" y="20"/>
                    <a:pt x="233" y="20"/>
                    <a:pt x="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1"/>
            <p:cNvSpPr/>
            <p:nvPr/>
          </p:nvSpPr>
          <p:spPr>
            <a:xfrm>
              <a:off x="7309240" y="4074711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1"/>
            <p:cNvSpPr/>
            <p:nvPr/>
          </p:nvSpPr>
          <p:spPr>
            <a:xfrm>
              <a:off x="6213768" y="3239321"/>
              <a:ext cx="205880" cy="168193"/>
            </a:xfrm>
            <a:custGeom>
              <a:avLst/>
              <a:gdLst/>
              <a:ahLst/>
              <a:cxnLst/>
              <a:rect l="l" t="t" r="r" b="b"/>
              <a:pathLst>
                <a:path w="4343" h="3548" fill="none" extrusionOk="0">
                  <a:moveTo>
                    <a:pt x="0" y="2055"/>
                  </a:moveTo>
                  <a:lnTo>
                    <a:pt x="1784" y="3548"/>
                  </a:lnTo>
                  <a:lnTo>
                    <a:pt x="4343" y="0"/>
                  </a:lnTo>
                </a:path>
              </a:pathLst>
            </a:custGeom>
            <a:noFill/>
            <a:ln w="381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1"/>
            <p:cNvSpPr/>
            <p:nvPr/>
          </p:nvSpPr>
          <p:spPr>
            <a:xfrm>
              <a:off x="8209870" y="3239321"/>
              <a:ext cx="204979" cy="168193"/>
            </a:xfrm>
            <a:custGeom>
              <a:avLst/>
              <a:gdLst/>
              <a:ahLst/>
              <a:cxnLst/>
              <a:rect l="l" t="t" r="r" b="b"/>
              <a:pathLst>
                <a:path w="4324" h="3548" fill="none" extrusionOk="0">
                  <a:moveTo>
                    <a:pt x="1" y="2055"/>
                  </a:moveTo>
                  <a:lnTo>
                    <a:pt x="1765" y="3548"/>
                  </a:lnTo>
                  <a:lnTo>
                    <a:pt x="4324" y="0"/>
                  </a:lnTo>
                </a:path>
              </a:pathLst>
            </a:custGeom>
            <a:noFill/>
            <a:ln w="381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1"/>
            <p:cNvSpPr/>
            <p:nvPr/>
          </p:nvSpPr>
          <p:spPr>
            <a:xfrm>
              <a:off x="6710020" y="4620592"/>
              <a:ext cx="204979" cy="168240"/>
            </a:xfrm>
            <a:custGeom>
              <a:avLst/>
              <a:gdLst/>
              <a:ahLst/>
              <a:cxnLst/>
              <a:rect l="l" t="t" r="r" b="b"/>
              <a:pathLst>
                <a:path w="4324" h="3549" fill="none" extrusionOk="0">
                  <a:moveTo>
                    <a:pt x="1" y="2075"/>
                  </a:moveTo>
                  <a:lnTo>
                    <a:pt x="1784" y="3548"/>
                  </a:lnTo>
                  <a:lnTo>
                    <a:pt x="4324" y="0"/>
                  </a:lnTo>
                </a:path>
              </a:pathLst>
            </a:custGeom>
            <a:noFill/>
            <a:ln w="381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1"/>
            <p:cNvSpPr/>
            <p:nvPr/>
          </p:nvSpPr>
          <p:spPr>
            <a:xfrm>
              <a:off x="7593205" y="2355198"/>
              <a:ext cx="559711" cy="161793"/>
            </a:xfrm>
            <a:custGeom>
              <a:avLst/>
              <a:gdLst/>
              <a:ahLst/>
              <a:cxnLst/>
              <a:rect l="l" t="t" r="r" b="b"/>
              <a:pathLst>
                <a:path w="11807" h="3413" extrusionOk="0">
                  <a:moveTo>
                    <a:pt x="7522" y="1"/>
                  </a:moveTo>
                  <a:lnTo>
                    <a:pt x="5468" y="137"/>
                  </a:lnTo>
                  <a:cubicBezTo>
                    <a:pt x="3626" y="427"/>
                    <a:pt x="3006" y="505"/>
                    <a:pt x="1784" y="893"/>
                  </a:cubicBezTo>
                  <a:cubicBezTo>
                    <a:pt x="1144" y="1532"/>
                    <a:pt x="796" y="2017"/>
                    <a:pt x="117" y="3006"/>
                  </a:cubicBezTo>
                  <a:cubicBezTo>
                    <a:pt x="1" y="3238"/>
                    <a:pt x="1" y="3413"/>
                    <a:pt x="1" y="3413"/>
                  </a:cubicBezTo>
                  <a:lnTo>
                    <a:pt x="11768" y="3413"/>
                  </a:lnTo>
                  <a:cubicBezTo>
                    <a:pt x="11807" y="2463"/>
                    <a:pt x="11497" y="1765"/>
                    <a:pt x="11051" y="1242"/>
                  </a:cubicBezTo>
                  <a:cubicBezTo>
                    <a:pt x="10159" y="602"/>
                    <a:pt x="7522" y="1"/>
                    <a:pt x="7522" y="1"/>
                  </a:cubicBezTo>
                  <a:close/>
                </a:path>
              </a:pathLst>
            </a:custGeom>
            <a:solidFill>
              <a:srgbClr val="FEC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1"/>
            <p:cNvSpPr/>
            <p:nvPr/>
          </p:nvSpPr>
          <p:spPr>
            <a:xfrm>
              <a:off x="7886368" y="2183256"/>
              <a:ext cx="43233" cy="99408"/>
            </a:xfrm>
            <a:custGeom>
              <a:avLst/>
              <a:gdLst/>
              <a:ahLst/>
              <a:cxnLst/>
              <a:rect l="l" t="t" r="r" b="b"/>
              <a:pathLst>
                <a:path w="912" h="2097" extrusionOk="0">
                  <a:moveTo>
                    <a:pt x="413" y="0"/>
                  </a:moveTo>
                  <a:cubicBezTo>
                    <a:pt x="338" y="0"/>
                    <a:pt x="1" y="82"/>
                    <a:pt x="1" y="100"/>
                  </a:cubicBezTo>
                  <a:cubicBezTo>
                    <a:pt x="1" y="119"/>
                    <a:pt x="1" y="720"/>
                    <a:pt x="1" y="720"/>
                  </a:cubicBezTo>
                  <a:cubicBezTo>
                    <a:pt x="1" y="720"/>
                    <a:pt x="156" y="1573"/>
                    <a:pt x="195" y="1670"/>
                  </a:cubicBezTo>
                  <a:cubicBezTo>
                    <a:pt x="233" y="1748"/>
                    <a:pt x="408" y="2096"/>
                    <a:pt x="427" y="2096"/>
                  </a:cubicBezTo>
                  <a:cubicBezTo>
                    <a:pt x="447" y="2096"/>
                    <a:pt x="641" y="2038"/>
                    <a:pt x="641" y="2038"/>
                  </a:cubicBezTo>
                  <a:lnTo>
                    <a:pt x="815" y="1709"/>
                  </a:lnTo>
                  <a:cubicBezTo>
                    <a:pt x="815" y="1709"/>
                    <a:pt x="912" y="1147"/>
                    <a:pt x="854" y="798"/>
                  </a:cubicBezTo>
                  <a:cubicBezTo>
                    <a:pt x="776" y="449"/>
                    <a:pt x="466" y="3"/>
                    <a:pt x="427" y="3"/>
                  </a:cubicBezTo>
                  <a:cubicBezTo>
                    <a:pt x="426" y="1"/>
                    <a:pt x="421" y="0"/>
                    <a:pt x="413" y="0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1"/>
            <p:cNvSpPr/>
            <p:nvPr/>
          </p:nvSpPr>
          <p:spPr>
            <a:xfrm>
              <a:off x="7822037" y="2264226"/>
              <a:ext cx="134251" cy="146244"/>
            </a:xfrm>
            <a:custGeom>
              <a:avLst/>
              <a:gdLst/>
              <a:ahLst/>
              <a:cxnLst/>
              <a:rect l="l" t="t" r="r" b="b"/>
              <a:pathLst>
                <a:path w="2832" h="3085" extrusionOk="0">
                  <a:moveTo>
                    <a:pt x="2172" y="1"/>
                  </a:moveTo>
                  <a:lnTo>
                    <a:pt x="699" y="1086"/>
                  </a:lnTo>
                  <a:lnTo>
                    <a:pt x="1" y="1590"/>
                  </a:lnTo>
                  <a:cubicBezTo>
                    <a:pt x="78" y="1765"/>
                    <a:pt x="175" y="1978"/>
                    <a:pt x="253" y="2172"/>
                  </a:cubicBezTo>
                  <a:cubicBezTo>
                    <a:pt x="330" y="2327"/>
                    <a:pt x="408" y="2482"/>
                    <a:pt x="427" y="2579"/>
                  </a:cubicBezTo>
                  <a:cubicBezTo>
                    <a:pt x="502" y="2876"/>
                    <a:pt x="771" y="3084"/>
                    <a:pt x="1067" y="3084"/>
                  </a:cubicBezTo>
                  <a:cubicBezTo>
                    <a:pt x="1080" y="3084"/>
                    <a:pt x="1093" y="3084"/>
                    <a:pt x="1106" y="3083"/>
                  </a:cubicBezTo>
                  <a:cubicBezTo>
                    <a:pt x="2831" y="2986"/>
                    <a:pt x="2695" y="1920"/>
                    <a:pt x="2695" y="1920"/>
                  </a:cubicBezTo>
                  <a:cubicBezTo>
                    <a:pt x="2347" y="1377"/>
                    <a:pt x="2172" y="1"/>
                    <a:pt x="2172" y="1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1"/>
            <p:cNvSpPr/>
            <p:nvPr/>
          </p:nvSpPr>
          <p:spPr>
            <a:xfrm>
              <a:off x="7822037" y="2303762"/>
              <a:ext cx="68074" cy="63428"/>
            </a:xfrm>
            <a:custGeom>
              <a:avLst/>
              <a:gdLst/>
              <a:ahLst/>
              <a:cxnLst/>
              <a:rect l="l" t="t" r="r" b="b"/>
              <a:pathLst>
                <a:path w="1436" h="1338" extrusionOk="0">
                  <a:moveTo>
                    <a:pt x="1435" y="0"/>
                  </a:moveTo>
                  <a:lnTo>
                    <a:pt x="699" y="252"/>
                  </a:lnTo>
                  <a:lnTo>
                    <a:pt x="1" y="756"/>
                  </a:lnTo>
                  <a:cubicBezTo>
                    <a:pt x="78" y="931"/>
                    <a:pt x="175" y="1144"/>
                    <a:pt x="253" y="1338"/>
                  </a:cubicBezTo>
                  <a:cubicBezTo>
                    <a:pt x="796" y="970"/>
                    <a:pt x="1397" y="59"/>
                    <a:pt x="1435" y="0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1"/>
            <p:cNvSpPr/>
            <p:nvPr/>
          </p:nvSpPr>
          <p:spPr>
            <a:xfrm>
              <a:off x="7659385" y="2106079"/>
              <a:ext cx="254612" cy="266701"/>
            </a:xfrm>
            <a:custGeom>
              <a:avLst/>
              <a:gdLst/>
              <a:ahLst/>
              <a:cxnLst/>
              <a:rect l="l" t="t" r="r" b="b"/>
              <a:pathLst>
                <a:path w="5371" h="5626" extrusionOk="0">
                  <a:moveTo>
                    <a:pt x="2684" y="1"/>
                  </a:moveTo>
                  <a:cubicBezTo>
                    <a:pt x="2668" y="1"/>
                    <a:pt x="2659" y="1"/>
                    <a:pt x="2656" y="2"/>
                  </a:cubicBezTo>
                  <a:cubicBezTo>
                    <a:pt x="2598" y="2"/>
                    <a:pt x="349" y="254"/>
                    <a:pt x="156" y="545"/>
                  </a:cubicBezTo>
                  <a:cubicBezTo>
                    <a:pt x="0" y="797"/>
                    <a:pt x="543" y="4597"/>
                    <a:pt x="2133" y="5624"/>
                  </a:cubicBezTo>
                  <a:cubicBezTo>
                    <a:pt x="2135" y="5625"/>
                    <a:pt x="2137" y="5625"/>
                    <a:pt x="2141" y="5625"/>
                  </a:cubicBezTo>
                  <a:cubicBezTo>
                    <a:pt x="2332" y="5625"/>
                    <a:pt x="5084" y="4599"/>
                    <a:pt x="5312" y="3686"/>
                  </a:cubicBezTo>
                  <a:cubicBezTo>
                    <a:pt x="5332" y="3647"/>
                    <a:pt x="5332" y="3628"/>
                    <a:pt x="5332" y="3589"/>
                  </a:cubicBezTo>
                  <a:cubicBezTo>
                    <a:pt x="5351" y="3569"/>
                    <a:pt x="5351" y="3531"/>
                    <a:pt x="5351" y="3511"/>
                  </a:cubicBezTo>
                  <a:cubicBezTo>
                    <a:pt x="5370" y="3298"/>
                    <a:pt x="5370" y="3007"/>
                    <a:pt x="5332" y="2697"/>
                  </a:cubicBezTo>
                  <a:cubicBezTo>
                    <a:pt x="5215" y="1611"/>
                    <a:pt x="4866" y="138"/>
                    <a:pt x="4866" y="138"/>
                  </a:cubicBezTo>
                  <a:cubicBezTo>
                    <a:pt x="4866" y="138"/>
                    <a:pt x="2943" y="1"/>
                    <a:pt x="2684" y="1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1"/>
            <p:cNvSpPr/>
            <p:nvPr/>
          </p:nvSpPr>
          <p:spPr>
            <a:xfrm>
              <a:off x="7723289" y="3081222"/>
              <a:ext cx="106140" cy="86277"/>
            </a:xfrm>
            <a:custGeom>
              <a:avLst/>
              <a:gdLst/>
              <a:ahLst/>
              <a:cxnLst/>
              <a:rect l="l" t="t" r="r" b="b"/>
              <a:pathLst>
                <a:path w="2239" h="1820" extrusionOk="0">
                  <a:moveTo>
                    <a:pt x="1444" y="1"/>
                  </a:moveTo>
                  <a:cubicBezTo>
                    <a:pt x="1444" y="1"/>
                    <a:pt x="1270" y="214"/>
                    <a:pt x="1115" y="350"/>
                  </a:cubicBezTo>
                  <a:cubicBezTo>
                    <a:pt x="959" y="466"/>
                    <a:pt x="901" y="466"/>
                    <a:pt x="688" y="524"/>
                  </a:cubicBezTo>
                  <a:cubicBezTo>
                    <a:pt x="455" y="563"/>
                    <a:pt x="281" y="796"/>
                    <a:pt x="203" y="873"/>
                  </a:cubicBezTo>
                  <a:cubicBezTo>
                    <a:pt x="155" y="938"/>
                    <a:pt x="187" y="975"/>
                    <a:pt x="276" y="975"/>
                  </a:cubicBezTo>
                  <a:cubicBezTo>
                    <a:pt x="295" y="975"/>
                    <a:pt x="316" y="974"/>
                    <a:pt x="339" y="970"/>
                  </a:cubicBezTo>
                  <a:cubicBezTo>
                    <a:pt x="475" y="931"/>
                    <a:pt x="649" y="834"/>
                    <a:pt x="707" y="834"/>
                  </a:cubicBezTo>
                  <a:cubicBezTo>
                    <a:pt x="766" y="834"/>
                    <a:pt x="766" y="893"/>
                    <a:pt x="707" y="1028"/>
                  </a:cubicBezTo>
                  <a:cubicBezTo>
                    <a:pt x="649" y="1145"/>
                    <a:pt x="494" y="1358"/>
                    <a:pt x="397" y="1416"/>
                  </a:cubicBezTo>
                  <a:cubicBezTo>
                    <a:pt x="320" y="1494"/>
                    <a:pt x="48" y="1629"/>
                    <a:pt x="29" y="1726"/>
                  </a:cubicBezTo>
                  <a:cubicBezTo>
                    <a:pt x="1" y="1783"/>
                    <a:pt x="14" y="1819"/>
                    <a:pt x="68" y="1819"/>
                  </a:cubicBezTo>
                  <a:cubicBezTo>
                    <a:pt x="88" y="1819"/>
                    <a:pt x="114" y="1814"/>
                    <a:pt x="145" y="1804"/>
                  </a:cubicBezTo>
                  <a:cubicBezTo>
                    <a:pt x="281" y="1765"/>
                    <a:pt x="436" y="1649"/>
                    <a:pt x="610" y="1571"/>
                  </a:cubicBezTo>
                  <a:cubicBezTo>
                    <a:pt x="688" y="1513"/>
                    <a:pt x="727" y="1474"/>
                    <a:pt x="785" y="1435"/>
                  </a:cubicBezTo>
                  <a:cubicBezTo>
                    <a:pt x="835" y="1435"/>
                    <a:pt x="970" y="1478"/>
                    <a:pt x="1093" y="1478"/>
                  </a:cubicBezTo>
                  <a:cubicBezTo>
                    <a:pt x="1114" y="1478"/>
                    <a:pt x="1134" y="1477"/>
                    <a:pt x="1153" y="1474"/>
                  </a:cubicBezTo>
                  <a:cubicBezTo>
                    <a:pt x="1231" y="1455"/>
                    <a:pt x="1289" y="1416"/>
                    <a:pt x="1328" y="1397"/>
                  </a:cubicBezTo>
                  <a:cubicBezTo>
                    <a:pt x="1347" y="1377"/>
                    <a:pt x="1367" y="1377"/>
                    <a:pt x="1386" y="1377"/>
                  </a:cubicBezTo>
                  <a:cubicBezTo>
                    <a:pt x="1502" y="1339"/>
                    <a:pt x="1580" y="912"/>
                    <a:pt x="1638" y="796"/>
                  </a:cubicBezTo>
                  <a:cubicBezTo>
                    <a:pt x="1696" y="679"/>
                    <a:pt x="2239" y="272"/>
                    <a:pt x="2239" y="272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1"/>
            <p:cNvSpPr/>
            <p:nvPr/>
          </p:nvSpPr>
          <p:spPr>
            <a:xfrm>
              <a:off x="7529823" y="2496800"/>
              <a:ext cx="161746" cy="62812"/>
            </a:xfrm>
            <a:custGeom>
              <a:avLst/>
              <a:gdLst/>
              <a:ahLst/>
              <a:cxnLst/>
              <a:rect l="l" t="t" r="r" b="b"/>
              <a:pathLst>
                <a:path w="3412" h="1325" extrusionOk="0">
                  <a:moveTo>
                    <a:pt x="1727" y="0"/>
                  </a:moveTo>
                  <a:cubicBezTo>
                    <a:pt x="883" y="0"/>
                    <a:pt x="0" y="426"/>
                    <a:pt x="0" y="426"/>
                  </a:cubicBezTo>
                  <a:cubicBezTo>
                    <a:pt x="698" y="426"/>
                    <a:pt x="931" y="659"/>
                    <a:pt x="1493" y="678"/>
                  </a:cubicBezTo>
                  <a:lnTo>
                    <a:pt x="1512" y="678"/>
                  </a:lnTo>
                  <a:cubicBezTo>
                    <a:pt x="1551" y="678"/>
                    <a:pt x="1648" y="697"/>
                    <a:pt x="1725" y="755"/>
                  </a:cubicBezTo>
                  <a:cubicBezTo>
                    <a:pt x="1764" y="775"/>
                    <a:pt x="1822" y="814"/>
                    <a:pt x="1881" y="852"/>
                  </a:cubicBezTo>
                  <a:cubicBezTo>
                    <a:pt x="1939" y="930"/>
                    <a:pt x="1997" y="988"/>
                    <a:pt x="2036" y="1027"/>
                  </a:cubicBezTo>
                  <a:cubicBezTo>
                    <a:pt x="2152" y="1163"/>
                    <a:pt x="2249" y="1221"/>
                    <a:pt x="2307" y="1240"/>
                  </a:cubicBezTo>
                  <a:cubicBezTo>
                    <a:pt x="2439" y="1301"/>
                    <a:pt x="2579" y="1325"/>
                    <a:pt x="2713" y="1325"/>
                  </a:cubicBezTo>
                  <a:cubicBezTo>
                    <a:pt x="3088" y="1325"/>
                    <a:pt x="3411" y="1137"/>
                    <a:pt x="3354" y="1066"/>
                  </a:cubicBezTo>
                  <a:cubicBezTo>
                    <a:pt x="3354" y="1066"/>
                    <a:pt x="3393" y="1046"/>
                    <a:pt x="3354" y="988"/>
                  </a:cubicBezTo>
                  <a:cubicBezTo>
                    <a:pt x="3315" y="969"/>
                    <a:pt x="3160" y="755"/>
                    <a:pt x="3024" y="620"/>
                  </a:cubicBezTo>
                  <a:cubicBezTo>
                    <a:pt x="2986" y="581"/>
                    <a:pt x="2947" y="523"/>
                    <a:pt x="2908" y="484"/>
                  </a:cubicBezTo>
                  <a:lnTo>
                    <a:pt x="2889" y="465"/>
                  </a:lnTo>
                  <a:cubicBezTo>
                    <a:pt x="2986" y="465"/>
                    <a:pt x="3044" y="445"/>
                    <a:pt x="3082" y="426"/>
                  </a:cubicBezTo>
                  <a:cubicBezTo>
                    <a:pt x="3179" y="387"/>
                    <a:pt x="3257" y="251"/>
                    <a:pt x="2966" y="232"/>
                  </a:cubicBezTo>
                  <a:cubicBezTo>
                    <a:pt x="2850" y="232"/>
                    <a:pt x="2675" y="213"/>
                    <a:pt x="2559" y="193"/>
                  </a:cubicBezTo>
                  <a:cubicBezTo>
                    <a:pt x="2313" y="53"/>
                    <a:pt x="2022" y="0"/>
                    <a:pt x="1727" y="0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1"/>
            <p:cNvSpPr/>
            <p:nvPr/>
          </p:nvSpPr>
          <p:spPr>
            <a:xfrm>
              <a:off x="7652037" y="2505949"/>
              <a:ext cx="32188" cy="12894"/>
            </a:xfrm>
            <a:custGeom>
              <a:avLst/>
              <a:gdLst/>
              <a:ahLst/>
              <a:cxnLst/>
              <a:rect l="l" t="t" r="r" b="b"/>
              <a:pathLst>
                <a:path w="679" h="272" extrusionOk="0">
                  <a:moveTo>
                    <a:pt x="504" y="233"/>
                  </a:moveTo>
                  <a:cubicBezTo>
                    <a:pt x="485" y="252"/>
                    <a:pt x="408" y="272"/>
                    <a:pt x="330" y="272"/>
                  </a:cubicBezTo>
                  <a:cubicBezTo>
                    <a:pt x="330" y="272"/>
                    <a:pt x="78" y="58"/>
                    <a:pt x="0" y="0"/>
                  </a:cubicBezTo>
                  <a:cubicBezTo>
                    <a:pt x="97" y="20"/>
                    <a:pt x="272" y="39"/>
                    <a:pt x="408" y="39"/>
                  </a:cubicBezTo>
                  <a:cubicBezTo>
                    <a:pt x="679" y="58"/>
                    <a:pt x="601" y="194"/>
                    <a:pt x="504" y="233"/>
                  </a:cubicBezTo>
                  <a:close/>
                </a:path>
              </a:pathLst>
            </a:custGeom>
            <a:solidFill>
              <a:srgbClr val="FBC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1"/>
            <p:cNvSpPr/>
            <p:nvPr/>
          </p:nvSpPr>
          <p:spPr>
            <a:xfrm>
              <a:off x="7969092" y="2644707"/>
              <a:ext cx="159044" cy="246316"/>
            </a:xfrm>
            <a:custGeom>
              <a:avLst/>
              <a:gdLst/>
              <a:ahLst/>
              <a:cxnLst/>
              <a:rect l="l" t="t" r="r" b="b"/>
              <a:pathLst>
                <a:path w="3355" h="5196" extrusionOk="0">
                  <a:moveTo>
                    <a:pt x="98" y="1"/>
                  </a:moveTo>
                  <a:cubicBezTo>
                    <a:pt x="98" y="1"/>
                    <a:pt x="78" y="330"/>
                    <a:pt x="78" y="815"/>
                  </a:cubicBezTo>
                  <a:cubicBezTo>
                    <a:pt x="59" y="1047"/>
                    <a:pt x="59" y="1299"/>
                    <a:pt x="39" y="1571"/>
                  </a:cubicBezTo>
                  <a:cubicBezTo>
                    <a:pt x="20" y="2812"/>
                    <a:pt x="1" y="4401"/>
                    <a:pt x="78" y="4614"/>
                  </a:cubicBezTo>
                  <a:cubicBezTo>
                    <a:pt x="194" y="4944"/>
                    <a:pt x="1939" y="5196"/>
                    <a:pt x="1939" y="5196"/>
                  </a:cubicBezTo>
                  <a:cubicBezTo>
                    <a:pt x="1939" y="5196"/>
                    <a:pt x="3044" y="1726"/>
                    <a:pt x="3354" y="31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1"/>
            <p:cNvSpPr/>
            <p:nvPr/>
          </p:nvSpPr>
          <p:spPr>
            <a:xfrm>
              <a:off x="7782547" y="2852772"/>
              <a:ext cx="286848" cy="258831"/>
            </a:xfrm>
            <a:custGeom>
              <a:avLst/>
              <a:gdLst/>
              <a:ahLst/>
              <a:cxnLst/>
              <a:rect l="l" t="t" r="r" b="b"/>
              <a:pathLst>
                <a:path w="6051" h="5460" extrusionOk="0">
                  <a:moveTo>
                    <a:pt x="4832" y="1"/>
                  </a:moveTo>
                  <a:cubicBezTo>
                    <a:pt x="4511" y="1"/>
                    <a:pt x="4196" y="77"/>
                    <a:pt x="4013" y="225"/>
                  </a:cubicBezTo>
                  <a:cubicBezTo>
                    <a:pt x="4013" y="225"/>
                    <a:pt x="3141" y="885"/>
                    <a:pt x="2675" y="1427"/>
                  </a:cubicBezTo>
                  <a:cubicBezTo>
                    <a:pt x="2385" y="1776"/>
                    <a:pt x="1493" y="3133"/>
                    <a:pt x="795" y="4083"/>
                  </a:cubicBezTo>
                  <a:cubicBezTo>
                    <a:pt x="388" y="4645"/>
                    <a:pt x="0" y="5033"/>
                    <a:pt x="0" y="5033"/>
                  </a:cubicBezTo>
                  <a:lnTo>
                    <a:pt x="427" y="5460"/>
                  </a:lnTo>
                  <a:cubicBezTo>
                    <a:pt x="427" y="5460"/>
                    <a:pt x="2230" y="4277"/>
                    <a:pt x="3684" y="3172"/>
                  </a:cubicBezTo>
                  <a:cubicBezTo>
                    <a:pt x="5157" y="2067"/>
                    <a:pt x="5622" y="1660"/>
                    <a:pt x="5874" y="807"/>
                  </a:cubicBezTo>
                  <a:cubicBezTo>
                    <a:pt x="6051" y="264"/>
                    <a:pt x="5431" y="1"/>
                    <a:pt x="4832" y="1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1"/>
            <p:cNvSpPr/>
            <p:nvPr/>
          </p:nvSpPr>
          <p:spPr>
            <a:xfrm>
              <a:off x="7966343" y="2450816"/>
              <a:ext cx="211426" cy="224795"/>
            </a:xfrm>
            <a:custGeom>
              <a:avLst/>
              <a:gdLst/>
              <a:ahLst/>
              <a:cxnLst/>
              <a:rect l="l" t="t" r="r" b="b"/>
              <a:pathLst>
                <a:path w="4460" h="4742" extrusionOk="0">
                  <a:moveTo>
                    <a:pt x="3664" y="0"/>
                  </a:moveTo>
                  <a:lnTo>
                    <a:pt x="0" y="1396"/>
                  </a:lnTo>
                  <a:lnTo>
                    <a:pt x="117" y="4381"/>
                  </a:lnTo>
                  <a:cubicBezTo>
                    <a:pt x="117" y="4381"/>
                    <a:pt x="1130" y="4741"/>
                    <a:pt x="2315" y="4741"/>
                  </a:cubicBezTo>
                  <a:cubicBezTo>
                    <a:pt x="2685" y="4741"/>
                    <a:pt x="3073" y="4706"/>
                    <a:pt x="3451" y="4614"/>
                  </a:cubicBezTo>
                  <a:cubicBezTo>
                    <a:pt x="3451" y="4614"/>
                    <a:pt x="4459" y="2249"/>
                    <a:pt x="3664" y="0"/>
                  </a:cubicBezTo>
                  <a:close/>
                </a:path>
              </a:pathLst>
            </a:custGeom>
            <a:solidFill>
              <a:srgbClr val="FEC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1"/>
            <p:cNvSpPr/>
            <p:nvPr/>
          </p:nvSpPr>
          <p:spPr>
            <a:xfrm>
              <a:off x="7823886" y="2489404"/>
              <a:ext cx="47" cy="297798"/>
            </a:xfrm>
            <a:custGeom>
              <a:avLst/>
              <a:gdLst/>
              <a:ahLst/>
              <a:cxnLst/>
              <a:rect l="l" t="t" r="r" b="b"/>
              <a:pathLst>
                <a:path w="1" h="6282" fill="none" extrusionOk="0">
                  <a:moveTo>
                    <a:pt x="1" y="6281"/>
                  </a:moveTo>
                  <a:lnTo>
                    <a:pt x="1" y="0"/>
                  </a:lnTo>
                </a:path>
              </a:pathLst>
            </a:custGeom>
            <a:noFill/>
            <a:ln w="32950" cap="rnd" cmpd="sng">
              <a:solidFill>
                <a:schemeClr val="dk1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1"/>
            <p:cNvSpPr/>
            <p:nvPr/>
          </p:nvSpPr>
          <p:spPr>
            <a:xfrm>
              <a:off x="7619594" y="1977988"/>
              <a:ext cx="323539" cy="286231"/>
            </a:xfrm>
            <a:custGeom>
              <a:avLst/>
              <a:gdLst/>
              <a:ahLst/>
              <a:cxnLst/>
              <a:rect l="l" t="t" r="r" b="b"/>
              <a:pathLst>
                <a:path w="6825" h="6038" extrusionOk="0">
                  <a:moveTo>
                    <a:pt x="4014" y="1"/>
                  </a:moveTo>
                  <a:cubicBezTo>
                    <a:pt x="3647" y="1"/>
                    <a:pt x="3141" y="133"/>
                    <a:pt x="2443" y="495"/>
                  </a:cubicBezTo>
                  <a:cubicBezTo>
                    <a:pt x="1802" y="820"/>
                    <a:pt x="1304" y="908"/>
                    <a:pt x="944" y="908"/>
                  </a:cubicBezTo>
                  <a:cubicBezTo>
                    <a:pt x="513" y="908"/>
                    <a:pt x="281" y="781"/>
                    <a:pt x="240" y="781"/>
                  </a:cubicBezTo>
                  <a:cubicBezTo>
                    <a:pt x="236" y="781"/>
                    <a:pt x="233" y="782"/>
                    <a:pt x="233" y="786"/>
                  </a:cubicBezTo>
                  <a:cubicBezTo>
                    <a:pt x="253" y="824"/>
                    <a:pt x="1" y="1290"/>
                    <a:pt x="98" y="2336"/>
                  </a:cubicBezTo>
                  <a:cubicBezTo>
                    <a:pt x="98" y="2336"/>
                    <a:pt x="152" y="3481"/>
                    <a:pt x="1751" y="3481"/>
                  </a:cubicBezTo>
                  <a:cubicBezTo>
                    <a:pt x="2071" y="3481"/>
                    <a:pt x="2453" y="3435"/>
                    <a:pt x="2909" y="3325"/>
                  </a:cubicBezTo>
                  <a:cubicBezTo>
                    <a:pt x="3416" y="3205"/>
                    <a:pt x="3886" y="3085"/>
                    <a:pt x="4250" y="3085"/>
                  </a:cubicBezTo>
                  <a:cubicBezTo>
                    <a:pt x="4415" y="3085"/>
                    <a:pt x="4558" y="3110"/>
                    <a:pt x="4673" y="3170"/>
                  </a:cubicBezTo>
                  <a:cubicBezTo>
                    <a:pt x="5211" y="4859"/>
                    <a:pt x="5252" y="5695"/>
                    <a:pt x="5424" y="5695"/>
                  </a:cubicBezTo>
                  <a:cubicBezTo>
                    <a:pt x="5432" y="5695"/>
                    <a:pt x="5440" y="5694"/>
                    <a:pt x="5448" y="5690"/>
                  </a:cubicBezTo>
                  <a:cubicBezTo>
                    <a:pt x="5688" y="5617"/>
                    <a:pt x="5088" y="4302"/>
                    <a:pt x="5757" y="4302"/>
                  </a:cubicBezTo>
                  <a:cubicBezTo>
                    <a:pt x="5792" y="4302"/>
                    <a:pt x="5832" y="4306"/>
                    <a:pt x="5875" y="4314"/>
                  </a:cubicBezTo>
                  <a:cubicBezTo>
                    <a:pt x="6534" y="4430"/>
                    <a:pt x="6592" y="6020"/>
                    <a:pt x="6592" y="6020"/>
                  </a:cubicBezTo>
                  <a:cubicBezTo>
                    <a:pt x="6592" y="6020"/>
                    <a:pt x="6601" y="6037"/>
                    <a:pt x="6613" y="6037"/>
                  </a:cubicBezTo>
                  <a:cubicBezTo>
                    <a:pt x="6631" y="6037"/>
                    <a:pt x="6658" y="5994"/>
                    <a:pt x="6670" y="5768"/>
                  </a:cubicBezTo>
                  <a:cubicBezTo>
                    <a:pt x="6689" y="5555"/>
                    <a:pt x="6825" y="2007"/>
                    <a:pt x="6282" y="1251"/>
                  </a:cubicBezTo>
                  <a:cubicBezTo>
                    <a:pt x="6045" y="918"/>
                    <a:pt x="5757" y="826"/>
                    <a:pt x="5512" y="826"/>
                  </a:cubicBezTo>
                  <a:cubicBezTo>
                    <a:pt x="5216" y="826"/>
                    <a:pt x="4983" y="960"/>
                    <a:pt x="4983" y="960"/>
                  </a:cubicBezTo>
                  <a:cubicBezTo>
                    <a:pt x="4983" y="960"/>
                    <a:pt x="5004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1"/>
            <p:cNvSpPr/>
            <p:nvPr/>
          </p:nvSpPr>
          <p:spPr>
            <a:xfrm>
              <a:off x="8799889" y="2718470"/>
              <a:ext cx="126856" cy="126903"/>
            </a:xfrm>
            <a:custGeom>
              <a:avLst/>
              <a:gdLst/>
              <a:ahLst/>
              <a:cxnLst/>
              <a:rect l="l" t="t" r="r" b="b"/>
              <a:pathLst>
                <a:path w="2676" h="2677" extrusionOk="0">
                  <a:moveTo>
                    <a:pt x="1338" y="1"/>
                  </a:moveTo>
                  <a:cubicBezTo>
                    <a:pt x="602" y="1"/>
                    <a:pt x="1" y="602"/>
                    <a:pt x="1" y="1338"/>
                  </a:cubicBezTo>
                  <a:cubicBezTo>
                    <a:pt x="1" y="2075"/>
                    <a:pt x="602" y="2676"/>
                    <a:pt x="1338" y="2676"/>
                  </a:cubicBezTo>
                  <a:cubicBezTo>
                    <a:pt x="2075" y="2676"/>
                    <a:pt x="2676" y="2075"/>
                    <a:pt x="2676" y="1338"/>
                  </a:cubicBezTo>
                  <a:cubicBezTo>
                    <a:pt x="2676" y="602"/>
                    <a:pt x="2075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1"/>
            <p:cNvSpPr/>
            <p:nvPr/>
          </p:nvSpPr>
          <p:spPr>
            <a:xfrm>
              <a:off x="8863319" y="2484142"/>
              <a:ext cx="47" cy="297798"/>
            </a:xfrm>
            <a:custGeom>
              <a:avLst/>
              <a:gdLst/>
              <a:ahLst/>
              <a:cxnLst/>
              <a:rect l="l" t="t" r="r" b="b"/>
              <a:pathLst>
                <a:path w="1" h="6282" fill="none" extrusionOk="0">
                  <a:moveTo>
                    <a:pt x="0" y="6281"/>
                  </a:moveTo>
                  <a:lnTo>
                    <a:pt x="0" y="0"/>
                  </a:lnTo>
                </a:path>
              </a:pathLst>
            </a:custGeom>
            <a:noFill/>
            <a:ln w="32950" cap="rnd" cmpd="sng">
              <a:solidFill>
                <a:schemeClr val="dk1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90;p70">
            <a:extLst>
              <a:ext uri="{FF2B5EF4-FFF2-40B4-BE49-F238E27FC236}">
                <a16:creationId xmlns:a16="http://schemas.microsoft.com/office/drawing/2014/main" id="{7C15D807-9811-4EAC-9867-2B7A70FC5AE3}"/>
              </a:ext>
            </a:extLst>
          </p:cNvPr>
          <p:cNvSpPr txBox="1">
            <a:spLocks/>
          </p:cNvSpPr>
          <p:nvPr/>
        </p:nvSpPr>
        <p:spPr>
          <a:xfrm>
            <a:off x="2220750" y="2538286"/>
            <a:ext cx="47025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latin typeface="Lato" panose="020F0502020204030203" pitchFamily="34" charset="0"/>
              </a:rPr>
              <a:t>Proses </a:t>
            </a:r>
            <a:r>
              <a:rPr lang="en-US" sz="4000" b="1" dirty="0" err="1">
                <a:latin typeface="Lato" panose="020F0502020204030203" pitchFamily="34" charset="0"/>
              </a:rPr>
              <a:t>Perancangan</a:t>
            </a:r>
            <a:endParaRPr lang="en-US" sz="4000" b="1" dirty="0">
              <a:latin typeface="Lato" panose="020F0502020204030203" pitchFamily="34" charset="0"/>
            </a:endParaRPr>
          </a:p>
        </p:txBody>
      </p:sp>
      <p:sp>
        <p:nvSpPr>
          <p:cNvPr id="108" name="Google Shape;1091;p70">
            <a:extLst>
              <a:ext uri="{FF2B5EF4-FFF2-40B4-BE49-F238E27FC236}">
                <a16:creationId xmlns:a16="http://schemas.microsoft.com/office/drawing/2014/main" id="{6EEC9DFC-A197-44AF-B1F8-62BCE33781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01750" y="1422036"/>
            <a:ext cx="94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9" name="Google Shape;1092;p70">
            <a:extLst>
              <a:ext uri="{FF2B5EF4-FFF2-40B4-BE49-F238E27FC236}">
                <a16:creationId xmlns:a16="http://schemas.microsoft.com/office/drawing/2014/main" id="{0C4A82CB-DD01-481F-B1E2-067D92FB9BAC}"/>
              </a:ext>
            </a:extLst>
          </p:cNvPr>
          <p:cNvSpPr txBox="1">
            <a:spLocks/>
          </p:cNvSpPr>
          <p:nvPr/>
        </p:nvSpPr>
        <p:spPr>
          <a:xfrm>
            <a:off x="2060100" y="3528400"/>
            <a:ext cx="5023800" cy="4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Gambaran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hasil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akhir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perancangan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sistem</a:t>
            </a:r>
            <a:endParaRPr lang="en-US" sz="1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4"/>
          <p:cNvSpPr txBox="1">
            <a:spLocks noGrp="1"/>
          </p:cNvSpPr>
          <p:nvPr>
            <p:ph type="title"/>
          </p:nvPr>
        </p:nvSpPr>
        <p:spPr>
          <a:xfrm>
            <a:off x="702900" y="542924"/>
            <a:ext cx="7738200" cy="990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905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 TAMPILAN ANTAR MUKA DALAM APLIKASI WEBSITE SISTEM PENJADWALAN KEGIATAN DAN MANAJEMEN FASILITAS KAMPUS</a:t>
            </a:r>
            <a:endParaRPr lang="en-US" sz="18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7" name="Google Shape;537;p54"/>
          <p:cNvSpPr txBox="1">
            <a:spLocks noGrp="1"/>
          </p:cNvSpPr>
          <p:nvPr>
            <p:ph type="body" idx="1"/>
          </p:nvPr>
        </p:nvSpPr>
        <p:spPr>
          <a:xfrm>
            <a:off x="702900" y="1772262"/>
            <a:ext cx="7738200" cy="1718189"/>
          </a:xfrm>
          <a:prstGeom prst="rect">
            <a:avLst/>
          </a:prstGeom>
        </p:spPr>
        <p:txBody>
          <a:bodyPr spcFirstLastPara="1" wrap="square" lIns="91425" tIns="91425" rIns="988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 Dummy Skripsi</a:t>
            </a:r>
            <a:r>
              <a:rPr lang="en" dirty="0">
                <a:solidFill>
                  <a:schemeClr val="dk1"/>
                </a:solidFill>
              </a:rPr>
              <a:t>: 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dirty="0"/>
              <a:t>Penjelasan Judul (Deskripsi, pokok permasalahan, dan tujuan).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Metode Penelitian, Metode Pengumpulan Data, Metode Perancangan.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Perancangan Aplikasi (sistem terdahulu &amp; sistem yang akan dikembangkan).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Gambaran hasil akhir dari website yang dibangun.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38" name="Google Shape;538;p54"/>
          <p:cNvSpPr txBox="1"/>
          <p:nvPr/>
        </p:nvSpPr>
        <p:spPr>
          <a:xfrm>
            <a:off x="754500" y="4298924"/>
            <a:ext cx="7686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Thanks for slidesgo.com for template powerpoint.</a:t>
            </a:r>
            <a:endParaRPr sz="12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78"/>
          <p:cNvSpPr/>
          <p:nvPr/>
        </p:nvSpPr>
        <p:spPr>
          <a:xfrm>
            <a:off x="1369614" y="1558377"/>
            <a:ext cx="2720848" cy="2455656"/>
          </a:xfrm>
          <a:custGeom>
            <a:avLst/>
            <a:gdLst/>
            <a:ahLst/>
            <a:cxnLst/>
            <a:rect l="l" t="t" r="r" b="b"/>
            <a:pathLst>
              <a:path w="64498" h="54146" extrusionOk="0">
                <a:moveTo>
                  <a:pt x="3684" y="1"/>
                </a:moveTo>
                <a:cubicBezTo>
                  <a:pt x="1648" y="1"/>
                  <a:pt x="0" y="1649"/>
                  <a:pt x="0" y="3665"/>
                </a:cubicBezTo>
                <a:lnTo>
                  <a:pt x="0" y="50463"/>
                </a:lnTo>
                <a:cubicBezTo>
                  <a:pt x="0" y="52498"/>
                  <a:pt x="1648" y="54146"/>
                  <a:pt x="3684" y="54146"/>
                </a:cubicBezTo>
                <a:lnTo>
                  <a:pt x="60834" y="54146"/>
                </a:lnTo>
                <a:cubicBezTo>
                  <a:pt x="62850" y="54146"/>
                  <a:pt x="64498" y="52498"/>
                  <a:pt x="64498" y="50463"/>
                </a:cubicBezTo>
                <a:lnTo>
                  <a:pt x="64498" y="3665"/>
                </a:lnTo>
                <a:cubicBezTo>
                  <a:pt x="64498" y="1649"/>
                  <a:pt x="62869" y="1"/>
                  <a:pt x="608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78"/>
          <p:cNvSpPr/>
          <p:nvPr/>
        </p:nvSpPr>
        <p:spPr>
          <a:xfrm>
            <a:off x="1312464" y="1504951"/>
            <a:ext cx="2720848" cy="2455656"/>
          </a:xfrm>
          <a:custGeom>
            <a:avLst/>
            <a:gdLst/>
            <a:ahLst/>
            <a:cxnLst/>
            <a:rect l="l" t="t" r="r" b="b"/>
            <a:pathLst>
              <a:path w="64498" h="54146" extrusionOk="0">
                <a:moveTo>
                  <a:pt x="3684" y="1"/>
                </a:moveTo>
                <a:cubicBezTo>
                  <a:pt x="1648" y="1"/>
                  <a:pt x="0" y="1649"/>
                  <a:pt x="0" y="3665"/>
                </a:cubicBezTo>
                <a:lnTo>
                  <a:pt x="0" y="50463"/>
                </a:lnTo>
                <a:cubicBezTo>
                  <a:pt x="0" y="52498"/>
                  <a:pt x="1648" y="54146"/>
                  <a:pt x="3684" y="54146"/>
                </a:cubicBezTo>
                <a:lnTo>
                  <a:pt x="60834" y="54146"/>
                </a:lnTo>
                <a:cubicBezTo>
                  <a:pt x="62850" y="54146"/>
                  <a:pt x="64498" y="52498"/>
                  <a:pt x="64498" y="50463"/>
                </a:cubicBezTo>
                <a:lnTo>
                  <a:pt x="64498" y="3665"/>
                </a:lnTo>
                <a:cubicBezTo>
                  <a:pt x="64498" y="1649"/>
                  <a:pt x="62869" y="1"/>
                  <a:pt x="608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78"/>
          <p:cNvSpPr/>
          <p:nvPr/>
        </p:nvSpPr>
        <p:spPr>
          <a:xfrm>
            <a:off x="1393625" y="1621263"/>
            <a:ext cx="112929" cy="109603"/>
          </a:xfrm>
          <a:custGeom>
            <a:avLst/>
            <a:gdLst/>
            <a:ahLst/>
            <a:cxnLst/>
            <a:rect l="l" t="t" r="r" b="b"/>
            <a:pathLst>
              <a:path w="2677" h="2677" extrusionOk="0">
                <a:moveTo>
                  <a:pt x="1338" y="1"/>
                </a:moveTo>
                <a:cubicBezTo>
                  <a:pt x="602" y="1"/>
                  <a:pt x="1" y="602"/>
                  <a:pt x="1" y="1338"/>
                </a:cubicBezTo>
                <a:cubicBezTo>
                  <a:pt x="1" y="2075"/>
                  <a:pt x="602" y="2676"/>
                  <a:pt x="1338" y="2676"/>
                </a:cubicBezTo>
                <a:cubicBezTo>
                  <a:pt x="2075" y="2676"/>
                  <a:pt x="2676" y="2075"/>
                  <a:pt x="2676" y="1338"/>
                </a:cubicBezTo>
                <a:cubicBezTo>
                  <a:pt x="2676" y="602"/>
                  <a:pt x="2075" y="1"/>
                  <a:pt x="13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78"/>
          <p:cNvSpPr/>
          <p:nvPr/>
        </p:nvSpPr>
        <p:spPr>
          <a:xfrm>
            <a:off x="1873701" y="1616500"/>
            <a:ext cx="112887" cy="109603"/>
          </a:xfrm>
          <a:custGeom>
            <a:avLst/>
            <a:gdLst/>
            <a:ahLst/>
            <a:cxnLst/>
            <a:rect l="l" t="t" r="r" b="b"/>
            <a:pathLst>
              <a:path w="2676" h="2677" extrusionOk="0">
                <a:moveTo>
                  <a:pt x="1338" y="1"/>
                </a:moveTo>
                <a:cubicBezTo>
                  <a:pt x="601" y="1"/>
                  <a:pt x="0" y="602"/>
                  <a:pt x="0" y="1338"/>
                </a:cubicBezTo>
                <a:cubicBezTo>
                  <a:pt x="0" y="2075"/>
                  <a:pt x="601" y="2676"/>
                  <a:pt x="1338" y="2676"/>
                </a:cubicBezTo>
                <a:cubicBezTo>
                  <a:pt x="2094" y="2676"/>
                  <a:pt x="2676" y="2075"/>
                  <a:pt x="2676" y="1338"/>
                </a:cubicBezTo>
                <a:cubicBezTo>
                  <a:pt x="2676" y="602"/>
                  <a:pt x="2094" y="1"/>
                  <a:pt x="13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78"/>
          <p:cNvSpPr/>
          <p:nvPr/>
        </p:nvSpPr>
        <p:spPr>
          <a:xfrm>
            <a:off x="2354578" y="1621263"/>
            <a:ext cx="112887" cy="109603"/>
          </a:xfrm>
          <a:custGeom>
            <a:avLst/>
            <a:gdLst/>
            <a:ahLst/>
            <a:cxnLst/>
            <a:rect l="l" t="t" r="r" b="b"/>
            <a:pathLst>
              <a:path w="2676" h="2677" extrusionOk="0">
                <a:moveTo>
                  <a:pt x="1338" y="1"/>
                </a:moveTo>
                <a:cubicBezTo>
                  <a:pt x="601" y="1"/>
                  <a:pt x="0" y="602"/>
                  <a:pt x="0" y="1338"/>
                </a:cubicBezTo>
                <a:cubicBezTo>
                  <a:pt x="0" y="2075"/>
                  <a:pt x="601" y="2676"/>
                  <a:pt x="1338" y="2676"/>
                </a:cubicBezTo>
                <a:cubicBezTo>
                  <a:pt x="2075" y="2676"/>
                  <a:pt x="2676" y="2075"/>
                  <a:pt x="2676" y="1338"/>
                </a:cubicBezTo>
                <a:cubicBezTo>
                  <a:pt x="2676" y="602"/>
                  <a:pt x="2075" y="1"/>
                  <a:pt x="13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78"/>
          <p:cNvSpPr/>
          <p:nvPr/>
        </p:nvSpPr>
        <p:spPr>
          <a:xfrm>
            <a:off x="2834611" y="1621263"/>
            <a:ext cx="112929" cy="109603"/>
          </a:xfrm>
          <a:custGeom>
            <a:avLst/>
            <a:gdLst/>
            <a:ahLst/>
            <a:cxnLst/>
            <a:rect l="l" t="t" r="r" b="b"/>
            <a:pathLst>
              <a:path w="2677" h="2677" extrusionOk="0">
                <a:moveTo>
                  <a:pt x="1339" y="1"/>
                </a:moveTo>
                <a:cubicBezTo>
                  <a:pt x="602" y="1"/>
                  <a:pt x="1" y="602"/>
                  <a:pt x="1" y="1338"/>
                </a:cubicBezTo>
                <a:cubicBezTo>
                  <a:pt x="1" y="2075"/>
                  <a:pt x="602" y="2676"/>
                  <a:pt x="1339" y="2676"/>
                </a:cubicBezTo>
                <a:cubicBezTo>
                  <a:pt x="2075" y="2676"/>
                  <a:pt x="2676" y="2075"/>
                  <a:pt x="2676" y="1338"/>
                </a:cubicBezTo>
                <a:cubicBezTo>
                  <a:pt x="2676" y="602"/>
                  <a:pt x="2075" y="1"/>
                  <a:pt x="13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78"/>
          <p:cNvSpPr/>
          <p:nvPr/>
        </p:nvSpPr>
        <p:spPr>
          <a:xfrm>
            <a:off x="3314686" y="1621263"/>
            <a:ext cx="112887" cy="109603"/>
          </a:xfrm>
          <a:custGeom>
            <a:avLst/>
            <a:gdLst/>
            <a:ahLst/>
            <a:cxnLst/>
            <a:rect l="l" t="t" r="r" b="b"/>
            <a:pathLst>
              <a:path w="2676" h="2677" extrusionOk="0">
                <a:moveTo>
                  <a:pt x="1338" y="1"/>
                </a:moveTo>
                <a:cubicBezTo>
                  <a:pt x="602" y="1"/>
                  <a:pt x="1" y="602"/>
                  <a:pt x="1" y="1338"/>
                </a:cubicBezTo>
                <a:cubicBezTo>
                  <a:pt x="1" y="2075"/>
                  <a:pt x="602" y="2676"/>
                  <a:pt x="1338" y="2676"/>
                </a:cubicBezTo>
                <a:cubicBezTo>
                  <a:pt x="2075" y="2676"/>
                  <a:pt x="2676" y="2075"/>
                  <a:pt x="2676" y="1338"/>
                </a:cubicBezTo>
                <a:cubicBezTo>
                  <a:pt x="2676" y="602"/>
                  <a:pt x="2075" y="1"/>
                  <a:pt x="13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78"/>
          <p:cNvSpPr/>
          <p:nvPr/>
        </p:nvSpPr>
        <p:spPr>
          <a:xfrm>
            <a:off x="3795563" y="1621263"/>
            <a:ext cx="112887" cy="109603"/>
          </a:xfrm>
          <a:custGeom>
            <a:avLst/>
            <a:gdLst/>
            <a:ahLst/>
            <a:cxnLst/>
            <a:rect l="l" t="t" r="r" b="b"/>
            <a:pathLst>
              <a:path w="2676" h="2677" extrusionOk="0">
                <a:moveTo>
                  <a:pt x="1338" y="1"/>
                </a:moveTo>
                <a:cubicBezTo>
                  <a:pt x="582" y="1"/>
                  <a:pt x="1" y="602"/>
                  <a:pt x="1" y="1338"/>
                </a:cubicBezTo>
                <a:cubicBezTo>
                  <a:pt x="1" y="2075"/>
                  <a:pt x="582" y="2676"/>
                  <a:pt x="1338" y="2676"/>
                </a:cubicBezTo>
                <a:cubicBezTo>
                  <a:pt x="2075" y="2676"/>
                  <a:pt x="2676" y="2075"/>
                  <a:pt x="2676" y="1338"/>
                </a:cubicBezTo>
                <a:cubicBezTo>
                  <a:pt x="2676" y="602"/>
                  <a:pt x="2075" y="1"/>
                  <a:pt x="13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78"/>
          <p:cNvSpPr/>
          <p:nvPr/>
        </p:nvSpPr>
        <p:spPr>
          <a:xfrm>
            <a:off x="1450050" y="1571900"/>
            <a:ext cx="42" cy="247699"/>
          </a:xfrm>
          <a:custGeom>
            <a:avLst/>
            <a:gdLst/>
            <a:ahLst/>
            <a:cxnLst/>
            <a:rect l="l" t="t" r="r" b="b"/>
            <a:pathLst>
              <a:path w="1" h="6282" fill="none" extrusionOk="0">
                <a:moveTo>
                  <a:pt x="0" y="6281"/>
                </a:moveTo>
                <a:lnTo>
                  <a:pt x="0" y="0"/>
                </a:lnTo>
              </a:path>
            </a:pathLst>
          </a:custGeom>
          <a:solidFill>
            <a:schemeClr val="accent4"/>
          </a:solidFill>
          <a:ln w="76200" cap="rnd" cmpd="sng">
            <a:solidFill>
              <a:schemeClr val="accent4"/>
            </a:solidFill>
            <a:prstDash val="solid"/>
            <a:miter lim="193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78"/>
          <p:cNvSpPr/>
          <p:nvPr/>
        </p:nvSpPr>
        <p:spPr>
          <a:xfrm>
            <a:off x="1930130" y="1571900"/>
            <a:ext cx="42" cy="247699"/>
          </a:xfrm>
          <a:custGeom>
            <a:avLst/>
            <a:gdLst/>
            <a:ahLst/>
            <a:cxnLst/>
            <a:rect l="l" t="t" r="r" b="b"/>
            <a:pathLst>
              <a:path w="1" h="6282" fill="none" extrusionOk="0">
                <a:moveTo>
                  <a:pt x="0" y="6281"/>
                </a:moveTo>
                <a:lnTo>
                  <a:pt x="0" y="0"/>
                </a:lnTo>
              </a:path>
            </a:pathLst>
          </a:custGeom>
          <a:solidFill>
            <a:schemeClr val="accent4"/>
          </a:solidFill>
          <a:ln w="76200" cap="rnd" cmpd="sng">
            <a:solidFill>
              <a:schemeClr val="accent4"/>
            </a:solidFill>
            <a:prstDash val="solid"/>
            <a:miter lim="193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78"/>
          <p:cNvSpPr/>
          <p:nvPr/>
        </p:nvSpPr>
        <p:spPr>
          <a:xfrm>
            <a:off x="2410969" y="1571900"/>
            <a:ext cx="42" cy="247699"/>
          </a:xfrm>
          <a:custGeom>
            <a:avLst/>
            <a:gdLst/>
            <a:ahLst/>
            <a:cxnLst/>
            <a:rect l="l" t="t" r="r" b="b"/>
            <a:pathLst>
              <a:path w="1" h="6282" fill="none" extrusionOk="0">
                <a:moveTo>
                  <a:pt x="1" y="6281"/>
                </a:moveTo>
                <a:lnTo>
                  <a:pt x="1" y="0"/>
                </a:lnTo>
              </a:path>
            </a:pathLst>
          </a:custGeom>
          <a:solidFill>
            <a:schemeClr val="accent4"/>
          </a:solidFill>
          <a:ln w="76200" cap="rnd" cmpd="sng">
            <a:solidFill>
              <a:schemeClr val="accent4"/>
            </a:solidFill>
            <a:prstDash val="solid"/>
            <a:miter lim="193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78"/>
          <p:cNvSpPr/>
          <p:nvPr/>
        </p:nvSpPr>
        <p:spPr>
          <a:xfrm>
            <a:off x="3371127" y="1571900"/>
            <a:ext cx="42" cy="247699"/>
          </a:xfrm>
          <a:custGeom>
            <a:avLst/>
            <a:gdLst/>
            <a:ahLst/>
            <a:cxnLst/>
            <a:rect l="l" t="t" r="r" b="b"/>
            <a:pathLst>
              <a:path w="1" h="6282" fill="none" extrusionOk="0">
                <a:moveTo>
                  <a:pt x="0" y="6281"/>
                </a:moveTo>
                <a:lnTo>
                  <a:pt x="0" y="0"/>
                </a:lnTo>
              </a:path>
            </a:pathLst>
          </a:custGeom>
          <a:solidFill>
            <a:schemeClr val="accent4"/>
          </a:solidFill>
          <a:ln w="76200" cap="rnd" cmpd="sng">
            <a:solidFill>
              <a:schemeClr val="accent4"/>
            </a:solidFill>
            <a:prstDash val="solid"/>
            <a:miter lim="193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78"/>
          <p:cNvSpPr/>
          <p:nvPr/>
        </p:nvSpPr>
        <p:spPr>
          <a:xfrm>
            <a:off x="3852008" y="1571900"/>
            <a:ext cx="42" cy="247699"/>
          </a:xfrm>
          <a:custGeom>
            <a:avLst/>
            <a:gdLst/>
            <a:ahLst/>
            <a:cxnLst/>
            <a:rect l="l" t="t" r="r" b="b"/>
            <a:pathLst>
              <a:path w="1" h="6282" fill="none" extrusionOk="0">
                <a:moveTo>
                  <a:pt x="0" y="6281"/>
                </a:moveTo>
                <a:lnTo>
                  <a:pt x="0" y="0"/>
                </a:lnTo>
              </a:path>
            </a:pathLst>
          </a:custGeom>
          <a:solidFill>
            <a:schemeClr val="accent4"/>
          </a:solidFill>
          <a:ln w="76200" cap="rnd" cmpd="sng">
            <a:solidFill>
              <a:schemeClr val="accent4"/>
            </a:solidFill>
            <a:prstDash val="solid"/>
            <a:miter lim="193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78"/>
          <p:cNvSpPr/>
          <p:nvPr/>
        </p:nvSpPr>
        <p:spPr>
          <a:xfrm>
            <a:off x="2891048" y="1571900"/>
            <a:ext cx="42" cy="247699"/>
          </a:xfrm>
          <a:custGeom>
            <a:avLst/>
            <a:gdLst/>
            <a:ahLst/>
            <a:cxnLst/>
            <a:rect l="l" t="t" r="r" b="b"/>
            <a:pathLst>
              <a:path w="1" h="6282" fill="none" extrusionOk="0">
                <a:moveTo>
                  <a:pt x="1" y="6281"/>
                </a:moveTo>
                <a:lnTo>
                  <a:pt x="1" y="0"/>
                </a:lnTo>
              </a:path>
            </a:pathLst>
          </a:custGeom>
          <a:solidFill>
            <a:schemeClr val="accent4"/>
          </a:solidFill>
          <a:ln w="76200" cap="rnd" cmpd="sng">
            <a:solidFill>
              <a:schemeClr val="accent4"/>
            </a:solidFill>
            <a:prstDash val="solid"/>
            <a:miter lim="193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78"/>
          <p:cNvSpPr txBox="1">
            <a:spLocks noGrp="1"/>
          </p:cNvSpPr>
          <p:nvPr>
            <p:ph type="title"/>
          </p:nvPr>
        </p:nvSpPr>
        <p:spPr>
          <a:xfrm>
            <a:off x="715800" y="542925"/>
            <a:ext cx="771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Proses Perancangan Interface</a:t>
            </a:r>
            <a:endParaRPr dirty="0"/>
          </a:p>
        </p:txBody>
      </p:sp>
      <p:sp>
        <p:nvSpPr>
          <p:cNvPr id="1615" name="Google Shape;1615;p78"/>
          <p:cNvSpPr txBox="1"/>
          <p:nvPr/>
        </p:nvSpPr>
        <p:spPr>
          <a:xfrm>
            <a:off x="1454900" y="2263875"/>
            <a:ext cx="23841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Menggambarkan</a:t>
            </a:r>
            <a:r>
              <a:rPr lang="en-US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sampel</a:t>
            </a:r>
            <a:r>
              <a:rPr lang="en-US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atau </a:t>
            </a:r>
            <a:r>
              <a:rPr lang="en-US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rancangan</a:t>
            </a:r>
            <a:r>
              <a:rPr lang="en-US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interface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Dibuat oleh Team UI / UX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6" name="Google Shape;1616;p78"/>
          <p:cNvSpPr txBox="1"/>
          <p:nvPr/>
        </p:nvSpPr>
        <p:spPr>
          <a:xfrm>
            <a:off x="1986588" y="1890550"/>
            <a:ext cx="1224362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Prototype</a:t>
            </a:r>
            <a:endParaRPr sz="20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7" name="Google Shape;1617;p78"/>
          <p:cNvSpPr/>
          <p:nvPr/>
        </p:nvSpPr>
        <p:spPr>
          <a:xfrm>
            <a:off x="1281638" y="4257675"/>
            <a:ext cx="27825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78"/>
          <p:cNvSpPr txBox="1"/>
          <p:nvPr/>
        </p:nvSpPr>
        <p:spPr>
          <a:xfrm>
            <a:off x="2134838" y="4257575"/>
            <a:ext cx="10761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Designer</a:t>
            </a:r>
            <a:endParaRPr sz="20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9" name="Google Shape;1619;p78"/>
          <p:cNvSpPr/>
          <p:nvPr/>
        </p:nvSpPr>
        <p:spPr>
          <a:xfrm>
            <a:off x="-626754" y="3496813"/>
            <a:ext cx="49" cy="4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2A5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78"/>
          <p:cNvSpPr/>
          <p:nvPr/>
        </p:nvSpPr>
        <p:spPr>
          <a:xfrm>
            <a:off x="-633352" y="3460134"/>
            <a:ext cx="13245" cy="49"/>
          </a:xfrm>
          <a:custGeom>
            <a:avLst/>
            <a:gdLst/>
            <a:ahLst/>
            <a:cxnLst/>
            <a:rect l="l" t="t" r="r" b="b"/>
            <a:pathLst>
              <a:path w="273" h="1" extrusionOk="0">
                <a:moveTo>
                  <a:pt x="1" y="1"/>
                </a:moveTo>
                <a:cubicBezTo>
                  <a:pt x="59" y="1"/>
                  <a:pt x="98" y="1"/>
                  <a:pt x="137" y="1"/>
                </a:cubicBezTo>
                <a:cubicBezTo>
                  <a:pt x="195" y="1"/>
                  <a:pt x="233" y="1"/>
                  <a:pt x="272" y="1"/>
                </a:cubicBezTo>
              </a:path>
            </a:pathLst>
          </a:custGeom>
          <a:solidFill>
            <a:srgbClr val="2A5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78"/>
          <p:cNvSpPr/>
          <p:nvPr/>
        </p:nvSpPr>
        <p:spPr>
          <a:xfrm>
            <a:off x="-626754" y="3142247"/>
            <a:ext cx="49" cy="4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2A5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78"/>
          <p:cNvSpPr/>
          <p:nvPr/>
        </p:nvSpPr>
        <p:spPr>
          <a:xfrm>
            <a:off x="-687886" y="3435681"/>
            <a:ext cx="49" cy="4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78"/>
          <p:cNvSpPr/>
          <p:nvPr/>
        </p:nvSpPr>
        <p:spPr>
          <a:xfrm>
            <a:off x="-687886" y="3081115"/>
            <a:ext cx="49" cy="4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4" name="Google Shape;1624;p78"/>
          <p:cNvGrpSpPr/>
          <p:nvPr/>
        </p:nvGrpSpPr>
        <p:grpSpPr>
          <a:xfrm>
            <a:off x="5084364" y="1419500"/>
            <a:ext cx="2777998" cy="2594533"/>
            <a:chOff x="5097526" y="1571900"/>
            <a:chExt cx="2777998" cy="2594533"/>
          </a:xfrm>
        </p:grpSpPr>
        <p:sp>
          <p:nvSpPr>
            <p:cNvPr id="1625" name="Google Shape;1625;p78"/>
            <p:cNvSpPr/>
            <p:nvPr/>
          </p:nvSpPr>
          <p:spPr>
            <a:xfrm>
              <a:off x="5154676" y="1710777"/>
              <a:ext cx="2720848" cy="2455656"/>
            </a:xfrm>
            <a:custGeom>
              <a:avLst/>
              <a:gdLst/>
              <a:ahLst/>
              <a:cxnLst/>
              <a:rect l="l" t="t" r="r" b="b"/>
              <a:pathLst>
                <a:path w="64498" h="54146" extrusionOk="0">
                  <a:moveTo>
                    <a:pt x="3684" y="1"/>
                  </a:moveTo>
                  <a:cubicBezTo>
                    <a:pt x="1648" y="1"/>
                    <a:pt x="0" y="1649"/>
                    <a:pt x="0" y="3665"/>
                  </a:cubicBezTo>
                  <a:lnTo>
                    <a:pt x="0" y="50463"/>
                  </a:lnTo>
                  <a:cubicBezTo>
                    <a:pt x="0" y="52498"/>
                    <a:pt x="1648" y="54146"/>
                    <a:pt x="3684" y="54146"/>
                  </a:cubicBezTo>
                  <a:lnTo>
                    <a:pt x="60834" y="54146"/>
                  </a:lnTo>
                  <a:cubicBezTo>
                    <a:pt x="62850" y="54146"/>
                    <a:pt x="64498" y="52498"/>
                    <a:pt x="64498" y="50463"/>
                  </a:cubicBezTo>
                  <a:lnTo>
                    <a:pt x="64498" y="3665"/>
                  </a:lnTo>
                  <a:cubicBezTo>
                    <a:pt x="64498" y="1649"/>
                    <a:pt x="62869" y="1"/>
                    <a:pt x="60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8"/>
            <p:cNvSpPr/>
            <p:nvPr/>
          </p:nvSpPr>
          <p:spPr>
            <a:xfrm>
              <a:off x="5097526" y="1657351"/>
              <a:ext cx="2720848" cy="2455656"/>
            </a:xfrm>
            <a:custGeom>
              <a:avLst/>
              <a:gdLst/>
              <a:ahLst/>
              <a:cxnLst/>
              <a:rect l="l" t="t" r="r" b="b"/>
              <a:pathLst>
                <a:path w="64498" h="54146" extrusionOk="0">
                  <a:moveTo>
                    <a:pt x="3684" y="1"/>
                  </a:moveTo>
                  <a:cubicBezTo>
                    <a:pt x="1648" y="1"/>
                    <a:pt x="0" y="1649"/>
                    <a:pt x="0" y="3665"/>
                  </a:cubicBezTo>
                  <a:lnTo>
                    <a:pt x="0" y="50463"/>
                  </a:lnTo>
                  <a:cubicBezTo>
                    <a:pt x="0" y="52498"/>
                    <a:pt x="1648" y="54146"/>
                    <a:pt x="3684" y="54146"/>
                  </a:cubicBezTo>
                  <a:lnTo>
                    <a:pt x="60834" y="54146"/>
                  </a:lnTo>
                  <a:cubicBezTo>
                    <a:pt x="62850" y="54146"/>
                    <a:pt x="64498" y="52498"/>
                    <a:pt x="64498" y="50463"/>
                  </a:cubicBezTo>
                  <a:lnTo>
                    <a:pt x="64498" y="3665"/>
                  </a:lnTo>
                  <a:cubicBezTo>
                    <a:pt x="64498" y="1649"/>
                    <a:pt x="62869" y="1"/>
                    <a:pt x="60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8"/>
            <p:cNvSpPr/>
            <p:nvPr/>
          </p:nvSpPr>
          <p:spPr>
            <a:xfrm>
              <a:off x="5178688" y="1773663"/>
              <a:ext cx="112929" cy="109603"/>
            </a:xfrm>
            <a:custGeom>
              <a:avLst/>
              <a:gdLst/>
              <a:ahLst/>
              <a:cxnLst/>
              <a:rect l="l" t="t" r="r" b="b"/>
              <a:pathLst>
                <a:path w="2677" h="2677" extrusionOk="0">
                  <a:moveTo>
                    <a:pt x="1338" y="1"/>
                  </a:moveTo>
                  <a:cubicBezTo>
                    <a:pt x="602" y="1"/>
                    <a:pt x="1" y="602"/>
                    <a:pt x="1" y="1338"/>
                  </a:cubicBezTo>
                  <a:cubicBezTo>
                    <a:pt x="1" y="2075"/>
                    <a:pt x="602" y="2676"/>
                    <a:pt x="1338" y="2676"/>
                  </a:cubicBezTo>
                  <a:cubicBezTo>
                    <a:pt x="2075" y="2676"/>
                    <a:pt x="2676" y="2075"/>
                    <a:pt x="2676" y="1338"/>
                  </a:cubicBezTo>
                  <a:cubicBezTo>
                    <a:pt x="2676" y="602"/>
                    <a:pt x="2075" y="1"/>
                    <a:pt x="1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8"/>
            <p:cNvSpPr/>
            <p:nvPr/>
          </p:nvSpPr>
          <p:spPr>
            <a:xfrm>
              <a:off x="5658763" y="1768900"/>
              <a:ext cx="112887" cy="109603"/>
            </a:xfrm>
            <a:custGeom>
              <a:avLst/>
              <a:gdLst/>
              <a:ahLst/>
              <a:cxnLst/>
              <a:rect l="l" t="t" r="r" b="b"/>
              <a:pathLst>
                <a:path w="2676" h="2677" extrusionOk="0">
                  <a:moveTo>
                    <a:pt x="1338" y="1"/>
                  </a:moveTo>
                  <a:cubicBezTo>
                    <a:pt x="601" y="1"/>
                    <a:pt x="0" y="602"/>
                    <a:pt x="0" y="1338"/>
                  </a:cubicBezTo>
                  <a:cubicBezTo>
                    <a:pt x="0" y="2075"/>
                    <a:pt x="601" y="2676"/>
                    <a:pt x="1338" y="2676"/>
                  </a:cubicBezTo>
                  <a:cubicBezTo>
                    <a:pt x="2094" y="2676"/>
                    <a:pt x="2676" y="2075"/>
                    <a:pt x="2676" y="1338"/>
                  </a:cubicBezTo>
                  <a:cubicBezTo>
                    <a:pt x="2676" y="602"/>
                    <a:pt x="2094" y="1"/>
                    <a:pt x="1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8"/>
            <p:cNvSpPr/>
            <p:nvPr/>
          </p:nvSpPr>
          <p:spPr>
            <a:xfrm>
              <a:off x="6139640" y="1773663"/>
              <a:ext cx="112887" cy="109603"/>
            </a:xfrm>
            <a:custGeom>
              <a:avLst/>
              <a:gdLst/>
              <a:ahLst/>
              <a:cxnLst/>
              <a:rect l="l" t="t" r="r" b="b"/>
              <a:pathLst>
                <a:path w="2676" h="2677" extrusionOk="0">
                  <a:moveTo>
                    <a:pt x="1338" y="1"/>
                  </a:moveTo>
                  <a:cubicBezTo>
                    <a:pt x="601" y="1"/>
                    <a:pt x="0" y="602"/>
                    <a:pt x="0" y="1338"/>
                  </a:cubicBezTo>
                  <a:cubicBezTo>
                    <a:pt x="0" y="2075"/>
                    <a:pt x="601" y="2676"/>
                    <a:pt x="1338" y="2676"/>
                  </a:cubicBezTo>
                  <a:cubicBezTo>
                    <a:pt x="2075" y="2676"/>
                    <a:pt x="2676" y="2075"/>
                    <a:pt x="2676" y="1338"/>
                  </a:cubicBezTo>
                  <a:cubicBezTo>
                    <a:pt x="2676" y="602"/>
                    <a:pt x="2075" y="1"/>
                    <a:pt x="1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8"/>
            <p:cNvSpPr/>
            <p:nvPr/>
          </p:nvSpPr>
          <p:spPr>
            <a:xfrm>
              <a:off x="6619673" y="1773663"/>
              <a:ext cx="112929" cy="109603"/>
            </a:xfrm>
            <a:custGeom>
              <a:avLst/>
              <a:gdLst/>
              <a:ahLst/>
              <a:cxnLst/>
              <a:rect l="l" t="t" r="r" b="b"/>
              <a:pathLst>
                <a:path w="2677" h="2677" extrusionOk="0">
                  <a:moveTo>
                    <a:pt x="1339" y="1"/>
                  </a:moveTo>
                  <a:cubicBezTo>
                    <a:pt x="602" y="1"/>
                    <a:pt x="1" y="602"/>
                    <a:pt x="1" y="1338"/>
                  </a:cubicBezTo>
                  <a:cubicBezTo>
                    <a:pt x="1" y="2075"/>
                    <a:pt x="602" y="2676"/>
                    <a:pt x="1339" y="2676"/>
                  </a:cubicBezTo>
                  <a:cubicBezTo>
                    <a:pt x="2075" y="2676"/>
                    <a:pt x="2676" y="2075"/>
                    <a:pt x="2676" y="1338"/>
                  </a:cubicBezTo>
                  <a:cubicBezTo>
                    <a:pt x="2676" y="602"/>
                    <a:pt x="2075" y="1"/>
                    <a:pt x="1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8"/>
            <p:cNvSpPr/>
            <p:nvPr/>
          </p:nvSpPr>
          <p:spPr>
            <a:xfrm>
              <a:off x="7099748" y="1773663"/>
              <a:ext cx="112887" cy="109603"/>
            </a:xfrm>
            <a:custGeom>
              <a:avLst/>
              <a:gdLst/>
              <a:ahLst/>
              <a:cxnLst/>
              <a:rect l="l" t="t" r="r" b="b"/>
              <a:pathLst>
                <a:path w="2676" h="2677" extrusionOk="0">
                  <a:moveTo>
                    <a:pt x="1338" y="1"/>
                  </a:moveTo>
                  <a:cubicBezTo>
                    <a:pt x="602" y="1"/>
                    <a:pt x="1" y="602"/>
                    <a:pt x="1" y="1338"/>
                  </a:cubicBezTo>
                  <a:cubicBezTo>
                    <a:pt x="1" y="2075"/>
                    <a:pt x="602" y="2676"/>
                    <a:pt x="1338" y="2676"/>
                  </a:cubicBezTo>
                  <a:cubicBezTo>
                    <a:pt x="2075" y="2676"/>
                    <a:pt x="2676" y="2075"/>
                    <a:pt x="2676" y="1338"/>
                  </a:cubicBezTo>
                  <a:cubicBezTo>
                    <a:pt x="2676" y="602"/>
                    <a:pt x="2075" y="1"/>
                    <a:pt x="1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8"/>
            <p:cNvSpPr/>
            <p:nvPr/>
          </p:nvSpPr>
          <p:spPr>
            <a:xfrm>
              <a:off x="7580625" y="1773663"/>
              <a:ext cx="112887" cy="109603"/>
            </a:xfrm>
            <a:custGeom>
              <a:avLst/>
              <a:gdLst/>
              <a:ahLst/>
              <a:cxnLst/>
              <a:rect l="l" t="t" r="r" b="b"/>
              <a:pathLst>
                <a:path w="2676" h="2677" extrusionOk="0">
                  <a:moveTo>
                    <a:pt x="1338" y="1"/>
                  </a:moveTo>
                  <a:cubicBezTo>
                    <a:pt x="582" y="1"/>
                    <a:pt x="1" y="602"/>
                    <a:pt x="1" y="1338"/>
                  </a:cubicBezTo>
                  <a:cubicBezTo>
                    <a:pt x="1" y="2075"/>
                    <a:pt x="582" y="2676"/>
                    <a:pt x="1338" y="2676"/>
                  </a:cubicBezTo>
                  <a:cubicBezTo>
                    <a:pt x="2075" y="2676"/>
                    <a:pt x="2676" y="2075"/>
                    <a:pt x="2676" y="1338"/>
                  </a:cubicBezTo>
                  <a:cubicBezTo>
                    <a:pt x="2676" y="602"/>
                    <a:pt x="2075" y="1"/>
                    <a:pt x="1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8"/>
            <p:cNvSpPr/>
            <p:nvPr/>
          </p:nvSpPr>
          <p:spPr>
            <a:xfrm>
              <a:off x="5235113" y="1571900"/>
              <a:ext cx="42" cy="247699"/>
            </a:xfrm>
            <a:custGeom>
              <a:avLst/>
              <a:gdLst/>
              <a:ahLst/>
              <a:cxnLst/>
              <a:rect l="l" t="t" r="r" b="b"/>
              <a:pathLst>
                <a:path w="1" h="6282" fill="none" extrusionOk="0">
                  <a:moveTo>
                    <a:pt x="0" y="6281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76200" cap="rnd" cmpd="sng">
              <a:solidFill>
                <a:schemeClr val="accent4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8"/>
            <p:cNvSpPr/>
            <p:nvPr/>
          </p:nvSpPr>
          <p:spPr>
            <a:xfrm>
              <a:off x="5715192" y="1571900"/>
              <a:ext cx="42" cy="247699"/>
            </a:xfrm>
            <a:custGeom>
              <a:avLst/>
              <a:gdLst/>
              <a:ahLst/>
              <a:cxnLst/>
              <a:rect l="l" t="t" r="r" b="b"/>
              <a:pathLst>
                <a:path w="1" h="6282" fill="none" extrusionOk="0">
                  <a:moveTo>
                    <a:pt x="0" y="6281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76200" cap="rnd" cmpd="sng">
              <a:solidFill>
                <a:schemeClr val="accent4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8"/>
            <p:cNvSpPr/>
            <p:nvPr/>
          </p:nvSpPr>
          <p:spPr>
            <a:xfrm>
              <a:off x="6196031" y="1571900"/>
              <a:ext cx="42" cy="247699"/>
            </a:xfrm>
            <a:custGeom>
              <a:avLst/>
              <a:gdLst/>
              <a:ahLst/>
              <a:cxnLst/>
              <a:rect l="l" t="t" r="r" b="b"/>
              <a:pathLst>
                <a:path w="1" h="6282" fill="none" extrusionOk="0">
                  <a:moveTo>
                    <a:pt x="1" y="6281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76200" cap="rnd" cmpd="sng">
              <a:solidFill>
                <a:schemeClr val="accent4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8"/>
            <p:cNvSpPr/>
            <p:nvPr/>
          </p:nvSpPr>
          <p:spPr>
            <a:xfrm>
              <a:off x="7156189" y="1571900"/>
              <a:ext cx="42" cy="247699"/>
            </a:xfrm>
            <a:custGeom>
              <a:avLst/>
              <a:gdLst/>
              <a:ahLst/>
              <a:cxnLst/>
              <a:rect l="l" t="t" r="r" b="b"/>
              <a:pathLst>
                <a:path w="1" h="6282" fill="none" extrusionOk="0">
                  <a:moveTo>
                    <a:pt x="0" y="6281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76200" cap="rnd" cmpd="sng">
              <a:solidFill>
                <a:schemeClr val="accent4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8"/>
            <p:cNvSpPr/>
            <p:nvPr/>
          </p:nvSpPr>
          <p:spPr>
            <a:xfrm>
              <a:off x="7637070" y="1571900"/>
              <a:ext cx="42" cy="247699"/>
            </a:xfrm>
            <a:custGeom>
              <a:avLst/>
              <a:gdLst/>
              <a:ahLst/>
              <a:cxnLst/>
              <a:rect l="l" t="t" r="r" b="b"/>
              <a:pathLst>
                <a:path w="1" h="6282" fill="none" extrusionOk="0">
                  <a:moveTo>
                    <a:pt x="0" y="6281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76200" cap="rnd" cmpd="sng">
              <a:solidFill>
                <a:schemeClr val="accent4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8"/>
            <p:cNvSpPr/>
            <p:nvPr/>
          </p:nvSpPr>
          <p:spPr>
            <a:xfrm>
              <a:off x="6676110" y="1571900"/>
              <a:ext cx="42" cy="247699"/>
            </a:xfrm>
            <a:custGeom>
              <a:avLst/>
              <a:gdLst/>
              <a:ahLst/>
              <a:cxnLst/>
              <a:rect l="l" t="t" r="r" b="b"/>
              <a:pathLst>
                <a:path w="1" h="6282" fill="none" extrusionOk="0">
                  <a:moveTo>
                    <a:pt x="1" y="6281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76200" cap="rnd" cmpd="sng">
              <a:solidFill>
                <a:schemeClr val="accent4"/>
              </a:solidFill>
              <a:prstDash val="solid"/>
              <a:miter lim="193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9" name="Google Shape;1639;p78"/>
          <p:cNvSpPr txBox="1"/>
          <p:nvPr/>
        </p:nvSpPr>
        <p:spPr>
          <a:xfrm>
            <a:off x="5226800" y="2263875"/>
            <a:ext cx="2384100" cy="15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Merancang</a:t>
            </a:r>
            <a:r>
              <a:rPr lang="en-US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tampilan</a:t>
            </a:r>
            <a:r>
              <a:rPr lang="en-US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US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prototype ke dalam </a:t>
            </a:r>
            <a:r>
              <a:rPr lang="en-US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sebuah</a:t>
            </a:r>
            <a:r>
              <a:rPr lang="en-US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code program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Dibuat oleh Team Front End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0" name="Google Shape;1640;p78"/>
          <p:cNvSpPr txBox="1"/>
          <p:nvPr/>
        </p:nvSpPr>
        <p:spPr>
          <a:xfrm>
            <a:off x="5758489" y="1890550"/>
            <a:ext cx="1440984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 End</a:t>
            </a:r>
            <a:endParaRPr sz="20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1" name="Google Shape;1641;p78"/>
          <p:cNvSpPr/>
          <p:nvPr/>
        </p:nvSpPr>
        <p:spPr>
          <a:xfrm>
            <a:off x="5053538" y="4257675"/>
            <a:ext cx="2782500" cy="34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78"/>
          <p:cNvSpPr txBox="1"/>
          <p:nvPr/>
        </p:nvSpPr>
        <p:spPr>
          <a:xfrm>
            <a:off x="5353050" y="4257575"/>
            <a:ext cx="225785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Programmer</a:t>
            </a:r>
            <a:endParaRPr sz="20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80"/>
          <p:cNvSpPr txBox="1">
            <a:spLocks noGrp="1"/>
          </p:cNvSpPr>
          <p:nvPr>
            <p:ph type="title"/>
          </p:nvPr>
        </p:nvSpPr>
        <p:spPr>
          <a:xfrm flipH="1">
            <a:off x="2067322" y="900578"/>
            <a:ext cx="5009356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Landing Page Wireframe / Prototype</a:t>
            </a:r>
            <a:endParaRPr dirty="0"/>
          </a:p>
        </p:txBody>
      </p:sp>
      <p:sp>
        <p:nvSpPr>
          <p:cNvPr id="1661" name="Google Shape;1661;p80"/>
          <p:cNvSpPr txBox="1">
            <a:spLocks noGrp="1"/>
          </p:cNvSpPr>
          <p:nvPr>
            <p:ph type="title" idx="2"/>
          </p:nvPr>
        </p:nvSpPr>
        <p:spPr>
          <a:xfrm flipH="1">
            <a:off x="2067322" y="1080548"/>
            <a:ext cx="5078618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Berikut ini adalah wireframe pada halaman landing page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8783A-2947-457F-808A-336D8A7D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22" y="1761848"/>
            <a:ext cx="4731133" cy="35152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80"/>
          <p:cNvSpPr txBox="1">
            <a:spLocks noGrp="1"/>
          </p:cNvSpPr>
          <p:nvPr>
            <p:ph type="title"/>
          </p:nvPr>
        </p:nvSpPr>
        <p:spPr>
          <a:xfrm flipH="1">
            <a:off x="2117342" y="695125"/>
            <a:ext cx="4164284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Landing Page Website</a:t>
            </a:r>
            <a:endParaRPr dirty="0"/>
          </a:p>
        </p:txBody>
      </p:sp>
      <p:sp>
        <p:nvSpPr>
          <p:cNvPr id="1661" name="Google Shape;1661;p80"/>
          <p:cNvSpPr txBox="1">
            <a:spLocks noGrp="1"/>
          </p:cNvSpPr>
          <p:nvPr>
            <p:ph type="title" idx="2"/>
          </p:nvPr>
        </p:nvSpPr>
        <p:spPr>
          <a:xfrm flipH="1">
            <a:off x="2111409" y="919225"/>
            <a:ext cx="4433159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Berikut adalah tampilan landing page website</a:t>
            </a:r>
            <a:endParaRPr dirty="0"/>
          </a:p>
        </p:txBody>
      </p:sp>
      <p:grpSp>
        <p:nvGrpSpPr>
          <p:cNvPr id="1662" name="Google Shape;1662;p80"/>
          <p:cNvGrpSpPr/>
          <p:nvPr/>
        </p:nvGrpSpPr>
        <p:grpSpPr>
          <a:xfrm>
            <a:off x="1366977" y="1684775"/>
            <a:ext cx="6647470" cy="3758593"/>
            <a:chOff x="5138315" y="929700"/>
            <a:chExt cx="2388300" cy="3284100"/>
          </a:xfrm>
        </p:grpSpPr>
        <p:sp>
          <p:nvSpPr>
            <p:cNvPr id="1663" name="Google Shape;1663;p80"/>
            <p:cNvSpPr/>
            <p:nvPr/>
          </p:nvSpPr>
          <p:spPr>
            <a:xfrm flipH="1">
              <a:off x="5138315" y="929700"/>
              <a:ext cx="2388300" cy="3284100"/>
            </a:xfrm>
            <a:prstGeom prst="roundRect">
              <a:avLst>
                <a:gd name="adj" fmla="val 4846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4" name="Google Shape;1664;p80"/>
            <p:cNvSpPr/>
            <p:nvPr/>
          </p:nvSpPr>
          <p:spPr>
            <a:xfrm flipH="1">
              <a:off x="5313342" y="1124678"/>
              <a:ext cx="2038200" cy="2909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0"/>
            <p:cNvSpPr/>
            <p:nvPr/>
          </p:nvSpPr>
          <p:spPr>
            <a:xfrm flipH="1">
              <a:off x="6250259" y="4067475"/>
              <a:ext cx="164400" cy="975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9193C11-C0B1-4E79-9FB1-A1DED6090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842" y="1860358"/>
            <a:ext cx="3030998" cy="7826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C504C2-9640-43F7-9061-D20664EA3A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213"/>
          <a:stretch/>
        </p:blipFill>
        <p:spPr>
          <a:xfrm>
            <a:off x="4746025" y="1853653"/>
            <a:ext cx="3030998" cy="467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3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81"/>
          <p:cNvSpPr txBox="1">
            <a:spLocks noGrp="1"/>
          </p:cNvSpPr>
          <p:nvPr>
            <p:ph type="title"/>
          </p:nvPr>
        </p:nvSpPr>
        <p:spPr>
          <a:xfrm flipH="1">
            <a:off x="6272325" y="2090450"/>
            <a:ext cx="19287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Dibuka dalam mode dekstop</a:t>
            </a:r>
            <a:endParaRPr dirty="0"/>
          </a:p>
        </p:txBody>
      </p:sp>
      <p:grpSp>
        <p:nvGrpSpPr>
          <p:cNvPr id="1673" name="Google Shape;1673;p81"/>
          <p:cNvGrpSpPr/>
          <p:nvPr/>
        </p:nvGrpSpPr>
        <p:grpSpPr>
          <a:xfrm>
            <a:off x="813330" y="1040307"/>
            <a:ext cx="4021500" cy="3062887"/>
            <a:chOff x="813330" y="1040307"/>
            <a:chExt cx="4021500" cy="3062887"/>
          </a:xfrm>
        </p:grpSpPr>
        <p:grpSp>
          <p:nvGrpSpPr>
            <p:cNvPr id="1674" name="Google Shape;1674;p81"/>
            <p:cNvGrpSpPr/>
            <p:nvPr/>
          </p:nvGrpSpPr>
          <p:grpSpPr>
            <a:xfrm>
              <a:off x="813330" y="1040307"/>
              <a:ext cx="4021500" cy="3062887"/>
              <a:chOff x="720010" y="1419647"/>
              <a:chExt cx="4021500" cy="3062887"/>
            </a:xfrm>
          </p:grpSpPr>
          <p:sp>
            <p:nvSpPr>
              <p:cNvPr id="1675" name="Google Shape;1675;p81"/>
              <p:cNvSpPr/>
              <p:nvPr/>
            </p:nvSpPr>
            <p:spPr>
              <a:xfrm>
                <a:off x="7200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81"/>
              <p:cNvSpPr/>
              <p:nvPr/>
            </p:nvSpPr>
            <p:spPr>
              <a:xfrm>
                <a:off x="7473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81"/>
              <p:cNvSpPr/>
              <p:nvPr/>
            </p:nvSpPr>
            <p:spPr>
              <a:xfrm>
                <a:off x="20424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678" name="Google Shape;1678;p81"/>
              <p:cNvCxnSpPr/>
              <p:nvPr/>
            </p:nvCxnSpPr>
            <p:spPr>
              <a:xfrm>
                <a:off x="2057250" y="4433452"/>
                <a:ext cx="1353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79" name="Google Shape;1679;p81"/>
            <p:cNvSpPr/>
            <p:nvPr/>
          </p:nvSpPr>
          <p:spPr>
            <a:xfrm>
              <a:off x="951475" y="1168775"/>
              <a:ext cx="3748500" cy="2263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35A6B6A-B708-4A5A-B5DA-1F8D9C9E5E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437"/>
          <a:stretch/>
        </p:blipFill>
        <p:spPr>
          <a:xfrm>
            <a:off x="888298" y="1159250"/>
            <a:ext cx="3877083" cy="230044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8"/>
          <p:cNvSpPr txBox="1">
            <a:spLocks noGrp="1"/>
          </p:cNvSpPr>
          <p:nvPr>
            <p:ph type="title"/>
          </p:nvPr>
        </p:nvSpPr>
        <p:spPr>
          <a:xfrm>
            <a:off x="2343150" y="1400150"/>
            <a:ext cx="4457700" cy="19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“Perancangan sistem sedang dalam proses pengembangan …”</a:t>
            </a:r>
            <a:endParaRPr dirty="0"/>
          </a:p>
        </p:txBody>
      </p:sp>
      <p:sp>
        <p:nvSpPr>
          <p:cNvPr id="617" name="Google Shape;617;p58"/>
          <p:cNvSpPr txBox="1">
            <a:spLocks noGrp="1"/>
          </p:cNvSpPr>
          <p:nvPr>
            <p:ph type="subTitle" idx="1"/>
          </p:nvPr>
        </p:nvSpPr>
        <p:spPr>
          <a:xfrm>
            <a:off x="3039224" y="3457549"/>
            <a:ext cx="3456825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Luthfi Nur Ramadhan </a:t>
            </a:r>
            <a:r>
              <a:rPr lang="en" dirty="0">
                <a:sym typeface="Wingdings" panose="05000000000000000000" pitchFamily="2" charset="2"/>
              </a:rPr>
              <a:t></a:t>
            </a:r>
            <a:endParaRPr lang="e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83"/>
          <p:cNvSpPr txBox="1">
            <a:spLocks noGrp="1"/>
          </p:cNvSpPr>
          <p:nvPr>
            <p:ph type="title"/>
          </p:nvPr>
        </p:nvSpPr>
        <p:spPr>
          <a:xfrm>
            <a:off x="5514930" y="1915125"/>
            <a:ext cx="2928300" cy="7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grpSp>
        <p:nvGrpSpPr>
          <p:cNvPr id="1710" name="Google Shape;1710;p83"/>
          <p:cNvGrpSpPr/>
          <p:nvPr/>
        </p:nvGrpSpPr>
        <p:grpSpPr>
          <a:xfrm>
            <a:off x="721680" y="1276355"/>
            <a:ext cx="2907392" cy="3335066"/>
            <a:chOff x="-8" y="1276306"/>
            <a:chExt cx="3371280" cy="3867192"/>
          </a:xfrm>
        </p:grpSpPr>
        <p:sp>
          <p:nvSpPr>
            <p:cNvPr id="1711" name="Google Shape;1711;p83"/>
            <p:cNvSpPr/>
            <p:nvPr/>
          </p:nvSpPr>
          <p:spPr>
            <a:xfrm>
              <a:off x="56731" y="1559919"/>
              <a:ext cx="3314541" cy="3583579"/>
            </a:xfrm>
            <a:custGeom>
              <a:avLst/>
              <a:gdLst/>
              <a:ahLst/>
              <a:cxnLst/>
              <a:rect l="l" t="t" r="r" b="b"/>
              <a:pathLst>
                <a:path w="56841" h="61460" extrusionOk="0">
                  <a:moveTo>
                    <a:pt x="3921" y="0"/>
                  </a:moveTo>
                  <a:cubicBezTo>
                    <a:pt x="1763" y="0"/>
                    <a:pt x="0" y="1733"/>
                    <a:pt x="0" y="3891"/>
                  </a:cubicBezTo>
                  <a:lnTo>
                    <a:pt x="0" y="57569"/>
                  </a:lnTo>
                  <a:cubicBezTo>
                    <a:pt x="0" y="59727"/>
                    <a:pt x="1763" y="61460"/>
                    <a:pt x="3921" y="61460"/>
                  </a:cubicBezTo>
                  <a:lnTo>
                    <a:pt x="52950" y="61460"/>
                  </a:lnTo>
                  <a:cubicBezTo>
                    <a:pt x="55108" y="61460"/>
                    <a:pt x="56840" y="59727"/>
                    <a:pt x="56840" y="57569"/>
                  </a:cubicBezTo>
                  <a:lnTo>
                    <a:pt x="56840" y="3891"/>
                  </a:lnTo>
                  <a:cubicBezTo>
                    <a:pt x="56840" y="1733"/>
                    <a:pt x="55108" y="0"/>
                    <a:pt x="52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3"/>
            <p:cNvSpPr/>
            <p:nvPr/>
          </p:nvSpPr>
          <p:spPr>
            <a:xfrm>
              <a:off x="-8" y="1492573"/>
              <a:ext cx="3314541" cy="3585386"/>
            </a:xfrm>
            <a:custGeom>
              <a:avLst/>
              <a:gdLst/>
              <a:ahLst/>
              <a:cxnLst/>
              <a:rect l="l" t="t" r="r" b="b"/>
              <a:pathLst>
                <a:path w="56841" h="61491" extrusionOk="0">
                  <a:moveTo>
                    <a:pt x="3922" y="0"/>
                  </a:moveTo>
                  <a:cubicBezTo>
                    <a:pt x="1764" y="0"/>
                    <a:pt x="1" y="1763"/>
                    <a:pt x="1" y="3921"/>
                  </a:cubicBezTo>
                  <a:lnTo>
                    <a:pt x="1" y="57569"/>
                  </a:lnTo>
                  <a:cubicBezTo>
                    <a:pt x="1" y="59727"/>
                    <a:pt x="1764" y="61490"/>
                    <a:pt x="3922" y="61490"/>
                  </a:cubicBezTo>
                  <a:lnTo>
                    <a:pt x="52950" y="61490"/>
                  </a:lnTo>
                  <a:cubicBezTo>
                    <a:pt x="55108" y="61490"/>
                    <a:pt x="56841" y="59727"/>
                    <a:pt x="56841" y="57569"/>
                  </a:cubicBezTo>
                  <a:lnTo>
                    <a:pt x="56841" y="3921"/>
                  </a:lnTo>
                  <a:cubicBezTo>
                    <a:pt x="56841" y="1763"/>
                    <a:pt x="55108" y="0"/>
                    <a:pt x="5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3"/>
            <p:cNvSpPr/>
            <p:nvPr/>
          </p:nvSpPr>
          <p:spPr>
            <a:xfrm>
              <a:off x="-8" y="1492573"/>
              <a:ext cx="3314541" cy="744412"/>
            </a:xfrm>
            <a:custGeom>
              <a:avLst/>
              <a:gdLst/>
              <a:ahLst/>
              <a:cxnLst/>
              <a:rect l="l" t="t" r="r" b="b"/>
              <a:pathLst>
                <a:path w="56841" h="12767" extrusionOk="0">
                  <a:moveTo>
                    <a:pt x="3922" y="0"/>
                  </a:moveTo>
                  <a:cubicBezTo>
                    <a:pt x="1764" y="0"/>
                    <a:pt x="1" y="1763"/>
                    <a:pt x="1" y="3921"/>
                  </a:cubicBezTo>
                  <a:lnTo>
                    <a:pt x="1" y="12766"/>
                  </a:lnTo>
                  <a:lnTo>
                    <a:pt x="56841" y="12766"/>
                  </a:lnTo>
                  <a:lnTo>
                    <a:pt x="56841" y="3921"/>
                  </a:lnTo>
                  <a:cubicBezTo>
                    <a:pt x="56841" y="1763"/>
                    <a:pt x="55108" y="0"/>
                    <a:pt x="52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3"/>
            <p:cNvSpPr/>
            <p:nvPr/>
          </p:nvSpPr>
          <p:spPr>
            <a:xfrm>
              <a:off x="-8" y="1492573"/>
              <a:ext cx="3314541" cy="3585386"/>
            </a:xfrm>
            <a:custGeom>
              <a:avLst/>
              <a:gdLst/>
              <a:ahLst/>
              <a:cxnLst/>
              <a:rect l="l" t="t" r="r" b="b"/>
              <a:pathLst>
                <a:path w="56841" h="61491" fill="none" extrusionOk="0">
                  <a:moveTo>
                    <a:pt x="56841" y="3921"/>
                  </a:moveTo>
                  <a:lnTo>
                    <a:pt x="56841" y="57569"/>
                  </a:lnTo>
                  <a:cubicBezTo>
                    <a:pt x="56841" y="59727"/>
                    <a:pt x="55108" y="61490"/>
                    <a:pt x="52950" y="61490"/>
                  </a:cubicBezTo>
                  <a:lnTo>
                    <a:pt x="3922" y="61490"/>
                  </a:lnTo>
                  <a:cubicBezTo>
                    <a:pt x="1764" y="61490"/>
                    <a:pt x="1" y="59727"/>
                    <a:pt x="1" y="57569"/>
                  </a:cubicBezTo>
                  <a:lnTo>
                    <a:pt x="1" y="3921"/>
                  </a:lnTo>
                  <a:cubicBezTo>
                    <a:pt x="1" y="1763"/>
                    <a:pt x="1764" y="0"/>
                    <a:pt x="3922" y="0"/>
                  </a:cubicBezTo>
                  <a:lnTo>
                    <a:pt x="52950" y="0"/>
                  </a:lnTo>
                  <a:cubicBezTo>
                    <a:pt x="55108" y="0"/>
                    <a:pt x="56841" y="1763"/>
                    <a:pt x="56841" y="39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3"/>
            <p:cNvSpPr/>
            <p:nvPr/>
          </p:nvSpPr>
          <p:spPr>
            <a:xfrm>
              <a:off x="-8" y="1492573"/>
              <a:ext cx="3314541" cy="744412"/>
            </a:xfrm>
            <a:custGeom>
              <a:avLst/>
              <a:gdLst/>
              <a:ahLst/>
              <a:cxnLst/>
              <a:rect l="l" t="t" r="r" b="b"/>
              <a:pathLst>
                <a:path w="56841" h="12767" fill="none" extrusionOk="0">
                  <a:moveTo>
                    <a:pt x="56841" y="3921"/>
                  </a:moveTo>
                  <a:lnTo>
                    <a:pt x="56841" y="12766"/>
                  </a:lnTo>
                  <a:lnTo>
                    <a:pt x="1" y="12766"/>
                  </a:lnTo>
                  <a:lnTo>
                    <a:pt x="1" y="3921"/>
                  </a:lnTo>
                  <a:cubicBezTo>
                    <a:pt x="1" y="1763"/>
                    <a:pt x="1764" y="0"/>
                    <a:pt x="3922" y="0"/>
                  </a:cubicBezTo>
                  <a:lnTo>
                    <a:pt x="52950" y="0"/>
                  </a:lnTo>
                  <a:cubicBezTo>
                    <a:pt x="55108" y="0"/>
                    <a:pt x="56841" y="1763"/>
                    <a:pt x="56841" y="392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3"/>
            <p:cNvSpPr/>
            <p:nvPr/>
          </p:nvSpPr>
          <p:spPr>
            <a:xfrm>
              <a:off x="535303" y="1276306"/>
              <a:ext cx="85136" cy="421855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0" y="335"/>
                    <a:pt x="0" y="730"/>
                  </a:cubicBezTo>
                  <a:lnTo>
                    <a:pt x="0" y="6506"/>
                  </a:lnTo>
                  <a:cubicBezTo>
                    <a:pt x="0" y="6901"/>
                    <a:pt x="335" y="7235"/>
                    <a:pt x="730" y="7235"/>
                  </a:cubicBezTo>
                  <a:cubicBezTo>
                    <a:pt x="1155" y="7235"/>
                    <a:pt x="1459" y="6901"/>
                    <a:pt x="1459" y="6506"/>
                  </a:cubicBezTo>
                  <a:lnTo>
                    <a:pt x="1459" y="730"/>
                  </a:lnTo>
                  <a:cubicBezTo>
                    <a:pt x="1459" y="335"/>
                    <a:pt x="1155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3"/>
            <p:cNvSpPr/>
            <p:nvPr/>
          </p:nvSpPr>
          <p:spPr>
            <a:xfrm>
              <a:off x="960695" y="1276306"/>
              <a:ext cx="86886" cy="421855"/>
            </a:xfrm>
            <a:custGeom>
              <a:avLst/>
              <a:gdLst/>
              <a:ahLst/>
              <a:cxnLst/>
              <a:rect l="l" t="t" r="r" b="b"/>
              <a:pathLst>
                <a:path w="1490" h="7235" extrusionOk="0">
                  <a:moveTo>
                    <a:pt x="760" y="1"/>
                  </a:moveTo>
                  <a:cubicBezTo>
                    <a:pt x="335" y="1"/>
                    <a:pt x="0" y="335"/>
                    <a:pt x="0" y="730"/>
                  </a:cubicBezTo>
                  <a:lnTo>
                    <a:pt x="0" y="6506"/>
                  </a:lnTo>
                  <a:cubicBezTo>
                    <a:pt x="0" y="6901"/>
                    <a:pt x="335" y="7235"/>
                    <a:pt x="760" y="7235"/>
                  </a:cubicBezTo>
                  <a:cubicBezTo>
                    <a:pt x="1155" y="7235"/>
                    <a:pt x="1490" y="6901"/>
                    <a:pt x="1490" y="6506"/>
                  </a:cubicBezTo>
                  <a:lnTo>
                    <a:pt x="1490" y="730"/>
                  </a:lnTo>
                  <a:cubicBezTo>
                    <a:pt x="1490" y="335"/>
                    <a:pt x="1155" y="1"/>
                    <a:pt x="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3"/>
            <p:cNvSpPr/>
            <p:nvPr/>
          </p:nvSpPr>
          <p:spPr>
            <a:xfrm>
              <a:off x="1387836" y="1276306"/>
              <a:ext cx="85136" cy="421855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30" y="7235"/>
                  </a:cubicBezTo>
                  <a:cubicBezTo>
                    <a:pt x="1125" y="7235"/>
                    <a:pt x="1460" y="6901"/>
                    <a:pt x="1460" y="6506"/>
                  </a:cubicBezTo>
                  <a:lnTo>
                    <a:pt x="1460" y="730"/>
                  </a:lnTo>
                  <a:cubicBezTo>
                    <a:pt x="1460" y="33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3"/>
            <p:cNvSpPr/>
            <p:nvPr/>
          </p:nvSpPr>
          <p:spPr>
            <a:xfrm>
              <a:off x="1813228" y="1276306"/>
              <a:ext cx="85136" cy="421855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30" y="7235"/>
                  </a:cubicBezTo>
                  <a:cubicBezTo>
                    <a:pt x="1156" y="7235"/>
                    <a:pt x="1460" y="6901"/>
                    <a:pt x="1460" y="6506"/>
                  </a:cubicBezTo>
                  <a:lnTo>
                    <a:pt x="1460" y="730"/>
                  </a:lnTo>
                  <a:cubicBezTo>
                    <a:pt x="1460" y="335"/>
                    <a:pt x="1156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3"/>
            <p:cNvSpPr/>
            <p:nvPr/>
          </p:nvSpPr>
          <p:spPr>
            <a:xfrm>
              <a:off x="2238619" y="1276306"/>
              <a:ext cx="86886" cy="421855"/>
            </a:xfrm>
            <a:custGeom>
              <a:avLst/>
              <a:gdLst/>
              <a:ahLst/>
              <a:cxnLst/>
              <a:rect l="l" t="t" r="r" b="b"/>
              <a:pathLst>
                <a:path w="1490" h="7235" extrusionOk="0">
                  <a:moveTo>
                    <a:pt x="76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60" y="7235"/>
                  </a:cubicBezTo>
                  <a:cubicBezTo>
                    <a:pt x="1156" y="7235"/>
                    <a:pt x="1490" y="6901"/>
                    <a:pt x="1490" y="6506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3"/>
            <p:cNvSpPr/>
            <p:nvPr/>
          </p:nvSpPr>
          <p:spPr>
            <a:xfrm>
              <a:off x="2665760" y="1276306"/>
              <a:ext cx="85136" cy="421855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30" y="7235"/>
                  </a:cubicBezTo>
                  <a:cubicBezTo>
                    <a:pt x="1126" y="7235"/>
                    <a:pt x="1460" y="6901"/>
                    <a:pt x="1460" y="6506"/>
                  </a:cubicBezTo>
                  <a:lnTo>
                    <a:pt x="1460" y="730"/>
                  </a:lnTo>
                  <a:cubicBezTo>
                    <a:pt x="1460" y="335"/>
                    <a:pt x="1126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3"/>
            <p:cNvSpPr/>
            <p:nvPr/>
          </p:nvSpPr>
          <p:spPr>
            <a:xfrm>
              <a:off x="221347" y="3293534"/>
              <a:ext cx="80311" cy="104703"/>
            </a:xfrm>
            <a:custGeom>
              <a:avLst/>
              <a:gdLst/>
              <a:ahLst/>
              <a:cxnLst/>
              <a:rect l="l" t="t" r="r" b="b"/>
              <a:pathLst>
                <a:path w="2402" h="3132" extrusionOk="0">
                  <a:moveTo>
                    <a:pt x="1216" y="1"/>
                  </a:moveTo>
                  <a:cubicBezTo>
                    <a:pt x="912" y="1"/>
                    <a:pt x="639" y="92"/>
                    <a:pt x="426" y="244"/>
                  </a:cubicBezTo>
                  <a:cubicBezTo>
                    <a:pt x="244" y="396"/>
                    <a:pt x="122" y="609"/>
                    <a:pt x="122" y="913"/>
                  </a:cubicBezTo>
                  <a:cubicBezTo>
                    <a:pt x="122" y="1186"/>
                    <a:pt x="213" y="1399"/>
                    <a:pt x="365" y="1551"/>
                  </a:cubicBezTo>
                  <a:cubicBezTo>
                    <a:pt x="548" y="1673"/>
                    <a:pt x="791" y="1794"/>
                    <a:pt x="1156" y="1855"/>
                  </a:cubicBezTo>
                  <a:cubicBezTo>
                    <a:pt x="1368" y="1916"/>
                    <a:pt x="1520" y="1976"/>
                    <a:pt x="1612" y="2037"/>
                  </a:cubicBezTo>
                  <a:cubicBezTo>
                    <a:pt x="1672" y="2068"/>
                    <a:pt x="1703" y="2159"/>
                    <a:pt x="1703" y="2250"/>
                  </a:cubicBezTo>
                  <a:cubicBezTo>
                    <a:pt x="1703" y="2341"/>
                    <a:pt x="1672" y="2402"/>
                    <a:pt x="1612" y="2463"/>
                  </a:cubicBezTo>
                  <a:cubicBezTo>
                    <a:pt x="1520" y="2524"/>
                    <a:pt x="1429" y="2554"/>
                    <a:pt x="1308" y="2554"/>
                  </a:cubicBezTo>
                  <a:cubicBezTo>
                    <a:pt x="1034" y="2554"/>
                    <a:pt x="730" y="2402"/>
                    <a:pt x="396" y="2098"/>
                  </a:cubicBezTo>
                  <a:lnTo>
                    <a:pt x="1" y="2615"/>
                  </a:lnTo>
                  <a:cubicBezTo>
                    <a:pt x="396" y="2949"/>
                    <a:pt x="821" y="3132"/>
                    <a:pt x="1308" y="3132"/>
                  </a:cubicBezTo>
                  <a:cubicBezTo>
                    <a:pt x="1642" y="3132"/>
                    <a:pt x="1915" y="3040"/>
                    <a:pt x="2098" y="2888"/>
                  </a:cubicBezTo>
                  <a:cubicBezTo>
                    <a:pt x="2311" y="2706"/>
                    <a:pt x="2402" y="2493"/>
                    <a:pt x="2402" y="2220"/>
                  </a:cubicBezTo>
                  <a:cubicBezTo>
                    <a:pt x="2402" y="1946"/>
                    <a:pt x="2341" y="1733"/>
                    <a:pt x="2189" y="1612"/>
                  </a:cubicBezTo>
                  <a:cubicBezTo>
                    <a:pt x="2007" y="1460"/>
                    <a:pt x="1794" y="1369"/>
                    <a:pt x="1490" y="1277"/>
                  </a:cubicBezTo>
                  <a:cubicBezTo>
                    <a:pt x="1216" y="1217"/>
                    <a:pt x="1034" y="1156"/>
                    <a:pt x="943" y="1095"/>
                  </a:cubicBezTo>
                  <a:cubicBezTo>
                    <a:pt x="882" y="1034"/>
                    <a:pt x="821" y="973"/>
                    <a:pt x="821" y="882"/>
                  </a:cubicBezTo>
                  <a:cubicBezTo>
                    <a:pt x="821" y="791"/>
                    <a:pt x="882" y="730"/>
                    <a:pt x="943" y="669"/>
                  </a:cubicBezTo>
                  <a:cubicBezTo>
                    <a:pt x="1004" y="609"/>
                    <a:pt x="1095" y="609"/>
                    <a:pt x="1186" y="609"/>
                  </a:cubicBezTo>
                  <a:cubicBezTo>
                    <a:pt x="1460" y="609"/>
                    <a:pt x="1733" y="700"/>
                    <a:pt x="2007" y="882"/>
                  </a:cubicBezTo>
                  <a:lnTo>
                    <a:pt x="2341" y="396"/>
                  </a:lnTo>
                  <a:cubicBezTo>
                    <a:pt x="2189" y="274"/>
                    <a:pt x="2037" y="183"/>
                    <a:pt x="1824" y="92"/>
                  </a:cubicBezTo>
                  <a:cubicBezTo>
                    <a:pt x="1612" y="31"/>
                    <a:pt x="1429" y="1"/>
                    <a:pt x="1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3"/>
            <p:cNvSpPr/>
            <p:nvPr/>
          </p:nvSpPr>
          <p:spPr>
            <a:xfrm>
              <a:off x="682750" y="3295573"/>
              <a:ext cx="113846" cy="101661"/>
            </a:xfrm>
            <a:custGeom>
              <a:avLst/>
              <a:gdLst/>
              <a:ahLst/>
              <a:cxnLst/>
              <a:rect l="l" t="t" r="r" b="b"/>
              <a:pathLst>
                <a:path w="3405" h="3041" extrusionOk="0">
                  <a:moveTo>
                    <a:pt x="0" y="1"/>
                  </a:moveTo>
                  <a:lnTo>
                    <a:pt x="0" y="3040"/>
                  </a:lnTo>
                  <a:lnTo>
                    <a:pt x="669" y="3040"/>
                  </a:lnTo>
                  <a:lnTo>
                    <a:pt x="669" y="1125"/>
                  </a:lnTo>
                  <a:lnTo>
                    <a:pt x="1490" y="2797"/>
                  </a:lnTo>
                  <a:lnTo>
                    <a:pt x="1885" y="2797"/>
                  </a:lnTo>
                  <a:lnTo>
                    <a:pt x="2705" y="1125"/>
                  </a:lnTo>
                  <a:lnTo>
                    <a:pt x="2705" y="3040"/>
                  </a:lnTo>
                  <a:lnTo>
                    <a:pt x="3405" y="3040"/>
                  </a:lnTo>
                  <a:lnTo>
                    <a:pt x="3405" y="1"/>
                  </a:lnTo>
                  <a:lnTo>
                    <a:pt x="2462" y="1"/>
                  </a:lnTo>
                  <a:lnTo>
                    <a:pt x="1702" y="1672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3"/>
            <p:cNvSpPr/>
            <p:nvPr/>
          </p:nvSpPr>
          <p:spPr>
            <a:xfrm>
              <a:off x="1148199" y="3295573"/>
              <a:ext cx="80311" cy="101661"/>
            </a:xfrm>
            <a:custGeom>
              <a:avLst/>
              <a:gdLst/>
              <a:ahLst/>
              <a:cxnLst/>
              <a:rect l="l" t="t" r="r" b="b"/>
              <a:pathLst>
                <a:path w="2402" h="3041" extrusionOk="0">
                  <a:moveTo>
                    <a:pt x="0" y="1"/>
                  </a:moveTo>
                  <a:lnTo>
                    <a:pt x="0" y="608"/>
                  </a:lnTo>
                  <a:lnTo>
                    <a:pt x="882" y="608"/>
                  </a:lnTo>
                  <a:lnTo>
                    <a:pt x="882" y="3040"/>
                  </a:lnTo>
                  <a:lnTo>
                    <a:pt x="1551" y="3040"/>
                  </a:lnTo>
                  <a:lnTo>
                    <a:pt x="1551" y="608"/>
                  </a:lnTo>
                  <a:lnTo>
                    <a:pt x="2402" y="608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3"/>
            <p:cNvSpPr/>
            <p:nvPr/>
          </p:nvSpPr>
          <p:spPr>
            <a:xfrm>
              <a:off x="1589273" y="3295573"/>
              <a:ext cx="149421" cy="101661"/>
            </a:xfrm>
            <a:custGeom>
              <a:avLst/>
              <a:gdLst/>
              <a:ahLst/>
              <a:cxnLst/>
              <a:rect l="l" t="t" r="r" b="b"/>
              <a:pathLst>
                <a:path w="4469" h="3041" extrusionOk="0">
                  <a:moveTo>
                    <a:pt x="0" y="1"/>
                  </a:moveTo>
                  <a:lnTo>
                    <a:pt x="1064" y="3040"/>
                  </a:lnTo>
                  <a:lnTo>
                    <a:pt x="1581" y="3040"/>
                  </a:lnTo>
                  <a:lnTo>
                    <a:pt x="2249" y="943"/>
                  </a:lnTo>
                  <a:lnTo>
                    <a:pt x="2918" y="3040"/>
                  </a:lnTo>
                  <a:lnTo>
                    <a:pt x="3405" y="3040"/>
                  </a:lnTo>
                  <a:lnTo>
                    <a:pt x="4468" y="1"/>
                  </a:lnTo>
                  <a:lnTo>
                    <a:pt x="3739" y="1"/>
                  </a:lnTo>
                  <a:lnTo>
                    <a:pt x="3131" y="1764"/>
                  </a:lnTo>
                  <a:lnTo>
                    <a:pt x="2584" y="1"/>
                  </a:lnTo>
                  <a:lnTo>
                    <a:pt x="1885" y="1"/>
                  </a:lnTo>
                  <a:lnTo>
                    <a:pt x="1338" y="1764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3"/>
            <p:cNvSpPr/>
            <p:nvPr/>
          </p:nvSpPr>
          <p:spPr>
            <a:xfrm>
              <a:off x="2074014" y="3295573"/>
              <a:ext cx="80344" cy="101661"/>
            </a:xfrm>
            <a:custGeom>
              <a:avLst/>
              <a:gdLst/>
              <a:ahLst/>
              <a:cxnLst/>
              <a:rect l="l" t="t" r="r" b="b"/>
              <a:pathLst>
                <a:path w="2403" h="3041" extrusionOk="0">
                  <a:moveTo>
                    <a:pt x="1" y="1"/>
                  </a:moveTo>
                  <a:lnTo>
                    <a:pt x="1" y="608"/>
                  </a:lnTo>
                  <a:lnTo>
                    <a:pt x="882" y="608"/>
                  </a:lnTo>
                  <a:lnTo>
                    <a:pt x="882" y="3040"/>
                  </a:lnTo>
                  <a:lnTo>
                    <a:pt x="1551" y="3040"/>
                  </a:lnTo>
                  <a:lnTo>
                    <a:pt x="1551" y="608"/>
                  </a:lnTo>
                  <a:lnTo>
                    <a:pt x="2402" y="608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3"/>
            <p:cNvSpPr/>
            <p:nvPr/>
          </p:nvSpPr>
          <p:spPr>
            <a:xfrm>
              <a:off x="2546584" y="3295573"/>
              <a:ext cx="69144" cy="101661"/>
            </a:xfrm>
            <a:custGeom>
              <a:avLst/>
              <a:gdLst/>
              <a:ahLst/>
              <a:cxnLst/>
              <a:rect l="l" t="t" r="r" b="b"/>
              <a:pathLst>
                <a:path w="2068" h="3041" extrusionOk="0">
                  <a:moveTo>
                    <a:pt x="1" y="1"/>
                  </a:moveTo>
                  <a:lnTo>
                    <a:pt x="1" y="3040"/>
                  </a:lnTo>
                  <a:lnTo>
                    <a:pt x="670" y="3040"/>
                  </a:lnTo>
                  <a:lnTo>
                    <a:pt x="670" y="1855"/>
                  </a:lnTo>
                  <a:lnTo>
                    <a:pt x="2007" y="1855"/>
                  </a:lnTo>
                  <a:lnTo>
                    <a:pt x="2007" y="1247"/>
                  </a:lnTo>
                  <a:lnTo>
                    <a:pt x="670" y="1247"/>
                  </a:lnTo>
                  <a:lnTo>
                    <a:pt x="670" y="608"/>
                  </a:lnTo>
                  <a:lnTo>
                    <a:pt x="2068" y="608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3"/>
            <p:cNvSpPr/>
            <p:nvPr/>
          </p:nvSpPr>
          <p:spPr>
            <a:xfrm>
              <a:off x="2998859" y="3293534"/>
              <a:ext cx="80311" cy="104703"/>
            </a:xfrm>
            <a:custGeom>
              <a:avLst/>
              <a:gdLst/>
              <a:ahLst/>
              <a:cxnLst/>
              <a:rect l="l" t="t" r="r" b="b"/>
              <a:pathLst>
                <a:path w="2402" h="3132" extrusionOk="0">
                  <a:moveTo>
                    <a:pt x="1216" y="1"/>
                  </a:moveTo>
                  <a:cubicBezTo>
                    <a:pt x="912" y="1"/>
                    <a:pt x="638" y="92"/>
                    <a:pt x="426" y="244"/>
                  </a:cubicBezTo>
                  <a:cubicBezTo>
                    <a:pt x="213" y="396"/>
                    <a:pt x="122" y="609"/>
                    <a:pt x="122" y="913"/>
                  </a:cubicBezTo>
                  <a:cubicBezTo>
                    <a:pt x="122" y="1186"/>
                    <a:pt x="213" y="1399"/>
                    <a:pt x="365" y="1551"/>
                  </a:cubicBezTo>
                  <a:cubicBezTo>
                    <a:pt x="547" y="1673"/>
                    <a:pt x="790" y="1794"/>
                    <a:pt x="1155" y="1855"/>
                  </a:cubicBezTo>
                  <a:cubicBezTo>
                    <a:pt x="1368" y="1916"/>
                    <a:pt x="1520" y="1976"/>
                    <a:pt x="1581" y="2037"/>
                  </a:cubicBezTo>
                  <a:cubicBezTo>
                    <a:pt x="1672" y="2068"/>
                    <a:pt x="1702" y="2159"/>
                    <a:pt x="1702" y="2250"/>
                  </a:cubicBezTo>
                  <a:cubicBezTo>
                    <a:pt x="1702" y="2341"/>
                    <a:pt x="1672" y="2402"/>
                    <a:pt x="1611" y="2463"/>
                  </a:cubicBezTo>
                  <a:cubicBezTo>
                    <a:pt x="1520" y="2524"/>
                    <a:pt x="1429" y="2554"/>
                    <a:pt x="1307" y="2554"/>
                  </a:cubicBezTo>
                  <a:cubicBezTo>
                    <a:pt x="1033" y="2554"/>
                    <a:pt x="730" y="2402"/>
                    <a:pt x="395" y="2098"/>
                  </a:cubicBezTo>
                  <a:lnTo>
                    <a:pt x="0" y="2615"/>
                  </a:lnTo>
                  <a:cubicBezTo>
                    <a:pt x="395" y="2949"/>
                    <a:pt x="821" y="3132"/>
                    <a:pt x="1307" y="3132"/>
                  </a:cubicBezTo>
                  <a:cubicBezTo>
                    <a:pt x="1641" y="3132"/>
                    <a:pt x="1885" y="3040"/>
                    <a:pt x="2097" y="2888"/>
                  </a:cubicBezTo>
                  <a:cubicBezTo>
                    <a:pt x="2310" y="2706"/>
                    <a:pt x="2401" y="2493"/>
                    <a:pt x="2401" y="2220"/>
                  </a:cubicBezTo>
                  <a:cubicBezTo>
                    <a:pt x="2401" y="1946"/>
                    <a:pt x="2340" y="1733"/>
                    <a:pt x="2158" y="1612"/>
                  </a:cubicBezTo>
                  <a:cubicBezTo>
                    <a:pt x="2006" y="1460"/>
                    <a:pt x="1793" y="1369"/>
                    <a:pt x="1489" y="1277"/>
                  </a:cubicBezTo>
                  <a:cubicBezTo>
                    <a:pt x="1216" y="1217"/>
                    <a:pt x="1033" y="1156"/>
                    <a:pt x="942" y="1095"/>
                  </a:cubicBezTo>
                  <a:cubicBezTo>
                    <a:pt x="881" y="1034"/>
                    <a:pt x="821" y="973"/>
                    <a:pt x="821" y="882"/>
                  </a:cubicBezTo>
                  <a:cubicBezTo>
                    <a:pt x="821" y="791"/>
                    <a:pt x="851" y="730"/>
                    <a:pt x="942" y="669"/>
                  </a:cubicBezTo>
                  <a:cubicBezTo>
                    <a:pt x="1003" y="609"/>
                    <a:pt x="1094" y="609"/>
                    <a:pt x="1185" y="609"/>
                  </a:cubicBezTo>
                  <a:cubicBezTo>
                    <a:pt x="1459" y="609"/>
                    <a:pt x="1733" y="700"/>
                    <a:pt x="2006" y="882"/>
                  </a:cubicBezTo>
                  <a:lnTo>
                    <a:pt x="2340" y="396"/>
                  </a:lnTo>
                  <a:cubicBezTo>
                    <a:pt x="2189" y="274"/>
                    <a:pt x="2006" y="183"/>
                    <a:pt x="1824" y="92"/>
                  </a:cubicBezTo>
                  <a:cubicBezTo>
                    <a:pt x="1611" y="31"/>
                    <a:pt x="1398" y="1"/>
                    <a:pt x="1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3"/>
            <p:cNvSpPr/>
            <p:nvPr/>
          </p:nvSpPr>
          <p:spPr>
            <a:xfrm>
              <a:off x="1598401" y="3610584"/>
              <a:ext cx="50855" cy="123992"/>
            </a:xfrm>
            <a:custGeom>
              <a:avLst/>
              <a:gdLst/>
              <a:ahLst/>
              <a:cxnLst/>
              <a:rect l="l" t="t" r="r" b="b"/>
              <a:pathLst>
                <a:path w="1521" h="3709" extrusionOk="0">
                  <a:moveTo>
                    <a:pt x="1" y="0"/>
                  </a:moveTo>
                  <a:lnTo>
                    <a:pt x="1" y="730"/>
                  </a:lnTo>
                  <a:lnTo>
                    <a:pt x="700" y="730"/>
                  </a:lnTo>
                  <a:lnTo>
                    <a:pt x="700" y="3708"/>
                  </a:lnTo>
                  <a:lnTo>
                    <a:pt x="1521" y="3708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3"/>
            <p:cNvSpPr/>
            <p:nvPr/>
          </p:nvSpPr>
          <p:spPr>
            <a:xfrm>
              <a:off x="2068932" y="3608545"/>
              <a:ext cx="89472" cy="126031"/>
            </a:xfrm>
            <a:custGeom>
              <a:avLst/>
              <a:gdLst/>
              <a:ahLst/>
              <a:cxnLst/>
              <a:rect l="l" t="t" r="r" b="b"/>
              <a:pathLst>
                <a:path w="2676" h="3770" extrusionOk="0">
                  <a:moveTo>
                    <a:pt x="1369" y="0"/>
                  </a:moveTo>
                  <a:cubicBezTo>
                    <a:pt x="1034" y="0"/>
                    <a:pt x="761" y="61"/>
                    <a:pt x="578" y="183"/>
                  </a:cubicBezTo>
                  <a:cubicBezTo>
                    <a:pt x="366" y="335"/>
                    <a:pt x="183" y="548"/>
                    <a:pt x="1" y="791"/>
                  </a:cubicBezTo>
                  <a:lnTo>
                    <a:pt x="670" y="1186"/>
                  </a:lnTo>
                  <a:cubicBezTo>
                    <a:pt x="882" y="851"/>
                    <a:pt x="1095" y="699"/>
                    <a:pt x="1338" y="699"/>
                  </a:cubicBezTo>
                  <a:cubicBezTo>
                    <a:pt x="1460" y="699"/>
                    <a:pt x="1551" y="730"/>
                    <a:pt x="1642" y="821"/>
                  </a:cubicBezTo>
                  <a:cubicBezTo>
                    <a:pt x="1703" y="912"/>
                    <a:pt x="1764" y="1003"/>
                    <a:pt x="1764" y="1125"/>
                  </a:cubicBezTo>
                  <a:cubicBezTo>
                    <a:pt x="1764" y="1247"/>
                    <a:pt x="1703" y="1368"/>
                    <a:pt x="1612" y="1520"/>
                  </a:cubicBezTo>
                  <a:cubicBezTo>
                    <a:pt x="1521" y="1642"/>
                    <a:pt x="1369" y="1824"/>
                    <a:pt x="1156" y="2037"/>
                  </a:cubicBezTo>
                  <a:lnTo>
                    <a:pt x="62" y="3162"/>
                  </a:lnTo>
                  <a:lnTo>
                    <a:pt x="62" y="3769"/>
                  </a:lnTo>
                  <a:lnTo>
                    <a:pt x="2676" y="3769"/>
                  </a:lnTo>
                  <a:lnTo>
                    <a:pt x="2676" y="3040"/>
                  </a:lnTo>
                  <a:lnTo>
                    <a:pt x="1217" y="3040"/>
                  </a:lnTo>
                  <a:lnTo>
                    <a:pt x="1885" y="2341"/>
                  </a:lnTo>
                  <a:cubicBezTo>
                    <a:pt x="2159" y="2067"/>
                    <a:pt x="2311" y="1855"/>
                    <a:pt x="2433" y="1672"/>
                  </a:cubicBezTo>
                  <a:cubicBezTo>
                    <a:pt x="2524" y="1490"/>
                    <a:pt x="2554" y="1307"/>
                    <a:pt x="2554" y="1125"/>
                  </a:cubicBezTo>
                  <a:cubicBezTo>
                    <a:pt x="2554" y="760"/>
                    <a:pt x="2433" y="487"/>
                    <a:pt x="2189" y="304"/>
                  </a:cubicBezTo>
                  <a:cubicBezTo>
                    <a:pt x="1946" y="92"/>
                    <a:pt x="1673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3"/>
            <p:cNvSpPr/>
            <p:nvPr/>
          </p:nvSpPr>
          <p:spPr>
            <a:xfrm>
              <a:off x="2529332" y="3610584"/>
              <a:ext cx="88436" cy="126031"/>
            </a:xfrm>
            <a:custGeom>
              <a:avLst/>
              <a:gdLst/>
              <a:ahLst/>
              <a:cxnLst/>
              <a:rect l="l" t="t" r="r" b="b"/>
              <a:pathLst>
                <a:path w="2645" h="3770" extrusionOk="0">
                  <a:moveTo>
                    <a:pt x="213" y="0"/>
                  </a:moveTo>
                  <a:lnTo>
                    <a:pt x="213" y="699"/>
                  </a:lnTo>
                  <a:lnTo>
                    <a:pt x="1368" y="699"/>
                  </a:lnTo>
                  <a:lnTo>
                    <a:pt x="669" y="1550"/>
                  </a:lnTo>
                  <a:lnTo>
                    <a:pt x="669" y="2158"/>
                  </a:lnTo>
                  <a:cubicBezTo>
                    <a:pt x="882" y="2097"/>
                    <a:pt x="1034" y="2067"/>
                    <a:pt x="1155" y="2067"/>
                  </a:cubicBezTo>
                  <a:cubicBezTo>
                    <a:pt x="1368" y="2067"/>
                    <a:pt x="1550" y="2097"/>
                    <a:pt x="1672" y="2189"/>
                  </a:cubicBezTo>
                  <a:cubicBezTo>
                    <a:pt x="1794" y="2280"/>
                    <a:pt x="1854" y="2401"/>
                    <a:pt x="1854" y="2553"/>
                  </a:cubicBezTo>
                  <a:cubicBezTo>
                    <a:pt x="1854" y="2705"/>
                    <a:pt x="1794" y="2827"/>
                    <a:pt x="1702" y="2918"/>
                  </a:cubicBezTo>
                  <a:cubicBezTo>
                    <a:pt x="1581" y="3009"/>
                    <a:pt x="1459" y="3040"/>
                    <a:pt x="1277" y="3040"/>
                  </a:cubicBezTo>
                  <a:cubicBezTo>
                    <a:pt x="1003" y="3040"/>
                    <a:pt x="699" y="2918"/>
                    <a:pt x="335" y="2675"/>
                  </a:cubicBezTo>
                  <a:lnTo>
                    <a:pt x="0" y="3313"/>
                  </a:lnTo>
                  <a:cubicBezTo>
                    <a:pt x="426" y="3617"/>
                    <a:pt x="851" y="3769"/>
                    <a:pt x="1246" y="3769"/>
                  </a:cubicBezTo>
                  <a:cubicBezTo>
                    <a:pt x="1672" y="3769"/>
                    <a:pt x="2006" y="3648"/>
                    <a:pt x="2249" y="3435"/>
                  </a:cubicBezTo>
                  <a:cubicBezTo>
                    <a:pt x="2523" y="3192"/>
                    <a:pt x="2645" y="2888"/>
                    <a:pt x="2645" y="2493"/>
                  </a:cubicBezTo>
                  <a:cubicBezTo>
                    <a:pt x="2645" y="2249"/>
                    <a:pt x="2584" y="2006"/>
                    <a:pt x="2401" y="1824"/>
                  </a:cubicBezTo>
                  <a:cubicBezTo>
                    <a:pt x="2249" y="1611"/>
                    <a:pt x="2037" y="1490"/>
                    <a:pt x="1733" y="1429"/>
                  </a:cubicBezTo>
                  <a:lnTo>
                    <a:pt x="2493" y="578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3"/>
            <p:cNvSpPr/>
            <p:nvPr/>
          </p:nvSpPr>
          <p:spPr>
            <a:xfrm>
              <a:off x="2992741" y="3610584"/>
              <a:ext cx="90475" cy="123992"/>
            </a:xfrm>
            <a:custGeom>
              <a:avLst/>
              <a:gdLst/>
              <a:ahLst/>
              <a:cxnLst/>
              <a:rect l="l" t="t" r="r" b="b"/>
              <a:pathLst>
                <a:path w="2706" h="3709" extrusionOk="0">
                  <a:moveTo>
                    <a:pt x="1308" y="0"/>
                  </a:moveTo>
                  <a:lnTo>
                    <a:pt x="1" y="2189"/>
                  </a:lnTo>
                  <a:lnTo>
                    <a:pt x="1" y="2827"/>
                  </a:lnTo>
                  <a:lnTo>
                    <a:pt x="1490" y="2827"/>
                  </a:lnTo>
                  <a:lnTo>
                    <a:pt x="1490" y="3708"/>
                  </a:lnTo>
                  <a:lnTo>
                    <a:pt x="2280" y="3708"/>
                  </a:lnTo>
                  <a:lnTo>
                    <a:pt x="2280" y="2827"/>
                  </a:lnTo>
                  <a:lnTo>
                    <a:pt x="2706" y="2827"/>
                  </a:lnTo>
                  <a:lnTo>
                    <a:pt x="2706" y="2128"/>
                  </a:lnTo>
                  <a:lnTo>
                    <a:pt x="2280" y="2128"/>
                  </a:lnTo>
                  <a:lnTo>
                    <a:pt x="2280" y="1459"/>
                  </a:lnTo>
                  <a:lnTo>
                    <a:pt x="1490" y="1459"/>
                  </a:lnTo>
                  <a:lnTo>
                    <a:pt x="1490" y="2128"/>
                  </a:lnTo>
                  <a:lnTo>
                    <a:pt x="943" y="2128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3"/>
            <p:cNvSpPr/>
            <p:nvPr/>
          </p:nvSpPr>
          <p:spPr>
            <a:xfrm>
              <a:off x="217268" y="3906272"/>
              <a:ext cx="88469" cy="126031"/>
            </a:xfrm>
            <a:custGeom>
              <a:avLst/>
              <a:gdLst/>
              <a:ahLst/>
              <a:cxnLst/>
              <a:rect l="l" t="t" r="r" b="b"/>
              <a:pathLst>
                <a:path w="2646" h="3770" extrusionOk="0">
                  <a:moveTo>
                    <a:pt x="183" y="0"/>
                  </a:moveTo>
                  <a:lnTo>
                    <a:pt x="183" y="1824"/>
                  </a:lnTo>
                  <a:lnTo>
                    <a:pt x="548" y="2189"/>
                  </a:lnTo>
                  <a:cubicBezTo>
                    <a:pt x="791" y="2067"/>
                    <a:pt x="1004" y="1976"/>
                    <a:pt x="1186" y="1976"/>
                  </a:cubicBezTo>
                  <a:cubicBezTo>
                    <a:pt x="1369" y="1976"/>
                    <a:pt x="1521" y="2037"/>
                    <a:pt x="1642" y="2128"/>
                  </a:cubicBezTo>
                  <a:cubicBezTo>
                    <a:pt x="1764" y="2219"/>
                    <a:pt x="1825" y="2341"/>
                    <a:pt x="1825" y="2523"/>
                  </a:cubicBezTo>
                  <a:cubicBezTo>
                    <a:pt x="1825" y="2675"/>
                    <a:pt x="1764" y="2797"/>
                    <a:pt x="1673" y="2888"/>
                  </a:cubicBezTo>
                  <a:cubicBezTo>
                    <a:pt x="1551" y="2979"/>
                    <a:pt x="1430" y="3009"/>
                    <a:pt x="1278" y="3009"/>
                  </a:cubicBezTo>
                  <a:cubicBezTo>
                    <a:pt x="1156" y="3009"/>
                    <a:pt x="1004" y="2979"/>
                    <a:pt x="852" y="2888"/>
                  </a:cubicBezTo>
                  <a:cubicBezTo>
                    <a:pt x="730" y="2827"/>
                    <a:pt x="639" y="2766"/>
                    <a:pt x="578" y="2706"/>
                  </a:cubicBezTo>
                  <a:cubicBezTo>
                    <a:pt x="518" y="2675"/>
                    <a:pt x="487" y="2614"/>
                    <a:pt x="457" y="2584"/>
                  </a:cubicBezTo>
                  <a:lnTo>
                    <a:pt x="1" y="3192"/>
                  </a:lnTo>
                  <a:cubicBezTo>
                    <a:pt x="335" y="3557"/>
                    <a:pt x="761" y="3769"/>
                    <a:pt x="1278" y="3769"/>
                  </a:cubicBezTo>
                  <a:cubicBezTo>
                    <a:pt x="1673" y="3769"/>
                    <a:pt x="1977" y="3648"/>
                    <a:pt x="2250" y="3405"/>
                  </a:cubicBezTo>
                  <a:cubicBezTo>
                    <a:pt x="2524" y="3161"/>
                    <a:pt x="2645" y="2857"/>
                    <a:pt x="2645" y="2493"/>
                  </a:cubicBezTo>
                  <a:cubicBezTo>
                    <a:pt x="2645" y="2128"/>
                    <a:pt x="2524" y="1824"/>
                    <a:pt x="2281" y="1611"/>
                  </a:cubicBezTo>
                  <a:cubicBezTo>
                    <a:pt x="2007" y="1399"/>
                    <a:pt x="1703" y="1307"/>
                    <a:pt x="1338" y="1307"/>
                  </a:cubicBezTo>
                  <a:cubicBezTo>
                    <a:pt x="1217" y="1307"/>
                    <a:pt x="1065" y="1307"/>
                    <a:pt x="974" y="1338"/>
                  </a:cubicBezTo>
                  <a:lnTo>
                    <a:pt x="974" y="730"/>
                  </a:lnTo>
                  <a:lnTo>
                    <a:pt x="2433" y="730"/>
                  </a:lnTo>
                  <a:lnTo>
                    <a:pt x="24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3"/>
            <p:cNvSpPr/>
            <p:nvPr/>
          </p:nvSpPr>
          <p:spPr>
            <a:xfrm>
              <a:off x="682750" y="3903230"/>
              <a:ext cx="92515" cy="128037"/>
            </a:xfrm>
            <a:custGeom>
              <a:avLst/>
              <a:gdLst/>
              <a:ahLst/>
              <a:cxnLst/>
              <a:rect l="l" t="t" r="r" b="b"/>
              <a:pathLst>
                <a:path w="2767" h="3830" extrusionOk="0">
                  <a:moveTo>
                    <a:pt x="1459" y="2067"/>
                  </a:moveTo>
                  <a:cubicBezTo>
                    <a:pt x="1642" y="2067"/>
                    <a:pt x="1763" y="2097"/>
                    <a:pt x="1854" y="2219"/>
                  </a:cubicBezTo>
                  <a:cubicBezTo>
                    <a:pt x="1946" y="2341"/>
                    <a:pt x="2006" y="2462"/>
                    <a:pt x="2006" y="2614"/>
                  </a:cubicBezTo>
                  <a:cubicBezTo>
                    <a:pt x="2006" y="2766"/>
                    <a:pt x="1946" y="2918"/>
                    <a:pt x="1854" y="3009"/>
                  </a:cubicBezTo>
                  <a:cubicBezTo>
                    <a:pt x="1733" y="3100"/>
                    <a:pt x="1611" y="3161"/>
                    <a:pt x="1429" y="3161"/>
                  </a:cubicBezTo>
                  <a:cubicBezTo>
                    <a:pt x="1277" y="3161"/>
                    <a:pt x="1155" y="3100"/>
                    <a:pt x="1034" y="2979"/>
                  </a:cubicBezTo>
                  <a:cubicBezTo>
                    <a:pt x="942" y="2857"/>
                    <a:pt x="882" y="2736"/>
                    <a:pt x="882" y="2584"/>
                  </a:cubicBezTo>
                  <a:cubicBezTo>
                    <a:pt x="882" y="2432"/>
                    <a:pt x="942" y="2310"/>
                    <a:pt x="1064" y="2189"/>
                  </a:cubicBezTo>
                  <a:cubicBezTo>
                    <a:pt x="1155" y="2097"/>
                    <a:pt x="1307" y="2067"/>
                    <a:pt x="1459" y="2067"/>
                  </a:cubicBezTo>
                  <a:close/>
                  <a:moveTo>
                    <a:pt x="1490" y="0"/>
                  </a:moveTo>
                  <a:cubicBezTo>
                    <a:pt x="1094" y="0"/>
                    <a:pt x="730" y="152"/>
                    <a:pt x="456" y="456"/>
                  </a:cubicBezTo>
                  <a:cubicBezTo>
                    <a:pt x="304" y="608"/>
                    <a:pt x="183" y="790"/>
                    <a:pt x="122" y="1064"/>
                  </a:cubicBezTo>
                  <a:cubicBezTo>
                    <a:pt x="31" y="1307"/>
                    <a:pt x="0" y="1611"/>
                    <a:pt x="0" y="1945"/>
                  </a:cubicBezTo>
                  <a:cubicBezTo>
                    <a:pt x="0" y="2462"/>
                    <a:pt x="91" y="2918"/>
                    <a:pt x="304" y="3252"/>
                  </a:cubicBezTo>
                  <a:cubicBezTo>
                    <a:pt x="426" y="3435"/>
                    <a:pt x="547" y="3587"/>
                    <a:pt x="760" y="3678"/>
                  </a:cubicBezTo>
                  <a:cubicBezTo>
                    <a:pt x="942" y="3800"/>
                    <a:pt x="1186" y="3830"/>
                    <a:pt x="1429" y="3830"/>
                  </a:cubicBezTo>
                  <a:cubicBezTo>
                    <a:pt x="1824" y="3830"/>
                    <a:pt x="2128" y="3739"/>
                    <a:pt x="2371" y="3496"/>
                  </a:cubicBezTo>
                  <a:cubicBezTo>
                    <a:pt x="2614" y="3283"/>
                    <a:pt x="2766" y="2979"/>
                    <a:pt x="2766" y="2584"/>
                  </a:cubicBezTo>
                  <a:cubicBezTo>
                    <a:pt x="2766" y="2219"/>
                    <a:pt x="2645" y="1915"/>
                    <a:pt x="2401" y="1702"/>
                  </a:cubicBezTo>
                  <a:cubicBezTo>
                    <a:pt x="2189" y="1459"/>
                    <a:pt x="1885" y="1368"/>
                    <a:pt x="1550" y="1368"/>
                  </a:cubicBezTo>
                  <a:cubicBezTo>
                    <a:pt x="1277" y="1368"/>
                    <a:pt x="1034" y="1429"/>
                    <a:pt x="821" y="1581"/>
                  </a:cubicBezTo>
                  <a:cubicBezTo>
                    <a:pt x="851" y="1307"/>
                    <a:pt x="912" y="1094"/>
                    <a:pt x="1034" y="942"/>
                  </a:cubicBezTo>
                  <a:cubicBezTo>
                    <a:pt x="1155" y="790"/>
                    <a:pt x="1338" y="730"/>
                    <a:pt x="1581" y="730"/>
                  </a:cubicBezTo>
                  <a:cubicBezTo>
                    <a:pt x="1672" y="730"/>
                    <a:pt x="1794" y="760"/>
                    <a:pt x="1915" y="790"/>
                  </a:cubicBezTo>
                  <a:cubicBezTo>
                    <a:pt x="2037" y="851"/>
                    <a:pt x="2128" y="912"/>
                    <a:pt x="2158" y="942"/>
                  </a:cubicBezTo>
                  <a:cubicBezTo>
                    <a:pt x="2189" y="973"/>
                    <a:pt x="2219" y="1003"/>
                    <a:pt x="2249" y="1034"/>
                  </a:cubicBezTo>
                  <a:lnTo>
                    <a:pt x="2645" y="426"/>
                  </a:lnTo>
                  <a:cubicBezTo>
                    <a:pt x="2553" y="365"/>
                    <a:pt x="2462" y="274"/>
                    <a:pt x="2371" y="243"/>
                  </a:cubicBezTo>
                  <a:cubicBezTo>
                    <a:pt x="2280" y="182"/>
                    <a:pt x="2158" y="122"/>
                    <a:pt x="2006" y="91"/>
                  </a:cubicBezTo>
                  <a:cubicBezTo>
                    <a:pt x="1854" y="31"/>
                    <a:pt x="1672" y="0"/>
                    <a:pt x="1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3"/>
            <p:cNvSpPr/>
            <p:nvPr/>
          </p:nvSpPr>
          <p:spPr>
            <a:xfrm>
              <a:off x="1143117" y="3906272"/>
              <a:ext cx="89472" cy="123992"/>
            </a:xfrm>
            <a:custGeom>
              <a:avLst/>
              <a:gdLst/>
              <a:ahLst/>
              <a:cxnLst/>
              <a:rect l="l" t="t" r="r" b="b"/>
              <a:pathLst>
                <a:path w="2676" h="3709" extrusionOk="0">
                  <a:moveTo>
                    <a:pt x="0" y="0"/>
                  </a:moveTo>
                  <a:lnTo>
                    <a:pt x="0" y="1186"/>
                  </a:lnTo>
                  <a:lnTo>
                    <a:pt x="760" y="1186"/>
                  </a:lnTo>
                  <a:lnTo>
                    <a:pt x="760" y="699"/>
                  </a:lnTo>
                  <a:lnTo>
                    <a:pt x="1703" y="699"/>
                  </a:lnTo>
                  <a:lnTo>
                    <a:pt x="274" y="3709"/>
                  </a:lnTo>
                  <a:lnTo>
                    <a:pt x="1156" y="3709"/>
                  </a:lnTo>
                  <a:lnTo>
                    <a:pt x="2675" y="639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3"/>
            <p:cNvSpPr/>
            <p:nvPr/>
          </p:nvSpPr>
          <p:spPr>
            <a:xfrm>
              <a:off x="1608565" y="3903230"/>
              <a:ext cx="94554" cy="128037"/>
            </a:xfrm>
            <a:custGeom>
              <a:avLst/>
              <a:gdLst/>
              <a:ahLst/>
              <a:cxnLst/>
              <a:rect l="l" t="t" r="r" b="b"/>
              <a:pathLst>
                <a:path w="2828" h="3830" extrusionOk="0">
                  <a:moveTo>
                    <a:pt x="1399" y="669"/>
                  </a:moveTo>
                  <a:cubicBezTo>
                    <a:pt x="1551" y="669"/>
                    <a:pt x="1672" y="699"/>
                    <a:pt x="1764" y="790"/>
                  </a:cubicBezTo>
                  <a:cubicBezTo>
                    <a:pt x="1855" y="851"/>
                    <a:pt x="1916" y="973"/>
                    <a:pt x="1916" y="1094"/>
                  </a:cubicBezTo>
                  <a:cubicBezTo>
                    <a:pt x="1916" y="1216"/>
                    <a:pt x="1855" y="1338"/>
                    <a:pt x="1764" y="1398"/>
                  </a:cubicBezTo>
                  <a:cubicBezTo>
                    <a:pt x="1642" y="1490"/>
                    <a:pt x="1551" y="1550"/>
                    <a:pt x="1399" y="1550"/>
                  </a:cubicBezTo>
                  <a:cubicBezTo>
                    <a:pt x="1277" y="1550"/>
                    <a:pt x="1156" y="1490"/>
                    <a:pt x="1065" y="1398"/>
                  </a:cubicBezTo>
                  <a:cubicBezTo>
                    <a:pt x="943" y="1307"/>
                    <a:pt x="913" y="1216"/>
                    <a:pt x="913" y="1094"/>
                  </a:cubicBezTo>
                  <a:cubicBezTo>
                    <a:pt x="913" y="973"/>
                    <a:pt x="943" y="851"/>
                    <a:pt x="1065" y="790"/>
                  </a:cubicBezTo>
                  <a:cubicBezTo>
                    <a:pt x="1156" y="699"/>
                    <a:pt x="1277" y="669"/>
                    <a:pt x="1399" y="669"/>
                  </a:cubicBezTo>
                  <a:close/>
                  <a:moveTo>
                    <a:pt x="1399" y="2189"/>
                  </a:moveTo>
                  <a:cubicBezTo>
                    <a:pt x="1551" y="2189"/>
                    <a:pt x="1703" y="2219"/>
                    <a:pt x="1824" y="2310"/>
                  </a:cubicBezTo>
                  <a:cubicBezTo>
                    <a:pt x="1946" y="2371"/>
                    <a:pt x="2007" y="2493"/>
                    <a:pt x="2007" y="2675"/>
                  </a:cubicBezTo>
                  <a:cubicBezTo>
                    <a:pt x="2007" y="2827"/>
                    <a:pt x="1916" y="2948"/>
                    <a:pt x="1794" y="3040"/>
                  </a:cubicBezTo>
                  <a:cubicBezTo>
                    <a:pt x="1672" y="3100"/>
                    <a:pt x="1551" y="3161"/>
                    <a:pt x="1399" y="3161"/>
                  </a:cubicBezTo>
                  <a:cubicBezTo>
                    <a:pt x="1247" y="3161"/>
                    <a:pt x="1125" y="3100"/>
                    <a:pt x="1004" y="3040"/>
                  </a:cubicBezTo>
                  <a:cubicBezTo>
                    <a:pt x="882" y="2948"/>
                    <a:pt x="821" y="2827"/>
                    <a:pt x="821" y="2675"/>
                  </a:cubicBezTo>
                  <a:cubicBezTo>
                    <a:pt x="821" y="2523"/>
                    <a:pt x="882" y="2371"/>
                    <a:pt x="1004" y="2310"/>
                  </a:cubicBezTo>
                  <a:cubicBezTo>
                    <a:pt x="1125" y="2219"/>
                    <a:pt x="1247" y="2189"/>
                    <a:pt x="1399" y="2189"/>
                  </a:cubicBezTo>
                  <a:close/>
                  <a:moveTo>
                    <a:pt x="1399" y="0"/>
                  </a:moveTo>
                  <a:cubicBezTo>
                    <a:pt x="1034" y="0"/>
                    <a:pt x="730" y="122"/>
                    <a:pt x="487" y="304"/>
                  </a:cubicBezTo>
                  <a:cubicBezTo>
                    <a:pt x="244" y="486"/>
                    <a:pt x="122" y="730"/>
                    <a:pt x="122" y="1003"/>
                  </a:cubicBezTo>
                  <a:cubicBezTo>
                    <a:pt x="122" y="1307"/>
                    <a:pt x="213" y="1550"/>
                    <a:pt x="457" y="1763"/>
                  </a:cubicBezTo>
                  <a:cubicBezTo>
                    <a:pt x="153" y="1976"/>
                    <a:pt x="1" y="2310"/>
                    <a:pt x="1" y="2675"/>
                  </a:cubicBezTo>
                  <a:cubicBezTo>
                    <a:pt x="1" y="3009"/>
                    <a:pt x="122" y="3283"/>
                    <a:pt x="396" y="3496"/>
                  </a:cubicBezTo>
                  <a:cubicBezTo>
                    <a:pt x="639" y="3739"/>
                    <a:pt x="973" y="3830"/>
                    <a:pt x="1399" y="3830"/>
                  </a:cubicBezTo>
                  <a:cubicBezTo>
                    <a:pt x="1824" y="3830"/>
                    <a:pt x="2159" y="3739"/>
                    <a:pt x="2432" y="3496"/>
                  </a:cubicBezTo>
                  <a:cubicBezTo>
                    <a:pt x="2676" y="3283"/>
                    <a:pt x="2828" y="3009"/>
                    <a:pt x="2828" y="2675"/>
                  </a:cubicBezTo>
                  <a:cubicBezTo>
                    <a:pt x="2828" y="2310"/>
                    <a:pt x="2676" y="1976"/>
                    <a:pt x="2341" y="1763"/>
                  </a:cubicBezTo>
                  <a:cubicBezTo>
                    <a:pt x="2584" y="1550"/>
                    <a:pt x="2676" y="1307"/>
                    <a:pt x="2676" y="1003"/>
                  </a:cubicBezTo>
                  <a:cubicBezTo>
                    <a:pt x="2676" y="730"/>
                    <a:pt x="2554" y="486"/>
                    <a:pt x="2311" y="304"/>
                  </a:cubicBezTo>
                  <a:cubicBezTo>
                    <a:pt x="2068" y="122"/>
                    <a:pt x="1764" y="0"/>
                    <a:pt x="1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3"/>
            <p:cNvSpPr/>
            <p:nvPr/>
          </p:nvSpPr>
          <p:spPr>
            <a:xfrm>
              <a:off x="2069968" y="3903230"/>
              <a:ext cx="92515" cy="128037"/>
            </a:xfrm>
            <a:custGeom>
              <a:avLst/>
              <a:gdLst/>
              <a:ahLst/>
              <a:cxnLst/>
              <a:rect l="l" t="t" r="r" b="b"/>
              <a:pathLst>
                <a:path w="2767" h="3830" extrusionOk="0">
                  <a:moveTo>
                    <a:pt x="1338" y="699"/>
                  </a:moveTo>
                  <a:cubicBezTo>
                    <a:pt x="1490" y="699"/>
                    <a:pt x="1611" y="760"/>
                    <a:pt x="1733" y="882"/>
                  </a:cubicBezTo>
                  <a:cubicBezTo>
                    <a:pt x="1824" y="1003"/>
                    <a:pt x="1885" y="1125"/>
                    <a:pt x="1885" y="1277"/>
                  </a:cubicBezTo>
                  <a:cubicBezTo>
                    <a:pt x="1885" y="1429"/>
                    <a:pt x="1824" y="1550"/>
                    <a:pt x="1733" y="1641"/>
                  </a:cubicBezTo>
                  <a:cubicBezTo>
                    <a:pt x="1611" y="1763"/>
                    <a:pt x="1459" y="1793"/>
                    <a:pt x="1307" y="1793"/>
                  </a:cubicBezTo>
                  <a:cubicBezTo>
                    <a:pt x="1155" y="1793"/>
                    <a:pt x="1003" y="1733"/>
                    <a:pt x="912" y="1641"/>
                  </a:cubicBezTo>
                  <a:cubicBezTo>
                    <a:pt x="821" y="1520"/>
                    <a:pt x="791" y="1398"/>
                    <a:pt x="791" y="1246"/>
                  </a:cubicBezTo>
                  <a:cubicBezTo>
                    <a:pt x="791" y="1094"/>
                    <a:pt x="821" y="942"/>
                    <a:pt x="943" y="851"/>
                  </a:cubicBezTo>
                  <a:cubicBezTo>
                    <a:pt x="1034" y="760"/>
                    <a:pt x="1155" y="699"/>
                    <a:pt x="1338" y="699"/>
                  </a:cubicBezTo>
                  <a:close/>
                  <a:moveTo>
                    <a:pt x="1338" y="0"/>
                  </a:moveTo>
                  <a:cubicBezTo>
                    <a:pt x="943" y="0"/>
                    <a:pt x="639" y="122"/>
                    <a:pt x="395" y="365"/>
                  </a:cubicBezTo>
                  <a:cubicBezTo>
                    <a:pt x="152" y="578"/>
                    <a:pt x="0" y="882"/>
                    <a:pt x="0" y="1246"/>
                  </a:cubicBezTo>
                  <a:cubicBezTo>
                    <a:pt x="0" y="1641"/>
                    <a:pt x="122" y="1945"/>
                    <a:pt x="365" y="2158"/>
                  </a:cubicBezTo>
                  <a:cubicBezTo>
                    <a:pt x="578" y="2401"/>
                    <a:pt x="882" y="2493"/>
                    <a:pt x="1216" y="2493"/>
                  </a:cubicBezTo>
                  <a:cubicBezTo>
                    <a:pt x="1490" y="2493"/>
                    <a:pt x="1733" y="2432"/>
                    <a:pt x="1946" y="2280"/>
                  </a:cubicBezTo>
                  <a:lnTo>
                    <a:pt x="1946" y="2280"/>
                  </a:lnTo>
                  <a:cubicBezTo>
                    <a:pt x="1915" y="2523"/>
                    <a:pt x="1854" y="2736"/>
                    <a:pt x="1733" y="2888"/>
                  </a:cubicBezTo>
                  <a:cubicBezTo>
                    <a:pt x="1611" y="3070"/>
                    <a:pt x="1429" y="3131"/>
                    <a:pt x="1186" y="3131"/>
                  </a:cubicBezTo>
                  <a:cubicBezTo>
                    <a:pt x="1095" y="3131"/>
                    <a:pt x="973" y="3100"/>
                    <a:pt x="851" y="3070"/>
                  </a:cubicBezTo>
                  <a:cubicBezTo>
                    <a:pt x="730" y="3009"/>
                    <a:pt x="669" y="2948"/>
                    <a:pt x="608" y="2918"/>
                  </a:cubicBezTo>
                  <a:cubicBezTo>
                    <a:pt x="578" y="2888"/>
                    <a:pt x="547" y="2857"/>
                    <a:pt x="517" y="2827"/>
                  </a:cubicBezTo>
                  <a:lnTo>
                    <a:pt x="122" y="3404"/>
                  </a:lnTo>
                  <a:cubicBezTo>
                    <a:pt x="213" y="3496"/>
                    <a:pt x="304" y="3556"/>
                    <a:pt x="395" y="3617"/>
                  </a:cubicBezTo>
                  <a:cubicBezTo>
                    <a:pt x="487" y="3678"/>
                    <a:pt x="608" y="3708"/>
                    <a:pt x="760" y="3769"/>
                  </a:cubicBezTo>
                  <a:cubicBezTo>
                    <a:pt x="912" y="3830"/>
                    <a:pt x="1064" y="3830"/>
                    <a:pt x="1247" y="3830"/>
                  </a:cubicBezTo>
                  <a:cubicBezTo>
                    <a:pt x="1672" y="3830"/>
                    <a:pt x="2006" y="3708"/>
                    <a:pt x="2310" y="3404"/>
                  </a:cubicBezTo>
                  <a:cubicBezTo>
                    <a:pt x="2462" y="3252"/>
                    <a:pt x="2554" y="3040"/>
                    <a:pt x="2645" y="2797"/>
                  </a:cubicBezTo>
                  <a:cubicBezTo>
                    <a:pt x="2736" y="2523"/>
                    <a:pt x="2766" y="2249"/>
                    <a:pt x="2766" y="1885"/>
                  </a:cubicBezTo>
                  <a:cubicBezTo>
                    <a:pt x="2766" y="1368"/>
                    <a:pt x="2675" y="942"/>
                    <a:pt x="2462" y="578"/>
                  </a:cubicBezTo>
                  <a:cubicBezTo>
                    <a:pt x="2341" y="395"/>
                    <a:pt x="2189" y="274"/>
                    <a:pt x="2006" y="152"/>
                  </a:cubicBezTo>
                  <a:cubicBezTo>
                    <a:pt x="1824" y="61"/>
                    <a:pt x="1581" y="0"/>
                    <a:pt x="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3"/>
            <p:cNvSpPr/>
            <p:nvPr/>
          </p:nvSpPr>
          <p:spPr>
            <a:xfrm>
              <a:off x="2478510" y="3906272"/>
              <a:ext cx="49818" cy="123992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0" y="0"/>
                  </a:moveTo>
                  <a:lnTo>
                    <a:pt x="0" y="699"/>
                  </a:lnTo>
                  <a:lnTo>
                    <a:pt x="700" y="699"/>
                  </a:lnTo>
                  <a:lnTo>
                    <a:pt x="700" y="3709"/>
                  </a:lnTo>
                  <a:lnTo>
                    <a:pt x="1490" y="37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3"/>
            <p:cNvSpPr/>
            <p:nvPr/>
          </p:nvSpPr>
          <p:spPr>
            <a:xfrm>
              <a:off x="2553706" y="3903230"/>
              <a:ext cx="102679" cy="128037"/>
            </a:xfrm>
            <a:custGeom>
              <a:avLst/>
              <a:gdLst/>
              <a:ahLst/>
              <a:cxnLst/>
              <a:rect l="l" t="t" r="r" b="b"/>
              <a:pathLst>
                <a:path w="3071" h="3830" extrusionOk="0">
                  <a:moveTo>
                    <a:pt x="1551" y="699"/>
                  </a:moveTo>
                  <a:cubicBezTo>
                    <a:pt x="1794" y="699"/>
                    <a:pt x="1976" y="790"/>
                    <a:pt x="2098" y="1034"/>
                  </a:cubicBezTo>
                  <a:cubicBezTo>
                    <a:pt x="2220" y="1277"/>
                    <a:pt x="2280" y="1550"/>
                    <a:pt x="2280" y="1945"/>
                  </a:cubicBezTo>
                  <a:cubicBezTo>
                    <a:pt x="2280" y="2310"/>
                    <a:pt x="2220" y="2614"/>
                    <a:pt x="2098" y="2827"/>
                  </a:cubicBezTo>
                  <a:cubicBezTo>
                    <a:pt x="1976" y="3040"/>
                    <a:pt x="1794" y="3161"/>
                    <a:pt x="1551" y="3161"/>
                  </a:cubicBezTo>
                  <a:cubicBezTo>
                    <a:pt x="1308" y="3161"/>
                    <a:pt x="1125" y="3070"/>
                    <a:pt x="1004" y="2827"/>
                  </a:cubicBezTo>
                  <a:cubicBezTo>
                    <a:pt x="882" y="2614"/>
                    <a:pt x="821" y="2310"/>
                    <a:pt x="821" y="1945"/>
                  </a:cubicBezTo>
                  <a:cubicBezTo>
                    <a:pt x="821" y="1550"/>
                    <a:pt x="882" y="1246"/>
                    <a:pt x="1004" y="1034"/>
                  </a:cubicBezTo>
                  <a:cubicBezTo>
                    <a:pt x="1125" y="821"/>
                    <a:pt x="1308" y="699"/>
                    <a:pt x="1551" y="699"/>
                  </a:cubicBezTo>
                  <a:close/>
                  <a:moveTo>
                    <a:pt x="1551" y="0"/>
                  </a:moveTo>
                  <a:cubicBezTo>
                    <a:pt x="1034" y="0"/>
                    <a:pt x="639" y="182"/>
                    <a:pt x="396" y="517"/>
                  </a:cubicBezTo>
                  <a:cubicBezTo>
                    <a:pt x="153" y="882"/>
                    <a:pt x="1" y="1338"/>
                    <a:pt x="1" y="1915"/>
                  </a:cubicBezTo>
                  <a:cubicBezTo>
                    <a:pt x="1" y="2523"/>
                    <a:pt x="153" y="2979"/>
                    <a:pt x="396" y="3313"/>
                  </a:cubicBezTo>
                  <a:cubicBezTo>
                    <a:pt x="639" y="3678"/>
                    <a:pt x="1034" y="3830"/>
                    <a:pt x="1551" y="3830"/>
                  </a:cubicBezTo>
                  <a:cubicBezTo>
                    <a:pt x="2068" y="3830"/>
                    <a:pt x="2432" y="3678"/>
                    <a:pt x="2706" y="3313"/>
                  </a:cubicBezTo>
                  <a:cubicBezTo>
                    <a:pt x="2949" y="2979"/>
                    <a:pt x="3071" y="2493"/>
                    <a:pt x="3071" y="1915"/>
                  </a:cubicBezTo>
                  <a:cubicBezTo>
                    <a:pt x="3071" y="1338"/>
                    <a:pt x="2949" y="882"/>
                    <a:pt x="2706" y="517"/>
                  </a:cubicBezTo>
                  <a:cubicBezTo>
                    <a:pt x="2432" y="182"/>
                    <a:pt x="2068" y="0"/>
                    <a:pt x="1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3"/>
            <p:cNvSpPr/>
            <p:nvPr/>
          </p:nvSpPr>
          <p:spPr>
            <a:xfrm>
              <a:off x="2934831" y="3906272"/>
              <a:ext cx="49818" cy="123992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0" y="0"/>
                  </a:moveTo>
                  <a:lnTo>
                    <a:pt x="0" y="699"/>
                  </a:lnTo>
                  <a:lnTo>
                    <a:pt x="699" y="699"/>
                  </a:lnTo>
                  <a:lnTo>
                    <a:pt x="699" y="3709"/>
                  </a:lnTo>
                  <a:lnTo>
                    <a:pt x="1489" y="3709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3"/>
            <p:cNvSpPr/>
            <p:nvPr/>
          </p:nvSpPr>
          <p:spPr>
            <a:xfrm>
              <a:off x="3005948" y="3906272"/>
              <a:ext cx="50855" cy="123992"/>
            </a:xfrm>
            <a:custGeom>
              <a:avLst/>
              <a:gdLst/>
              <a:ahLst/>
              <a:cxnLst/>
              <a:rect l="l" t="t" r="r" b="b"/>
              <a:pathLst>
                <a:path w="1521" h="3709" extrusionOk="0">
                  <a:moveTo>
                    <a:pt x="1" y="0"/>
                  </a:moveTo>
                  <a:lnTo>
                    <a:pt x="1" y="699"/>
                  </a:lnTo>
                  <a:lnTo>
                    <a:pt x="730" y="699"/>
                  </a:lnTo>
                  <a:lnTo>
                    <a:pt x="730" y="3709"/>
                  </a:lnTo>
                  <a:lnTo>
                    <a:pt x="1521" y="3709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3"/>
            <p:cNvSpPr/>
            <p:nvPr/>
          </p:nvSpPr>
          <p:spPr>
            <a:xfrm>
              <a:off x="161398" y="4201960"/>
              <a:ext cx="50821" cy="123992"/>
            </a:xfrm>
            <a:custGeom>
              <a:avLst/>
              <a:gdLst/>
              <a:ahLst/>
              <a:cxnLst/>
              <a:rect l="l" t="t" r="r" b="b"/>
              <a:pathLst>
                <a:path w="1520" h="3709" extrusionOk="0">
                  <a:moveTo>
                    <a:pt x="0" y="0"/>
                  </a:moveTo>
                  <a:lnTo>
                    <a:pt x="0" y="700"/>
                  </a:lnTo>
                  <a:lnTo>
                    <a:pt x="730" y="700"/>
                  </a:lnTo>
                  <a:lnTo>
                    <a:pt x="730" y="3709"/>
                  </a:lnTo>
                  <a:lnTo>
                    <a:pt x="1520" y="3709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3"/>
            <p:cNvSpPr/>
            <p:nvPr/>
          </p:nvSpPr>
          <p:spPr>
            <a:xfrm>
              <a:off x="235590" y="4198918"/>
              <a:ext cx="90475" cy="127034"/>
            </a:xfrm>
            <a:custGeom>
              <a:avLst/>
              <a:gdLst/>
              <a:ahLst/>
              <a:cxnLst/>
              <a:rect l="l" t="t" r="r" b="b"/>
              <a:pathLst>
                <a:path w="2706" h="3800" extrusionOk="0">
                  <a:moveTo>
                    <a:pt x="1368" y="0"/>
                  </a:moveTo>
                  <a:cubicBezTo>
                    <a:pt x="1064" y="0"/>
                    <a:pt x="790" y="61"/>
                    <a:pt x="578" y="213"/>
                  </a:cubicBezTo>
                  <a:cubicBezTo>
                    <a:pt x="365" y="335"/>
                    <a:pt x="182" y="547"/>
                    <a:pt x="0" y="821"/>
                  </a:cubicBezTo>
                  <a:lnTo>
                    <a:pt x="669" y="1216"/>
                  </a:lnTo>
                  <a:cubicBezTo>
                    <a:pt x="882" y="882"/>
                    <a:pt x="1094" y="699"/>
                    <a:pt x="1338" y="699"/>
                  </a:cubicBezTo>
                  <a:cubicBezTo>
                    <a:pt x="1459" y="699"/>
                    <a:pt x="1581" y="760"/>
                    <a:pt x="1641" y="851"/>
                  </a:cubicBezTo>
                  <a:cubicBezTo>
                    <a:pt x="1733" y="912"/>
                    <a:pt x="1763" y="1034"/>
                    <a:pt x="1763" y="1155"/>
                  </a:cubicBezTo>
                  <a:cubicBezTo>
                    <a:pt x="1763" y="1277"/>
                    <a:pt x="1733" y="1398"/>
                    <a:pt x="1641" y="1520"/>
                  </a:cubicBezTo>
                  <a:cubicBezTo>
                    <a:pt x="1550" y="1672"/>
                    <a:pt x="1368" y="1854"/>
                    <a:pt x="1155" y="2067"/>
                  </a:cubicBezTo>
                  <a:lnTo>
                    <a:pt x="91" y="3192"/>
                  </a:lnTo>
                  <a:lnTo>
                    <a:pt x="91" y="3800"/>
                  </a:lnTo>
                  <a:lnTo>
                    <a:pt x="2705" y="3800"/>
                  </a:lnTo>
                  <a:lnTo>
                    <a:pt x="2705" y="3040"/>
                  </a:lnTo>
                  <a:lnTo>
                    <a:pt x="1216" y="3040"/>
                  </a:lnTo>
                  <a:lnTo>
                    <a:pt x="1885" y="2371"/>
                  </a:lnTo>
                  <a:cubicBezTo>
                    <a:pt x="2158" y="2098"/>
                    <a:pt x="2341" y="1854"/>
                    <a:pt x="2432" y="1672"/>
                  </a:cubicBezTo>
                  <a:cubicBezTo>
                    <a:pt x="2523" y="1520"/>
                    <a:pt x="2584" y="1338"/>
                    <a:pt x="2584" y="1125"/>
                  </a:cubicBezTo>
                  <a:cubicBezTo>
                    <a:pt x="2584" y="791"/>
                    <a:pt x="2462" y="517"/>
                    <a:pt x="2219" y="304"/>
                  </a:cubicBezTo>
                  <a:cubicBezTo>
                    <a:pt x="1976" y="122"/>
                    <a:pt x="1702" y="0"/>
                    <a:pt x="1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3"/>
            <p:cNvSpPr/>
            <p:nvPr/>
          </p:nvSpPr>
          <p:spPr>
            <a:xfrm>
              <a:off x="624807" y="4201960"/>
              <a:ext cx="49852" cy="123992"/>
            </a:xfrm>
            <a:custGeom>
              <a:avLst/>
              <a:gdLst/>
              <a:ahLst/>
              <a:cxnLst/>
              <a:rect l="l" t="t" r="r" b="b"/>
              <a:pathLst>
                <a:path w="1491" h="3709" extrusionOk="0">
                  <a:moveTo>
                    <a:pt x="1" y="0"/>
                  </a:moveTo>
                  <a:lnTo>
                    <a:pt x="1" y="700"/>
                  </a:lnTo>
                  <a:lnTo>
                    <a:pt x="700" y="700"/>
                  </a:lnTo>
                  <a:lnTo>
                    <a:pt x="700" y="3709"/>
                  </a:lnTo>
                  <a:lnTo>
                    <a:pt x="1490" y="37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3"/>
            <p:cNvSpPr/>
            <p:nvPr/>
          </p:nvSpPr>
          <p:spPr>
            <a:xfrm>
              <a:off x="696960" y="4201960"/>
              <a:ext cx="88469" cy="125028"/>
            </a:xfrm>
            <a:custGeom>
              <a:avLst/>
              <a:gdLst/>
              <a:ahLst/>
              <a:cxnLst/>
              <a:rect l="l" t="t" r="r" b="b"/>
              <a:pathLst>
                <a:path w="2646" h="3740" extrusionOk="0">
                  <a:moveTo>
                    <a:pt x="214" y="0"/>
                  </a:moveTo>
                  <a:lnTo>
                    <a:pt x="214" y="700"/>
                  </a:lnTo>
                  <a:lnTo>
                    <a:pt x="1369" y="700"/>
                  </a:lnTo>
                  <a:lnTo>
                    <a:pt x="639" y="1520"/>
                  </a:lnTo>
                  <a:lnTo>
                    <a:pt x="639" y="2159"/>
                  </a:lnTo>
                  <a:cubicBezTo>
                    <a:pt x="852" y="2067"/>
                    <a:pt x="1034" y="2037"/>
                    <a:pt x="1156" y="2037"/>
                  </a:cubicBezTo>
                  <a:cubicBezTo>
                    <a:pt x="1369" y="2037"/>
                    <a:pt x="1521" y="2098"/>
                    <a:pt x="1642" y="2189"/>
                  </a:cubicBezTo>
                  <a:cubicBezTo>
                    <a:pt x="1794" y="2280"/>
                    <a:pt x="1855" y="2402"/>
                    <a:pt x="1855" y="2554"/>
                  </a:cubicBezTo>
                  <a:cubicBezTo>
                    <a:pt x="1855" y="2706"/>
                    <a:pt x="1794" y="2827"/>
                    <a:pt x="1673" y="2888"/>
                  </a:cubicBezTo>
                  <a:cubicBezTo>
                    <a:pt x="1581" y="2979"/>
                    <a:pt x="1429" y="3010"/>
                    <a:pt x="1277" y="3010"/>
                  </a:cubicBezTo>
                  <a:cubicBezTo>
                    <a:pt x="1004" y="3010"/>
                    <a:pt x="669" y="2888"/>
                    <a:pt x="335" y="2645"/>
                  </a:cubicBezTo>
                  <a:lnTo>
                    <a:pt x="1" y="3314"/>
                  </a:lnTo>
                  <a:cubicBezTo>
                    <a:pt x="426" y="3587"/>
                    <a:pt x="821" y="3739"/>
                    <a:pt x="1247" y="3739"/>
                  </a:cubicBezTo>
                  <a:cubicBezTo>
                    <a:pt x="1642" y="3739"/>
                    <a:pt x="1976" y="3617"/>
                    <a:pt x="2250" y="3405"/>
                  </a:cubicBezTo>
                  <a:cubicBezTo>
                    <a:pt x="2524" y="3192"/>
                    <a:pt x="2645" y="2888"/>
                    <a:pt x="2645" y="2493"/>
                  </a:cubicBezTo>
                  <a:cubicBezTo>
                    <a:pt x="2645" y="2219"/>
                    <a:pt x="2554" y="2007"/>
                    <a:pt x="2402" y="1794"/>
                  </a:cubicBezTo>
                  <a:cubicBezTo>
                    <a:pt x="2250" y="1611"/>
                    <a:pt x="2007" y="1490"/>
                    <a:pt x="1703" y="1429"/>
                  </a:cubicBezTo>
                  <a:lnTo>
                    <a:pt x="2463" y="578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3"/>
            <p:cNvSpPr/>
            <p:nvPr/>
          </p:nvSpPr>
          <p:spPr>
            <a:xfrm>
              <a:off x="1087213" y="4201960"/>
              <a:ext cx="49852" cy="123992"/>
            </a:xfrm>
            <a:custGeom>
              <a:avLst/>
              <a:gdLst/>
              <a:ahLst/>
              <a:cxnLst/>
              <a:rect l="l" t="t" r="r" b="b"/>
              <a:pathLst>
                <a:path w="1491" h="3709" extrusionOk="0">
                  <a:moveTo>
                    <a:pt x="1" y="0"/>
                  </a:moveTo>
                  <a:lnTo>
                    <a:pt x="1" y="700"/>
                  </a:lnTo>
                  <a:lnTo>
                    <a:pt x="700" y="700"/>
                  </a:lnTo>
                  <a:lnTo>
                    <a:pt x="700" y="3709"/>
                  </a:lnTo>
                  <a:lnTo>
                    <a:pt x="1490" y="37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3"/>
            <p:cNvSpPr/>
            <p:nvPr/>
          </p:nvSpPr>
          <p:spPr>
            <a:xfrm>
              <a:off x="1159366" y="4201960"/>
              <a:ext cx="90509" cy="123992"/>
            </a:xfrm>
            <a:custGeom>
              <a:avLst/>
              <a:gdLst/>
              <a:ahLst/>
              <a:cxnLst/>
              <a:rect l="l" t="t" r="r" b="b"/>
              <a:pathLst>
                <a:path w="2707" h="3709" extrusionOk="0">
                  <a:moveTo>
                    <a:pt x="1338" y="0"/>
                  </a:moveTo>
                  <a:lnTo>
                    <a:pt x="1" y="2189"/>
                  </a:lnTo>
                  <a:lnTo>
                    <a:pt x="1" y="2797"/>
                  </a:lnTo>
                  <a:lnTo>
                    <a:pt x="1490" y="2797"/>
                  </a:lnTo>
                  <a:lnTo>
                    <a:pt x="1490" y="3709"/>
                  </a:lnTo>
                  <a:lnTo>
                    <a:pt x="2280" y="3709"/>
                  </a:lnTo>
                  <a:lnTo>
                    <a:pt x="2280" y="2797"/>
                  </a:lnTo>
                  <a:lnTo>
                    <a:pt x="2706" y="2797"/>
                  </a:lnTo>
                  <a:lnTo>
                    <a:pt x="2706" y="2098"/>
                  </a:lnTo>
                  <a:lnTo>
                    <a:pt x="2280" y="2098"/>
                  </a:lnTo>
                  <a:lnTo>
                    <a:pt x="2280" y="1459"/>
                  </a:lnTo>
                  <a:lnTo>
                    <a:pt x="1490" y="1459"/>
                  </a:lnTo>
                  <a:lnTo>
                    <a:pt x="1490" y="2098"/>
                  </a:lnTo>
                  <a:lnTo>
                    <a:pt x="973" y="2098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3"/>
            <p:cNvSpPr/>
            <p:nvPr/>
          </p:nvSpPr>
          <p:spPr>
            <a:xfrm>
              <a:off x="1550656" y="4201960"/>
              <a:ext cx="49818" cy="123992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0" y="0"/>
                  </a:moveTo>
                  <a:lnTo>
                    <a:pt x="0" y="700"/>
                  </a:lnTo>
                  <a:lnTo>
                    <a:pt x="699" y="700"/>
                  </a:lnTo>
                  <a:lnTo>
                    <a:pt x="699" y="3709"/>
                  </a:lnTo>
                  <a:lnTo>
                    <a:pt x="1490" y="37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3"/>
            <p:cNvSpPr/>
            <p:nvPr/>
          </p:nvSpPr>
          <p:spPr>
            <a:xfrm>
              <a:off x="1624848" y="4201960"/>
              <a:ext cx="88436" cy="125028"/>
            </a:xfrm>
            <a:custGeom>
              <a:avLst/>
              <a:gdLst/>
              <a:ahLst/>
              <a:cxnLst/>
              <a:rect l="l" t="t" r="r" b="b"/>
              <a:pathLst>
                <a:path w="2645" h="3740" extrusionOk="0">
                  <a:moveTo>
                    <a:pt x="182" y="0"/>
                  </a:moveTo>
                  <a:lnTo>
                    <a:pt x="182" y="1794"/>
                  </a:lnTo>
                  <a:lnTo>
                    <a:pt x="547" y="2189"/>
                  </a:lnTo>
                  <a:cubicBezTo>
                    <a:pt x="790" y="2037"/>
                    <a:pt x="1003" y="1976"/>
                    <a:pt x="1185" y="1976"/>
                  </a:cubicBezTo>
                  <a:cubicBezTo>
                    <a:pt x="1368" y="1976"/>
                    <a:pt x="1520" y="2037"/>
                    <a:pt x="1641" y="2128"/>
                  </a:cubicBezTo>
                  <a:cubicBezTo>
                    <a:pt x="1763" y="2219"/>
                    <a:pt x="1824" y="2341"/>
                    <a:pt x="1824" y="2493"/>
                  </a:cubicBezTo>
                  <a:cubicBezTo>
                    <a:pt x="1824" y="2675"/>
                    <a:pt x="1763" y="2797"/>
                    <a:pt x="1672" y="2888"/>
                  </a:cubicBezTo>
                  <a:cubicBezTo>
                    <a:pt x="1550" y="2949"/>
                    <a:pt x="1429" y="3010"/>
                    <a:pt x="1277" y="3010"/>
                  </a:cubicBezTo>
                  <a:cubicBezTo>
                    <a:pt x="1155" y="3010"/>
                    <a:pt x="1003" y="2949"/>
                    <a:pt x="851" y="2888"/>
                  </a:cubicBezTo>
                  <a:cubicBezTo>
                    <a:pt x="730" y="2797"/>
                    <a:pt x="638" y="2736"/>
                    <a:pt x="578" y="2706"/>
                  </a:cubicBezTo>
                  <a:cubicBezTo>
                    <a:pt x="517" y="2645"/>
                    <a:pt x="486" y="2614"/>
                    <a:pt x="456" y="2584"/>
                  </a:cubicBezTo>
                  <a:lnTo>
                    <a:pt x="0" y="3192"/>
                  </a:lnTo>
                  <a:cubicBezTo>
                    <a:pt x="334" y="3557"/>
                    <a:pt x="760" y="3739"/>
                    <a:pt x="1277" y="3739"/>
                  </a:cubicBezTo>
                  <a:cubicBezTo>
                    <a:pt x="1672" y="3739"/>
                    <a:pt x="1976" y="3617"/>
                    <a:pt x="2249" y="3374"/>
                  </a:cubicBezTo>
                  <a:cubicBezTo>
                    <a:pt x="2523" y="3162"/>
                    <a:pt x="2644" y="2858"/>
                    <a:pt x="2644" y="2493"/>
                  </a:cubicBezTo>
                  <a:cubicBezTo>
                    <a:pt x="2644" y="2098"/>
                    <a:pt x="2523" y="1824"/>
                    <a:pt x="2280" y="1611"/>
                  </a:cubicBezTo>
                  <a:cubicBezTo>
                    <a:pt x="2006" y="1399"/>
                    <a:pt x="1702" y="1277"/>
                    <a:pt x="1337" y="1277"/>
                  </a:cubicBezTo>
                  <a:cubicBezTo>
                    <a:pt x="1216" y="1277"/>
                    <a:pt x="1064" y="1307"/>
                    <a:pt x="973" y="1338"/>
                  </a:cubicBezTo>
                  <a:lnTo>
                    <a:pt x="973" y="700"/>
                  </a:lnTo>
                  <a:lnTo>
                    <a:pt x="2432" y="700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3"/>
            <p:cNvSpPr/>
            <p:nvPr/>
          </p:nvSpPr>
          <p:spPr>
            <a:xfrm>
              <a:off x="2014065" y="4201960"/>
              <a:ext cx="49818" cy="123992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1" y="0"/>
                  </a:moveTo>
                  <a:lnTo>
                    <a:pt x="1" y="700"/>
                  </a:lnTo>
                  <a:lnTo>
                    <a:pt x="700" y="700"/>
                  </a:lnTo>
                  <a:lnTo>
                    <a:pt x="700" y="3709"/>
                  </a:lnTo>
                  <a:lnTo>
                    <a:pt x="1490" y="37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3"/>
            <p:cNvSpPr/>
            <p:nvPr/>
          </p:nvSpPr>
          <p:spPr>
            <a:xfrm>
              <a:off x="2090297" y="4198918"/>
              <a:ext cx="91478" cy="128070"/>
            </a:xfrm>
            <a:custGeom>
              <a:avLst/>
              <a:gdLst/>
              <a:ahLst/>
              <a:cxnLst/>
              <a:rect l="l" t="t" r="r" b="b"/>
              <a:pathLst>
                <a:path w="2736" h="3831" extrusionOk="0">
                  <a:moveTo>
                    <a:pt x="1459" y="2037"/>
                  </a:moveTo>
                  <a:cubicBezTo>
                    <a:pt x="1611" y="2037"/>
                    <a:pt x="1763" y="2098"/>
                    <a:pt x="1854" y="2219"/>
                  </a:cubicBezTo>
                  <a:cubicBezTo>
                    <a:pt x="1946" y="2310"/>
                    <a:pt x="2006" y="2462"/>
                    <a:pt x="2006" y="2614"/>
                  </a:cubicBezTo>
                  <a:cubicBezTo>
                    <a:pt x="2006" y="2766"/>
                    <a:pt x="1946" y="2888"/>
                    <a:pt x="1824" y="2979"/>
                  </a:cubicBezTo>
                  <a:cubicBezTo>
                    <a:pt x="1733" y="3101"/>
                    <a:pt x="1611" y="3131"/>
                    <a:pt x="1429" y="3131"/>
                  </a:cubicBezTo>
                  <a:cubicBezTo>
                    <a:pt x="1277" y="3131"/>
                    <a:pt x="1155" y="3070"/>
                    <a:pt x="1034" y="2979"/>
                  </a:cubicBezTo>
                  <a:cubicBezTo>
                    <a:pt x="943" y="2857"/>
                    <a:pt x="882" y="2736"/>
                    <a:pt x="882" y="2584"/>
                  </a:cubicBezTo>
                  <a:cubicBezTo>
                    <a:pt x="882" y="2401"/>
                    <a:pt x="943" y="2280"/>
                    <a:pt x="1034" y="2189"/>
                  </a:cubicBezTo>
                  <a:cubicBezTo>
                    <a:pt x="1155" y="2098"/>
                    <a:pt x="1307" y="2037"/>
                    <a:pt x="1459" y="2037"/>
                  </a:cubicBezTo>
                  <a:close/>
                  <a:moveTo>
                    <a:pt x="1490" y="0"/>
                  </a:moveTo>
                  <a:cubicBezTo>
                    <a:pt x="1095" y="0"/>
                    <a:pt x="730" y="152"/>
                    <a:pt x="456" y="426"/>
                  </a:cubicBezTo>
                  <a:cubicBezTo>
                    <a:pt x="304" y="578"/>
                    <a:pt x="183" y="791"/>
                    <a:pt x="122" y="1064"/>
                  </a:cubicBezTo>
                  <a:cubicBezTo>
                    <a:pt x="31" y="1307"/>
                    <a:pt x="0" y="1611"/>
                    <a:pt x="0" y="1946"/>
                  </a:cubicBezTo>
                  <a:cubicBezTo>
                    <a:pt x="0" y="2462"/>
                    <a:pt x="91" y="2918"/>
                    <a:pt x="304" y="3253"/>
                  </a:cubicBezTo>
                  <a:cubicBezTo>
                    <a:pt x="426" y="3435"/>
                    <a:pt x="547" y="3587"/>
                    <a:pt x="760" y="3678"/>
                  </a:cubicBezTo>
                  <a:cubicBezTo>
                    <a:pt x="943" y="3769"/>
                    <a:pt x="1186" y="3830"/>
                    <a:pt x="1429" y="3830"/>
                  </a:cubicBezTo>
                  <a:cubicBezTo>
                    <a:pt x="1824" y="3830"/>
                    <a:pt x="2128" y="3708"/>
                    <a:pt x="2371" y="3496"/>
                  </a:cubicBezTo>
                  <a:cubicBezTo>
                    <a:pt x="2614" y="3253"/>
                    <a:pt x="2736" y="2979"/>
                    <a:pt x="2736" y="2584"/>
                  </a:cubicBezTo>
                  <a:cubicBezTo>
                    <a:pt x="2736" y="2219"/>
                    <a:pt x="2645" y="1915"/>
                    <a:pt x="2402" y="1672"/>
                  </a:cubicBezTo>
                  <a:cubicBezTo>
                    <a:pt x="2158" y="1459"/>
                    <a:pt x="1885" y="1338"/>
                    <a:pt x="1550" y="1338"/>
                  </a:cubicBezTo>
                  <a:cubicBezTo>
                    <a:pt x="1277" y="1338"/>
                    <a:pt x="1034" y="1429"/>
                    <a:pt x="791" y="1581"/>
                  </a:cubicBezTo>
                  <a:cubicBezTo>
                    <a:pt x="821" y="1307"/>
                    <a:pt x="912" y="1094"/>
                    <a:pt x="1034" y="942"/>
                  </a:cubicBezTo>
                  <a:cubicBezTo>
                    <a:pt x="1155" y="791"/>
                    <a:pt x="1338" y="699"/>
                    <a:pt x="1581" y="699"/>
                  </a:cubicBezTo>
                  <a:cubicBezTo>
                    <a:pt x="1672" y="699"/>
                    <a:pt x="1794" y="730"/>
                    <a:pt x="1915" y="791"/>
                  </a:cubicBezTo>
                  <a:cubicBezTo>
                    <a:pt x="2037" y="851"/>
                    <a:pt x="2128" y="882"/>
                    <a:pt x="2158" y="942"/>
                  </a:cubicBezTo>
                  <a:cubicBezTo>
                    <a:pt x="2189" y="973"/>
                    <a:pt x="2219" y="1003"/>
                    <a:pt x="2250" y="1003"/>
                  </a:cubicBezTo>
                  <a:lnTo>
                    <a:pt x="2645" y="426"/>
                  </a:lnTo>
                  <a:cubicBezTo>
                    <a:pt x="2554" y="335"/>
                    <a:pt x="2462" y="274"/>
                    <a:pt x="2371" y="213"/>
                  </a:cubicBezTo>
                  <a:cubicBezTo>
                    <a:pt x="2280" y="183"/>
                    <a:pt x="2158" y="122"/>
                    <a:pt x="2006" y="61"/>
                  </a:cubicBezTo>
                  <a:cubicBezTo>
                    <a:pt x="1854" y="31"/>
                    <a:pt x="1672" y="0"/>
                    <a:pt x="1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3"/>
            <p:cNvSpPr/>
            <p:nvPr/>
          </p:nvSpPr>
          <p:spPr>
            <a:xfrm>
              <a:off x="2475468" y="4201960"/>
              <a:ext cx="50855" cy="123992"/>
            </a:xfrm>
            <a:custGeom>
              <a:avLst/>
              <a:gdLst/>
              <a:ahLst/>
              <a:cxnLst/>
              <a:rect l="l" t="t" r="r" b="b"/>
              <a:pathLst>
                <a:path w="1521" h="3709" extrusionOk="0">
                  <a:moveTo>
                    <a:pt x="0" y="0"/>
                  </a:moveTo>
                  <a:lnTo>
                    <a:pt x="0" y="700"/>
                  </a:lnTo>
                  <a:lnTo>
                    <a:pt x="730" y="700"/>
                  </a:lnTo>
                  <a:lnTo>
                    <a:pt x="730" y="3709"/>
                  </a:lnTo>
                  <a:lnTo>
                    <a:pt x="1520" y="3709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3"/>
            <p:cNvSpPr/>
            <p:nvPr/>
          </p:nvSpPr>
          <p:spPr>
            <a:xfrm>
              <a:off x="2549660" y="4201960"/>
              <a:ext cx="90475" cy="123992"/>
            </a:xfrm>
            <a:custGeom>
              <a:avLst/>
              <a:gdLst/>
              <a:ahLst/>
              <a:cxnLst/>
              <a:rect l="l" t="t" r="r" b="b"/>
              <a:pathLst>
                <a:path w="2706" h="3709" extrusionOk="0">
                  <a:moveTo>
                    <a:pt x="0" y="0"/>
                  </a:moveTo>
                  <a:lnTo>
                    <a:pt x="0" y="1186"/>
                  </a:lnTo>
                  <a:lnTo>
                    <a:pt x="790" y="1186"/>
                  </a:lnTo>
                  <a:lnTo>
                    <a:pt x="790" y="700"/>
                  </a:lnTo>
                  <a:lnTo>
                    <a:pt x="1733" y="700"/>
                  </a:lnTo>
                  <a:lnTo>
                    <a:pt x="304" y="3709"/>
                  </a:lnTo>
                  <a:lnTo>
                    <a:pt x="1186" y="3709"/>
                  </a:lnTo>
                  <a:lnTo>
                    <a:pt x="2705" y="608"/>
                  </a:lnTo>
                  <a:lnTo>
                    <a:pt x="2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3"/>
            <p:cNvSpPr/>
            <p:nvPr/>
          </p:nvSpPr>
          <p:spPr>
            <a:xfrm>
              <a:off x="2939913" y="4201960"/>
              <a:ext cx="49818" cy="123992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0" y="0"/>
                  </a:moveTo>
                  <a:lnTo>
                    <a:pt x="0" y="700"/>
                  </a:lnTo>
                  <a:lnTo>
                    <a:pt x="699" y="700"/>
                  </a:lnTo>
                  <a:lnTo>
                    <a:pt x="699" y="3709"/>
                  </a:lnTo>
                  <a:lnTo>
                    <a:pt x="1489" y="3709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3"/>
            <p:cNvSpPr/>
            <p:nvPr/>
          </p:nvSpPr>
          <p:spPr>
            <a:xfrm>
              <a:off x="3016112" y="4198918"/>
              <a:ext cx="93551" cy="128070"/>
            </a:xfrm>
            <a:custGeom>
              <a:avLst/>
              <a:gdLst/>
              <a:ahLst/>
              <a:cxnLst/>
              <a:rect l="l" t="t" r="r" b="b"/>
              <a:pathLst>
                <a:path w="2798" h="3831" extrusionOk="0">
                  <a:moveTo>
                    <a:pt x="1399" y="639"/>
                  </a:moveTo>
                  <a:cubicBezTo>
                    <a:pt x="1551" y="639"/>
                    <a:pt x="1673" y="699"/>
                    <a:pt x="1764" y="760"/>
                  </a:cubicBezTo>
                  <a:cubicBezTo>
                    <a:pt x="1855" y="851"/>
                    <a:pt x="1916" y="973"/>
                    <a:pt x="1916" y="1094"/>
                  </a:cubicBezTo>
                  <a:cubicBezTo>
                    <a:pt x="1916" y="1216"/>
                    <a:pt x="1855" y="1307"/>
                    <a:pt x="1764" y="1398"/>
                  </a:cubicBezTo>
                  <a:cubicBezTo>
                    <a:pt x="1642" y="1490"/>
                    <a:pt x="1521" y="1520"/>
                    <a:pt x="1399" y="1520"/>
                  </a:cubicBezTo>
                  <a:cubicBezTo>
                    <a:pt x="1277" y="1520"/>
                    <a:pt x="1156" y="1490"/>
                    <a:pt x="1034" y="1398"/>
                  </a:cubicBezTo>
                  <a:cubicBezTo>
                    <a:pt x="943" y="1307"/>
                    <a:pt x="913" y="1216"/>
                    <a:pt x="913" y="1094"/>
                  </a:cubicBezTo>
                  <a:cubicBezTo>
                    <a:pt x="913" y="973"/>
                    <a:pt x="943" y="851"/>
                    <a:pt x="1034" y="760"/>
                  </a:cubicBezTo>
                  <a:cubicBezTo>
                    <a:pt x="1156" y="699"/>
                    <a:pt x="1277" y="639"/>
                    <a:pt x="1399" y="639"/>
                  </a:cubicBezTo>
                  <a:close/>
                  <a:moveTo>
                    <a:pt x="1399" y="2158"/>
                  </a:moveTo>
                  <a:cubicBezTo>
                    <a:pt x="1551" y="2158"/>
                    <a:pt x="1703" y="2219"/>
                    <a:pt x="1824" y="2280"/>
                  </a:cubicBezTo>
                  <a:cubicBezTo>
                    <a:pt x="1916" y="2371"/>
                    <a:pt x="1976" y="2493"/>
                    <a:pt x="1976" y="2645"/>
                  </a:cubicBezTo>
                  <a:cubicBezTo>
                    <a:pt x="1976" y="2827"/>
                    <a:pt x="1916" y="2949"/>
                    <a:pt x="1794" y="3009"/>
                  </a:cubicBezTo>
                  <a:cubicBezTo>
                    <a:pt x="1673" y="3101"/>
                    <a:pt x="1551" y="3131"/>
                    <a:pt x="1399" y="3131"/>
                  </a:cubicBezTo>
                  <a:cubicBezTo>
                    <a:pt x="1247" y="3131"/>
                    <a:pt x="1125" y="3101"/>
                    <a:pt x="1004" y="3009"/>
                  </a:cubicBezTo>
                  <a:cubicBezTo>
                    <a:pt x="882" y="2949"/>
                    <a:pt x="821" y="2827"/>
                    <a:pt x="821" y="2645"/>
                  </a:cubicBezTo>
                  <a:cubicBezTo>
                    <a:pt x="821" y="2493"/>
                    <a:pt x="882" y="2371"/>
                    <a:pt x="1004" y="2280"/>
                  </a:cubicBezTo>
                  <a:cubicBezTo>
                    <a:pt x="1125" y="2219"/>
                    <a:pt x="1247" y="2158"/>
                    <a:pt x="1399" y="2158"/>
                  </a:cubicBezTo>
                  <a:close/>
                  <a:moveTo>
                    <a:pt x="1399" y="0"/>
                  </a:moveTo>
                  <a:cubicBezTo>
                    <a:pt x="1034" y="0"/>
                    <a:pt x="730" y="91"/>
                    <a:pt x="487" y="304"/>
                  </a:cubicBezTo>
                  <a:cubicBezTo>
                    <a:pt x="244" y="487"/>
                    <a:pt x="122" y="730"/>
                    <a:pt x="122" y="1003"/>
                  </a:cubicBezTo>
                  <a:cubicBezTo>
                    <a:pt x="122" y="1277"/>
                    <a:pt x="214" y="1520"/>
                    <a:pt x="457" y="1733"/>
                  </a:cubicBezTo>
                  <a:cubicBezTo>
                    <a:pt x="153" y="1976"/>
                    <a:pt x="1" y="2280"/>
                    <a:pt x="1" y="2675"/>
                  </a:cubicBezTo>
                  <a:cubicBezTo>
                    <a:pt x="1" y="3009"/>
                    <a:pt x="122" y="3283"/>
                    <a:pt x="365" y="3496"/>
                  </a:cubicBezTo>
                  <a:cubicBezTo>
                    <a:pt x="639" y="3708"/>
                    <a:pt x="973" y="3830"/>
                    <a:pt x="1399" y="3830"/>
                  </a:cubicBezTo>
                  <a:cubicBezTo>
                    <a:pt x="1824" y="3830"/>
                    <a:pt x="2159" y="3708"/>
                    <a:pt x="2432" y="3496"/>
                  </a:cubicBezTo>
                  <a:cubicBezTo>
                    <a:pt x="2676" y="3283"/>
                    <a:pt x="2797" y="3009"/>
                    <a:pt x="2797" y="2675"/>
                  </a:cubicBezTo>
                  <a:cubicBezTo>
                    <a:pt x="2797" y="2280"/>
                    <a:pt x="2676" y="1976"/>
                    <a:pt x="2341" y="1733"/>
                  </a:cubicBezTo>
                  <a:cubicBezTo>
                    <a:pt x="2584" y="1550"/>
                    <a:pt x="2676" y="1307"/>
                    <a:pt x="2676" y="1003"/>
                  </a:cubicBezTo>
                  <a:cubicBezTo>
                    <a:pt x="2676" y="730"/>
                    <a:pt x="2554" y="487"/>
                    <a:pt x="2311" y="304"/>
                  </a:cubicBezTo>
                  <a:cubicBezTo>
                    <a:pt x="2068" y="91"/>
                    <a:pt x="1764" y="0"/>
                    <a:pt x="1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3"/>
            <p:cNvSpPr/>
            <p:nvPr/>
          </p:nvSpPr>
          <p:spPr>
            <a:xfrm>
              <a:off x="162401" y="4497649"/>
              <a:ext cx="49818" cy="123992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1" y="1"/>
                  </a:moveTo>
                  <a:lnTo>
                    <a:pt x="1" y="700"/>
                  </a:lnTo>
                  <a:lnTo>
                    <a:pt x="700" y="700"/>
                  </a:lnTo>
                  <a:lnTo>
                    <a:pt x="700" y="3709"/>
                  </a:lnTo>
                  <a:lnTo>
                    <a:pt x="1490" y="3709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3"/>
            <p:cNvSpPr/>
            <p:nvPr/>
          </p:nvSpPr>
          <p:spPr>
            <a:xfrm>
              <a:off x="237596" y="4494607"/>
              <a:ext cx="92515" cy="128070"/>
            </a:xfrm>
            <a:custGeom>
              <a:avLst/>
              <a:gdLst/>
              <a:ahLst/>
              <a:cxnLst/>
              <a:rect l="l" t="t" r="r" b="b"/>
              <a:pathLst>
                <a:path w="2767" h="3831" extrusionOk="0">
                  <a:moveTo>
                    <a:pt x="1308" y="699"/>
                  </a:moveTo>
                  <a:cubicBezTo>
                    <a:pt x="1460" y="699"/>
                    <a:pt x="1612" y="730"/>
                    <a:pt x="1703" y="851"/>
                  </a:cubicBezTo>
                  <a:cubicBezTo>
                    <a:pt x="1825" y="973"/>
                    <a:pt x="1855" y="1095"/>
                    <a:pt x="1855" y="1247"/>
                  </a:cubicBezTo>
                  <a:cubicBezTo>
                    <a:pt x="1855" y="1429"/>
                    <a:pt x="1825" y="1551"/>
                    <a:pt x="1703" y="1642"/>
                  </a:cubicBezTo>
                  <a:cubicBezTo>
                    <a:pt x="1581" y="1733"/>
                    <a:pt x="1460" y="1794"/>
                    <a:pt x="1308" y="1794"/>
                  </a:cubicBezTo>
                  <a:cubicBezTo>
                    <a:pt x="1126" y="1794"/>
                    <a:pt x="1004" y="1733"/>
                    <a:pt x="913" y="1611"/>
                  </a:cubicBezTo>
                  <a:cubicBezTo>
                    <a:pt x="822" y="1520"/>
                    <a:pt x="761" y="1368"/>
                    <a:pt x="761" y="1216"/>
                  </a:cubicBezTo>
                  <a:cubicBezTo>
                    <a:pt x="761" y="1064"/>
                    <a:pt x="822" y="943"/>
                    <a:pt x="913" y="851"/>
                  </a:cubicBezTo>
                  <a:cubicBezTo>
                    <a:pt x="1034" y="730"/>
                    <a:pt x="1156" y="699"/>
                    <a:pt x="1308" y="699"/>
                  </a:cubicBezTo>
                  <a:close/>
                  <a:moveTo>
                    <a:pt x="1308" y="0"/>
                  </a:moveTo>
                  <a:cubicBezTo>
                    <a:pt x="943" y="0"/>
                    <a:pt x="609" y="122"/>
                    <a:pt x="366" y="335"/>
                  </a:cubicBezTo>
                  <a:cubicBezTo>
                    <a:pt x="122" y="578"/>
                    <a:pt x="1" y="851"/>
                    <a:pt x="1" y="1247"/>
                  </a:cubicBezTo>
                  <a:cubicBezTo>
                    <a:pt x="1" y="1611"/>
                    <a:pt x="122" y="1915"/>
                    <a:pt x="335" y="2158"/>
                  </a:cubicBezTo>
                  <a:cubicBezTo>
                    <a:pt x="578" y="2371"/>
                    <a:pt x="852" y="2493"/>
                    <a:pt x="1217" y="2493"/>
                  </a:cubicBezTo>
                  <a:cubicBezTo>
                    <a:pt x="1460" y="2493"/>
                    <a:pt x="1733" y="2402"/>
                    <a:pt x="1946" y="2250"/>
                  </a:cubicBezTo>
                  <a:lnTo>
                    <a:pt x="1946" y="2250"/>
                  </a:lnTo>
                  <a:cubicBezTo>
                    <a:pt x="1916" y="2523"/>
                    <a:pt x="1825" y="2736"/>
                    <a:pt x="1703" y="2888"/>
                  </a:cubicBezTo>
                  <a:cubicBezTo>
                    <a:pt x="1581" y="3040"/>
                    <a:pt x="1399" y="3131"/>
                    <a:pt x="1186" y="3131"/>
                  </a:cubicBezTo>
                  <a:cubicBezTo>
                    <a:pt x="1065" y="3131"/>
                    <a:pt x="974" y="3101"/>
                    <a:pt x="852" y="3040"/>
                  </a:cubicBezTo>
                  <a:cubicBezTo>
                    <a:pt x="730" y="2979"/>
                    <a:pt x="639" y="2949"/>
                    <a:pt x="609" y="2918"/>
                  </a:cubicBezTo>
                  <a:cubicBezTo>
                    <a:pt x="578" y="2858"/>
                    <a:pt x="548" y="2827"/>
                    <a:pt x="518" y="2827"/>
                  </a:cubicBezTo>
                  <a:lnTo>
                    <a:pt x="92" y="3405"/>
                  </a:lnTo>
                  <a:cubicBezTo>
                    <a:pt x="214" y="3496"/>
                    <a:pt x="305" y="3557"/>
                    <a:pt x="366" y="3587"/>
                  </a:cubicBezTo>
                  <a:cubicBezTo>
                    <a:pt x="457" y="3648"/>
                    <a:pt x="578" y="3709"/>
                    <a:pt x="730" y="3739"/>
                  </a:cubicBezTo>
                  <a:cubicBezTo>
                    <a:pt x="913" y="3800"/>
                    <a:pt x="1065" y="3830"/>
                    <a:pt x="1247" y="3830"/>
                  </a:cubicBezTo>
                  <a:cubicBezTo>
                    <a:pt x="1642" y="3830"/>
                    <a:pt x="2007" y="3678"/>
                    <a:pt x="2281" y="3374"/>
                  </a:cubicBezTo>
                  <a:cubicBezTo>
                    <a:pt x="2433" y="3222"/>
                    <a:pt x="2554" y="3040"/>
                    <a:pt x="2645" y="2766"/>
                  </a:cubicBezTo>
                  <a:cubicBezTo>
                    <a:pt x="2706" y="2523"/>
                    <a:pt x="2767" y="2219"/>
                    <a:pt x="2767" y="1885"/>
                  </a:cubicBezTo>
                  <a:cubicBezTo>
                    <a:pt x="2767" y="1368"/>
                    <a:pt x="2645" y="912"/>
                    <a:pt x="2433" y="578"/>
                  </a:cubicBezTo>
                  <a:cubicBezTo>
                    <a:pt x="2341" y="395"/>
                    <a:pt x="2189" y="244"/>
                    <a:pt x="2007" y="152"/>
                  </a:cubicBezTo>
                  <a:cubicBezTo>
                    <a:pt x="1794" y="31"/>
                    <a:pt x="1581" y="0"/>
                    <a:pt x="1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3"/>
            <p:cNvSpPr/>
            <p:nvPr/>
          </p:nvSpPr>
          <p:spPr>
            <a:xfrm>
              <a:off x="633968" y="4494607"/>
              <a:ext cx="89472" cy="12703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68" y="0"/>
                  </a:moveTo>
                  <a:cubicBezTo>
                    <a:pt x="1034" y="0"/>
                    <a:pt x="791" y="61"/>
                    <a:pt x="578" y="213"/>
                  </a:cubicBezTo>
                  <a:cubicBezTo>
                    <a:pt x="365" y="335"/>
                    <a:pt x="183" y="547"/>
                    <a:pt x="0" y="821"/>
                  </a:cubicBezTo>
                  <a:lnTo>
                    <a:pt x="669" y="1186"/>
                  </a:lnTo>
                  <a:cubicBezTo>
                    <a:pt x="882" y="882"/>
                    <a:pt x="1094" y="699"/>
                    <a:pt x="1338" y="699"/>
                  </a:cubicBezTo>
                  <a:cubicBezTo>
                    <a:pt x="1459" y="699"/>
                    <a:pt x="1550" y="730"/>
                    <a:pt x="1642" y="821"/>
                  </a:cubicBezTo>
                  <a:cubicBezTo>
                    <a:pt x="1702" y="912"/>
                    <a:pt x="1763" y="1003"/>
                    <a:pt x="1763" y="1125"/>
                  </a:cubicBezTo>
                  <a:cubicBezTo>
                    <a:pt x="1763" y="1247"/>
                    <a:pt x="1702" y="1399"/>
                    <a:pt x="1611" y="1520"/>
                  </a:cubicBezTo>
                  <a:cubicBezTo>
                    <a:pt x="1520" y="1642"/>
                    <a:pt x="1368" y="1824"/>
                    <a:pt x="1155" y="2067"/>
                  </a:cubicBezTo>
                  <a:lnTo>
                    <a:pt x="61" y="3161"/>
                  </a:lnTo>
                  <a:lnTo>
                    <a:pt x="61" y="3800"/>
                  </a:lnTo>
                  <a:lnTo>
                    <a:pt x="2675" y="3800"/>
                  </a:lnTo>
                  <a:lnTo>
                    <a:pt x="2675" y="3040"/>
                  </a:lnTo>
                  <a:lnTo>
                    <a:pt x="1216" y="3040"/>
                  </a:lnTo>
                  <a:lnTo>
                    <a:pt x="1885" y="2341"/>
                  </a:lnTo>
                  <a:cubicBezTo>
                    <a:pt x="2158" y="2067"/>
                    <a:pt x="2310" y="1854"/>
                    <a:pt x="2432" y="1672"/>
                  </a:cubicBezTo>
                  <a:cubicBezTo>
                    <a:pt x="2523" y="1490"/>
                    <a:pt x="2584" y="1307"/>
                    <a:pt x="2584" y="1125"/>
                  </a:cubicBezTo>
                  <a:cubicBezTo>
                    <a:pt x="2584" y="791"/>
                    <a:pt x="2462" y="487"/>
                    <a:pt x="2219" y="304"/>
                  </a:cubicBezTo>
                  <a:cubicBezTo>
                    <a:pt x="1976" y="92"/>
                    <a:pt x="1672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3"/>
            <p:cNvSpPr/>
            <p:nvPr/>
          </p:nvSpPr>
          <p:spPr>
            <a:xfrm>
              <a:off x="742699" y="4494607"/>
              <a:ext cx="102679" cy="128070"/>
            </a:xfrm>
            <a:custGeom>
              <a:avLst/>
              <a:gdLst/>
              <a:ahLst/>
              <a:cxnLst/>
              <a:rect l="l" t="t" r="r" b="b"/>
              <a:pathLst>
                <a:path w="3071" h="3831" extrusionOk="0">
                  <a:moveTo>
                    <a:pt x="1551" y="669"/>
                  </a:moveTo>
                  <a:cubicBezTo>
                    <a:pt x="1794" y="669"/>
                    <a:pt x="1976" y="791"/>
                    <a:pt x="2098" y="1003"/>
                  </a:cubicBezTo>
                  <a:cubicBezTo>
                    <a:pt x="2189" y="1247"/>
                    <a:pt x="2250" y="1551"/>
                    <a:pt x="2250" y="1915"/>
                  </a:cubicBezTo>
                  <a:cubicBezTo>
                    <a:pt x="2250" y="2280"/>
                    <a:pt x="2189" y="2584"/>
                    <a:pt x="2098" y="2797"/>
                  </a:cubicBezTo>
                  <a:cubicBezTo>
                    <a:pt x="1976" y="3040"/>
                    <a:pt x="1794" y="3161"/>
                    <a:pt x="1551" y="3161"/>
                  </a:cubicBezTo>
                  <a:cubicBezTo>
                    <a:pt x="1277" y="3161"/>
                    <a:pt x="1095" y="3040"/>
                    <a:pt x="1004" y="2797"/>
                  </a:cubicBezTo>
                  <a:cubicBezTo>
                    <a:pt x="882" y="2584"/>
                    <a:pt x="821" y="2280"/>
                    <a:pt x="821" y="1915"/>
                  </a:cubicBezTo>
                  <a:cubicBezTo>
                    <a:pt x="821" y="1551"/>
                    <a:pt x="882" y="1247"/>
                    <a:pt x="1004" y="1003"/>
                  </a:cubicBezTo>
                  <a:cubicBezTo>
                    <a:pt x="1095" y="791"/>
                    <a:pt x="1277" y="669"/>
                    <a:pt x="1551" y="669"/>
                  </a:cubicBezTo>
                  <a:close/>
                  <a:moveTo>
                    <a:pt x="1551" y="0"/>
                  </a:moveTo>
                  <a:cubicBezTo>
                    <a:pt x="1034" y="0"/>
                    <a:pt x="639" y="152"/>
                    <a:pt x="396" y="517"/>
                  </a:cubicBezTo>
                  <a:cubicBezTo>
                    <a:pt x="122" y="882"/>
                    <a:pt x="1" y="1338"/>
                    <a:pt x="1" y="1915"/>
                  </a:cubicBezTo>
                  <a:cubicBezTo>
                    <a:pt x="1" y="2493"/>
                    <a:pt x="122" y="2949"/>
                    <a:pt x="396" y="3313"/>
                  </a:cubicBezTo>
                  <a:cubicBezTo>
                    <a:pt x="639" y="3648"/>
                    <a:pt x="1034" y="3830"/>
                    <a:pt x="1551" y="3830"/>
                  </a:cubicBezTo>
                  <a:cubicBezTo>
                    <a:pt x="2037" y="3830"/>
                    <a:pt x="2432" y="3648"/>
                    <a:pt x="2675" y="3313"/>
                  </a:cubicBezTo>
                  <a:cubicBezTo>
                    <a:pt x="2949" y="2949"/>
                    <a:pt x="3071" y="2493"/>
                    <a:pt x="3071" y="1915"/>
                  </a:cubicBezTo>
                  <a:cubicBezTo>
                    <a:pt x="3071" y="1338"/>
                    <a:pt x="2949" y="882"/>
                    <a:pt x="2675" y="517"/>
                  </a:cubicBezTo>
                  <a:cubicBezTo>
                    <a:pt x="2432" y="183"/>
                    <a:pt x="2037" y="0"/>
                    <a:pt x="1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3"/>
            <p:cNvSpPr/>
            <p:nvPr/>
          </p:nvSpPr>
          <p:spPr>
            <a:xfrm>
              <a:off x="1090256" y="4494607"/>
              <a:ext cx="89472" cy="12703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69" y="0"/>
                  </a:moveTo>
                  <a:cubicBezTo>
                    <a:pt x="1034" y="0"/>
                    <a:pt x="791" y="61"/>
                    <a:pt x="578" y="213"/>
                  </a:cubicBezTo>
                  <a:cubicBezTo>
                    <a:pt x="366" y="335"/>
                    <a:pt x="183" y="547"/>
                    <a:pt x="1" y="821"/>
                  </a:cubicBezTo>
                  <a:lnTo>
                    <a:pt x="670" y="1186"/>
                  </a:lnTo>
                  <a:cubicBezTo>
                    <a:pt x="882" y="882"/>
                    <a:pt x="1095" y="699"/>
                    <a:pt x="1338" y="699"/>
                  </a:cubicBezTo>
                  <a:cubicBezTo>
                    <a:pt x="1460" y="699"/>
                    <a:pt x="1551" y="730"/>
                    <a:pt x="1642" y="821"/>
                  </a:cubicBezTo>
                  <a:cubicBezTo>
                    <a:pt x="1703" y="912"/>
                    <a:pt x="1764" y="1003"/>
                    <a:pt x="1764" y="1125"/>
                  </a:cubicBezTo>
                  <a:cubicBezTo>
                    <a:pt x="1764" y="1247"/>
                    <a:pt x="1703" y="1399"/>
                    <a:pt x="1612" y="1520"/>
                  </a:cubicBezTo>
                  <a:cubicBezTo>
                    <a:pt x="1521" y="1642"/>
                    <a:pt x="1369" y="1824"/>
                    <a:pt x="1156" y="2067"/>
                  </a:cubicBezTo>
                  <a:lnTo>
                    <a:pt x="62" y="3161"/>
                  </a:lnTo>
                  <a:lnTo>
                    <a:pt x="62" y="3800"/>
                  </a:lnTo>
                  <a:lnTo>
                    <a:pt x="2676" y="3800"/>
                  </a:lnTo>
                  <a:lnTo>
                    <a:pt x="2676" y="3040"/>
                  </a:lnTo>
                  <a:lnTo>
                    <a:pt x="1217" y="3040"/>
                  </a:lnTo>
                  <a:lnTo>
                    <a:pt x="1885" y="2341"/>
                  </a:lnTo>
                  <a:cubicBezTo>
                    <a:pt x="2159" y="2067"/>
                    <a:pt x="2341" y="1854"/>
                    <a:pt x="2433" y="1672"/>
                  </a:cubicBezTo>
                  <a:cubicBezTo>
                    <a:pt x="2524" y="1490"/>
                    <a:pt x="2585" y="1307"/>
                    <a:pt x="2585" y="1125"/>
                  </a:cubicBezTo>
                  <a:cubicBezTo>
                    <a:pt x="2585" y="791"/>
                    <a:pt x="2463" y="487"/>
                    <a:pt x="2220" y="304"/>
                  </a:cubicBezTo>
                  <a:cubicBezTo>
                    <a:pt x="1977" y="92"/>
                    <a:pt x="1673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3"/>
            <p:cNvSpPr/>
            <p:nvPr/>
          </p:nvSpPr>
          <p:spPr>
            <a:xfrm>
              <a:off x="1194941" y="4497649"/>
              <a:ext cx="49852" cy="123992"/>
            </a:xfrm>
            <a:custGeom>
              <a:avLst/>
              <a:gdLst/>
              <a:ahLst/>
              <a:cxnLst/>
              <a:rect l="l" t="t" r="r" b="b"/>
              <a:pathLst>
                <a:path w="1491" h="3709" extrusionOk="0">
                  <a:moveTo>
                    <a:pt x="1" y="1"/>
                  </a:moveTo>
                  <a:lnTo>
                    <a:pt x="1" y="700"/>
                  </a:lnTo>
                  <a:lnTo>
                    <a:pt x="700" y="700"/>
                  </a:lnTo>
                  <a:lnTo>
                    <a:pt x="700" y="3709"/>
                  </a:lnTo>
                  <a:lnTo>
                    <a:pt x="1490" y="3709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3"/>
            <p:cNvSpPr/>
            <p:nvPr/>
          </p:nvSpPr>
          <p:spPr>
            <a:xfrm>
              <a:off x="1557744" y="4494607"/>
              <a:ext cx="89472" cy="12703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69" y="0"/>
                  </a:moveTo>
                  <a:cubicBezTo>
                    <a:pt x="1034" y="0"/>
                    <a:pt x="791" y="61"/>
                    <a:pt x="578" y="213"/>
                  </a:cubicBezTo>
                  <a:cubicBezTo>
                    <a:pt x="366" y="335"/>
                    <a:pt x="183" y="547"/>
                    <a:pt x="1" y="821"/>
                  </a:cubicBezTo>
                  <a:lnTo>
                    <a:pt x="670" y="1186"/>
                  </a:lnTo>
                  <a:cubicBezTo>
                    <a:pt x="882" y="882"/>
                    <a:pt x="1095" y="699"/>
                    <a:pt x="1338" y="699"/>
                  </a:cubicBezTo>
                  <a:cubicBezTo>
                    <a:pt x="1460" y="699"/>
                    <a:pt x="1551" y="730"/>
                    <a:pt x="1642" y="821"/>
                  </a:cubicBezTo>
                  <a:cubicBezTo>
                    <a:pt x="1733" y="912"/>
                    <a:pt x="1764" y="1003"/>
                    <a:pt x="1764" y="1125"/>
                  </a:cubicBezTo>
                  <a:cubicBezTo>
                    <a:pt x="1764" y="1247"/>
                    <a:pt x="1703" y="1399"/>
                    <a:pt x="1612" y="1520"/>
                  </a:cubicBezTo>
                  <a:cubicBezTo>
                    <a:pt x="1521" y="1642"/>
                    <a:pt x="1369" y="1824"/>
                    <a:pt x="1156" y="2067"/>
                  </a:cubicBezTo>
                  <a:lnTo>
                    <a:pt x="62" y="3161"/>
                  </a:lnTo>
                  <a:lnTo>
                    <a:pt x="62" y="3800"/>
                  </a:lnTo>
                  <a:lnTo>
                    <a:pt x="2676" y="3800"/>
                  </a:lnTo>
                  <a:lnTo>
                    <a:pt x="2676" y="3040"/>
                  </a:lnTo>
                  <a:lnTo>
                    <a:pt x="1217" y="3040"/>
                  </a:lnTo>
                  <a:lnTo>
                    <a:pt x="1885" y="2341"/>
                  </a:lnTo>
                  <a:cubicBezTo>
                    <a:pt x="2159" y="2067"/>
                    <a:pt x="2341" y="1854"/>
                    <a:pt x="2433" y="1672"/>
                  </a:cubicBezTo>
                  <a:cubicBezTo>
                    <a:pt x="2524" y="1490"/>
                    <a:pt x="2585" y="1307"/>
                    <a:pt x="2585" y="1125"/>
                  </a:cubicBezTo>
                  <a:cubicBezTo>
                    <a:pt x="2585" y="791"/>
                    <a:pt x="2463" y="487"/>
                    <a:pt x="2220" y="304"/>
                  </a:cubicBezTo>
                  <a:cubicBezTo>
                    <a:pt x="1977" y="92"/>
                    <a:pt x="1673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3"/>
            <p:cNvSpPr/>
            <p:nvPr/>
          </p:nvSpPr>
          <p:spPr>
            <a:xfrm>
              <a:off x="1665472" y="4494607"/>
              <a:ext cx="89472" cy="12703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38" y="0"/>
                  </a:moveTo>
                  <a:cubicBezTo>
                    <a:pt x="1034" y="0"/>
                    <a:pt x="761" y="61"/>
                    <a:pt x="548" y="213"/>
                  </a:cubicBezTo>
                  <a:cubicBezTo>
                    <a:pt x="366" y="335"/>
                    <a:pt x="153" y="547"/>
                    <a:pt x="1" y="821"/>
                  </a:cubicBezTo>
                  <a:lnTo>
                    <a:pt x="639" y="1186"/>
                  </a:lnTo>
                  <a:cubicBezTo>
                    <a:pt x="852" y="882"/>
                    <a:pt x="1095" y="699"/>
                    <a:pt x="1308" y="699"/>
                  </a:cubicBezTo>
                  <a:cubicBezTo>
                    <a:pt x="1429" y="699"/>
                    <a:pt x="1551" y="730"/>
                    <a:pt x="1612" y="821"/>
                  </a:cubicBezTo>
                  <a:cubicBezTo>
                    <a:pt x="1703" y="912"/>
                    <a:pt x="1733" y="1003"/>
                    <a:pt x="1733" y="1125"/>
                  </a:cubicBezTo>
                  <a:cubicBezTo>
                    <a:pt x="1733" y="1247"/>
                    <a:pt x="1703" y="1399"/>
                    <a:pt x="1612" y="1520"/>
                  </a:cubicBezTo>
                  <a:cubicBezTo>
                    <a:pt x="1521" y="1642"/>
                    <a:pt x="1369" y="1824"/>
                    <a:pt x="1126" y="2067"/>
                  </a:cubicBezTo>
                  <a:lnTo>
                    <a:pt x="62" y="3161"/>
                  </a:lnTo>
                  <a:lnTo>
                    <a:pt x="62" y="3800"/>
                  </a:lnTo>
                  <a:lnTo>
                    <a:pt x="2676" y="3800"/>
                  </a:lnTo>
                  <a:lnTo>
                    <a:pt x="2676" y="3040"/>
                  </a:lnTo>
                  <a:lnTo>
                    <a:pt x="1217" y="3040"/>
                  </a:lnTo>
                  <a:lnTo>
                    <a:pt x="1885" y="2341"/>
                  </a:lnTo>
                  <a:cubicBezTo>
                    <a:pt x="2129" y="2067"/>
                    <a:pt x="2311" y="1854"/>
                    <a:pt x="2402" y="1672"/>
                  </a:cubicBezTo>
                  <a:cubicBezTo>
                    <a:pt x="2524" y="1490"/>
                    <a:pt x="2554" y="1307"/>
                    <a:pt x="2554" y="1125"/>
                  </a:cubicBezTo>
                  <a:cubicBezTo>
                    <a:pt x="2554" y="791"/>
                    <a:pt x="2433" y="487"/>
                    <a:pt x="2189" y="304"/>
                  </a:cubicBezTo>
                  <a:cubicBezTo>
                    <a:pt x="1946" y="92"/>
                    <a:pt x="1673" y="0"/>
                    <a:pt x="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3"/>
            <p:cNvSpPr/>
            <p:nvPr/>
          </p:nvSpPr>
          <p:spPr>
            <a:xfrm>
              <a:off x="2020150" y="4494607"/>
              <a:ext cx="89472" cy="12703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69" y="0"/>
                  </a:moveTo>
                  <a:cubicBezTo>
                    <a:pt x="1034" y="0"/>
                    <a:pt x="791" y="61"/>
                    <a:pt x="578" y="213"/>
                  </a:cubicBezTo>
                  <a:cubicBezTo>
                    <a:pt x="366" y="335"/>
                    <a:pt x="183" y="547"/>
                    <a:pt x="1" y="821"/>
                  </a:cubicBezTo>
                  <a:lnTo>
                    <a:pt x="670" y="1186"/>
                  </a:lnTo>
                  <a:cubicBezTo>
                    <a:pt x="882" y="882"/>
                    <a:pt x="1095" y="699"/>
                    <a:pt x="1338" y="699"/>
                  </a:cubicBezTo>
                  <a:cubicBezTo>
                    <a:pt x="1460" y="699"/>
                    <a:pt x="1551" y="730"/>
                    <a:pt x="1642" y="821"/>
                  </a:cubicBezTo>
                  <a:cubicBezTo>
                    <a:pt x="1734" y="912"/>
                    <a:pt x="1764" y="1003"/>
                    <a:pt x="1764" y="1125"/>
                  </a:cubicBezTo>
                  <a:cubicBezTo>
                    <a:pt x="1764" y="1247"/>
                    <a:pt x="1734" y="1399"/>
                    <a:pt x="1612" y="1520"/>
                  </a:cubicBezTo>
                  <a:cubicBezTo>
                    <a:pt x="1521" y="1642"/>
                    <a:pt x="1369" y="1824"/>
                    <a:pt x="1156" y="2067"/>
                  </a:cubicBezTo>
                  <a:lnTo>
                    <a:pt x="62" y="3161"/>
                  </a:lnTo>
                  <a:lnTo>
                    <a:pt x="62" y="3800"/>
                  </a:lnTo>
                  <a:lnTo>
                    <a:pt x="2676" y="3800"/>
                  </a:lnTo>
                  <a:lnTo>
                    <a:pt x="2676" y="3040"/>
                  </a:lnTo>
                  <a:lnTo>
                    <a:pt x="1217" y="3040"/>
                  </a:lnTo>
                  <a:lnTo>
                    <a:pt x="1885" y="2341"/>
                  </a:lnTo>
                  <a:cubicBezTo>
                    <a:pt x="2159" y="2067"/>
                    <a:pt x="2341" y="1854"/>
                    <a:pt x="2433" y="1672"/>
                  </a:cubicBezTo>
                  <a:cubicBezTo>
                    <a:pt x="2524" y="1490"/>
                    <a:pt x="2585" y="1307"/>
                    <a:pt x="2585" y="1125"/>
                  </a:cubicBezTo>
                  <a:cubicBezTo>
                    <a:pt x="2585" y="791"/>
                    <a:pt x="2463" y="487"/>
                    <a:pt x="2220" y="304"/>
                  </a:cubicBezTo>
                  <a:cubicBezTo>
                    <a:pt x="1977" y="92"/>
                    <a:pt x="1673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3"/>
            <p:cNvSpPr/>
            <p:nvPr/>
          </p:nvSpPr>
          <p:spPr>
            <a:xfrm>
              <a:off x="2125872" y="4497649"/>
              <a:ext cx="88436" cy="125028"/>
            </a:xfrm>
            <a:custGeom>
              <a:avLst/>
              <a:gdLst/>
              <a:ahLst/>
              <a:cxnLst/>
              <a:rect l="l" t="t" r="r" b="b"/>
              <a:pathLst>
                <a:path w="2645" h="3740" extrusionOk="0">
                  <a:moveTo>
                    <a:pt x="213" y="1"/>
                  </a:moveTo>
                  <a:lnTo>
                    <a:pt x="213" y="700"/>
                  </a:lnTo>
                  <a:lnTo>
                    <a:pt x="1368" y="700"/>
                  </a:lnTo>
                  <a:lnTo>
                    <a:pt x="638" y="1520"/>
                  </a:lnTo>
                  <a:lnTo>
                    <a:pt x="638" y="2128"/>
                  </a:lnTo>
                  <a:cubicBezTo>
                    <a:pt x="851" y="2067"/>
                    <a:pt x="1034" y="2037"/>
                    <a:pt x="1155" y="2037"/>
                  </a:cubicBezTo>
                  <a:cubicBezTo>
                    <a:pt x="1368" y="2037"/>
                    <a:pt x="1520" y="2098"/>
                    <a:pt x="1641" y="2189"/>
                  </a:cubicBezTo>
                  <a:cubicBezTo>
                    <a:pt x="1793" y="2250"/>
                    <a:pt x="1854" y="2402"/>
                    <a:pt x="1854" y="2554"/>
                  </a:cubicBezTo>
                  <a:cubicBezTo>
                    <a:pt x="1854" y="2706"/>
                    <a:pt x="1793" y="2797"/>
                    <a:pt x="1672" y="2888"/>
                  </a:cubicBezTo>
                  <a:cubicBezTo>
                    <a:pt x="1581" y="2979"/>
                    <a:pt x="1429" y="3010"/>
                    <a:pt x="1277" y="3010"/>
                  </a:cubicBezTo>
                  <a:cubicBezTo>
                    <a:pt x="1003" y="3010"/>
                    <a:pt x="669" y="2888"/>
                    <a:pt x="334" y="2645"/>
                  </a:cubicBezTo>
                  <a:lnTo>
                    <a:pt x="0" y="3314"/>
                  </a:lnTo>
                  <a:cubicBezTo>
                    <a:pt x="426" y="3587"/>
                    <a:pt x="821" y="3739"/>
                    <a:pt x="1246" y="3739"/>
                  </a:cubicBezTo>
                  <a:cubicBezTo>
                    <a:pt x="1641" y="3739"/>
                    <a:pt x="1976" y="3618"/>
                    <a:pt x="2249" y="3405"/>
                  </a:cubicBezTo>
                  <a:cubicBezTo>
                    <a:pt x="2523" y="3192"/>
                    <a:pt x="2645" y="2888"/>
                    <a:pt x="2645" y="2493"/>
                  </a:cubicBezTo>
                  <a:cubicBezTo>
                    <a:pt x="2645" y="2219"/>
                    <a:pt x="2553" y="2007"/>
                    <a:pt x="2401" y="1794"/>
                  </a:cubicBezTo>
                  <a:cubicBezTo>
                    <a:pt x="2249" y="1581"/>
                    <a:pt x="2006" y="1460"/>
                    <a:pt x="1702" y="1429"/>
                  </a:cubicBezTo>
                  <a:lnTo>
                    <a:pt x="2462" y="548"/>
                  </a:lnTo>
                  <a:lnTo>
                    <a:pt x="24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3"/>
            <p:cNvSpPr/>
            <p:nvPr/>
          </p:nvSpPr>
          <p:spPr>
            <a:xfrm>
              <a:off x="2483593" y="4494607"/>
              <a:ext cx="89472" cy="12703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38" y="0"/>
                  </a:moveTo>
                  <a:cubicBezTo>
                    <a:pt x="1034" y="0"/>
                    <a:pt x="760" y="61"/>
                    <a:pt x="548" y="213"/>
                  </a:cubicBezTo>
                  <a:cubicBezTo>
                    <a:pt x="365" y="335"/>
                    <a:pt x="152" y="547"/>
                    <a:pt x="0" y="821"/>
                  </a:cubicBezTo>
                  <a:lnTo>
                    <a:pt x="639" y="1186"/>
                  </a:lnTo>
                  <a:cubicBezTo>
                    <a:pt x="851" y="882"/>
                    <a:pt x="1095" y="699"/>
                    <a:pt x="1307" y="699"/>
                  </a:cubicBezTo>
                  <a:cubicBezTo>
                    <a:pt x="1429" y="699"/>
                    <a:pt x="1551" y="730"/>
                    <a:pt x="1611" y="821"/>
                  </a:cubicBezTo>
                  <a:cubicBezTo>
                    <a:pt x="1703" y="912"/>
                    <a:pt x="1733" y="1003"/>
                    <a:pt x="1733" y="1125"/>
                  </a:cubicBezTo>
                  <a:cubicBezTo>
                    <a:pt x="1733" y="1247"/>
                    <a:pt x="1703" y="1399"/>
                    <a:pt x="1611" y="1520"/>
                  </a:cubicBezTo>
                  <a:cubicBezTo>
                    <a:pt x="1520" y="1642"/>
                    <a:pt x="1368" y="1824"/>
                    <a:pt x="1125" y="2067"/>
                  </a:cubicBezTo>
                  <a:lnTo>
                    <a:pt x="61" y="3161"/>
                  </a:lnTo>
                  <a:lnTo>
                    <a:pt x="61" y="3800"/>
                  </a:lnTo>
                  <a:lnTo>
                    <a:pt x="2675" y="3800"/>
                  </a:lnTo>
                  <a:lnTo>
                    <a:pt x="2675" y="3040"/>
                  </a:lnTo>
                  <a:lnTo>
                    <a:pt x="1216" y="3040"/>
                  </a:lnTo>
                  <a:lnTo>
                    <a:pt x="1885" y="2341"/>
                  </a:lnTo>
                  <a:cubicBezTo>
                    <a:pt x="2128" y="2067"/>
                    <a:pt x="2310" y="1854"/>
                    <a:pt x="2402" y="1672"/>
                  </a:cubicBezTo>
                  <a:cubicBezTo>
                    <a:pt x="2493" y="1490"/>
                    <a:pt x="2554" y="1307"/>
                    <a:pt x="2554" y="1125"/>
                  </a:cubicBezTo>
                  <a:cubicBezTo>
                    <a:pt x="2554" y="791"/>
                    <a:pt x="2432" y="487"/>
                    <a:pt x="2189" y="304"/>
                  </a:cubicBezTo>
                  <a:cubicBezTo>
                    <a:pt x="1946" y="92"/>
                    <a:pt x="1672" y="0"/>
                    <a:pt x="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3"/>
            <p:cNvSpPr/>
            <p:nvPr/>
          </p:nvSpPr>
          <p:spPr>
            <a:xfrm>
              <a:off x="2588278" y="4497649"/>
              <a:ext cx="90475" cy="123992"/>
            </a:xfrm>
            <a:custGeom>
              <a:avLst/>
              <a:gdLst/>
              <a:ahLst/>
              <a:cxnLst/>
              <a:rect l="l" t="t" r="r" b="b"/>
              <a:pathLst>
                <a:path w="2706" h="3709" extrusionOk="0">
                  <a:moveTo>
                    <a:pt x="1338" y="1"/>
                  </a:moveTo>
                  <a:lnTo>
                    <a:pt x="0" y="2189"/>
                  </a:lnTo>
                  <a:lnTo>
                    <a:pt x="0" y="2797"/>
                  </a:lnTo>
                  <a:lnTo>
                    <a:pt x="1490" y="2797"/>
                  </a:lnTo>
                  <a:lnTo>
                    <a:pt x="1490" y="3709"/>
                  </a:lnTo>
                  <a:lnTo>
                    <a:pt x="2310" y="3709"/>
                  </a:lnTo>
                  <a:lnTo>
                    <a:pt x="2310" y="2797"/>
                  </a:lnTo>
                  <a:lnTo>
                    <a:pt x="2705" y="2797"/>
                  </a:lnTo>
                  <a:lnTo>
                    <a:pt x="2705" y="2098"/>
                  </a:lnTo>
                  <a:lnTo>
                    <a:pt x="2310" y="2098"/>
                  </a:lnTo>
                  <a:lnTo>
                    <a:pt x="2310" y="1460"/>
                  </a:lnTo>
                  <a:lnTo>
                    <a:pt x="1490" y="1460"/>
                  </a:lnTo>
                  <a:lnTo>
                    <a:pt x="1490" y="2098"/>
                  </a:lnTo>
                  <a:lnTo>
                    <a:pt x="973" y="209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3"/>
            <p:cNvSpPr/>
            <p:nvPr/>
          </p:nvSpPr>
          <p:spPr>
            <a:xfrm>
              <a:off x="2945999" y="4494607"/>
              <a:ext cx="89472" cy="127034"/>
            </a:xfrm>
            <a:custGeom>
              <a:avLst/>
              <a:gdLst/>
              <a:ahLst/>
              <a:cxnLst/>
              <a:rect l="l" t="t" r="r" b="b"/>
              <a:pathLst>
                <a:path w="2676" h="3800" extrusionOk="0">
                  <a:moveTo>
                    <a:pt x="1368" y="0"/>
                  </a:moveTo>
                  <a:cubicBezTo>
                    <a:pt x="1064" y="0"/>
                    <a:pt x="791" y="61"/>
                    <a:pt x="578" y="213"/>
                  </a:cubicBezTo>
                  <a:cubicBezTo>
                    <a:pt x="365" y="335"/>
                    <a:pt x="183" y="547"/>
                    <a:pt x="0" y="821"/>
                  </a:cubicBezTo>
                  <a:lnTo>
                    <a:pt x="669" y="1186"/>
                  </a:lnTo>
                  <a:cubicBezTo>
                    <a:pt x="882" y="882"/>
                    <a:pt x="1095" y="699"/>
                    <a:pt x="1338" y="699"/>
                  </a:cubicBezTo>
                  <a:cubicBezTo>
                    <a:pt x="1459" y="699"/>
                    <a:pt x="1551" y="730"/>
                    <a:pt x="1642" y="821"/>
                  </a:cubicBezTo>
                  <a:cubicBezTo>
                    <a:pt x="1733" y="912"/>
                    <a:pt x="1763" y="1003"/>
                    <a:pt x="1763" y="1125"/>
                  </a:cubicBezTo>
                  <a:cubicBezTo>
                    <a:pt x="1763" y="1247"/>
                    <a:pt x="1733" y="1399"/>
                    <a:pt x="1642" y="1520"/>
                  </a:cubicBezTo>
                  <a:cubicBezTo>
                    <a:pt x="1520" y="1642"/>
                    <a:pt x="1368" y="1824"/>
                    <a:pt x="1155" y="2067"/>
                  </a:cubicBezTo>
                  <a:lnTo>
                    <a:pt x="61" y="3161"/>
                  </a:lnTo>
                  <a:lnTo>
                    <a:pt x="61" y="3800"/>
                  </a:lnTo>
                  <a:lnTo>
                    <a:pt x="2675" y="3800"/>
                  </a:lnTo>
                  <a:lnTo>
                    <a:pt x="2675" y="3040"/>
                  </a:lnTo>
                  <a:lnTo>
                    <a:pt x="1216" y="3040"/>
                  </a:lnTo>
                  <a:lnTo>
                    <a:pt x="1885" y="2341"/>
                  </a:lnTo>
                  <a:cubicBezTo>
                    <a:pt x="2159" y="2067"/>
                    <a:pt x="2341" y="1854"/>
                    <a:pt x="2432" y="1672"/>
                  </a:cubicBezTo>
                  <a:cubicBezTo>
                    <a:pt x="2523" y="1490"/>
                    <a:pt x="2584" y="1307"/>
                    <a:pt x="2584" y="1125"/>
                  </a:cubicBezTo>
                  <a:cubicBezTo>
                    <a:pt x="2584" y="791"/>
                    <a:pt x="2462" y="487"/>
                    <a:pt x="2219" y="304"/>
                  </a:cubicBezTo>
                  <a:cubicBezTo>
                    <a:pt x="1976" y="92"/>
                    <a:pt x="1672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3"/>
            <p:cNvSpPr/>
            <p:nvPr/>
          </p:nvSpPr>
          <p:spPr>
            <a:xfrm>
              <a:off x="3053726" y="4497649"/>
              <a:ext cx="88436" cy="125028"/>
            </a:xfrm>
            <a:custGeom>
              <a:avLst/>
              <a:gdLst/>
              <a:ahLst/>
              <a:cxnLst/>
              <a:rect l="l" t="t" r="r" b="b"/>
              <a:pathLst>
                <a:path w="2645" h="3740" extrusionOk="0">
                  <a:moveTo>
                    <a:pt x="183" y="1"/>
                  </a:moveTo>
                  <a:lnTo>
                    <a:pt x="183" y="1794"/>
                  </a:lnTo>
                  <a:lnTo>
                    <a:pt x="548" y="2159"/>
                  </a:lnTo>
                  <a:cubicBezTo>
                    <a:pt x="791" y="2037"/>
                    <a:pt x="1003" y="1976"/>
                    <a:pt x="1186" y="1976"/>
                  </a:cubicBezTo>
                  <a:cubicBezTo>
                    <a:pt x="1368" y="1976"/>
                    <a:pt x="1520" y="2007"/>
                    <a:pt x="1642" y="2098"/>
                  </a:cubicBezTo>
                  <a:cubicBezTo>
                    <a:pt x="1763" y="2189"/>
                    <a:pt x="1824" y="2311"/>
                    <a:pt x="1824" y="2493"/>
                  </a:cubicBezTo>
                  <a:cubicBezTo>
                    <a:pt x="1824" y="2645"/>
                    <a:pt x="1763" y="2797"/>
                    <a:pt x="1672" y="2858"/>
                  </a:cubicBezTo>
                  <a:cubicBezTo>
                    <a:pt x="1551" y="2949"/>
                    <a:pt x="1429" y="2979"/>
                    <a:pt x="1277" y="2979"/>
                  </a:cubicBezTo>
                  <a:cubicBezTo>
                    <a:pt x="1155" y="2979"/>
                    <a:pt x="1003" y="2949"/>
                    <a:pt x="851" y="2888"/>
                  </a:cubicBezTo>
                  <a:cubicBezTo>
                    <a:pt x="730" y="2797"/>
                    <a:pt x="639" y="2736"/>
                    <a:pt x="578" y="2706"/>
                  </a:cubicBezTo>
                  <a:cubicBezTo>
                    <a:pt x="517" y="2645"/>
                    <a:pt x="487" y="2615"/>
                    <a:pt x="456" y="2584"/>
                  </a:cubicBezTo>
                  <a:lnTo>
                    <a:pt x="0" y="3192"/>
                  </a:lnTo>
                  <a:cubicBezTo>
                    <a:pt x="335" y="3557"/>
                    <a:pt x="760" y="3739"/>
                    <a:pt x="1277" y="3739"/>
                  </a:cubicBezTo>
                  <a:cubicBezTo>
                    <a:pt x="1672" y="3739"/>
                    <a:pt x="2007" y="3618"/>
                    <a:pt x="2250" y="3374"/>
                  </a:cubicBezTo>
                  <a:cubicBezTo>
                    <a:pt x="2523" y="3131"/>
                    <a:pt x="2645" y="2827"/>
                    <a:pt x="2645" y="2463"/>
                  </a:cubicBezTo>
                  <a:cubicBezTo>
                    <a:pt x="2645" y="2098"/>
                    <a:pt x="2523" y="1824"/>
                    <a:pt x="2280" y="1611"/>
                  </a:cubicBezTo>
                  <a:cubicBezTo>
                    <a:pt x="2007" y="1368"/>
                    <a:pt x="1703" y="1277"/>
                    <a:pt x="1338" y="1277"/>
                  </a:cubicBezTo>
                  <a:cubicBezTo>
                    <a:pt x="1216" y="1277"/>
                    <a:pt x="1095" y="1277"/>
                    <a:pt x="973" y="1308"/>
                  </a:cubicBezTo>
                  <a:lnTo>
                    <a:pt x="973" y="700"/>
                  </a:lnTo>
                  <a:lnTo>
                    <a:pt x="2432" y="700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3"/>
            <p:cNvSpPr/>
            <p:nvPr/>
          </p:nvSpPr>
          <p:spPr>
            <a:xfrm>
              <a:off x="169523" y="4790295"/>
              <a:ext cx="89472" cy="126031"/>
            </a:xfrm>
            <a:custGeom>
              <a:avLst/>
              <a:gdLst/>
              <a:ahLst/>
              <a:cxnLst/>
              <a:rect l="l" t="t" r="r" b="b"/>
              <a:pathLst>
                <a:path w="2676" h="3770" extrusionOk="0">
                  <a:moveTo>
                    <a:pt x="1368" y="0"/>
                  </a:moveTo>
                  <a:cubicBezTo>
                    <a:pt x="1034" y="0"/>
                    <a:pt x="791" y="61"/>
                    <a:pt x="578" y="183"/>
                  </a:cubicBezTo>
                  <a:cubicBezTo>
                    <a:pt x="365" y="335"/>
                    <a:pt x="183" y="517"/>
                    <a:pt x="0" y="791"/>
                  </a:cubicBezTo>
                  <a:lnTo>
                    <a:pt x="669" y="1186"/>
                  </a:lnTo>
                  <a:cubicBezTo>
                    <a:pt x="882" y="852"/>
                    <a:pt x="1095" y="700"/>
                    <a:pt x="1338" y="700"/>
                  </a:cubicBezTo>
                  <a:cubicBezTo>
                    <a:pt x="1459" y="700"/>
                    <a:pt x="1551" y="730"/>
                    <a:pt x="1642" y="821"/>
                  </a:cubicBezTo>
                  <a:cubicBezTo>
                    <a:pt x="1733" y="912"/>
                    <a:pt x="1763" y="1004"/>
                    <a:pt x="1763" y="1125"/>
                  </a:cubicBezTo>
                  <a:cubicBezTo>
                    <a:pt x="1763" y="1247"/>
                    <a:pt x="1703" y="1368"/>
                    <a:pt x="1611" y="1520"/>
                  </a:cubicBezTo>
                  <a:cubicBezTo>
                    <a:pt x="1520" y="1642"/>
                    <a:pt x="1368" y="1824"/>
                    <a:pt x="1155" y="2037"/>
                  </a:cubicBezTo>
                  <a:lnTo>
                    <a:pt x="61" y="3162"/>
                  </a:lnTo>
                  <a:lnTo>
                    <a:pt x="61" y="3770"/>
                  </a:lnTo>
                  <a:lnTo>
                    <a:pt x="2675" y="3770"/>
                  </a:lnTo>
                  <a:lnTo>
                    <a:pt x="2675" y="3040"/>
                  </a:lnTo>
                  <a:lnTo>
                    <a:pt x="1216" y="3040"/>
                  </a:lnTo>
                  <a:lnTo>
                    <a:pt x="1885" y="2341"/>
                  </a:lnTo>
                  <a:cubicBezTo>
                    <a:pt x="2158" y="2067"/>
                    <a:pt x="2341" y="1855"/>
                    <a:pt x="2432" y="1672"/>
                  </a:cubicBezTo>
                  <a:cubicBezTo>
                    <a:pt x="2523" y="1490"/>
                    <a:pt x="2584" y="1307"/>
                    <a:pt x="2584" y="1125"/>
                  </a:cubicBezTo>
                  <a:cubicBezTo>
                    <a:pt x="2584" y="760"/>
                    <a:pt x="2462" y="487"/>
                    <a:pt x="2219" y="304"/>
                  </a:cubicBezTo>
                  <a:cubicBezTo>
                    <a:pt x="1976" y="92"/>
                    <a:pt x="1672" y="0"/>
                    <a:pt x="1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3"/>
            <p:cNvSpPr/>
            <p:nvPr/>
          </p:nvSpPr>
          <p:spPr>
            <a:xfrm>
              <a:off x="278253" y="4789292"/>
              <a:ext cx="92515" cy="128037"/>
            </a:xfrm>
            <a:custGeom>
              <a:avLst/>
              <a:gdLst/>
              <a:ahLst/>
              <a:cxnLst/>
              <a:rect l="l" t="t" r="r" b="b"/>
              <a:pathLst>
                <a:path w="2767" h="3830" extrusionOk="0">
                  <a:moveTo>
                    <a:pt x="1490" y="2067"/>
                  </a:moveTo>
                  <a:cubicBezTo>
                    <a:pt x="1642" y="2067"/>
                    <a:pt x="1764" y="2128"/>
                    <a:pt x="1885" y="2219"/>
                  </a:cubicBezTo>
                  <a:cubicBezTo>
                    <a:pt x="1976" y="2341"/>
                    <a:pt x="2007" y="2462"/>
                    <a:pt x="2007" y="2614"/>
                  </a:cubicBezTo>
                  <a:cubicBezTo>
                    <a:pt x="2007" y="2766"/>
                    <a:pt x="1976" y="2918"/>
                    <a:pt x="1855" y="3009"/>
                  </a:cubicBezTo>
                  <a:cubicBezTo>
                    <a:pt x="1764" y="3100"/>
                    <a:pt x="1612" y="3161"/>
                    <a:pt x="1460" y="3161"/>
                  </a:cubicBezTo>
                  <a:cubicBezTo>
                    <a:pt x="1308" y="3161"/>
                    <a:pt x="1156" y="3100"/>
                    <a:pt x="1065" y="2979"/>
                  </a:cubicBezTo>
                  <a:cubicBezTo>
                    <a:pt x="943" y="2888"/>
                    <a:pt x="913" y="2736"/>
                    <a:pt x="913" y="2584"/>
                  </a:cubicBezTo>
                  <a:cubicBezTo>
                    <a:pt x="913" y="2432"/>
                    <a:pt x="943" y="2310"/>
                    <a:pt x="1065" y="2219"/>
                  </a:cubicBezTo>
                  <a:cubicBezTo>
                    <a:pt x="1186" y="2097"/>
                    <a:pt x="1308" y="2067"/>
                    <a:pt x="1490" y="2067"/>
                  </a:cubicBezTo>
                  <a:close/>
                  <a:moveTo>
                    <a:pt x="1521" y="0"/>
                  </a:moveTo>
                  <a:cubicBezTo>
                    <a:pt x="1095" y="0"/>
                    <a:pt x="761" y="152"/>
                    <a:pt x="487" y="456"/>
                  </a:cubicBezTo>
                  <a:cubicBezTo>
                    <a:pt x="335" y="608"/>
                    <a:pt x="213" y="821"/>
                    <a:pt x="122" y="1064"/>
                  </a:cubicBezTo>
                  <a:cubicBezTo>
                    <a:pt x="62" y="1307"/>
                    <a:pt x="1" y="1611"/>
                    <a:pt x="1" y="1945"/>
                  </a:cubicBezTo>
                  <a:cubicBezTo>
                    <a:pt x="1" y="2492"/>
                    <a:pt x="122" y="2918"/>
                    <a:pt x="335" y="3283"/>
                  </a:cubicBezTo>
                  <a:cubicBezTo>
                    <a:pt x="426" y="3465"/>
                    <a:pt x="578" y="3587"/>
                    <a:pt x="761" y="3708"/>
                  </a:cubicBezTo>
                  <a:cubicBezTo>
                    <a:pt x="973" y="3800"/>
                    <a:pt x="1186" y="3830"/>
                    <a:pt x="1460" y="3830"/>
                  </a:cubicBezTo>
                  <a:cubicBezTo>
                    <a:pt x="1824" y="3830"/>
                    <a:pt x="2159" y="3739"/>
                    <a:pt x="2402" y="3496"/>
                  </a:cubicBezTo>
                  <a:cubicBezTo>
                    <a:pt x="2645" y="3283"/>
                    <a:pt x="2767" y="2979"/>
                    <a:pt x="2767" y="2614"/>
                  </a:cubicBezTo>
                  <a:cubicBezTo>
                    <a:pt x="2767" y="2219"/>
                    <a:pt x="2645" y="1915"/>
                    <a:pt x="2432" y="1702"/>
                  </a:cubicBezTo>
                  <a:cubicBezTo>
                    <a:pt x="2189" y="1489"/>
                    <a:pt x="1916" y="1368"/>
                    <a:pt x="1551" y="1368"/>
                  </a:cubicBezTo>
                  <a:cubicBezTo>
                    <a:pt x="1308" y="1368"/>
                    <a:pt x="1065" y="1429"/>
                    <a:pt x="821" y="1581"/>
                  </a:cubicBezTo>
                  <a:cubicBezTo>
                    <a:pt x="852" y="1337"/>
                    <a:pt x="943" y="1125"/>
                    <a:pt x="1065" y="973"/>
                  </a:cubicBezTo>
                  <a:cubicBezTo>
                    <a:pt x="1186" y="790"/>
                    <a:pt x="1369" y="730"/>
                    <a:pt x="1581" y="730"/>
                  </a:cubicBezTo>
                  <a:cubicBezTo>
                    <a:pt x="1703" y="730"/>
                    <a:pt x="1824" y="760"/>
                    <a:pt x="1946" y="821"/>
                  </a:cubicBezTo>
                  <a:cubicBezTo>
                    <a:pt x="2068" y="851"/>
                    <a:pt x="2128" y="912"/>
                    <a:pt x="2189" y="942"/>
                  </a:cubicBezTo>
                  <a:cubicBezTo>
                    <a:pt x="2220" y="973"/>
                    <a:pt x="2250" y="1003"/>
                    <a:pt x="2280" y="1034"/>
                  </a:cubicBezTo>
                  <a:lnTo>
                    <a:pt x="2676" y="456"/>
                  </a:lnTo>
                  <a:cubicBezTo>
                    <a:pt x="2554" y="365"/>
                    <a:pt x="2463" y="304"/>
                    <a:pt x="2372" y="243"/>
                  </a:cubicBezTo>
                  <a:cubicBezTo>
                    <a:pt x="2311" y="182"/>
                    <a:pt x="2189" y="122"/>
                    <a:pt x="2007" y="91"/>
                  </a:cubicBezTo>
                  <a:cubicBezTo>
                    <a:pt x="1855" y="30"/>
                    <a:pt x="1703" y="0"/>
                    <a:pt x="1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3"/>
            <p:cNvSpPr/>
            <p:nvPr/>
          </p:nvSpPr>
          <p:spPr>
            <a:xfrm>
              <a:off x="630926" y="4790295"/>
              <a:ext cx="90475" cy="126031"/>
            </a:xfrm>
            <a:custGeom>
              <a:avLst/>
              <a:gdLst/>
              <a:ahLst/>
              <a:cxnLst/>
              <a:rect l="l" t="t" r="r" b="b"/>
              <a:pathLst>
                <a:path w="2706" h="3770" extrusionOk="0">
                  <a:moveTo>
                    <a:pt x="1368" y="0"/>
                  </a:moveTo>
                  <a:cubicBezTo>
                    <a:pt x="1064" y="0"/>
                    <a:pt x="790" y="61"/>
                    <a:pt x="578" y="183"/>
                  </a:cubicBezTo>
                  <a:cubicBezTo>
                    <a:pt x="365" y="335"/>
                    <a:pt x="182" y="517"/>
                    <a:pt x="0" y="791"/>
                  </a:cubicBezTo>
                  <a:lnTo>
                    <a:pt x="669" y="1186"/>
                  </a:lnTo>
                  <a:cubicBezTo>
                    <a:pt x="882" y="852"/>
                    <a:pt x="1094" y="700"/>
                    <a:pt x="1337" y="700"/>
                  </a:cubicBezTo>
                  <a:cubicBezTo>
                    <a:pt x="1459" y="700"/>
                    <a:pt x="1581" y="730"/>
                    <a:pt x="1641" y="821"/>
                  </a:cubicBezTo>
                  <a:cubicBezTo>
                    <a:pt x="1733" y="912"/>
                    <a:pt x="1763" y="1004"/>
                    <a:pt x="1763" y="1125"/>
                  </a:cubicBezTo>
                  <a:cubicBezTo>
                    <a:pt x="1763" y="1247"/>
                    <a:pt x="1733" y="1368"/>
                    <a:pt x="1641" y="1520"/>
                  </a:cubicBezTo>
                  <a:cubicBezTo>
                    <a:pt x="1550" y="1642"/>
                    <a:pt x="1368" y="1824"/>
                    <a:pt x="1155" y="2037"/>
                  </a:cubicBezTo>
                  <a:lnTo>
                    <a:pt x="91" y="3162"/>
                  </a:lnTo>
                  <a:lnTo>
                    <a:pt x="91" y="3770"/>
                  </a:lnTo>
                  <a:lnTo>
                    <a:pt x="2705" y="3770"/>
                  </a:lnTo>
                  <a:lnTo>
                    <a:pt x="2705" y="3040"/>
                  </a:lnTo>
                  <a:lnTo>
                    <a:pt x="1216" y="3040"/>
                  </a:lnTo>
                  <a:lnTo>
                    <a:pt x="1885" y="2341"/>
                  </a:lnTo>
                  <a:cubicBezTo>
                    <a:pt x="2158" y="2067"/>
                    <a:pt x="2341" y="1855"/>
                    <a:pt x="2432" y="1672"/>
                  </a:cubicBezTo>
                  <a:cubicBezTo>
                    <a:pt x="2523" y="1490"/>
                    <a:pt x="2584" y="1307"/>
                    <a:pt x="2584" y="1125"/>
                  </a:cubicBezTo>
                  <a:cubicBezTo>
                    <a:pt x="2584" y="760"/>
                    <a:pt x="2462" y="487"/>
                    <a:pt x="2219" y="304"/>
                  </a:cubicBezTo>
                  <a:cubicBezTo>
                    <a:pt x="1976" y="92"/>
                    <a:pt x="1702" y="0"/>
                    <a:pt x="1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3"/>
            <p:cNvSpPr/>
            <p:nvPr/>
          </p:nvSpPr>
          <p:spPr>
            <a:xfrm>
              <a:off x="738620" y="4792334"/>
              <a:ext cx="89472" cy="123992"/>
            </a:xfrm>
            <a:custGeom>
              <a:avLst/>
              <a:gdLst/>
              <a:ahLst/>
              <a:cxnLst/>
              <a:rect l="l" t="t" r="r" b="b"/>
              <a:pathLst>
                <a:path w="2676" h="3709" extrusionOk="0">
                  <a:moveTo>
                    <a:pt x="1" y="0"/>
                  </a:moveTo>
                  <a:lnTo>
                    <a:pt x="1" y="1186"/>
                  </a:lnTo>
                  <a:lnTo>
                    <a:pt x="791" y="1186"/>
                  </a:lnTo>
                  <a:lnTo>
                    <a:pt x="791" y="730"/>
                  </a:lnTo>
                  <a:lnTo>
                    <a:pt x="1703" y="730"/>
                  </a:lnTo>
                  <a:lnTo>
                    <a:pt x="275" y="3709"/>
                  </a:lnTo>
                  <a:lnTo>
                    <a:pt x="1186" y="3709"/>
                  </a:lnTo>
                  <a:lnTo>
                    <a:pt x="2676" y="639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3"/>
            <p:cNvSpPr/>
            <p:nvPr/>
          </p:nvSpPr>
          <p:spPr>
            <a:xfrm>
              <a:off x="1095338" y="4790295"/>
              <a:ext cx="89472" cy="126031"/>
            </a:xfrm>
            <a:custGeom>
              <a:avLst/>
              <a:gdLst/>
              <a:ahLst/>
              <a:cxnLst/>
              <a:rect l="l" t="t" r="r" b="b"/>
              <a:pathLst>
                <a:path w="2676" h="3770" extrusionOk="0">
                  <a:moveTo>
                    <a:pt x="1369" y="0"/>
                  </a:moveTo>
                  <a:cubicBezTo>
                    <a:pt x="1065" y="0"/>
                    <a:pt x="791" y="61"/>
                    <a:pt x="578" y="183"/>
                  </a:cubicBezTo>
                  <a:cubicBezTo>
                    <a:pt x="366" y="335"/>
                    <a:pt x="183" y="517"/>
                    <a:pt x="1" y="791"/>
                  </a:cubicBezTo>
                  <a:lnTo>
                    <a:pt x="670" y="1186"/>
                  </a:lnTo>
                  <a:cubicBezTo>
                    <a:pt x="882" y="852"/>
                    <a:pt x="1095" y="700"/>
                    <a:pt x="1338" y="700"/>
                  </a:cubicBezTo>
                  <a:cubicBezTo>
                    <a:pt x="1460" y="700"/>
                    <a:pt x="1551" y="730"/>
                    <a:pt x="1642" y="821"/>
                  </a:cubicBezTo>
                  <a:cubicBezTo>
                    <a:pt x="1733" y="912"/>
                    <a:pt x="1764" y="1004"/>
                    <a:pt x="1764" y="1125"/>
                  </a:cubicBezTo>
                  <a:cubicBezTo>
                    <a:pt x="1764" y="1247"/>
                    <a:pt x="1733" y="1368"/>
                    <a:pt x="1642" y="1520"/>
                  </a:cubicBezTo>
                  <a:cubicBezTo>
                    <a:pt x="1551" y="1642"/>
                    <a:pt x="1369" y="1824"/>
                    <a:pt x="1156" y="2037"/>
                  </a:cubicBezTo>
                  <a:lnTo>
                    <a:pt x="62" y="3162"/>
                  </a:lnTo>
                  <a:lnTo>
                    <a:pt x="62" y="3770"/>
                  </a:lnTo>
                  <a:lnTo>
                    <a:pt x="2676" y="3770"/>
                  </a:lnTo>
                  <a:lnTo>
                    <a:pt x="2676" y="3040"/>
                  </a:lnTo>
                  <a:lnTo>
                    <a:pt x="1217" y="3040"/>
                  </a:lnTo>
                  <a:lnTo>
                    <a:pt x="1885" y="2341"/>
                  </a:lnTo>
                  <a:cubicBezTo>
                    <a:pt x="2159" y="2067"/>
                    <a:pt x="2341" y="1855"/>
                    <a:pt x="2433" y="1672"/>
                  </a:cubicBezTo>
                  <a:cubicBezTo>
                    <a:pt x="2524" y="1490"/>
                    <a:pt x="2585" y="1307"/>
                    <a:pt x="2585" y="1125"/>
                  </a:cubicBezTo>
                  <a:cubicBezTo>
                    <a:pt x="2585" y="760"/>
                    <a:pt x="2463" y="487"/>
                    <a:pt x="2220" y="304"/>
                  </a:cubicBezTo>
                  <a:cubicBezTo>
                    <a:pt x="1977" y="92"/>
                    <a:pt x="1703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3"/>
            <p:cNvSpPr/>
            <p:nvPr/>
          </p:nvSpPr>
          <p:spPr>
            <a:xfrm>
              <a:off x="1204102" y="4790295"/>
              <a:ext cx="94554" cy="128070"/>
            </a:xfrm>
            <a:custGeom>
              <a:avLst/>
              <a:gdLst/>
              <a:ahLst/>
              <a:cxnLst/>
              <a:rect l="l" t="t" r="r" b="b"/>
              <a:pathLst>
                <a:path w="2828" h="3831" extrusionOk="0">
                  <a:moveTo>
                    <a:pt x="1429" y="639"/>
                  </a:moveTo>
                  <a:cubicBezTo>
                    <a:pt x="1550" y="639"/>
                    <a:pt x="1672" y="669"/>
                    <a:pt x="1794" y="760"/>
                  </a:cubicBezTo>
                  <a:cubicBezTo>
                    <a:pt x="1885" y="852"/>
                    <a:pt x="1915" y="943"/>
                    <a:pt x="1915" y="1064"/>
                  </a:cubicBezTo>
                  <a:cubicBezTo>
                    <a:pt x="1915" y="1186"/>
                    <a:pt x="1885" y="1307"/>
                    <a:pt x="1763" y="1399"/>
                  </a:cubicBezTo>
                  <a:cubicBezTo>
                    <a:pt x="1672" y="1459"/>
                    <a:pt x="1550" y="1520"/>
                    <a:pt x="1429" y="1520"/>
                  </a:cubicBezTo>
                  <a:cubicBezTo>
                    <a:pt x="1277" y="1520"/>
                    <a:pt x="1186" y="1459"/>
                    <a:pt x="1064" y="1399"/>
                  </a:cubicBezTo>
                  <a:cubicBezTo>
                    <a:pt x="973" y="1307"/>
                    <a:pt x="912" y="1186"/>
                    <a:pt x="912" y="1064"/>
                  </a:cubicBezTo>
                  <a:cubicBezTo>
                    <a:pt x="912" y="943"/>
                    <a:pt x="973" y="852"/>
                    <a:pt x="1064" y="760"/>
                  </a:cubicBezTo>
                  <a:cubicBezTo>
                    <a:pt x="1155" y="669"/>
                    <a:pt x="1277" y="639"/>
                    <a:pt x="1429" y="639"/>
                  </a:cubicBezTo>
                  <a:close/>
                  <a:moveTo>
                    <a:pt x="1429" y="2159"/>
                  </a:moveTo>
                  <a:cubicBezTo>
                    <a:pt x="1581" y="2159"/>
                    <a:pt x="1702" y="2189"/>
                    <a:pt x="1824" y="2280"/>
                  </a:cubicBezTo>
                  <a:cubicBezTo>
                    <a:pt x="1946" y="2371"/>
                    <a:pt x="2006" y="2493"/>
                    <a:pt x="2006" y="2645"/>
                  </a:cubicBezTo>
                  <a:cubicBezTo>
                    <a:pt x="2006" y="2797"/>
                    <a:pt x="1946" y="2918"/>
                    <a:pt x="1824" y="3010"/>
                  </a:cubicBezTo>
                  <a:cubicBezTo>
                    <a:pt x="1702" y="3101"/>
                    <a:pt x="1550" y="3131"/>
                    <a:pt x="1429" y="3131"/>
                  </a:cubicBezTo>
                  <a:cubicBezTo>
                    <a:pt x="1277" y="3131"/>
                    <a:pt x="1125" y="3101"/>
                    <a:pt x="1034" y="3010"/>
                  </a:cubicBezTo>
                  <a:cubicBezTo>
                    <a:pt x="882" y="2918"/>
                    <a:pt x="821" y="2797"/>
                    <a:pt x="851" y="2645"/>
                  </a:cubicBezTo>
                  <a:cubicBezTo>
                    <a:pt x="851" y="2493"/>
                    <a:pt x="882" y="2371"/>
                    <a:pt x="1003" y="2280"/>
                  </a:cubicBezTo>
                  <a:cubicBezTo>
                    <a:pt x="1125" y="2189"/>
                    <a:pt x="1277" y="2159"/>
                    <a:pt x="1429" y="2159"/>
                  </a:cubicBezTo>
                  <a:close/>
                  <a:moveTo>
                    <a:pt x="1429" y="0"/>
                  </a:moveTo>
                  <a:cubicBezTo>
                    <a:pt x="1064" y="0"/>
                    <a:pt x="760" y="92"/>
                    <a:pt x="517" y="274"/>
                  </a:cubicBezTo>
                  <a:cubicBezTo>
                    <a:pt x="243" y="487"/>
                    <a:pt x="122" y="700"/>
                    <a:pt x="122" y="1004"/>
                  </a:cubicBezTo>
                  <a:cubicBezTo>
                    <a:pt x="122" y="1277"/>
                    <a:pt x="243" y="1520"/>
                    <a:pt x="456" y="1733"/>
                  </a:cubicBezTo>
                  <a:cubicBezTo>
                    <a:pt x="152" y="1976"/>
                    <a:pt x="0" y="2280"/>
                    <a:pt x="0" y="2675"/>
                  </a:cubicBezTo>
                  <a:cubicBezTo>
                    <a:pt x="0" y="2979"/>
                    <a:pt x="152" y="3253"/>
                    <a:pt x="395" y="3496"/>
                  </a:cubicBezTo>
                  <a:cubicBezTo>
                    <a:pt x="669" y="3709"/>
                    <a:pt x="1003" y="3830"/>
                    <a:pt x="1429" y="3830"/>
                  </a:cubicBezTo>
                  <a:cubicBezTo>
                    <a:pt x="1824" y="3830"/>
                    <a:pt x="2189" y="3709"/>
                    <a:pt x="2432" y="3496"/>
                  </a:cubicBezTo>
                  <a:cubicBezTo>
                    <a:pt x="2705" y="3253"/>
                    <a:pt x="2827" y="2979"/>
                    <a:pt x="2827" y="2675"/>
                  </a:cubicBezTo>
                  <a:cubicBezTo>
                    <a:pt x="2827" y="2280"/>
                    <a:pt x="2675" y="1976"/>
                    <a:pt x="2371" y="1733"/>
                  </a:cubicBezTo>
                  <a:cubicBezTo>
                    <a:pt x="2584" y="1520"/>
                    <a:pt x="2705" y="1277"/>
                    <a:pt x="2705" y="1004"/>
                  </a:cubicBezTo>
                  <a:cubicBezTo>
                    <a:pt x="2705" y="700"/>
                    <a:pt x="2584" y="487"/>
                    <a:pt x="2341" y="274"/>
                  </a:cubicBezTo>
                  <a:cubicBezTo>
                    <a:pt x="2098" y="92"/>
                    <a:pt x="1794" y="0"/>
                    <a:pt x="1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3"/>
            <p:cNvSpPr/>
            <p:nvPr/>
          </p:nvSpPr>
          <p:spPr>
            <a:xfrm>
              <a:off x="1558780" y="4790295"/>
              <a:ext cx="89472" cy="126031"/>
            </a:xfrm>
            <a:custGeom>
              <a:avLst/>
              <a:gdLst/>
              <a:ahLst/>
              <a:cxnLst/>
              <a:rect l="l" t="t" r="r" b="b"/>
              <a:pathLst>
                <a:path w="2676" h="3770" extrusionOk="0">
                  <a:moveTo>
                    <a:pt x="1338" y="0"/>
                  </a:moveTo>
                  <a:cubicBezTo>
                    <a:pt x="1034" y="0"/>
                    <a:pt x="760" y="61"/>
                    <a:pt x="547" y="183"/>
                  </a:cubicBezTo>
                  <a:cubicBezTo>
                    <a:pt x="365" y="335"/>
                    <a:pt x="152" y="517"/>
                    <a:pt x="0" y="791"/>
                  </a:cubicBezTo>
                  <a:lnTo>
                    <a:pt x="639" y="1186"/>
                  </a:lnTo>
                  <a:cubicBezTo>
                    <a:pt x="851" y="852"/>
                    <a:pt x="1095" y="700"/>
                    <a:pt x="1307" y="700"/>
                  </a:cubicBezTo>
                  <a:cubicBezTo>
                    <a:pt x="1429" y="700"/>
                    <a:pt x="1550" y="730"/>
                    <a:pt x="1611" y="821"/>
                  </a:cubicBezTo>
                  <a:cubicBezTo>
                    <a:pt x="1702" y="912"/>
                    <a:pt x="1733" y="1004"/>
                    <a:pt x="1733" y="1125"/>
                  </a:cubicBezTo>
                  <a:cubicBezTo>
                    <a:pt x="1733" y="1247"/>
                    <a:pt x="1702" y="1368"/>
                    <a:pt x="1611" y="1520"/>
                  </a:cubicBezTo>
                  <a:cubicBezTo>
                    <a:pt x="1520" y="1642"/>
                    <a:pt x="1368" y="1824"/>
                    <a:pt x="1125" y="2037"/>
                  </a:cubicBezTo>
                  <a:lnTo>
                    <a:pt x="61" y="3162"/>
                  </a:lnTo>
                  <a:lnTo>
                    <a:pt x="61" y="3770"/>
                  </a:lnTo>
                  <a:lnTo>
                    <a:pt x="2675" y="3770"/>
                  </a:lnTo>
                  <a:lnTo>
                    <a:pt x="2675" y="3040"/>
                  </a:lnTo>
                  <a:lnTo>
                    <a:pt x="1216" y="3040"/>
                  </a:lnTo>
                  <a:lnTo>
                    <a:pt x="1885" y="2341"/>
                  </a:lnTo>
                  <a:cubicBezTo>
                    <a:pt x="2128" y="2067"/>
                    <a:pt x="2310" y="1855"/>
                    <a:pt x="2402" y="1672"/>
                  </a:cubicBezTo>
                  <a:cubicBezTo>
                    <a:pt x="2523" y="1490"/>
                    <a:pt x="2554" y="1307"/>
                    <a:pt x="2554" y="1125"/>
                  </a:cubicBezTo>
                  <a:cubicBezTo>
                    <a:pt x="2554" y="760"/>
                    <a:pt x="2432" y="487"/>
                    <a:pt x="2189" y="304"/>
                  </a:cubicBezTo>
                  <a:cubicBezTo>
                    <a:pt x="1946" y="92"/>
                    <a:pt x="1672" y="0"/>
                    <a:pt x="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3"/>
            <p:cNvSpPr/>
            <p:nvPr/>
          </p:nvSpPr>
          <p:spPr>
            <a:xfrm>
              <a:off x="1666508" y="4790295"/>
              <a:ext cx="92515" cy="128070"/>
            </a:xfrm>
            <a:custGeom>
              <a:avLst/>
              <a:gdLst/>
              <a:ahLst/>
              <a:cxnLst/>
              <a:rect l="l" t="t" r="r" b="b"/>
              <a:pathLst>
                <a:path w="2767" h="3831" extrusionOk="0">
                  <a:moveTo>
                    <a:pt x="1307" y="669"/>
                  </a:moveTo>
                  <a:cubicBezTo>
                    <a:pt x="1459" y="669"/>
                    <a:pt x="1611" y="730"/>
                    <a:pt x="1702" y="852"/>
                  </a:cubicBezTo>
                  <a:cubicBezTo>
                    <a:pt x="1824" y="973"/>
                    <a:pt x="1885" y="1095"/>
                    <a:pt x="1885" y="1247"/>
                  </a:cubicBezTo>
                  <a:cubicBezTo>
                    <a:pt x="1885" y="1399"/>
                    <a:pt x="1824" y="1520"/>
                    <a:pt x="1702" y="1642"/>
                  </a:cubicBezTo>
                  <a:cubicBezTo>
                    <a:pt x="1581" y="1733"/>
                    <a:pt x="1459" y="1763"/>
                    <a:pt x="1307" y="1763"/>
                  </a:cubicBezTo>
                  <a:cubicBezTo>
                    <a:pt x="1125" y="1763"/>
                    <a:pt x="1003" y="1733"/>
                    <a:pt x="912" y="1611"/>
                  </a:cubicBezTo>
                  <a:cubicBezTo>
                    <a:pt x="821" y="1490"/>
                    <a:pt x="760" y="1368"/>
                    <a:pt x="760" y="1216"/>
                  </a:cubicBezTo>
                  <a:cubicBezTo>
                    <a:pt x="760" y="1064"/>
                    <a:pt x="821" y="943"/>
                    <a:pt x="912" y="821"/>
                  </a:cubicBezTo>
                  <a:cubicBezTo>
                    <a:pt x="1034" y="730"/>
                    <a:pt x="1155" y="669"/>
                    <a:pt x="1307" y="669"/>
                  </a:cubicBezTo>
                  <a:close/>
                  <a:moveTo>
                    <a:pt x="1307" y="0"/>
                  </a:moveTo>
                  <a:cubicBezTo>
                    <a:pt x="943" y="0"/>
                    <a:pt x="639" y="92"/>
                    <a:pt x="365" y="335"/>
                  </a:cubicBezTo>
                  <a:cubicBezTo>
                    <a:pt x="122" y="548"/>
                    <a:pt x="0" y="852"/>
                    <a:pt x="0" y="1247"/>
                  </a:cubicBezTo>
                  <a:cubicBezTo>
                    <a:pt x="0" y="1611"/>
                    <a:pt x="122" y="1915"/>
                    <a:pt x="335" y="2128"/>
                  </a:cubicBezTo>
                  <a:cubicBezTo>
                    <a:pt x="578" y="2371"/>
                    <a:pt x="882" y="2493"/>
                    <a:pt x="1216" y="2493"/>
                  </a:cubicBezTo>
                  <a:cubicBezTo>
                    <a:pt x="1490" y="2493"/>
                    <a:pt x="1733" y="2402"/>
                    <a:pt x="1946" y="2250"/>
                  </a:cubicBezTo>
                  <a:lnTo>
                    <a:pt x="1946" y="2250"/>
                  </a:lnTo>
                  <a:cubicBezTo>
                    <a:pt x="1915" y="2523"/>
                    <a:pt x="1854" y="2736"/>
                    <a:pt x="1702" y="2888"/>
                  </a:cubicBezTo>
                  <a:cubicBezTo>
                    <a:pt x="1581" y="3040"/>
                    <a:pt x="1429" y="3101"/>
                    <a:pt x="1186" y="3101"/>
                  </a:cubicBezTo>
                  <a:cubicBezTo>
                    <a:pt x="1095" y="3101"/>
                    <a:pt x="973" y="3070"/>
                    <a:pt x="851" y="3040"/>
                  </a:cubicBezTo>
                  <a:cubicBezTo>
                    <a:pt x="730" y="2979"/>
                    <a:pt x="669" y="2918"/>
                    <a:pt x="608" y="2888"/>
                  </a:cubicBezTo>
                  <a:cubicBezTo>
                    <a:pt x="578" y="2858"/>
                    <a:pt x="547" y="2827"/>
                    <a:pt x="517" y="2827"/>
                  </a:cubicBezTo>
                  <a:lnTo>
                    <a:pt x="91" y="3405"/>
                  </a:lnTo>
                  <a:cubicBezTo>
                    <a:pt x="213" y="3466"/>
                    <a:pt x="304" y="3526"/>
                    <a:pt x="395" y="3587"/>
                  </a:cubicBezTo>
                  <a:cubicBezTo>
                    <a:pt x="456" y="3648"/>
                    <a:pt x="578" y="3678"/>
                    <a:pt x="730" y="3739"/>
                  </a:cubicBezTo>
                  <a:cubicBezTo>
                    <a:pt x="912" y="3800"/>
                    <a:pt x="1064" y="3830"/>
                    <a:pt x="1246" y="3830"/>
                  </a:cubicBezTo>
                  <a:cubicBezTo>
                    <a:pt x="1642" y="3830"/>
                    <a:pt x="2006" y="3678"/>
                    <a:pt x="2310" y="3374"/>
                  </a:cubicBezTo>
                  <a:cubicBezTo>
                    <a:pt x="2432" y="3222"/>
                    <a:pt x="2553" y="3010"/>
                    <a:pt x="2645" y="2766"/>
                  </a:cubicBezTo>
                  <a:cubicBezTo>
                    <a:pt x="2705" y="2523"/>
                    <a:pt x="2766" y="2219"/>
                    <a:pt x="2766" y="1885"/>
                  </a:cubicBezTo>
                  <a:cubicBezTo>
                    <a:pt x="2766" y="1338"/>
                    <a:pt x="2645" y="912"/>
                    <a:pt x="2462" y="548"/>
                  </a:cubicBezTo>
                  <a:cubicBezTo>
                    <a:pt x="2341" y="365"/>
                    <a:pt x="2189" y="244"/>
                    <a:pt x="2006" y="152"/>
                  </a:cubicBezTo>
                  <a:cubicBezTo>
                    <a:pt x="1794" y="31"/>
                    <a:pt x="1581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3"/>
            <p:cNvSpPr/>
            <p:nvPr/>
          </p:nvSpPr>
          <p:spPr>
            <a:xfrm>
              <a:off x="2020150" y="4792334"/>
              <a:ext cx="88469" cy="126031"/>
            </a:xfrm>
            <a:custGeom>
              <a:avLst/>
              <a:gdLst/>
              <a:ahLst/>
              <a:cxnLst/>
              <a:rect l="l" t="t" r="r" b="b"/>
              <a:pathLst>
                <a:path w="2646" h="3770" extrusionOk="0">
                  <a:moveTo>
                    <a:pt x="214" y="0"/>
                  </a:moveTo>
                  <a:lnTo>
                    <a:pt x="214" y="699"/>
                  </a:lnTo>
                  <a:lnTo>
                    <a:pt x="1369" y="699"/>
                  </a:lnTo>
                  <a:lnTo>
                    <a:pt x="670" y="1550"/>
                  </a:lnTo>
                  <a:lnTo>
                    <a:pt x="670" y="2158"/>
                  </a:lnTo>
                  <a:cubicBezTo>
                    <a:pt x="882" y="2098"/>
                    <a:pt x="1034" y="2067"/>
                    <a:pt x="1156" y="2067"/>
                  </a:cubicBezTo>
                  <a:cubicBezTo>
                    <a:pt x="1369" y="2067"/>
                    <a:pt x="1551" y="2098"/>
                    <a:pt x="1673" y="2189"/>
                  </a:cubicBezTo>
                  <a:cubicBezTo>
                    <a:pt x="1794" y="2280"/>
                    <a:pt x="1855" y="2401"/>
                    <a:pt x="1855" y="2553"/>
                  </a:cubicBezTo>
                  <a:cubicBezTo>
                    <a:pt x="1855" y="2705"/>
                    <a:pt x="1794" y="2827"/>
                    <a:pt x="1703" y="2918"/>
                  </a:cubicBezTo>
                  <a:cubicBezTo>
                    <a:pt x="1582" y="3009"/>
                    <a:pt x="1430" y="3040"/>
                    <a:pt x="1278" y="3040"/>
                  </a:cubicBezTo>
                  <a:cubicBezTo>
                    <a:pt x="1004" y="3040"/>
                    <a:pt x="700" y="2918"/>
                    <a:pt x="335" y="2675"/>
                  </a:cubicBezTo>
                  <a:lnTo>
                    <a:pt x="1" y="3313"/>
                  </a:lnTo>
                  <a:cubicBezTo>
                    <a:pt x="426" y="3617"/>
                    <a:pt x="852" y="3769"/>
                    <a:pt x="1247" y="3769"/>
                  </a:cubicBezTo>
                  <a:cubicBezTo>
                    <a:pt x="1642" y="3769"/>
                    <a:pt x="2007" y="3648"/>
                    <a:pt x="2250" y="3435"/>
                  </a:cubicBezTo>
                  <a:cubicBezTo>
                    <a:pt x="2524" y="3192"/>
                    <a:pt x="2645" y="2888"/>
                    <a:pt x="2645" y="2523"/>
                  </a:cubicBezTo>
                  <a:cubicBezTo>
                    <a:pt x="2645" y="2250"/>
                    <a:pt x="2585" y="2006"/>
                    <a:pt x="2402" y="1824"/>
                  </a:cubicBezTo>
                  <a:cubicBezTo>
                    <a:pt x="2250" y="1611"/>
                    <a:pt x="2007" y="1490"/>
                    <a:pt x="1734" y="1459"/>
                  </a:cubicBezTo>
                  <a:lnTo>
                    <a:pt x="2493" y="578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3"/>
            <p:cNvSpPr/>
            <p:nvPr/>
          </p:nvSpPr>
          <p:spPr>
            <a:xfrm>
              <a:off x="2128914" y="4790295"/>
              <a:ext cx="102679" cy="128070"/>
            </a:xfrm>
            <a:custGeom>
              <a:avLst/>
              <a:gdLst/>
              <a:ahLst/>
              <a:cxnLst/>
              <a:rect l="l" t="t" r="r" b="b"/>
              <a:pathLst>
                <a:path w="3071" h="3831" extrusionOk="0">
                  <a:moveTo>
                    <a:pt x="1520" y="669"/>
                  </a:moveTo>
                  <a:cubicBezTo>
                    <a:pt x="1763" y="669"/>
                    <a:pt x="1946" y="791"/>
                    <a:pt x="2067" y="1004"/>
                  </a:cubicBezTo>
                  <a:cubicBezTo>
                    <a:pt x="2189" y="1247"/>
                    <a:pt x="2250" y="1520"/>
                    <a:pt x="2250" y="1915"/>
                  </a:cubicBezTo>
                  <a:cubicBezTo>
                    <a:pt x="2250" y="2280"/>
                    <a:pt x="2189" y="2584"/>
                    <a:pt x="2067" y="2797"/>
                  </a:cubicBezTo>
                  <a:cubicBezTo>
                    <a:pt x="1946" y="3040"/>
                    <a:pt x="1763" y="3131"/>
                    <a:pt x="1520" y="3131"/>
                  </a:cubicBezTo>
                  <a:cubicBezTo>
                    <a:pt x="1277" y="3131"/>
                    <a:pt x="1095" y="3040"/>
                    <a:pt x="973" y="2797"/>
                  </a:cubicBezTo>
                  <a:cubicBezTo>
                    <a:pt x="851" y="2584"/>
                    <a:pt x="821" y="2280"/>
                    <a:pt x="821" y="1915"/>
                  </a:cubicBezTo>
                  <a:cubicBezTo>
                    <a:pt x="821" y="1520"/>
                    <a:pt x="851" y="1247"/>
                    <a:pt x="973" y="1004"/>
                  </a:cubicBezTo>
                  <a:cubicBezTo>
                    <a:pt x="1095" y="791"/>
                    <a:pt x="1277" y="669"/>
                    <a:pt x="1520" y="669"/>
                  </a:cubicBezTo>
                  <a:close/>
                  <a:moveTo>
                    <a:pt x="1520" y="0"/>
                  </a:moveTo>
                  <a:cubicBezTo>
                    <a:pt x="1003" y="0"/>
                    <a:pt x="639" y="152"/>
                    <a:pt x="365" y="517"/>
                  </a:cubicBezTo>
                  <a:cubicBezTo>
                    <a:pt x="122" y="852"/>
                    <a:pt x="0" y="1307"/>
                    <a:pt x="0" y="1915"/>
                  </a:cubicBezTo>
                  <a:cubicBezTo>
                    <a:pt x="0" y="2493"/>
                    <a:pt x="122" y="2949"/>
                    <a:pt x="365" y="3283"/>
                  </a:cubicBezTo>
                  <a:cubicBezTo>
                    <a:pt x="639" y="3648"/>
                    <a:pt x="1003" y="3830"/>
                    <a:pt x="1520" y="3830"/>
                  </a:cubicBezTo>
                  <a:cubicBezTo>
                    <a:pt x="2037" y="3830"/>
                    <a:pt x="2432" y="3648"/>
                    <a:pt x="2675" y="3283"/>
                  </a:cubicBezTo>
                  <a:cubicBezTo>
                    <a:pt x="2918" y="2949"/>
                    <a:pt x="3070" y="2493"/>
                    <a:pt x="3070" y="1915"/>
                  </a:cubicBezTo>
                  <a:cubicBezTo>
                    <a:pt x="3070" y="1307"/>
                    <a:pt x="2949" y="852"/>
                    <a:pt x="2675" y="517"/>
                  </a:cubicBezTo>
                  <a:cubicBezTo>
                    <a:pt x="2432" y="152"/>
                    <a:pt x="2037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3"/>
            <p:cNvSpPr/>
            <p:nvPr/>
          </p:nvSpPr>
          <p:spPr>
            <a:xfrm>
              <a:off x="2476471" y="4792334"/>
              <a:ext cx="89472" cy="126031"/>
            </a:xfrm>
            <a:custGeom>
              <a:avLst/>
              <a:gdLst/>
              <a:ahLst/>
              <a:cxnLst/>
              <a:rect l="l" t="t" r="r" b="b"/>
              <a:pathLst>
                <a:path w="2676" h="3770" extrusionOk="0">
                  <a:moveTo>
                    <a:pt x="213" y="0"/>
                  </a:moveTo>
                  <a:lnTo>
                    <a:pt x="213" y="699"/>
                  </a:lnTo>
                  <a:lnTo>
                    <a:pt x="1368" y="699"/>
                  </a:lnTo>
                  <a:lnTo>
                    <a:pt x="669" y="1550"/>
                  </a:lnTo>
                  <a:lnTo>
                    <a:pt x="669" y="2158"/>
                  </a:lnTo>
                  <a:cubicBezTo>
                    <a:pt x="882" y="2098"/>
                    <a:pt x="1034" y="2067"/>
                    <a:pt x="1156" y="2067"/>
                  </a:cubicBezTo>
                  <a:cubicBezTo>
                    <a:pt x="1368" y="2067"/>
                    <a:pt x="1551" y="2098"/>
                    <a:pt x="1672" y="2189"/>
                  </a:cubicBezTo>
                  <a:cubicBezTo>
                    <a:pt x="1794" y="2280"/>
                    <a:pt x="1855" y="2401"/>
                    <a:pt x="1855" y="2553"/>
                  </a:cubicBezTo>
                  <a:cubicBezTo>
                    <a:pt x="1855" y="2705"/>
                    <a:pt x="1794" y="2827"/>
                    <a:pt x="1703" y="2918"/>
                  </a:cubicBezTo>
                  <a:cubicBezTo>
                    <a:pt x="1581" y="3009"/>
                    <a:pt x="1460" y="3040"/>
                    <a:pt x="1277" y="3040"/>
                  </a:cubicBezTo>
                  <a:cubicBezTo>
                    <a:pt x="1004" y="3040"/>
                    <a:pt x="700" y="2918"/>
                    <a:pt x="335" y="2675"/>
                  </a:cubicBezTo>
                  <a:lnTo>
                    <a:pt x="1" y="3313"/>
                  </a:lnTo>
                  <a:cubicBezTo>
                    <a:pt x="426" y="3617"/>
                    <a:pt x="852" y="3769"/>
                    <a:pt x="1247" y="3769"/>
                  </a:cubicBezTo>
                  <a:cubicBezTo>
                    <a:pt x="1672" y="3769"/>
                    <a:pt x="2007" y="3648"/>
                    <a:pt x="2280" y="3435"/>
                  </a:cubicBezTo>
                  <a:cubicBezTo>
                    <a:pt x="2523" y="3192"/>
                    <a:pt x="2675" y="2888"/>
                    <a:pt x="2675" y="2523"/>
                  </a:cubicBezTo>
                  <a:cubicBezTo>
                    <a:pt x="2675" y="2250"/>
                    <a:pt x="2584" y="2006"/>
                    <a:pt x="2432" y="1824"/>
                  </a:cubicBezTo>
                  <a:cubicBezTo>
                    <a:pt x="2250" y="1611"/>
                    <a:pt x="2037" y="1490"/>
                    <a:pt x="1733" y="1459"/>
                  </a:cubicBezTo>
                  <a:lnTo>
                    <a:pt x="2493" y="578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3"/>
            <p:cNvSpPr/>
            <p:nvPr/>
          </p:nvSpPr>
          <p:spPr>
            <a:xfrm>
              <a:off x="2581156" y="4792334"/>
              <a:ext cx="49818" cy="123992"/>
            </a:xfrm>
            <a:custGeom>
              <a:avLst/>
              <a:gdLst/>
              <a:ahLst/>
              <a:cxnLst/>
              <a:rect l="l" t="t" r="r" b="b"/>
              <a:pathLst>
                <a:path w="1490" h="3709" extrusionOk="0">
                  <a:moveTo>
                    <a:pt x="0" y="0"/>
                  </a:moveTo>
                  <a:lnTo>
                    <a:pt x="0" y="699"/>
                  </a:lnTo>
                  <a:lnTo>
                    <a:pt x="699" y="699"/>
                  </a:lnTo>
                  <a:lnTo>
                    <a:pt x="699" y="3709"/>
                  </a:lnTo>
                  <a:lnTo>
                    <a:pt x="1490" y="37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3"/>
            <p:cNvSpPr txBox="1"/>
            <p:nvPr/>
          </p:nvSpPr>
          <p:spPr>
            <a:xfrm>
              <a:off x="101909" y="2358561"/>
              <a:ext cx="1912156" cy="7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2023</a:t>
              </a:r>
              <a:endParaRPr sz="20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4"/>
                  </a:solidFill>
                  <a:latin typeface="Lato"/>
                  <a:ea typeface="Lato"/>
                  <a:cs typeface="Lato"/>
                  <a:sym typeface="Lato"/>
                </a:rPr>
                <a:t>November</a:t>
              </a:r>
              <a:endParaRPr sz="2000" b="1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0" name="Google Shape;9820;p10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5"/>
          <p:cNvSpPr txBox="1">
            <a:spLocks noGrp="1"/>
          </p:cNvSpPr>
          <p:nvPr>
            <p:ph type="title"/>
          </p:nvPr>
        </p:nvSpPr>
        <p:spPr>
          <a:xfrm flipH="1">
            <a:off x="4432258" y="1786050"/>
            <a:ext cx="3991817" cy="9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Start!</a:t>
            </a:r>
            <a:endParaRPr dirty="0"/>
          </a:p>
        </p:txBody>
      </p:sp>
      <p:sp>
        <p:nvSpPr>
          <p:cNvPr id="544" name="Google Shape;544;p55"/>
          <p:cNvSpPr txBox="1">
            <a:spLocks noGrp="1"/>
          </p:cNvSpPr>
          <p:nvPr>
            <p:ph type="subTitle" idx="1"/>
          </p:nvPr>
        </p:nvSpPr>
        <p:spPr>
          <a:xfrm>
            <a:off x="4572000" y="2671050"/>
            <a:ext cx="38520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r>
              <a:rPr lang="en-US" dirty="0" err="1"/>
              <a:t>DummySkripsi</a:t>
            </a:r>
            <a:endParaRPr dirty="0"/>
          </a:p>
        </p:txBody>
      </p:sp>
      <p:grpSp>
        <p:nvGrpSpPr>
          <p:cNvPr id="545" name="Google Shape;545;p55"/>
          <p:cNvGrpSpPr/>
          <p:nvPr/>
        </p:nvGrpSpPr>
        <p:grpSpPr>
          <a:xfrm>
            <a:off x="1925341" y="1472265"/>
            <a:ext cx="2242409" cy="2260460"/>
            <a:chOff x="-889280" y="4033167"/>
            <a:chExt cx="835815" cy="842449"/>
          </a:xfrm>
        </p:grpSpPr>
        <p:sp>
          <p:nvSpPr>
            <p:cNvPr id="546" name="Google Shape;546;p55"/>
            <p:cNvSpPr/>
            <p:nvPr/>
          </p:nvSpPr>
          <p:spPr>
            <a:xfrm>
              <a:off x="-858934" y="4071405"/>
              <a:ext cx="805469" cy="804211"/>
            </a:xfrm>
            <a:custGeom>
              <a:avLst/>
              <a:gdLst/>
              <a:ahLst/>
              <a:cxnLst/>
              <a:rect l="l" t="t" r="r" b="b"/>
              <a:pathLst>
                <a:path w="19211" h="19181" extrusionOk="0">
                  <a:moveTo>
                    <a:pt x="9605" y="1"/>
                  </a:moveTo>
                  <a:cubicBezTo>
                    <a:pt x="4316" y="1"/>
                    <a:pt x="0" y="4286"/>
                    <a:pt x="0" y="9575"/>
                  </a:cubicBezTo>
                  <a:cubicBezTo>
                    <a:pt x="0" y="14894"/>
                    <a:pt x="4316" y="19180"/>
                    <a:pt x="9605" y="19180"/>
                  </a:cubicBezTo>
                  <a:cubicBezTo>
                    <a:pt x="14925" y="19180"/>
                    <a:pt x="19210" y="14894"/>
                    <a:pt x="19210" y="9575"/>
                  </a:cubicBezTo>
                  <a:cubicBezTo>
                    <a:pt x="19210" y="4286"/>
                    <a:pt x="14925" y="1"/>
                    <a:pt x="9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5"/>
            <p:cNvSpPr/>
            <p:nvPr/>
          </p:nvSpPr>
          <p:spPr>
            <a:xfrm>
              <a:off x="-889280" y="4033167"/>
              <a:ext cx="805469" cy="804211"/>
            </a:xfrm>
            <a:custGeom>
              <a:avLst/>
              <a:gdLst/>
              <a:ahLst/>
              <a:cxnLst/>
              <a:rect l="l" t="t" r="r" b="b"/>
              <a:pathLst>
                <a:path w="19211" h="19181" extrusionOk="0">
                  <a:moveTo>
                    <a:pt x="9605" y="1"/>
                  </a:moveTo>
                  <a:cubicBezTo>
                    <a:pt x="4316" y="1"/>
                    <a:pt x="0" y="4287"/>
                    <a:pt x="0" y="9606"/>
                  </a:cubicBezTo>
                  <a:cubicBezTo>
                    <a:pt x="0" y="14895"/>
                    <a:pt x="4316" y="19180"/>
                    <a:pt x="9605" y="19180"/>
                  </a:cubicBezTo>
                  <a:cubicBezTo>
                    <a:pt x="14925" y="19180"/>
                    <a:pt x="19210" y="14895"/>
                    <a:pt x="19210" y="9606"/>
                  </a:cubicBezTo>
                  <a:cubicBezTo>
                    <a:pt x="19210" y="4287"/>
                    <a:pt x="14925" y="1"/>
                    <a:pt x="96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5"/>
            <p:cNvSpPr/>
            <p:nvPr/>
          </p:nvSpPr>
          <p:spPr>
            <a:xfrm>
              <a:off x="-729998" y="4142765"/>
              <a:ext cx="587572" cy="397682"/>
            </a:xfrm>
            <a:custGeom>
              <a:avLst/>
              <a:gdLst/>
              <a:ahLst/>
              <a:cxnLst/>
              <a:rect l="l" t="t" r="r" b="b"/>
              <a:pathLst>
                <a:path w="14014" h="9485" fill="none" extrusionOk="0">
                  <a:moveTo>
                    <a:pt x="1" y="4925"/>
                  </a:moveTo>
                  <a:lnTo>
                    <a:pt x="4560" y="9484"/>
                  </a:lnTo>
                  <a:lnTo>
                    <a:pt x="14013" y="1"/>
                  </a:lnTo>
                </a:path>
              </a:pathLst>
            </a:custGeom>
            <a:noFill/>
            <a:ln w="228600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6"/>
          <p:cNvSpPr txBox="1">
            <a:spLocks noGrp="1"/>
          </p:cNvSpPr>
          <p:nvPr>
            <p:ph type="title" idx="15"/>
          </p:nvPr>
        </p:nvSpPr>
        <p:spPr>
          <a:xfrm>
            <a:off x="714375" y="542925"/>
            <a:ext cx="7715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54" name="Google Shape;554;p56"/>
          <p:cNvSpPr txBox="1">
            <a:spLocks noGrp="1"/>
          </p:cNvSpPr>
          <p:nvPr>
            <p:ph type="subTitle" idx="1"/>
          </p:nvPr>
        </p:nvSpPr>
        <p:spPr>
          <a:xfrm>
            <a:off x="1588535" y="1543023"/>
            <a:ext cx="25821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 Singkat</a:t>
            </a:r>
            <a:endParaRPr dirty="0"/>
          </a:p>
        </p:txBody>
      </p:sp>
      <p:sp>
        <p:nvSpPr>
          <p:cNvPr id="555" name="Google Shape;555;p56"/>
          <p:cNvSpPr txBox="1">
            <a:spLocks noGrp="1"/>
          </p:cNvSpPr>
          <p:nvPr>
            <p:ph type="subTitle" idx="2"/>
          </p:nvPr>
        </p:nvSpPr>
        <p:spPr>
          <a:xfrm>
            <a:off x="1588546" y="1997539"/>
            <a:ext cx="2228700" cy="9623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Akan menjelaskan tentang identifikasi masalah, rumusan masalah dan tujuan.</a:t>
            </a:r>
            <a:endParaRPr dirty="0"/>
          </a:p>
        </p:txBody>
      </p:sp>
      <p:sp>
        <p:nvSpPr>
          <p:cNvPr id="556" name="Google Shape;556;p56"/>
          <p:cNvSpPr txBox="1">
            <a:spLocks noGrp="1"/>
          </p:cNvSpPr>
          <p:nvPr>
            <p:ph type="subTitle" idx="4"/>
          </p:nvPr>
        </p:nvSpPr>
        <p:spPr>
          <a:xfrm>
            <a:off x="1588535" y="3458861"/>
            <a:ext cx="25821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</a:t>
            </a:r>
            <a:endParaRPr dirty="0"/>
          </a:p>
        </p:txBody>
      </p:sp>
      <p:sp>
        <p:nvSpPr>
          <p:cNvPr id="557" name="Google Shape;557;p56"/>
          <p:cNvSpPr txBox="1">
            <a:spLocks noGrp="1"/>
          </p:cNvSpPr>
          <p:nvPr>
            <p:ph type="subTitle" idx="5"/>
          </p:nvPr>
        </p:nvSpPr>
        <p:spPr>
          <a:xfrm>
            <a:off x="1588546" y="3910838"/>
            <a:ext cx="2228700" cy="9069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Metode Penelitian, Metode Pengumpulan Data,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Metode Pengembangan.</a:t>
            </a:r>
          </a:p>
        </p:txBody>
      </p:sp>
      <p:sp>
        <p:nvSpPr>
          <p:cNvPr id="558" name="Google Shape;558;p56"/>
          <p:cNvSpPr txBox="1">
            <a:spLocks noGrp="1"/>
          </p:cNvSpPr>
          <p:nvPr>
            <p:ph type="subTitle" idx="7"/>
          </p:nvPr>
        </p:nvSpPr>
        <p:spPr>
          <a:xfrm>
            <a:off x="5674759" y="1543023"/>
            <a:ext cx="2853961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Perancangan Aplikasi</a:t>
            </a:r>
            <a:endParaRPr dirty="0"/>
          </a:p>
        </p:txBody>
      </p:sp>
      <p:sp>
        <p:nvSpPr>
          <p:cNvPr id="559" name="Google Shape;559;p56"/>
          <p:cNvSpPr txBox="1">
            <a:spLocks noGrp="1"/>
          </p:cNvSpPr>
          <p:nvPr>
            <p:ph type="subTitle" idx="8"/>
          </p:nvPr>
        </p:nvSpPr>
        <p:spPr>
          <a:xfrm>
            <a:off x="5674771" y="1997539"/>
            <a:ext cx="2228700" cy="9623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Menjabarkan proses perancangan dengam program apa, dan sistem dari alurnya.</a:t>
            </a:r>
            <a:endParaRPr dirty="0"/>
          </a:p>
        </p:txBody>
      </p:sp>
      <p:sp>
        <p:nvSpPr>
          <p:cNvPr id="560" name="Google Shape;560;p56"/>
          <p:cNvSpPr txBox="1">
            <a:spLocks noGrp="1"/>
          </p:cNvSpPr>
          <p:nvPr>
            <p:ph type="subTitle" idx="13"/>
          </p:nvPr>
        </p:nvSpPr>
        <p:spPr>
          <a:xfrm>
            <a:off x="5674761" y="3458861"/>
            <a:ext cx="25821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Proses Perancangan</a:t>
            </a:r>
            <a:endParaRPr dirty="0"/>
          </a:p>
        </p:txBody>
      </p:sp>
      <p:sp>
        <p:nvSpPr>
          <p:cNvPr id="561" name="Google Shape;561;p56"/>
          <p:cNvSpPr txBox="1">
            <a:spLocks noGrp="1"/>
          </p:cNvSpPr>
          <p:nvPr>
            <p:ph type="subTitle" idx="14"/>
          </p:nvPr>
        </p:nvSpPr>
        <p:spPr>
          <a:xfrm>
            <a:off x="5827171" y="3910839"/>
            <a:ext cx="22287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Gambaran hasil akhir.</a:t>
            </a:r>
            <a:endParaRPr dirty="0"/>
          </a:p>
        </p:txBody>
      </p:sp>
      <p:sp>
        <p:nvSpPr>
          <p:cNvPr id="562" name="Google Shape;562;p56"/>
          <p:cNvSpPr txBox="1">
            <a:spLocks noGrp="1"/>
          </p:cNvSpPr>
          <p:nvPr>
            <p:ph type="title"/>
          </p:nvPr>
        </p:nvSpPr>
        <p:spPr>
          <a:xfrm>
            <a:off x="1117236" y="1514523"/>
            <a:ext cx="471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63" name="Google Shape;563;p56"/>
          <p:cNvSpPr txBox="1">
            <a:spLocks noGrp="1"/>
          </p:cNvSpPr>
          <p:nvPr>
            <p:ph type="title" idx="3"/>
          </p:nvPr>
        </p:nvSpPr>
        <p:spPr>
          <a:xfrm>
            <a:off x="1115739" y="3426498"/>
            <a:ext cx="4743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64" name="Google Shape;564;p56"/>
          <p:cNvSpPr txBox="1">
            <a:spLocks noGrp="1"/>
          </p:cNvSpPr>
          <p:nvPr>
            <p:ph type="title" idx="6"/>
          </p:nvPr>
        </p:nvSpPr>
        <p:spPr>
          <a:xfrm>
            <a:off x="5203456" y="1486473"/>
            <a:ext cx="4713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65" name="Google Shape;565;p56"/>
          <p:cNvSpPr txBox="1">
            <a:spLocks noGrp="1"/>
          </p:cNvSpPr>
          <p:nvPr>
            <p:ph type="title" idx="9"/>
          </p:nvPr>
        </p:nvSpPr>
        <p:spPr>
          <a:xfrm>
            <a:off x="5203456" y="3380598"/>
            <a:ext cx="4713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566" name="Google Shape;566;p56"/>
          <p:cNvGrpSpPr/>
          <p:nvPr/>
        </p:nvGrpSpPr>
        <p:grpSpPr>
          <a:xfrm>
            <a:off x="8147180" y="-4"/>
            <a:ext cx="1339491" cy="1401716"/>
            <a:chOff x="11072705" y="-611638"/>
            <a:chExt cx="630883" cy="660190"/>
          </a:xfrm>
        </p:grpSpPr>
        <p:sp>
          <p:nvSpPr>
            <p:cNvPr id="567" name="Google Shape;567;p56"/>
            <p:cNvSpPr/>
            <p:nvPr/>
          </p:nvSpPr>
          <p:spPr>
            <a:xfrm>
              <a:off x="11072705" y="-581030"/>
              <a:ext cx="630883" cy="629583"/>
            </a:xfrm>
            <a:custGeom>
              <a:avLst/>
              <a:gdLst/>
              <a:ahLst/>
              <a:cxnLst/>
              <a:rect l="l" t="t" r="r" b="b"/>
              <a:pathLst>
                <a:path w="15047" h="15016" extrusionOk="0">
                  <a:moveTo>
                    <a:pt x="7509" y="0"/>
                  </a:moveTo>
                  <a:cubicBezTo>
                    <a:pt x="3375" y="0"/>
                    <a:pt x="1" y="3344"/>
                    <a:pt x="1" y="7508"/>
                  </a:cubicBezTo>
                  <a:cubicBezTo>
                    <a:pt x="1" y="11642"/>
                    <a:pt x="3375" y="15016"/>
                    <a:pt x="7509" y="15016"/>
                  </a:cubicBezTo>
                  <a:cubicBezTo>
                    <a:pt x="11673" y="15016"/>
                    <a:pt x="15047" y="11642"/>
                    <a:pt x="15047" y="7508"/>
                  </a:cubicBezTo>
                  <a:cubicBezTo>
                    <a:pt x="15047" y="3344"/>
                    <a:pt x="11673" y="0"/>
                    <a:pt x="75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6"/>
            <p:cNvSpPr/>
            <p:nvPr/>
          </p:nvSpPr>
          <p:spPr>
            <a:xfrm>
              <a:off x="11072705" y="-611638"/>
              <a:ext cx="630883" cy="630883"/>
            </a:xfrm>
            <a:custGeom>
              <a:avLst/>
              <a:gdLst/>
              <a:ahLst/>
              <a:cxnLst/>
              <a:rect l="l" t="t" r="r" b="b"/>
              <a:pathLst>
                <a:path w="15047" h="15047" extrusionOk="0">
                  <a:moveTo>
                    <a:pt x="7509" y="1"/>
                  </a:moveTo>
                  <a:cubicBezTo>
                    <a:pt x="3375" y="1"/>
                    <a:pt x="1" y="3375"/>
                    <a:pt x="1" y="7539"/>
                  </a:cubicBezTo>
                  <a:cubicBezTo>
                    <a:pt x="1" y="11673"/>
                    <a:pt x="3375" y="15047"/>
                    <a:pt x="7509" y="15047"/>
                  </a:cubicBezTo>
                  <a:cubicBezTo>
                    <a:pt x="11673" y="15047"/>
                    <a:pt x="15047" y="11673"/>
                    <a:pt x="15047" y="7539"/>
                  </a:cubicBezTo>
                  <a:cubicBezTo>
                    <a:pt x="15047" y="3375"/>
                    <a:pt x="11673" y="1"/>
                    <a:pt x="75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6"/>
            <p:cNvSpPr/>
            <p:nvPr/>
          </p:nvSpPr>
          <p:spPr>
            <a:xfrm>
              <a:off x="11072705" y="-611638"/>
              <a:ext cx="630883" cy="630883"/>
            </a:xfrm>
            <a:custGeom>
              <a:avLst/>
              <a:gdLst/>
              <a:ahLst/>
              <a:cxnLst/>
              <a:rect l="l" t="t" r="r" b="b"/>
              <a:pathLst>
                <a:path w="15047" h="15047" fill="none" extrusionOk="0">
                  <a:moveTo>
                    <a:pt x="15047" y="7539"/>
                  </a:moveTo>
                  <a:cubicBezTo>
                    <a:pt x="15047" y="11673"/>
                    <a:pt x="11673" y="15047"/>
                    <a:pt x="7509" y="15047"/>
                  </a:cubicBezTo>
                  <a:cubicBezTo>
                    <a:pt x="3375" y="15047"/>
                    <a:pt x="1" y="11673"/>
                    <a:pt x="1" y="7539"/>
                  </a:cubicBezTo>
                  <a:cubicBezTo>
                    <a:pt x="1" y="3375"/>
                    <a:pt x="3375" y="1"/>
                    <a:pt x="7509" y="1"/>
                  </a:cubicBezTo>
                  <a:cubicBezTo>
                    <a:pt x="11673" y="1"/>
                    <a:pt x="15047" y="3375"/>
                    <a:pt x="15047" y="753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6"/>
            <p:cNvSpPr/>
            <p:nvPr/>
          </p:nvSpPr>
          <p:spPr>
            <a:xfrm>
              <a:off x="11373493" y="-549166"/>
              <a:ext cx="29349" cy="29349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7" y="69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6"/>
            <p:cNvSpPr/>
            <p:nvPr/>
          </p:nvSpPr>
          <p:spPr>
            <a:xfrm>
              <a:off x="11252406" y="-517804"/>
              <a:ext cx="33165" cy="29098"/>
            </a:xfrm>
            <a:custGeom>
              <a:avLst/>
              <a:gdLst/>
              <a:ahLst/>
              <a:cxnLst/>
              <a:rect l="l" t="t" r="r" b="b"/>
              <a:pathLst>
                <a:path w="791" h="694" extrusionOk="0">
                  <a:moveTo>
                    <a:pt x="381" y="1"/>
                  </a:moveTo>
                  <a:cubicBezTo>
                    <a:pt x="326" y="1"/>
                    <a:pt x="270" y="14"/>
                    <a:pt x="213" y="43"/>
                  </a:cubicBezTo>
                  <a:cubicBezTo>
                    <a:pt x="62" y="164"/>
                    <a:pt x="1" y="377"/>
                    <a:pt x="92" y="529"/>
                  </a:cubicBezTo>
                  <a:cubicBezTo>
                    <a:pt x="154" y="632"/>
                    <a:pt x="272" y="693"/>
                    <a:pt x="389" y="693"/>
                  </a:cubicBezTo>
                  <a:cubicBezTo>
                    <a:pt x="444" y="693"/>
                    <a:pt x="499" y="680"/>
                    <a:pt x="548" y="650"/>
                  </a:cubicBezTo>
                  <a:cubicBezTo>
                    <a:pt x="730" y="559"/>
                    <a:pt x="791" y="347"/>
                    <a:pt x="700" y="195"/>
                  </a:cubicBezTo>
                  <a:cubicBezTo>
                    <a:pt x="616" y="69"/>
                    <a:pt x="503" y="1"/>
                    <a:pt x="3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6"/>
            <p:cNvSpPr/>
            <p:nvPr/>
          </p:nvSpPr>
          <p:spPr>
            <a:xfrm>
              <a:off x="11164484" y="-429882"/>
              <a:ext cx="33165" cy="29098"/>
            </a:xfrm>
            <a:custGeom>
              <a:avLst/>
              <a:gdLst/>
              <a:ahLst/>
              <a:cxnLst/>
              <a:rect l="l" t="t" r="r" b="b"/>
              <a:pathLst>
                <a:path w="791" h="694" extrusionOk="0">
                  <a:moveTo>
                    <a:pt x="398" y="0"/>
                  </a:moveTo>
                  <a:cubicBezTo>
                    <a:pt x="272" y="0"/>
                    <a:pt x="154" y="61"/>
                    <a:pt x="92" y="164"/>
                  </a:cubicBezTo>
                  <a:cubicBezTo>
                    <a:pt x="0" y="347"/>
                    <a:pt x="61" y="560"/>
                    <a:pt x="213" y="651"/>
                  </a:cubicBezTo>
                  <a:cubicBezTo>
                    <a:pt x="272" y="680"/>
                    <a:pt x="333" y="694"/>
                    <a:pt x="393" y="694"/>
                  </a:cubicBezTo>
                  <a:cubicBezTo>
                    <a:pt x="519" y="694"/>
                    <a:pt x="638" y="632"/>
                    <a:pt x="700" y="529"/>
                  </a:cubicBezTo>
                  <a:cubicBezTo>
                    <a:pt x="791" y="347"/>
                    <a:pt x="730" y="134"/>
                    <a:pt x="578" y="43"/>
                  </a:cubicBezTo>
                  <a:cubicBezTo>
                    <a:pt x="519" y="14"/>
                    <a:pt x="458" y="0"/>
                    <a:pt x="3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6"/>
            <p:cNvSpPr/>
            <p:nvPr/>
          </p:nvSpPr>
          <p:spPr>
            <a:xfrm>
              <a:off x="11133877" y="-310850"/>
              <a:ext cx="29391" cy="29349"/>
            </a:xfrm>
            <a:custGeom>
              <a:avLst/>
              <a:gdLst/>
              <a:ahLst/>
              <a:cxnLst/>
              <a:rect l="l" t="t" r="r" b="b"/>
              <a:pathLst>
                <a:path w="701" h="700" extrusionOk="0">
                  <a:moveTo>
                    <a:pt x="366" y="0"/>
                  </a:moveTo>
                  <a:cubicBezTo>
                    <a:pt x="183" y="0"/>
                    <a:pt x="1" y="152"/>
                    <a:pt x="31" y="365"/>
                  </a:cubicBezTo>
                  <a:cubicBezTo>
                    <a:pt x="31" y="547"/>
                    <a:pt x="183" y="699"/>
                    <a:pt x="366" y="699"/>
                  </a:cubicBezTo>
                  <a:cubicBezTo>
                    <a:pt x="548" y="699"/>
                    <a:pt x="700" y="547"/>
                    <a:pt x="700" y="365"/>
                  </a:cubicBezTo>
                  <a:cubicBezTo>
                    <a:pt x="700" y="183"/>
                    <a:pt x="548" y="0"/>
                    <a:pt x="3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6"/>
            <p:cNvSpPr/>
            <p:nvPr/>
          </p:nvSpPr>
          <p:spPr>
            <a:xfrm>
              <a:off x="11164484" y="-190308"/>
              <a:ext cx="33165" cy="28678"/>
            </a:xfrm>
            <a:custGeom>
              <a:avLst/>
              <a:gdLst/>
              <a:ahLst/>
              <a:cxnLst/>
              <a:rect l="l" t="t" r="r" b="b"/>
              <a:pathLst>
                <a:path w="791" h="684" extrusionOk="0">
                  <a:moveTo>
                    <a:pt x="393" y="0"/>
                  </a:moveTo>
                  <a:cubicBezTo>
                    <a:pt x="333" y="0"/>
                    <a:pt x="272" y="14"/>
                    <a:pt x="213" y="43"/>
                  </a:cubicBezTo>
                  <a:cubicBezTo>
                    <a:pt x="61" y="134"/>
                    <a:pt x="0" y="347"/>
                    <a:pt x="92" y="499"/>
                  </a:cubicBezTo>
                  <a:cubicBezTo>
                    <a:pt x="150" y="617"/>
                    <a:pt x="260" y="684"/>
                    <a:pt x="379" y="684"/>
                  </a:cubicBezTo>
                  <a:cubicBezTo>
                    <a:pt x="445" y="684"/>
                    <a:pt x="513" y="664"/>
                    <a:pt x="578" y="621"/>
                  </a:cubicBezTo>
                  <a:cubicBezTo>
                    <a:pt x="730" y="530"/>
                    <a:pt x="791" y="317"/>
                    <a:pt x="700" y="165"/>
                  </a:cubicBezTo>
                  <a:cubicBezTo>
                    <a:pt x="638" y="62"/>
                    <a:pt x="519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6"/>
            <p:cNvSpPr/>
            <p:nvPr/>
          </p:nvSpPr>
          <p:spPr>
            <a:xfrm>
              <a:off x="11252406" y="-103602"/>
              <a:ext cx="33165" cy="29056"/>
            </a:xfrm>
            <a:custGeom>
              <a:avLst/>
              <a:gdLst/>
              <a:ahLst/>
              <a:cxnLst/>
              <a:rect l="l" t="t" r="r" b="b"/>
              <a:pathLst>
                <a:path w="791" h="693" extrusionOk="0">
                  <a:moveTo>
                    <a:pt x="395" y="0"/>
                  </a:moveTo>
                  <a:cubicBezTo>
                    <a:pt x="276" y="0"/>
                    <a:pt x="155" y="68"/>
                    <a:pt x="92" y="194"/>
                  </a:cubicBezTo>
                  <a:cubicBezTo>
                    <a:pt x="1" y="346"/>
                    <a:pt x="62" y="559"/>
                    <a:pt x="213" y="650"/>
                  </a:cubicBezTo>
                  <a:cubicBezTo>
                    <a:pt x="262" y="679"/>
                    <a:pt x="317" y="693"/>
                    <a:pt x="373" y="693"/>
                  </a:cubicBezTo>
                  <a:cubicBezTo>
                    <a:pt x="493" y="693"/>
                    <a:pt x="617" y="632"/>
                    <a:pt x="700" y="528"/>
                  </a:cubicBezTo>
                  <a:cubicBezTo>
                    <a:pt x="791" y="376"/>
                    <a:pt x="730" y="164"/>
                    <a:pt x="548" y="42"/>
                  </a:cubicBezTo>
                  <a:cubicBezTo>
                    <a:pt x="501" y="14"/>
                    <a:pt x="448" y="0"/>
                    <a:pt x="3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6"/>
            <p:cNvSpPr/>
            <p:nvPr/>
          </p:nvSpPr>
          <p:spPr>
            <a:xfrm>
              <a:off x="11373493" y="-71276"/>
              <a:ext cx="29349" cy="29349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6"/>
            <p:cNvSpPr/>
            <p:nvPr/>
          </p:nvSpPr>
          <p:spPr>
            <a:xfrm>
              <a:off x="11490722" y="-103602"/>
              <a:ext cx="33165" cy="29056"/>
            </a:xfrm>
            <a:custGeom>
              <a:avLst/>
              <a:gdLst/>
              <a:ahLst/>
              <a:cxnLst/>
              <a:rect l="l" t="t" r="r" b="b"/>
              <a:pathLst>
                <a:path w="791" h="693" extrusionOk="0">
                  <a:moveTo>
                    <a:pt x="397" y="0"/>
                  </a:moveTo>
                  <a:cubicBezTo>
                    <a:pt x="344" y="0"/>
                    <a:pt x="291" y="14"/>
                    <a:pt x="244" y="42"/>
                  </a:cubicBezTo>
                  <a:cubicBezTo>
                    <a:pt x="62" y="164"/>
                    <a:pt x="1" y="376"/>
                    <a:pt x="122" y="528"/>
                  </a:cubicBezTo>
                  <a:cubicBezTo>
                    <a:pt x="184" y="632"/>
                    <a:pt x="302" y="693"/>
                    <a:pt x="419" y="693"/>
                  </a:cubicBezTo>
                  <a:cubicBezTo>
                    <a:pt x="475" y="693"/>
                    <a:pt x="530" y="679"/>
                    <a:pt x="578" y="650"/>
                  </a:cubicBezTo>
                  <a:cubicBezTo>
                    <a:pt x="730" y="559"/>
                    <a:pt x="791" y="346"/>
                    <a:pt x="700" y="194"/>
                  </a:cubicBezTo>
                  <a:cubicBezTo>
                    <a:pt x="637" y="68"/>
                    <a:pt x="516" y="0"/>
                    <a:pt x="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6"/>
            <p:cNvSpPr/>
            <p:nvPr/>
          </p:nvSpPr>
          <p:spPr>
            <a:xfrm>
              <a:off x="11578686" y="-190602"/>
              <a:ext cx="33165" cy="28972"/>
            </a:xfrm>
            <a:custGeom>
              <a:avLst/>
              <a:gdLst/>
              <a:ahLst/>
              <a:cxnLst/>
              <a:rect l="l" t="t" r="r" b="b"/>
              <a:pathLst>
                <a:path w="791" h="691" extrusionOk="0">
                  <a:moveTo>
                    <a:pt x="376" y="0"/>
                  </a:moveTo>
                  <a:cubicBezTo>
                    <a:pt x="258" y="0"/>
                    <a:pt x="150" y="55"/>
                    <a:pt x="91" y="172"/>
                  </a:cubicBezTo>
                  <a:cubicBezTo>
                    <a:pt x="0" y="324"/>
                    <a:pt x="61" y="537"/>
                    <a:pt x="213" y="628"/>
                  </a:cubicBezTo>
                  <a:cubicBezTo>
                    <a:pt x="277" y="671"/>
                    <a:pt x="346" y="691"/>
                    <a:pt x="411" y="691"/>
                  </a:cubicBezTo>
                  <a:cubicBezTo>
                    <a:pt x="531" y="691"/>
                    <a:pt x="640" y="624"/>
                    <a:pt x="699" y="506"/>
                  </a:cubicBezTo>
                  <a:cubicBezTo>
                    <a:pt x="790" y="354"/>
                    <a:pt x="730" y="141"/>
                    <a:pt x="578" y="50"/>
                  </a:cubicBezTo>
                  <a:cubicBezTo>
                    <a:pt x="512" y="18"/>
                    <a:pt x="443" y="0"/>
                    <a:pt x="3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6"/>
            <p:cNvSpPr/>
            <p:nvPr/>
          </p:nvSpPr>
          <p:spPr>
            <a:xfrm>
              <a:off x="11613067" y="-310850"/>
              <a:ext cx="29349" cy="29349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47"/>
                    <a:pt x="153" y="699"/>
                    <a:pt x="335" y="699"/>
                  </a:cubicBezTo>
                  <a:cubicBezTo>
                    <a:pt x="517" y="699"/>
                    <a:pt x="700" y="547"/>
                    <a:pt x="700" y="365"/>
                  </a:cubicBezTo>
                  <a:cubicBezTo>
                    <a:pt x="700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6"/>
            <p:cNvSpPr/>
            <p:nvPr/>
          </p:nvSpPr>
          <p:spPr>
            <a:xfrm>
              <a:off x="11578686" y="-429882"/>
              <a:ext cx="33165" cy="29098"/>
            </a:xfrm>
            <a:custGeom>
              <a:avLst/>
              <a:gdLst/>
              <a:ahLst/>
              <a:cxnLst/>
              <a:rect l="l" t="t" r="r" b="b"/>
              <a:pathLst>
                <a:path w="791" h="694" extrusionOk="0">
                  <a:moveTo>
                    <a:pt x="393" y="0"/>
                  </a:moveTo>
                  <a:cubicBezTo>
                    <a:pt x="333" y="0"/>
                    <a:pt x="271" y="14"/>
                    <a:pt x="213" y="43"/>
                  </a:cubicBezTo>
                  <a:cubicBezTo>
                    <a:pt x="61" y="134"/>
                    <a:pt x="0" y="347"/>
                    <a:pt x="91" y="529"/>
                  </a:cubicBezTo>
                  <a:cubicBezTo>
                    <a:pt x="153" y="632"/>
                    <a:pt x="271" y="694"/>
                    <a:pt x="398" y="694"/>
                  </a:cubicBezTo>
                  <a:cubicBezTo>
                    <a:pt x="457" y="694"/>
                    <a:pt x="519" y="680"/>
                    <a:pt x="578" y="651"/>
                  </a:cubicBezTo>
                  <a:cubicBezTo>
                    <a:pt x="730" y="560"/>
                    <a:pt x="790" y="347"/>
                    <a:pt x="699" y="164"/>
                  </a:cubicBezTo>
                  <a:cubicBezTo>
                    <a:pt x="637" y="61"/>
                    <a:pt x="519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6"/>
            <p:cNvSpPr/>
            <p:nvPr/>
          </p:nvSpPr>
          <p:spPr>
            <a:xfrm>
              <a:off x="11490722" y="-517804"/>
              <a:ext cx="33165" cy="29098"/>
            </a:xfrm>
            <a:custGeom>
              <a:avLst/>
              <a:gdLst/>
              <a:ahLst/>
              <a:cxnLst/>
              <a:rect l="l" t="t" r="r" b="b"/>
              <a:pathLst>
                <a:path w="791" h="694" extrusionOk="0">
                  <a:moveTo>
                    <a:pt x="424" y="1"/>
                  </a:moveTo>
                  <a:cubicBezTo>
                    <a:pt x="303" y="1"/>
                    <a:pt x="176" y="69"/>
                    <a:pt x="92" y="195"/>
                  </a:cubicBezTo>
                  <a:cubicBezTo>
                    <a:pt x="1" y="347"/>
                    <a:pt x="62" y="559"/>
                    <a:pt x="244" y="650"/>
                  </a:cubicBezTo>
                  <a:cubicBezTo>
                    <a:pt x="293" y="680"/>
                    <a:pt x="348" y="693"/>
                    <a:pt x="403" y="693"/>
                  </a:cubicBezTo>
                  <a:cubicBezTo>
                    <a:pt x="520" y="693"/>
                    <a:pt x="638" y="632"/>
                    <a:pt x="700" y="529"/>
                  </a:cubicBezTo>
                  <a:cubicBezTo>
                    <a:pt x="791" y="377"/>
                    <a:pt x="761" y="164"/>
                    <a:pt x="578" y="43"/>
                  </a:cubicBezTo>
                  <a:cubicBezTo>
                    <a:pt x="531" y="14"/>
                    <a:pt x="478" y="1"/>
                    <a:pt x="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6"/>
            <p:cNvSpPr/>
            <p:nvPr/>
          </p:nvSpPr>
          <p:spPr>
            <a:xfrm>
              <a:off x="11387497" y="-476547"/>
              <a:ext cx="42" cy="181001"/>
            </a:xfrm>
            <a:custGeom>
              <a:avLst/>
              <a:gdLst/>
              <a:ahLst/>
              <a:cxnLst/>
              <a:rect l="l" t="t" r="r" b="b"/>
              <a:pathLst>
                <a:path w="1" h="4317" fill="none" extrusionOk="0">
                  <a:moveTo>
                    <a:pt x="1" y="1"/>
                  </a:moveTo>
                  <a:lnTo>
                    <a:pt x="1" y="4317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6"/>
            <p:cNvSpPr/>
            <p:nvPr/>
          </p:nvSpPr>
          <p:spPr>
            <a:xfrm>
              <a:off x="11298275" y="-295546"/>
              <a:ext cx="89264" cy="66287"/>
            </a:xfrm>
            <a:custGeom>
              <a:avLst/>
              <a:gdLst/>
              <a:ahLst/>
              <a:cxnLst/>
              <a:rect l="l" t="t" r="r" b="b"/>
              <a:pathLst>
                <a:path w="2129" h="1581" fill="none" extrusionOk="0">
                  <a:moveTo>
                    <a:pt x="1" y="1581"/>
                  </a:moveTo>
                  <a:lnTo>
                    <a:pt x="212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58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7"/>
          <p:cNvSpPr txBox="1">
            <a:spLocks noGrp="1"/>
          </p:cNvSpPr>
          <p:nvPr>
            <p:ph type="title" idx="2"/>
          </p:nvPr>
        </p:nvSpPr>
        <p:spPr>
          <a:xfrm>
            <a:off x="2220750" y="2538286"/>
            <a:ext cx="47025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 Singkat</a:t>
            </a:r>
            <a:endParaRPr dirty="0"/>
          </a:p>
        </p:txBody>
      </p:sp>
      <p:sp>
        <p:nvSpPr>
          <p:cNvPr id="589" name="Google Shape;589;p57"/>
          <p:cNvSpPr txBox="1">
            <a:spLocks noGrp="1"/>
          </p:cNvSpPr>
          <p:nvPr>
            <p:ph type="title"/>
          </p:nvPr>
        </p:nvSpPr>
        <p:spPr>
          <a:xfrm>
            <a:off x="4101750" y="1422036"/>
            <a:ext cx="94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590" name="Google Shape;590;p57"/>
          <p:cNvGrpSpPr/>
          <p:nvPr/>
        </p:nvGrpSpPr>
        <p:grpSpPr>
          <a:xfrm>
            <a:off x="-985373" y="2233477"/>
            <a:ext cx="2937239" cy="3369431"/>
            <a:chOff x="-1304798" y="2678452"/>
            <a:chExt cx="2937239" cy="3369431"/>
          </a:xfrm>
        </p:grpSpPr>
        <p:sp>
          <p:nvSpPr>
            <p:cNvPr id="591" name="Google Shape;591;p57"/>
            <p:cNvSpPr/>
            <p:nvPr/>
          </p:nvSpPr>
          <p:spPr>
            <a:xfrm>
              <a:off x="-1255366" y="2925561"/>
              <a:ext cx="2887807" cy="3122322"/>
            </a:xfrm>
            <a:custGeom>
              <a:avLst/>
              <a:gdLst/>
              <a:ahLst/>
              <a:cxnLst/>
              <a:rect l="l" t="t" r="r" b="b"/>
              <a:pathLst>
                <a:path w="56841" h="61460" extrusionOk="0">
                  <a:moveTo>
                    <a:pt x="3921" y="0"/>
                  </a:moveTo>
                  <a:cubicBezTo>
                    <a:pt x="1763" y="0"/>
                    <a:pt x="0" y="1733"/>
                    <a:pt x="0" y="3891"/>
                  </a:cubicBezTo>
                  <a:lnTo>
                    <a:pt x="0" y="57569"/>
                  </a:lnTo>
                  <a:cubicBezTo>
                    <a:pt x="0" y="59727"/>
                    <a:pt x="1763" y="61460"/>
                    <a:pt x="3921" y="61460"/>
                  </a:cubicBezTo>
                  <a:lnTo>
                    <a:pt x="52950" y="61460"/>
                  </a:lnTo>
                  <a:cubicBezTo>
                    <a:pt x="55108" y="61460"/>
                    <a:pt x="56840" y="59727"/>
                    <a:pt x="56840" y="57569"/>
                  </a:cubicBezTo>
                  <a:lnTo>
                    <a:pt x="56840" y="3891"/>
                  </a:lnTo>
                  <a:cubicBezTo>
                    <a:pt x="56840" y="1733"/>
                    <a:pt x="55108" y="0"/>
                    <a:pt x="52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7"/>
            <p:cNvSpPr/>
            <p:nvPr/>
          </p:nvSpPr>
          <p:spPr>
            <a:xfrm>
              <a:off x="-1304798" y="2866883"/>
              <a:ext cx="2887807" cy="3123897"/>
            </a:xfrm>
            <a:custGeom>
              <a:avLst/>
              <a:gdLst/>
              <a:ahLst/>
              <a:cxnLst/>
              <a:rect l="l" t="t" r="r" b="b"/>
              <a:pathLst>
                <a:path w="56841" h="61491" extrusionOk="0">
                  <a:moveTo>
                    <a:pt x="3922" y="0"/>
                  </a:moveTo>
                  <a:cubicBezTo>
                    <a:pt x="1764" y="0"/>
                    <a:pt x="1" y="1763"/>
                    <a:pt x="1" y="3921"/>
                  </a:cubicBezTo>
                  <a:lnTo>
                    <a:pt x="1" y="57569"/>
                  </a:lnTo>
                  <a:cubicBezTo>
                    <a:pt x="1" y="59727"/>
                    <a:pt x="1764" y="61490"/>
                    <a:pt x="3922" y="61490"/>
                  </a:cubicBezTo>
                  <a:lnTo>
                    <a:pt x="52950" y="61490"/>
                  </a:lnTo>
                  <a:cubicBezTo>
                    <a:pt x="55108" y="61490"/>
                    <a:pt x="56841" y="59727"/>
                    <a:pt x="56841" y="57569"/>
                  </a:cubicBezTo>
                  <a:lnTo>
                    <a:pt x="56841" y="3921"/>
                  </a:lnTo>
                  <a:cubicBezTo>
                    <a:pt x="56841" y="1763"/>
                    <a:pt x="55108" y="0"/>
                    <a:pt x="52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7"/>
            <p:cNvSpPr/>
            <p:nvPr/>
          </p:nvSpPr>
          <p:spPr>
            <a:xfrm>
              <a:off x="-1304798" y="2866883"/>
              <a:ext cx="2887807" cy="648596"/>
            </a:xfrm>
            <a:custGeom>
              <a:avLst/>
              <a:gdLst/>
              <a:ahLst/>
              <a:cxnLst/>
              <a:rect l="l" t="t" r="r" b="b"/>
              <a:pathLst>
                <a:path w="56841" h="12767" extrusionOk="0">
                  <a:moveTo>
                    <a:pt x="3922" y="0"/>
                  </a:moveTo>
                  <a:cubicBezTo>
                    <a:pt x="1764" y="0"/>
                    <a:pt x="1" y="1763"/>
                    <a:pt x="1" y="3921"/>
                  </a:cubicBezTo>
                  <a:lnTo>
                    <a:pt x="1" y="12766"/>
                  </a:lnTo>
                  <a:lnTo>
                    <a:pt x="56841" y="12766"/>
                  </a:lnTo>
                  <a:lnTo>
                    <a:pt x="56841" y="3921"/>
                  </a:lnTo>
                  <a:cubicBezTo>
                    <a:pt x="56841" y="1763"/>
                    <a:pt x="55108" y="0"/>
                    <a:pt x="52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7"/>
            <p:cNvSpPr/>
            <p:nvPr/>
          </p:nvSpPr>
          <p:spPr>
            <a:xfrm>
              <a:off x="-1304798" y="2866883"/>
              <a:ext cx="2887807" cy="3123897"/>
            </a:xfrm>
            <a:custGeom>
              <a:avLst/>
              <a:gdLst/>
              <a:ahLst/>
              <a:cxnLst/>
              <a:rect l="l" t="t" r="r" b="b"/>
              <a:pathLst>
                <a:path w="56841" h="61491" fill="none" extrusionOk="0">
                  <a:moveTo>
                    <a:pt x="56841" y="3921"/>
                  </a:moveTo>
                  <a:lnTo>
                    <a:pt x="56841" y="57569"/>
                  </a:lnTo>
                  <a:cubicBezTo>
                    <a:pt x="56841" y="59727"/>
                    <a:pt x="55108" y="61490"/>
                    <a:pt x="52950" y="61490"/>
                  </a:cubicBezTo>
                  <a:lnTo>
                    <a:pt x="3922" y="61490"/>
                  </a:lnTo>
                  <a:cubicBezTo>
                    <a:pt x="1764" y="61490"/>
                    <a:pt x="1" y="59727"/>
                    <a:pt x="1" y="57569"/>
                  </a:cubicBezTo>
                  <a:lnTo>
                    <a:pt x="1" y="3921"/>
                  </a:lnTo>
                  <a:cubicBezTo>
                    <a:pt x="1" y="1763"/>
                    <a:pt x="1764" y="0"/>
                    <a:pt x="3922" y="0"/>
                  </a:cubicBezTo>
                  <a:lnTo>
                    <a:pt x="52950" y="0"/>
                  </a:lnTo>
                  <a:cubicBezTo>
                    <a:pt x="55108" y="0"/>
                    <a:pt x="56841" y="1763"/>
                    <a:pt x="56841" y="392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7"/>
            <p:cNvSpPr/>
            <p:nvPr/>
          </p:nvSpPr>
          <p:spPr>
            <a:xfrm>
              <a:off x="-1304798" y="2866883"/>
              <a:ext cx="2887807" cy="648596"/>
            </a:xfrm>
            <a:custGeom>
              <a:avLst/>
              <a:gdLst/>
              <a:ahLst/>
              <a:cxnLst/>
              <a:rect l="l" t="t" r="r" b="b"/>
              <a:pathLst>
                <a:path w="56841" h="12767" fill="none" extrusionOk="0">
                  <a:moveTo>
                    <a:pt x="56841" y="3921"/>
                  </a:moveTo>
                  <a:lnTo>
                    <a:pt x="56841" y="12766"/>
                  </a:lnTo>
                  <a:lnTo>
                    <a:pt x="1" y="12766"/>
                  </a:lnTo>
                  <a:lnTo>
                    <a:pt x="1" y="3921"/>
                  </a:lnTo>
                  <a:cubicBezTo>
                    <a:pt x="1" y="1763"/>
                    <a:pt x="1764" y="0"/>
                    <a:pt x="3922" y="0"/>
                  </a:cubicBezTo>
                  <a:lnTo>
                    <a:pt x="52950" y="0"/>
                  </a:lnTo>
                  <a:cubicBezTo>
                    <a:pt x="55108" y="0"/>
                    <a:pt x="56841" y="1763"/>
                    <a:pt x="56841" y="392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7"/>
            <p:cNvSpPr/>
            <p:nvPr/>
          </p:nvSpPr>
          <p:spPr>
            <a:xfrm>
              <a:off x="-911017" y="4431126"/>
              <a:ext cx="562157" cy="562130"/>
            </a:xfrm>
            <a:custGeom>
              <a:avLst/>
              <a:gdLst/>
              <a:ahLst/>
              <a:cxnLst/>
              <a:rect l="l" t="t" r="r" b="b"/>
              <a:pathLst>
                <a:path w="11065" h="11065" extrusionOk="0">
                  <a:moveTo>
                    <a:pt x="1490" y="1"/>
                  </a:moveTo>
                  <a:cubicBezTo>
                    <a:pt x="669" y="1"/>
                    <a:pt x="1" y="670"/>
                    <a:pt x="1" y="1490"/>
                  </a:cubicBezTo>
                  <a:lnTo>
                    <a:pt x="1" y="9575"/>
                  </a:lnTo>
                  <a:cubicBezTo>
                    <a:pt x="1" y="10396"/>
                    <a:pt x="669" y="11065"/>
                    <a:pt x="1490" y="11065"/>
                  </a:cubicBezTo>
                  <a:lnTo>
                    <a:pt x="9575" y="11065"/>
                  </a:lnTo>
                  <a:cubicBezTo>
                    <a:pt x="10396" y="11065"/>
                    <a:pt x="11065" y="10396"/>
                    <a:pt x="11065" y="9575"/>
                  </a:cubicBezTo>
                  <a:lnTo>
                    <a:pt x="11065" y="1490"/>
                  </a:lnTo>
                  <a:cubicBezTo>
                    <a:pt x="11065" y="670"/>
                    <a:pt x="10396" y="1"/>
                    <a:pt x="95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7"/>
            <p:cNvSpPr/>
            <p:nvPr/>
          </p:nvSpPr>
          <p:spPr>
            <a:xfrm>
              <a:off x="676451" y="4431126"/>
              <a:ext cx="562157" cy="562130"/>
            </a:xfrm>
            <a:custGeom>
              <a:avLst/>
              <a:gdLst/>
              <a:ahLst/>
              <a:cxnLst/>
              <a:rect l="l" t="t" r="r" b="b"/>
              <a:pathLst>
                <a:path w="11065" h="11065" extrusionOk="0">
                  <a:moveTo>
                    <a:pt x="1520" y="1"/>
                  </a:moveTo>
                  <a:cubicBezTo>
                    <a:pt x="669" y="1"/>
                    <a:pt x="0" y="670"/>
                    <a:pt x="0" y="1490"/>
                  </a:cubicBezTo>
                  <a:lnTo>
                    <a:pt x="0" y="9575"/>
                  </a:lnTo>
                  <a:cubicBezTo>
                    <a:pt x="0" y="10396"/>
                    <a:pt x="669" y="11065"/>
                    <a:pt x="1520" y="11065"/>
                  </a:cubicBezTo>
                  <a:lnTo>
                    <a:pt x="9575" y="11065"/>
                  </a:lnTo>
                  <a:cubicBezTo>
                    <a:pt x="10396" y="11065"/>
                    <a:pt x="11064" y="10396"/>
                    <a:pt x="11064" y="9575"/>
                  </a:cubicBezTo>
                  <a:lnTo>
                    <a:pt x="11064" y="1490"/>
                  </a:lnTo>
                  <a:cubicBezTo>
                    <a:pt x="11064" y="670"/>
                    <a:pt x="10396" y="1"/>
                    <a:pt x="95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7"/>
            <p:cNvSpPr/>
            <p:nvPr/>
          </p:nvSpPr>
          <p:spPr>
            <a:xfrm>
              <a:off x="-948053" y="3691476"/>
              <a:ext cx="562157" cy="562130"/>
            </a:xfrm>
            <a:custGeom>
              <a:avLst/>
              <a:gdLst/>
              <a:ahLst/>
              <a:cxnLst/>
              <a:rect l="l" t="t" r="r" b="b"/>
              <a:pathLst>
                <a:path w="11065" h="11065" extrusionOk="0">
                  <a:moveTo>
                    <a:pt x="1490" y="0"/>
                  </a:moveTo>
                  <a:cubicBezTo>
                    <a:pt x="669" y="0"/>
                    <a:pt x="0" y="669"/>
                    <a:pt x="0" y="1490"/>
                  </a:cubicBezTo>
                  <a:lnTo>
                    <a:pt x="0" y="9545"/>
                  </a:lnTo>
                  <a:cubicBezTo>
                    <a:pt x="0" y="10396"/>
                    <a:pt x="669" y="11064"/>
                    <a:pt x="1490" y="11064"/>
                  </a:cubicBezTo>
                  <a:lnTo>
                    <a:pt x="9575" y="11064"/>
                  </a:lnTo>
                  <a:cubicBezTo>
                    <a:pt x="10395" y="11064"/>
                    <a:pt x="11064" y="10396"/>
                    <a:pt x="11064" y="9545"/>
                  </a:cubicBezTo>
                  <a:lnTo>
                    <a:pt x="11064" y="1490"/>
                  </a:lnTo>
                  <a:cubicBezTo>
                    <a:pt x="11064" y="669"/>
                    <a:pt x="10395" y="0"/>
                    <a:pt x="95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7"/>
            <p:cNvSpPr/>
            <p:nvPr/>
          </p:nvSpPr>
          <p:spPr>
            <a:xfrm>
              <a:off x="-154345" y="3691476"/>
              <a:ext cx="562157" cy="562130"/>
            </a:xfrm>
            <a:custGeom>
              <a:avLst/>
              <a:gdLst/>
              <a:ahLst/>
              <a:cxnLst/>
              <a:rect l="l" t="t" r="r" b="b"/>
              <a:pathLst>
                <a:path w="11065" h="11065" extrusionOk="0">
                  <a:moveTo>
                    <a:pt x="1490" y="0"/>
                  </a:moveTo>
                  <a:cubicBezTo>
                    <a:pt x="669" y="0"/>
                    <a:pt x="1" y="669"/>
                    <a:pt x="1" y="1490"/>
                  </a:cubicBezTo>
                  <a:lnTo>
                    <a:pt x="1" y="9545"/>
                  </a:lnTo>
                  <a:cubicBezTo>
                    <a:pt x="1" y="10396"/>
                    <a:pt x="669" y="11064"/>
                    <a:pt x="1490" y="11064"/>
                  </a:cubicBezTo>
                  <a:lnTo>
                    <a:pt x="9575" y="11064"/>
                  </a:lnTo>
                  <a:cubicBezTo>
                    <a:pt x="10396" y="11064"/>
                    <a:pt x="11065" y="10396"/>
                    <a:pt x="11065" y="9545"/>
                  </a:cubicBezTo>
                  <a:lnTo>
                    <a:pt x="11065" y="1490"/>
                  </a:lnTo>
                  <a:cubicBezTo>
                    <a:pt x="11065" y="669"/>
                    <a:pt x="10396" y="0"/>
                    <a:pt x="95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7"/>
            <p:cNvSpPr/>
            <p:nvPr/>
          </p:nvSpPr>
          <p:spPr>
            <a:xfrm>
              <a:off x="639364" y="3691476"/>
              <a:ext cx="562157" cy="562130"/>
            </a:xfrm>
            <a:custGeom>
              <a:avLst/>
              <a:gdLst/>
              <a:ahLst/>
              <a:cxnLst/>
              <a:rect l="l" t="t" r="r" b="b"/>
              <a:pathLst>
                <a:path w="11065" h="11065" extrusionOk="0">
                  <a:moveTo>
                    <a:pt x="1490" y="0"/>
                  </a:moveTo>
                  <a:cubicBezTo>
                    <a:pt x="670" y="0"/>
                    <a:pt x="1" y="669"/>
                    <a:pt x="1" y="1490"/>
                  </a:cubicBezTo>
                  <a:lnTo>
                    <a:pt x="1" y="9545"/>
                  </a:lnTo>
                  <a:cubicBezTo>
                    <a:pt x="1" y="10396"/>
                    <a:pt x="670" y="11064"/>
                    <a:pt x="1490" y="11064"/>
                  </a:cubicBezTo>
                  <a:lnTo>
                    <a:pt x="9576" y="11064"/>
                  </a:lnTo>
                  <a:cubicBezTo>
                    <a:pt x="10396" y="11064"/>
                    <a:pt x="11065" y="10396"/>
                    <a:pt x="11065" y="9545"/>
                  </a:cubicBezTo>
                  <a:lnTo>
                    <a:pt x="11065" y="1490"/>
                  </a:lnTo>
                  <a:cubicBezTo>
                    <a:pt x="11065" y="669"/>
                    <a:pt x="10396" y="0"/>
                    <a:pt x="9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7"/>
            <p:cNvSpPr/>
            <p:nvPr/>
          </p:nvSpPr>
          <p:spPr>
            <a:xfrm>
              <a:off x="-154345" y="4431126"/>
              <a:ext cx="562157" cy="562130"/>
            </a:xfrm>
            <a:custGeom>
              <a:avLst/>
              <a:gdLst/>
              <a:ahLst/>
              <a:cxnLst/>
              <a:rect l="l" t="t" r="r" b="b"/>
              <a:pathLst>
                <a:path w="11065" h="11065" extrusionOk="0">
                  <a:moveTo>
                    <a:pt x="9575" y="730"/>
                  </a:moveTo>
                  <a:cubicBezTo>
                    <a:pt x="10001" y="730"/>
                    <a:pt x="10335" y="1065"/>
                    <a:pt x="10335" y="1490"/>
                  </a:cubicBezTo>
                  <a:lnTo>
                    <a:pt x="10335" y="9575"/>
                  </a:lnTo>
                  <a:cubicBezTo>
                    <a:pt x="10335" y="9971"/>
                    <a:pt x="10001" y="10335"/>
                    <a:pt x="9575" y="10335"/>
                  </a:cubicBezTo>
                  <a:lnTo>
                    <a:pt x="1490" y="10335"/>
                  </a:lnTo>
                  <a:cubicBezTo>
                    <a:pt x="1095" y="10335"/>
                    <a:pt x="730" y="9971"/>
                    <a:pt x="730" y="9575"/>
                  </a:cubicBezTo>
                  <a:lnTo>
                    <a:pt x="730" y="1490"/>
                  </a:lnTo>
                  <a:cubicBezTo>
                    <a:pt x="730" y="1065"/>
                    <a:pt x="1095" y="730"/>
                    <a:pt x="1490" y="730"/>
                  </a:cubicBezTo>
                  <a:close/>
                  <a:moveTo>
                    <a:pt x="1490" y="1"/>
                  </a:moveTo>
                  <a:cubicBezTo>
                    <a:pt x="669" y="1"/>
                    <a:pt x="1" y="670"/>
                    <a:pt x="1" y="1490"/>
                  </a:cubicBezTo>
                  <a:lnTo>
                    <a:pt x="1" y="9575"/>
                  </a:lnTo>
                  <a:cubicBezTo>
                    <a:pt x="1" y="10396"/>
                    <a:pt x="669" y="11065"/>
                    <a:pt x="1490" y="11065"/>
                  </a:cubicBezTo>
                  <a:lnTo>
                    <a:pt x="9575" y="11065"/>
                  </a:lnTo>
                  <a:cubicBezTo>
                    <a:pt x="10396" y="11065"/>
                    <a:pt x="11065" y="10396"/>
                    <a:pt x="11065" y="9575"/>
                  </a:cubicBezTo>
                  <a:lnTo>
                    <a:pt x="11065" y="1490"/>
                  </a:lnTo>
                  <a:cubicBezTo>
                    <a:pt x="11065" y="670"/>
                    <a:pt x="10396" y="1"/>
                    <a:pt x="9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7"/>
            <p:cNvSpPr/>
            <p:nvPr/>
          </p:nvSpPr>
          <p:spPr>
            <a:xfrm>
              <a:off x="-948053" y="5170827"/>
              <a:ext cx="562157" cy="562130"/>
            </a:xfrm>
            <a:custGeom>
              <a:avLst/>
              <a:gdLst/>
              <a:ahLst/>
              <a:cxnLst/>
              <a:rect l="l" t="t" r="r" b="b"/>
              <a:pathLst>
                <a:path w="11065" h="11065" extrusionOk="0">
                  <a:moveTo>
                    <a:pt x="1490" y="0"/>
                  </a:moveTo>
                  <a:cubicBezTo>
                    <a:pt x="669" y="0"/>
                    <a:pt x="0" y="669"/>
                    <a:pt x="0" y="1490"/>
                  </a:cubicBezTo>
                  <a:lnTo>
                    <a:pt x="0" y="9575"/>
                  </a:lnTo>
                  <a:cubicBezTo>
                    <a:pt x="0" y="10396"/>
                    <a:pt x="669" y="11064"/>
                    <a:pt x="1490" y="11064"/>
                  </a:cubicBezTo>
                  <a:lnTo>
                    <a:pt x="9575" y="11064"/>
                  </a:lnTo>
                  <a:cubicBezTo>
                    <a:pt x="10395" y="11064"/>
                    <a:pt x="11064" y="10396"/>
                    <a:pt x="11064" y="9575"/>
                  </a:cubicBezTo>
                  <a:lnTo>
                    <a:pt x="11064" y="1490"/>
                  </a:lnTo>
                  <a:cubicBezTo>
                    <a:pt x="11064" y="669"/>
                    <a:pt x="10395" y="0"/>
                    <a:pt x="95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7"/>
            <p:cNvSpPr/>
            <p:nvPr/>
          </p:nvSpPr>
          <p:spPr>
            <a:xfrm>
              <a:off x="-154345" y="5170827"/>
              <a:ext cx="562157" cy="562130"/>
            </a:xfrm>
            <a:custGeom>
              <a:avLst/>
              <a:gdLst/>
              <a:ahLst/>
              <a:cxnLst/>
              <a:rect l="l" t="t" r="r" b="b"/>
              <a:pathLst>
                <a:path w="11065" h="11065" extrusionOk="0">
                  <a:moveTo>
                    <a:pt x="1490" y="0"/>
                  </a:moveTo>
                  <a:cubicBezTo>
                    <a:pt x="669" y="0"/>
                    <a:pt x="1" y="669"/>
                    <a:pt x="1" y="1490"/>
                  </a:cubicBezTo>
                  <a:lnTo>
                    <a:pt x="1" y="9575"/>
                  </a:lnTo>
                  <a:cubicBezTo>
                    <a:pt x="1" y="10396"/>
                    <a:pt x="669" y="11064"/>
                    <a:pt x="1490" y="11064"/>
                  </a:cubicBezTo>
                  <a:lnTo>
                    <a:pt x="9575" y="11064"/>
                  </a:lnTo>
                  <a:cubicBezTo>
                    <a:pt x="10396" y="11064"/>
                    <a:pt x="11065" y="10396"/>
                    <a:pt x="11065" y="9575"/>
                  </a:cubicBezTo>
                  <a:lnTo>
                    <a:pt x="11065" y="1490"/>
                  </a:lnTo>
                  <a:cubicBezTo>
                    <a:pt x="11065" y="669"/>
                    <a:pt x="10396" y="0"/>
                    <a:pt x="95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7"/>
            <p:cNvSpPr/>
            <p:nvPr/>
          </p:nvSpPr>
          <p:spPr>
            <a:xfrm>
              <a:off x="639364" y="5170827"/>
              <a:ext cx="562157" cy="562130"/>
            </a:xfrm>
            <a:custGeom>
              <a:avLst/>
              <a:gdLst/>
              <a:ahLst/>
              <a:cxnLst/>
              <a:rect l="l" t="t" r="r" b="b"/>
              <a:pathLst>
                <a:path w="11065" h="11065" extrusionOk="0">
                  <a:moveTo>
                    <a:pt x="1490" y="0"/>
                  </a:moveTo>
                  <a:cubicBezTo>
                    <a:pt x="670" y="0"/>
                    <a:pt x="1" y="669"/>
                    <a:pt x="1" y="1490"/>
                  </a:cubicBezTo>
                  <a:lnTo>
                    <a:pt x="1" y="9575"/>
                  </a:lnTo>
                  <a:cubicBezTo>
                    <a:pt x="1" y="10396"/>
                    <a:pt x="670" y="11064"/>
                    <a:pt x="1490" y="11064"/>
                  </a:cubicBezTo>
                  <a:lnTo>
                    <a:pt x="9576" y="11064"/>
                  </a:lnTo>
                  <a:cubicBezTo>
                    <a:pt x="10396" y="11064"/>
                    <a:pt x="11065" y="10396"/>
                    <a:pt x="11065" y="9575"/>
                  </a:cubicBezTo>
                  <a:lnTo>
                    <a:pt x="11065" y="1490"/>
                  </a:lnTo>
                  <a:cubicBezTo>
                    <a:pt x="11065" y="669"/>
                    <a:pt x="10396" y="0"/>
                    <a:pt x="95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7"/>
            <p:cNvSpPr/>
            <p:nvPr/>
          </p:nvSpPr>
          <p:spPr>
            <a:xfrm>
              <a:off x="-838419" y="2678452"/>
              <a:ext cx="74175" cy="367556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0" y="335"/>
                    <a:pt x="0" y="730"/>
                  </a:cubicBezTo>
                  <a:lnTo>
                    <a:pt x="0" y="6506"/>
                  </a:lnTo>
                  <a:cubicBezTo>
                    <a:pt x="0" y="6901"/>
                    <a:pt x="335" y="7235"/>
                    <a:pt x="730" y="7235"/>
                  </a:cubicBezTo>
                  <a:cubicBezTo>
                    <a:pt x="1155" y="7235"/>
                    <a:pt x="1459" y="6901"/>
                    <a:pt x="1459" y="6506"/>
                  </a:cubicBezTo>
                  <a:lnTo>
                    <a:pt x="1459" y="730"/>
                  </a:lnTo>
                  <a:cubicBezTo>
                    <a:pt x="1459" y="335"/>
                    <a:pt x="1155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7"/>
            <p:cNvSpPr/>
            <p:nvPr/>
          </p:nvSpPr>
          <p:spPr>
            <a:xfrm>
              <a:off x="-467804" y="2678452"/>
              <a:ext cx="75699" cy="367556"/>
            </a:xfrm>
            <a:custGeom>
              <a:avLst/>
              <a:gdLst/>
              <a:ahLst/>
              <a:cxnLst/>
              <a:rect l="l" t="t" r="r" b="b"/>
              <a:pathLst>
                <a:path w="1490" h="7235" extrusionOk="0">
                  <a:moveTo>
                    <a:pt x="760" y="1"/>
                  </a:moveTo>
                  <a:cubicBezTo>
                    <a:pt x="335" y="1"/>
                    <a:pt x="0" y="335"/>
                    <a:pt x="0" y="730"/>
                  </a:cubicBezTo>
                  <a:lnTo>
                    <a:pt x="0" y="6506"/>
                  </a:lnTo>
                  <a:cubicBezTo>
                    <a:pt x="0" y="6901"/>
                    <a:pt x="335" y="7235"/>
                    <a:pt x="760" y="7235"/>
                  </a:cubicBezTo>
                  <a:cubicBezTo>
                    <a:pt x="1155" y="7235"/>
                    <a:pt x="1490" y="6901"/>
                    <a:pt x="1490" y="6506"/>
                  </a:cubicBezTo>
                  <a:lnTo>
                    <a:pt x="1490" y="730"/>
                  </a:lnTo>
                  <a:cubicBezTo>
                    <a:pt x="1490" y="335"/>
                    <a:pt x="1155" y="1"/>
                    <a:pt x="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7"/>
            <p:cNvSpPr/>
            <p:nvPr/>
          </p:nvSpPr>
          <p:spPr>
            <a:xfrm>
              <a:off x="-95666" y="2678452"/>
              <a:ext cx="74175" cy="367556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30" y="7235"/>
                  </a:cubicBezTo>
                  <a:cubicBezTo>
                    <a:pt x="1125" y="7235"/>
                    <a:pt x="1460" y="6901"/>
                    <a:pt x="1460" y="6506"/>
                  </a:cubicBezTo>
                  <a:lnTo>
                    <a:pt x="1460" y="730"/>
                  </a:lnTo>
                  <a:cubicBezTo>
                    <a:pt x="1460" y="33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7"/>
            <p:cNvSpPr/>
            <p:nvPr/>
          </p:nvSpPr>
          <p:spPr>
            <a:xfrm>
              <a:off x="274948" y="2678452"/>
              <a:ext cx="74175" cy="367556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30" y="7235"/>
                  </a:cubicBezTo>
                  <a:cubicBezTo>
                    <a:pt x="1156" y="7235"/>
                    <a:pt x="1460" y="6901"/>
                    <a:pt x="1460" y="6506"/>
                  </a:cubicBezTo>
                  <a:lnTo>
                    <a:pt x="1460" y="730"/>
                  </a:lnTo>
                  <a:cubicBezTo>
                    <a:pt x="1460" y="335"/>
                    <a:pt x="1156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7"/>
            <p:cNvSpPr/>
            <p:nvPr/>
          </p:nvSpPr>
          <p:spPr>
            <a:xfrm>
              <a:off x="645562" y="2678452"/>
              <a:ext cx="75699" cy="367556"/>
            </a:xfrm>
            <a:custGeom>
              <a:avLst/>
              <a:gdLst/>
              <a:ahLst/>
              <a:cxnLst/>
              <a:rect l="l" t="t" r="r" b="b"/>
              <a:pathLst>
                <a:path w="1490" h="7235" extrusionOk="0">
                  <a:moveTo>
                    <a:pt x="76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60" y="7235"/>
                  </a:cubicBezTo>
                  <a:cubicBezTo>
                    <a:pt x="1156" y="7235"/>
                    <a:pt x="1490" y="6901"/>
                    <a:pt x="1490" y="6506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7"/>
            <p:cNvSpPr/>
            <p:nvPr/>
          </p:nvSpPr>
          <p:spPr>
            <a:xfrm>
              <a:off x="1017701" y="2678452"/>
              <a:ext cx="74175" cy="367556"/>
            </a:xfrm>
            <a:custGeom>
              <a:avLst/>
              <a:gdLst/>
              <a:ahLst/>
              <a:cxnLst/>
              <a:rect l="l" t="t" r="r" b="b"/>
              <a:pathLst>
                <a:path w="1460" h="7235" extrusionOk="0">
                  <a:moveTo>
                    <a:pt x="730" y="1"/>
                  </a:moveTo>
                  <a:cubicBezTo>
                    <a:pt x="335" y="1"/>
                    <a:pt x="1" y="335"/>
                    <a:pt x="1" y="730"/>
                  </a:cubicBezTo>
                  <a:lnTo>
                    <a:pt x="1" y="6506"/>
                  </a:lnTo>
                  <a:cubicBezTo>
                    <a:pt x="1" y="6901"/>
                    <a:pt x="335" y="7235"/>
                    <a:pt x="730" y="7235"/>
                  </a:cubicBezTo>
                  <a:cubicBezTo>
                    <a:pt x="1126" y="7235"/>
                    <a:pt x="1460" y="6901"/>
                    <a:pt x="1460" y="6506"/>
                  </a:cubicBezTo>
                  <a:lnTo>
                    <a:pt x="1460" y="730"/>
                  </a:lnTo>
                  <a:cubicBezTo>
                    <a:pt x="1460" y="335"/>
                    <a:pt x="1126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1" name="Google Shape;611;p57"/>
          <p:cNvSpPr txBox="1">
            <a:spLocks noGrp="1"/>
          </p:cNvSpPr>
          <p:nvPr>
            <p:ph type="subTitle" idx="1"/>
          </p:nvPr>
        </p:nvSpPr>
        <p:spPr>
          <a:xfrm>
            <a:off x="2060100" y="3277764"/>
            <a:ext cx="5023800" cy="4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Identifikasi masalah, Rumusan Masalah, Tujuan dan Manfaat penelitian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85"/>
          <p:cNvSpPr txBox="1">
            <a:spLocks noGrp="1"/>
          </p:cNvSpPr>
          <p:nvPr>
            <p:ph type="title"/>
          </p:nvPr>
        </p:nvSpPr>
        <p:spPr>
          <a:xfrm>
            <a:off x="702900" y="542925"/>
            <a:ext cx="7738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Indentifikasi Masalah</a:t>
            </a:r>
            <a:endParaRPr dirty="0"/>
          </a:p>
        </p:txBody>
      </p:sp>
      <p:sp>
        <p:nvSpPr>
          <p:cNvPr id="2131" name="Google Shape;2131;p85"/>
          <p:cNvSpPr txBox="1">
            <a:spLocks noGrp="1"/>
          </p:cNvSpPr>
          <p:nvPr>
            <p:ph type="body" idx="1"/>
          </p:nvPr>
        </p:nvSpPr>
        <p:spPr>
          <a:xfrm>
            <a:off x="702900" y="1130475"/>
            <a:ext cx="7738200" cy="3470100"/>
          </a:xfrm>
          <a:prstGeom prst="rect">
            <a:avLst/>
          </a:prstGeom>
        </p:spPr>
        <p:txBody>
          <a:bodyPr spcFirstLastPara="1" wrap="square" lIns="91425" tIns="91425" rIns="988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highlight>
                  <a:srgbClr val="FFFFFF"/>
                </a:highlight>
              </a:rPr>
              <a:t>Penjelasan</a:t>
            </a:r>
            <a:endParaRPr b="1" dirty="0"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FF"/>
                </a:highlight>
              </a:rPr>
              <a:t>	</a:t>
            </a:r>
            <a:r>
              <a:rPr lang="en-US" dirty="0" err="1">
                <a:highlight>
                  <a:srgbClr val="FFFFFF"/>
                </a:highlight>
              </a:rPr>
              <a:t>Sebelumnya</a:t>
            </a:r>
            <a:r>
              <a:rPr lang="en-US" dirty="0">
                <a:highlight>
                  <a:srgbClr val="FFFFFF"/>
                </a:highlight>
              </a:rPr>
              <a:t> kampus STMIK “AMIK BANDUNG” sudah </a:t>
            </a:r>
            <a:r>
              <a:rPr lang="en-US" dirty="0" err="1">
                <a:highlight>
                  <a:srgbClr val="FFFFFF"/>
                </a:highlight>
              </a:rPr>
              <a:t>mempunyai</a:t>
            </a:r>
            <a:r>
              <a:rPr lang="en-US" dirty="0">
                <a:highlight>
                  <a:srgbClr val="FFFFFF"/>
                </a:highlight>
              </a:rPr>
              <a:t> system di dalam </a:t>
            </a:r>
            <a:r>
              <a:rPr lang="en-US" dirty="0" err="1">
                <a:highlight>
                  <a:srgbClr val="FFFFFF"/>
                </a:highlight>
              </a:rPr>
              <a:t>kampusnya</a:t>
            </a:r>
            <a:r>
              <a:rPr lang="en-US" dirty="0">
                <a:highlight>
                  <a:srgbClr val="FFFFFF"/>
                </a:highlight>
              </a:rPr>
              <a:t> untuk </a:t>
            </a:r>
            <a:r>
              <a:rPr lang="en-US" dirty="0" err="1">
                <a:highlight>
                  <a:srgbClr val="FFFFFF"/>
                </a:highlight>
              </a:rPr>
              <a:t>mengelola</a:t>
            </a:r>
            <a:r>
              <a:rPr lang="en-US" dirty="0">
                <a:highlight>
                  <a:srgbClr val="FFFFFF"/>
                </a:highlight>
              </a:rPr>
              <a:t> dalam melakukan </a:t>
            </a:r>
            <a:r>
              <a:rPr lang="en-US" dirty="0" err="1">
                <a:highlight>
                  <a:srgbClr val="FFFFFF"/>
                </a:highlight>
              </a:rPr>
              <a:t>pembelajaran</a:t>
            </a:r>
            <a:r>
              <a:rPr lang="en-US" dirty="0">
                <a:highlight>
                  <a:srgbClr val="FFFFFF"/>
                </a:highlight>
              </a:rPr>
              <a:t>, dan juga </a:t>
            </a:r>
            <a:r>
              <a:rPr lang="en-US" dirty="0" err="1">
                <a:highlight>
                  <a:srgbClr val="FFFFFF"/>
                </a:highlight>
              </a:rPr>
              <a:t>informasi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pembayaran</a:t>
            </a:r>
            <a:r>
              <a:rPr lang="en-US" dirty="0"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highlight>
                  <a:srgbClr val="FFFFFF"/>
                </a:highlight>
                <a:uFill>
                  <a:noFill/>
                </a:uFill>
              </a:rPr>
              <a:t>Lms</a:t>
            </a:r>
            <a:r>
              <a:rPr lang="en-US" dirty="0">
                <a:highlight>
                  <a:srgbClr val="FFFFFF"/>
                </a:highlight>
                <a:uFill>
                  <a:noFill/>
                </a:uFill>
              </a:rPr>
              <a:t> </a:t>
            </a:r>
            <a:r>
              <a:rPr lang="en-US" i="1" dirty="0">
                <a:highlight>
                  <a:srgbClr val="FFFFFF"/>
                </a:highlight>
                <a:uFill>
                  <a:noFill/>
                </a:uFill>
              </a:rPr>
              <a:t>(Learning Management </a:t>
            </a:r>
            <a:r>
              <a:rPr lang="en-US" i="1" dirty="0" err="1">
                <a:highlight>
                  <a:srgbClr val="FFFFFF"/>
                </a:highlight>
                <a:uFill>
                  <a:noFill/>
                </a:uFill>
              </a:rPr>
              <a:t>Sistem</a:t>
            </a:r>
            <a:r>
              <a:rPr lang="en-US" i="1" dirty="0">
                <a:highlight>
                  <a:srgbClr val="FFFFFF"/>
                </a:highlight>
                <a:uFill>
                  <a:noFill/>
                </a:uFill>
              </a:rPr>
              <a:t>)</a:t>
            </a: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highlight>
                  <a:srgbClr val="FFFFFF"/>
                </a:highlight>
                <a:uFill>
                  <a:noFill/>
                </a:uFill>
              </a:rPr>
              <a:t>Siakad</a:t>
            </a:r>
            <a:r>
              <a:rPr lang="en-US" dirty="0">
                <a:highlight>
                  <a:srgbClr val="FFFFFF"/>
                </a:highlight>
                <a:uFill>
                  <a:noFill/>
                </a:uFill>
              </a:rPr>
              <a:t> (</a:t>
            </a:r>
            <a:r>
              <a:rPr lang="en-US" i="1" dirty="0" err="1">
                <a:highlight>
                  <a:srgbClr val="FFFFFF"/>
                </a:highlight>
                <a:uFill>
                  <a:noFill/>
                </a:uFill>
              </a:rPr>
              <a:t>Sistem</a:t>
            </a:r>
            <a:r>
              <a:rPr lang="en-US" i="1" dirty="0">
                <a:highlight>
                  <a:srgbClr val="FFFFFF"/>
                </a:highlight>
                <a:uFill>
                  <a:noFill/>
                </a:uFill>
              </a:rPr>
              <a:t> </a:t>
            </a:r>
            <a:r>
              <a:rPr lang="en-US" i="1" dirty="0" err="1">
                <a:highlight>
                  <a:srgbClr val="FFFFFF"/>
                </a:highlight>
                <a:uFill>
                  <a:noFill/>
                </a:uFill>
              </a:rPr>
              <a:t>Informasi</a:t>
            </a:r>
            <a:r>
              <a:rPr lang="en-US" i="1" dirty="0">
                <a:highlight>
                  <a:srgbClr val="FFFFFF"/>
                </a:highlight>
                <a:uFill>
                  <a:noFill/>
                </a:uFill>
              </a:rPr>
              <a:t> </a:t>
            </a:r>
            <a:r>
              <a:rPr lang="en-US" i="1" dirty="0" err="1">
                <a:highlight>
                  <a:srgbClr val="FFFFFF"/>
                </a:highlight>
                <a:uFill>
                  <a:noFill/>
                </a:uFill>
              </a:rPr>
              <a:t>Akademik</a:t>
            </a:r>
            <a:r>
              <a:rPr lang="en-US" i="1" dirty="0">
                <a:highlight>
                  <a:srgbClr val="FFFFFF"/>
                </a:highlight>
                <a:uFill>
                  <a:noFill/>
                </a:uFill>
              </a:rPr>
              <a:t>).</a:t>
            </a:r>
            <a:endParaRPr lang="en-US" b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dirty="0" err="1">
                <a:highlight>
                  <a:srgbClr val="FFFFFF"/>
                </a:highlight>
              </a:rPr>
              <a:t>Sebenarnya</a:t>
            </a:r>
            <a:r>
              <a:rPr lang="en-US" dirty="0">
                <a:highlight>
                  <a:srgbClr val="FFFFFF"/>
                </a:highlight>
              </a:rPr>
              <a:t> dengan </a:t>
            </a:r>
            <a:r>
              <a:rPr lang="en-US" dirty="0" err="1">
                <a:highlight>
                  <a:srgbClr val="FFFFFF"/>
                </a:highlight>
              </a:rPr>
              <a:t>ada</a:t>
            </a:r>
            <a:r>
              <a:rPr lang="en-US" dirty="0">
                <a:highlight>
                  <a:srgbClr val="FFFFFF"/>
                </a:highlight>
              </a:rPr>
              <a:t> kedua system itu </a:t>
            </a:r>
            <a:r>
              <a:rPr lang="en-US" dirty="0" err="1">
                <a:highlight>
                  <a:srgbClr val="FFFFFF"/>
                </a:highlight>
              </a:rPr>
              <a:t>sangat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bermanfaat</a:t>
            </a:r>
            <a:r>
              <a:rPr lang="en-US" dirty="0">
                <a:highlight>
                  <a:srgbClr val="FFFFFF"/>
                </a:highlight>
              </a:rPr>
              <a:t> untuk kampus </a:t>
            </a:r>
            <a:r>
              <a:rPr lang="en-US" dirty="0" err="1">
                <a:highlight>
                  <a:srgbClr val="FFFFFF"/>
                </a:highlight>
              </a:rPr>
              <a:t>namun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mengapa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tidak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mengembangkan</a:t>
            </a:r>
            <a:r>
              <a:rPr lang="en-US" dirty="0">
                <a:highlight>
                  <a:srgbClr val="FFFFFF"/>
                </a:highlight>
              </a:rPr>
              <a:t> Fasilitas </a:t>
            </a:r>
            <a:r>
              <a:rPr lang="en-US" dirty="0" err="1">
                <a:highlight>
                  <a:srgbClr val="FFFFFF"/>
                </a:highlight>
              </a:rPr>
              <a:t>berbentuk</a:t>
            </a:r>
            <a:r>
              <a:rPr lang="en-US" dirty="0">
                <a:highlight>
                  <a:srgbClr val="FFFFFF"/>
                </a:highlight>
              </a:rPr>
              <a:t> aplikasi untuk melakukan Penjadwalan </a:t>
            </a:r>
            <a:r>
              <a:rPr lang="en-US" dirty="0" err="1">
                <a:highlight>
                  <a:srgbClr val="FFFFFF"/>
                </a:highlight>
              </a:rPr>
              <a:t>kegiatan</a:t>
            </a:r>
            <a:r>
              <a:rPr lang="en-US" dirty="0">
                <a:highlight>
                  <a:srgbClr val="FFFFFF"/>
                </a:highlight>
              </a:rPr>
              <a:t> 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85"/>
          <p:cNvSpPr txBox="1">
            <a:spLocks noGrp="1"/>
          </p:cNvSpPr>
          <p:nvPr>
            <p:ph type="title"/>
          </p:nvPr>
        </p:nvSpPr>
        <p:spPr>
          <a:xfrm>
            <a:off x="702900" y="542925"/>
            <a:ext cx="7738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 &amp; Tujuan Masalah</a:t>
            </a:r>
            <a:endParaRPr dirty="0"/>
          </a:p>
        </p:txBody>
      </p:sp>
      <p:sp>
        <p:nvSpPr>
          <p:cNvPr id="2131" name="Google Shape;2131;p85"/>
          <p:cNvSpPr txBox="1">
            <a:spLocks noGrp="1"/>
          </p:cNvSpPr>
          <p:nvPr>
            <p:ph type="body" idx="1"/>
          </p:nvPr>
        </p:nvSpPr>
        <p:spPr>
          <a:xfrm>
            <a:off x="702900" y="1130475"/>
            <a:ext cx="7738200" cy="3470100"/>
          </a:xfrm>
          <a:prstGeom prst="rect">
            <a:avLst/>
          </a:prstGeom>
        </p:spPr>
        <p:txBody>
          <a:bodyPr spcFirstLastPara="1" wrap="square" lIns="91425" tIns="91425" rIns="9880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highlight>
                  <a:srgbClr val="FFFFFF"/>
                </a:highlight>
              </a:rPr>
              <a:t>Penjelasan</a:t>
            </a:r>
            <a:endParaRPr b="1" dirty="0"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FF"/>
                </a:highlight>
              </a:rPr>
              <a:t>	Penjadwalan yang </a:t>
            </a:r>
            <a:r>
              <a:rPr lang="en-US" dirty="0" err="1">
                <a:highlight>
                  <a:srgbClr val="FFFFFF"/>
                </a:highlight>
              </a:rPr>
              <a:t>dimaksud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bertujuan</a:t>
            </a:r>
            <a:r>
              <a:rPr lang="en-US" dirty="0">
                <a:highlight>
                  <a:srgbClr val="FFFFFF"/>
                </a:highlight>
              </a:rPr>
              <a:t> untuk </a:t>
            </a:r>
            <a:r>
              <a:rPr lang="en-US" dirty="0" err="1">
                <a:highlight>
                  <a:srgbClr val="FFFFFF"/>
                </a:highlight>
              </a:rPr>
              <a:t>mahasiswa</a:t>
            </a:r>
            <a:r>
              <a:rPr lang="en-US" dirty="0">
                <a:highlight>
                  <a:srgbClr val="FFFFFF"/>
                </a:highlight>
              </a:rPr>
              <a:t> itu sendiri dalam </a:t>
            </a:r>
            <a:r>
              <a:rPr lang="en-US" dirty="0" err="1">
                <a:highlight>
                  <a:srgbClr val="FFFFFF"/>
                </a:highlight>
              </a:rPr>
              <a:t>konteks</a:t>
            </a:r>
            <a:r>
              <a:rPr lang="en-US" dirty="0">
                <a:highlight>
                  <a:srgbClr val="FFFFFF"/>
                </a:highlight>
              </a:rPr>
              <a:t> ‘</a:t>
            </a:r>
            <a:r>
              <a:rPr lang="en-US" dirty="0" err="1">
                <a:highlight>
                  <a:srgbClr val="FFFFFF"/>
                </a:highlight>
              </a:rPr>
              <a:t>kegiatan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organisasi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mahasiswa</a:t>
            </a:r>
            <a:r>
              <a:rPr lang="en-US" dirty="0">
                <a:highlight>
                  <a:srgbClr val="FFFFFF"/>
                </a:highlight>
              </a:rPr>
              <a:t>’. Dari </a:t>
            </a:r>
            <a:r>
              <a:rPr lang="en-US" dirty="0" err="1">
                <a:highlight>
                  <a:srgbClr val="FFFFFF"/>
                </a:highlight>
              </a:rPr>
              <a:t>hasil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identifikasi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kita</a:t>
            </a:r>
            <a:r>
              <a:rPr lang="en-US" dirty="0">
                <a:highlight>
                  <a:srgbClr val="FFFFFF"/>
                </a:highlight>
              </a:rPr>
              <a:t> bisa </a:t>
            </a:r>
            <a:r>
              <a:rPr lang="en-US" dirty="0" err="1">
                <a:highlight>
                  <a:srgbClr val="FFFFFF"/>
                </a:highlight>
              </a:rPr>
              <a:t>mengembangkan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sebuah</a:t>
            </a:r>
            <a:r>
              <a:rPr lang="en-US" dirty="0">
                <a:highlight>
                  <a:srgbClr val="FFFFFF"/>
                </a:highlight>
              </a:rPr>
              <a:t> system yang dapat </a:t>
            </a:r>
            <a:r>
              <a:rPr lang="en-US" dirty="0" err="1">
                <a:highlight>
                  <a:srgbClr val="FFFFFF"/>
                </a:highlight>
              </a:rPr>
              <a:t>memudahkan</a:t>
            </a:r>
            <a:r>
              <a:rPr lang="en-US" dirty="0">
                <a:highlight>
                  <a:srgbClr val="FFFFFF"/>
                </a:highlight>
              </a:rPr>
              <a:t> dalam melakukan </a:t>
            </a:r>
            <a:r>
              <a:rPr lang="en-US" dirty="0" err="1">
                <a:highlight>
                  <a:srgbClr val="FFFFFF"/>
                </a:highlight>
              </a:rPr>
              <a:t>kegiatan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organisasi</a:t>
            </a:r>
            <a:r>
              <a:rPr lang="en-US" dirty="0"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FF"/>
                </a:highlight>
              </a:rPr>
              <a:t>Kenapa dibuat system </a:t>
            </a:r>
            <a:r>
              <a:rPr lang="en-US" dirty="0" err="1">
                <a:highlight>
                  <a:srgbClr val="FFFFFF"/>
                </a:highlight>
              </a:rPr>
              <a:t>tersebut</a:t>
            </a:r>
            <a:r>
              <a:rPr lang="en-US" dirty="0">
                <a:highlight>
                  <a:srgbClr val="FFFFFF"/>
                </a:highlight>
              </a:rPr>
              <a:t> ?</a:t>
            </a: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highlight>
                  <a:srgbClr val="FFFFFF"/>
                </a:highlight>
                <a:uFill>
                  <a:noFill/>
                </a:uFill>
              </a:rPr>
              <a:t>Kegiatan</a:t>
            </a:r>
            <a:r>
              <a:rPr lang="en-US" dirty="0">
                <a:highlight>
                  <a:srgbClr val="FFFFFF"/>
                </a:highlight>
                <a:uFill>
                  <a:noFill/>
                </a:uFill>
              </a:rPr>
              <a:t> </a:t>
            </a:r>
            <a:r>
              <a:rPr lang="en-US" dirty="0" err="1">
                <a:highlight>
                  <a:srgbClr val="FFFFFF"/>
                </a:highlight>
                <a:uFill>
                  <a:noFill/>
                </a:uFill>
              </a:rPr>
              <a:t>mahasiswa</a:t>
            </a:r>
            <a:r>
              <a:rPr lang="en-US" dirty="0">
                <a:highlight>
                  <a:srgbClr val="FFFFFF"/>
                </a:highlight>
                <a:uFill>
                  <a:noFill/>
                </a:uFill>
              </a:rPr>
              <a:t> </a:t>
            </a:r>
            <a:r>
              <a:rPr lang="en-US" dirty="0" err="1">
                <a:highlight>
                  <a:srgbClr val="FFFFFF"/>
                </a:highlight>
                <a:uFill>
                  <a:noFill/>
                </a:uFill>
              </a:rPr>
              <a:t>bentrok</a:t>
            </a:r>
            <a:r>
              <a:rPr lang="en-US" dirty="0">
                <a:highlight>
                  <a:srgbClr val="FFFFFF"/>
                </a:highlight>
                <a:uFill>
                  <a:noFill/>
                </a:uFill>
              </a:rPr>
              <a:t> dan </a:t>
            </a:r>
            <a:r>
              <a:rPr lang="en-US" dirty="0" err="1">
                <a:highlight>
                  <a:srgbClr val="FFFFFF"/>
                </a:highlight>
                <a:uFill>
                  <a:noFill/>
                </a:uFill>
              </a:rPr>
              <a:t>tidak</a:t>
            </a:r>
            <a:r>
              <a:rPr lang="en-US" dirty="0">
                <a:highlight>
                  <a:srgbClr val="FFFFFF"/>
                </a:highlight>
                <a:uFill>
                  <a:noFill/>
                </a:uFill>
              </a:rPr>
              <a:t> </a:t>
            </a:r>
            <a:r>
              <a:rPr lang="en-US" dirty="0" err="1">
                <a:highlight>
                  <a:srgbClr val="FFFFFF"/>
                </a:highlight>
                <a:uFill>
                  <a:noFill/>
                </a:uFill>
              </a:rPr>
              <a:t>terjadwal</a:t>
            </a:r>
            <a:r>
              <a:rPr lang="en-US" dirty="0">
                <a:highlight>
                  <a:srgbClr val="FFFFFF"/>
                </a:highlight>
                <a:uFill>
                  <a:noFill/>
                </a:uFill>
              </a:rPr>
              <a:t> dengan baik.</a:t>
            </a: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highlight>
                  <a:srgbClr val="FFFFFF"/>
                </a:highlight>
                <a:uFill>
                  <a:noFill/>
                </a:uFill>
              </a:rPr>
              <a:t>Kurangnya</a:t>
            </a:r>
            <a:r>
              <a:rPr lang="en-US" dirty="0">
                <a:highlight>
                  <a:srgbClr val="FFFFFF"/>
                </a:highlight>
                <a:uFill>
                  <a:noFill/>
                </a:uFill>
              </a:rPr>
              <a:t> </a:t>
            </a:r>
            <a:r>
              <a:rPr lang="en-US" dirty="0" err="1">
                <a:highlight>
                  <a:srgbClr val="FFFFFF"/>
                </a:highlight>
                <a:uFill>
                  <a:noFill/>
                </a:uFill>
              </a:rPr>
              <a:t>informasi</a:t>
            </a:r>
            <a:r>
              <a:rPr lang="en-US" dirty="0">
                <a:highlight>
                  <a:srgbClr val="FFFFFF"/>
                </a:highlight>
                <a:uFill>
                  <a:noFill/>
                </a:uFill>
              </a:rPr>
              <a:t> yang </a:t>
            </a:r>
            <a:r>
              <a:rPr lang="en-US" dirty="0" err="1">
                <a:highlight>
                  <a:srgbClr val="FFFFFF"/>
                </a:highlight>
                <a:uFill>
                  <a:noFill/>
                </a:uFill>
              </a:rPr>
              <a:t>diterima</a:t>
            </a:r>
            <a:r>
              <a:rPr lang="en-US" dirty="0">
                <a:highlight>
                  <a:srgbClr val="FFFFFF"/>
                </a:highlight>
                <a:uFill>
                  <a:noFill/>
                </a:uFill>
              </a:rPr>
              <a:t> oleh </a:t>
            </a:r>
            <a:r>
              <a:rPr lang="en-US" dirty="0" err="1">
                <a:highlight>
                  <a:srgbClr val="FFFFFF"/>
                </a:highlight>
                <a:uFill>
                  <a:noFill/>
                </a:uFill>
              </a:rPr>
              <a:t>warga</a:t>
            </a:r>
            <a:r>
              <a:rPr lang="en-US" dirty="0">
                <a:highlight>
                  <a:srgbClr val="FFFFFF"/>
                </a:highlight>
                <a:uFill>
                  <a:noFill/>
                </a:uFill>
              </a:rPr>
              <a:t> kampus</a:t>
            </a:r>
            <a:r>
              <a:rPr lang="en-US" i="1" dirty="0">
                <a:highlight>
                  <a:srgbClr val="FFFFFF"/>
                </a:highlight>
                <a:uFill>
                  <a:noFill/>
                </a:uFill>
              </a:rPr>
              <a:t>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highlight>
                  <a:srgbClr val="FFFFFF"/>
                </a:highlight>
                <a:uFill>
                  <a:noFill/>
                </a:uFill>
              </a:rPr>
              <a:t>Sulitnya</a:t>
            </a:r>
            <a:r>
              <a:rPr lang="en-US" dirty="0">
                <a:highlight>
                  <a:srgbClr val="FFFFFF"/>
                </a:highlight>
                <a:uFill>
                  <a:noFill/>
                </a:uFill>
              </a:rPr>
              <a:t> dalam melakukan </a:t>
            </a:r>
            <a:r>
              <a:rPr lang="en-US" dirty="0" err="1">
                <a:highlight>
                  <a:srgbClr val="FFFFFF"/>
                </a:highlight>
                <a:uFill>
                  <a:noFill/>
                </a:uFill>
              </a:rPr>
              <a:t>pengajuan</a:t>
            </a:r>
            <a:r>
              <a:rPr lang="en-US" dirty="0">
                <a:highlight>
                  <a:srgbClr val="FFFFFF"/>
                </a:highlight>
                <a:uFill>
                  <a:noFill/>
                </a:uFill>
              </a:rPr>
              <a:t> </a:t>
            </a:r>
            <a:r>
              <a:rPr lang="en-US" dirty="0" err="1">
                <a:highlight>
                  <a:srgbClr val="FFFFFF"/>
                </a:highlight>
                <a:uFill>
                  <a:noFill/>
                </a:uFill>
              </a:rPr>
              <a:t>kegiatan</a:t>
            </a:r>
            <a:r>
              <a:rPr lang="en-US" dirty="0">
                <a:highlight>
                  <a:srgbClr val="FFFFFF"/>
                </a:highlight>
                <a:uFill>
                  <a:noFill/>
                </a:uFill>
              </a:rPr>
              <a:t>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highlight>
                  <a:srgbClr val="FFFFFF"/>
                </a:highlight>
                <a:uFill>
                  <a:noFill/>
                </a:uFill>
              </a:rPr>
              <a:t>Tidak</a:t>
            </a:r>
            <a:r>
              <a:rPr lang="en-US" dirty="0">
                <a:highlight>
                  <a:srgbClr val="FFFFFF"/>
                </a:highlight>
                <a:uFill>
                  <a:noFill/>
                </a:uFill>
              </a:rPr>
              <a:t> </a:t>
            </a:r>
            <a:r>
              <a:rPr lang="en-US" dirty="0" err="1">
                <a:highlight>
                  <a:srgbClr val="FFFFFF"/>
                </a:highlight>
                <a:uFill>
                  <a:noFill/>
                </a:uFill>
              </a:rPr>
              <a:t>adanya</a:t>
            </a:r>
            <a:r>
              <a:rPr lang="en-US" dirty="0">
                <a:highlight>
                  <a:srgbClr val="FFFFFF"/>
                </a:highlight>
                <a:uFill>
                  <a:noFill/>
                </a:uFill>
              </a:rPr>
              <a:t> dokumentasi </a:t>
            </a:r>
            <a:r>
              <a:rPr lang="en-US" dirty="0" err="1">
                <a:highlight>
                  <a:srgbClr val="FFFFFF"/>
                </a:highlight>
                <a:uFill>
                  <a:noFill/>
                </a:uFill>
              </a:rPr>
              <a:t>lengkap</a:t>
            </a:r>
            <a:r>
              <a:rPr lang="en-US" dirty="0">
                <a:highlight>
                  <a:srgbClr val="FFFFFF"/>
                </a:highlight>
                <a:uFill>
                  <a:noFill/>
                </a:uFill>
              </a:rPr>
              <a:t> untuk </a:t>
            </a:r>
            <a:r>
              <a:rPr lang="en-US" dirty="0" err="1">
                <a:highlight>
                  <a:srgbClr val="FFFFFF"/>
                </a:highlight>
                <a:uFill>
                  <a:noFill/>
                </a:uFill>
              </a:rPr>
              <a:t>pihak</a:t>
            </a:r>
            <a:r>
              <a:rPr lang="en-US" dirty="0">
                <a:highlight>
                  <a:srgbClr val="FFFFFF"/>
                </a:highlight>
                <a:uFill>
                  <a:noFill/>
                </a:uFill>
              </a:rPr>
              <a:t> kampus.</a:t>
            </a:r>
            <a:endParaRPr lang="en-US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FF"/>
                </a:highlight>
              </a:rPr>
              <a:t>Tujuan </a:t>
            </a:r>
            <a:r>
              <a:rPr lang="en-US" dirty="0" err="1">
                <a:highlight>
                  <a:srgbClr val="FFFFFF"/>
                </a:highlight>
              </a:rPr>
              <a:t>dari</a:t>
            </a:r>
            <a:r>
              <a:rPr lang="en-US" dirty="0">
                <a:highlight>
                  <a:srgbClr val="FFFFFF"/>
                </a:highlight>
              </a:rPr>
              <a:t> system </a:t>
            </a:r>
            <a:r>
              <a:rPr lang="en-US" dirty="0" err="1">
                <a:highlight>
                  <a:srgbClr val="FFFFFF"/>
                </a:highlight>
              </a:rPr>
              <a:t>tersebut</a:t>
            </a:r>
            <a:r>
              <a:rPr lang="en-US" dirty="0">
                <a:highlight>
                  <a:srgbClr val="FFFFFF"/>
                </a:highlight>
              </a:rPr>
              <a:t> untuk </a:t>
            </a:r>
            <a:r>
              <a:rPr lang="en-US" dirty="0" err="1">
                <a:highlight>
                  <a:srgbClr val="FFFFFF"/>
                </a:highlight>
              </a:rPr>
              <a:t>meminimalisir</a:t>
            </a:r>
            <a:r>
              <a:rPr lang="en-US" dirty="0">
                <a:highlight>
                  <a:srgbClr val="FFFFFF"/>
                </a:highlight>
              </a:rPr>
              <a:t> masalah yang terjadi </a:t>
            </a:r>
            <a:r>
              <a:rPr lang="en-US" dirty="0" err="1">
                <a:highlight>
                  <a:srgbClr val="FFFFFF"/>
                </a:highlight>
              </a:rPr>
              <a:t>dari</a:t>
            </a:r>
            <a:r>
              <a:rPr lang="en-US" dirty="0">
                <a:highlight>
                  <a:srgbClr val="FFFFFF"/>
                </a:highlight>
              </a:rPr>
              <a:t> yang sudah </a:t>
            </a:r>
            <a:r>
              <a:rPr lang="en-US" dirty="0" err="1">
                <a:highlight>
                  <a:srgbClr val="FFFFFF"/>
                </a:highlight>
              </a:rPr>
              <a:t>dijelaskan</a:t>
            </a:r>
            <a:r>
              <a:rPr lang="en-US" dirty="0">
                <a:highlight>
                  <a:srgbClr val="FFFFFF"/>
                </a:highlight>
              </a:rPr>
              <a:t> dan </a:t>
            </a:r>
            <a:r>
              <a:rPr lang="en-US" dirty="0" err="1">
                <a:highlight>
                  <a:srgbClr val="FFFFFF"/>
                </a:highlight>
              </a:rPr>
              <a:t>mengumpulkan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informasi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supaya</a:t>
            </a:r>
            <a:r>
              <a:rPr lang="en-US" dirty="0">
                <a:highlight>
                  <a:srgbClr val="FFFFFF"/>
                </a:highlight>
              </a:rPr>
              <a:t> data </a:t>
            </a:r>
            <a:r>
              <a:rPr lang="en-US" dirty="0" err="1">
                <a:highlight>
                  <a:srgbClr val="FFFFFF"/>
                </a:highlight>
              </a:rPr>
              <a:t>tidak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hilang</a:t>
            </a:r>
            <a:r>
              <a:rPr lang="en-US" dirty="0">
                <a:highlight>
                  <a:srgbClr val="FFFFFF"/>
                </a:highlight>
              </a:rPr>
              <a:t> dan dapat </a:t>
            </a:r>
            <a:r>
              <a:rPr lang="en-US" dirty="0" err="1">
                <a:highlight>
                  <a:srgbClr val="FFFFFF"/>
                </a:highlight>
              </a:rPr>
              <a:t>tersimpan</a:t>
            </a:r>
            <a:r>
              <a:rPr lang="en-US" dirty="0">
                <a:highlight>
                  <a:srgbClr val="FFFFFF"/>
                </a:highlight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0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0"/>
          <p:cNvSpPr txBox="1">
            <a:spLocks noGrp="1"/>
          </p:cNvSpPr>
          <p:nvPr>
            <p:ph type="title" idx="2"/>
          </p:nvPr>
        </p:nvSpPr>
        <p:spPr>
          <a:xfrm>
            <a:off x="2220750" y="2538286"/>
            <a:ext cx="47025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</a:t>
            </a:r>
            <a:endParaRPr dirty="0"/>
          </a:p>
        </p:txBody>
      </p:sp>
      <p:sp>
        <p:nvSpPr>
          <p:cNvPr id="637" name="Google Shape;637;p60"/>
          <p:cNvSpPr txBox="1">
            <a:spLocks noGrp="1"/>
          </p:cNvSpPr>
          <p:nvPr>
            <p:ph type="title"/>
          </p:nvPr>
        </p:nvSpPr>
        <p:spPr>
          <a:xfrm>
            <a:off x="4101750" y="1422036"/>
            <a:ext cx="94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38" name="Google Shape;638;p60"/>
          <p:cNvSpPr txBox="1">
            <a:spLocks noGrp="1"/>
          </p:cNvSpPr>
          <p:nvPr>
            <p:ph type="subTitle" idx="1"/>
          </p:nvPr>
        </p:nvSpPr>
        <p:spPr>
          <a:xfrm>
            <a:off x="2060100" y="3277764"/>
            <a:ext cx="5023800" cy="4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Metode Penelitian, Metode Pengumpulan Data,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Metode Pengembangan.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67"/>
          <p:cNvSpPr txBox="1">
            <a:spLocks noGrp="1"/>
          </p:cNvSpPr>
          <p:nvPr>
            <p:ph type="title"/>
          </p:nvPr>
        </p:nvSpPr>
        <p:spPr>
          <a:xfrm>
            <a:off x="1747520" y="1488725"/>
            <a:ext cx="2388093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Kualitatif</a:t>
            </a:r>
            <a:endParaRPr dirty="0"/>
          </a:p>
        </p:txBody>
      </p:sp>
      <p:sp>
        <p:nvSpPr>
          <p:cNvPr id="1033" name="Google Shape;1033;p67"/>
          <p:cNvSpPr txBox="1">
            <a:spLocks noGrp="1"/>
          </p:cNvSpPr>
          <p:nvPr>
            <p:ph type="subTitle" idx="1"/>
          </p:nvPr>
        </p:nvSpPr>
        <p:spPr>
          <a:xfrm>
            <a:off x="4260488" y="1538075"/>
            <a:ext cx="2568900" cy="12158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Metode penelitian kualitatif memfokuskan pada hipotesis-deduktif dalam manjangkau permasalahan yang diteliti</a:t>
            </a:r>
            <a:endParaRPr dirty="0"/>
          </a:p>
        </p:txBody>
      </p:sp>
      <p:sp>
        <p:nvSpPr>
          <p:cNvPr id="1036" name="Google Shape;1036;p67"/>
          <p:cNvSpPr txBox="1">
            <a:spLocks noGrp="1"/>
          </p:cNvSpPr>
          <p:nvPr>
            <p:ph type="subTitle" idx="5"/>
          </p:nvPr>
        </p:nvSpPr>
        <p:spPr>
          <a:xfrm>
            <a:off x="1813353" y="3291909"/>
            <a:ext cx="4894269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masalah yang </a:t>
            </a:r>
            <a:r>
              <a:rPr lang="en-US" dirty="0" err="1"/>
              <a:t>sempat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037" name="Google Shape;1037;p67"/>
          <p:cNvSpPr txBox="1">
            <a:spLocks noGrp="1"/>
          </p:cNvSpPr>
          <p:nvPr>
            <p:ph type="title" idx="6"/>
          </p:nvPr>
        </p:nvSpPr>
        <p:spPr>
          <a:xfrm>
            <a:off x="702900" y="542925"/>
            <a:ext cx="7738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263596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alendar by Slidesgo">
  <a:themeElements>
    <a:clrScheme name="Simple Light">
      <a:dk1>
        <a:srgbClr val="000000"/>
      </a:dk1>
      <a:lt1>
        <a:srgbClr val="FFFFFF"/>
      </a:lt1>
      <a:dk2>
        <a:srgbClr val="78A5F8"/>
      </a:dk2>
      <a:lt2>
        <a:srgbClr val="FDBA3C"/>
      </a:lt2>
      <a:accent1>
        <a:srgbClr val="FADBCD"/>
      </a:accent1>
      <a:accent2>
        <a:srgbClr val="F8F5E0"/>
      </a:accent2>
      <a:accent3>
        <a:srgbClr val="006ECE"/>
      </a:accent3>
      <a:accent4>
        <a:srgbClr val="505050"/>
      </a:accent4>
      <a:accent5>
        <a:srgbClr val="FFFFFF"/>
      </a:accent5>
      <a:accent6>
        <a:srgbClr val="C3D6F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663</Words>
  <Application>Microsoft Office PowerPoint</Application>
  <PresentationFormat>On-screen Show (16:9)</PresentationFormat>
  <Paragraphs>177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Proxima Nova Semibold</vt:lpstr>
      <vt:lpstr>Open Sans Light</vt:lpstr>
      <vt:lpstr>Proxima Nova</vt:lpstr>
      <vt:lpstr>Lato</vt:lpstr>
      <vt:lpstr>Open Sans</vt:lpstr>
      <vt:lpstr>Fjalla One</vt:lpstr>
      <vt:lpstr>Arial</vt:lpstr>
      <vt:lpstr>Ubuntu Light</vt:lpstr>
      <vt:lpstr>Business Calendar by Slidesgo</vt:lpstr>
      <vt:lpstr>Slidesgo Final Pages</vt:lpstr>
      <vt:lpstr>Dummy Skripsi</vt:lpstr>
      <vt:lpstr>PERANCANGAN TAMPILAN ANTAR MUKA DALAM APLIKASI WEBSITE SISTEM PENJADWALAN KEGIATAN DAN MANAJEMEN FASILITAS KAMPUS</vt:lpstr>
      <vt:lpstr>Let’s Start!</vt:lpstr>
      <vt:lpstr>Table of contents</vt:lpstr>
      <vt:lpstr>Penjelasan Singkat</vt:lpstr>
      <vt:lpstr>Indentifikasi Masalah</vt:lpstr>
      <vt:lpstr>Rumusan &amp; Tujuan Masalah</vt:lpstr>
      <vt:lpstr>Metode</vt:lpstr>
      <vt:lpstr>Kualitatif</vt:lpstr>
      <vt:lpstr>Metode pengumpulan data</vt:lpstr>
      <vt:lpstr>Metode Perancagan Sistem</vt:lpstr>
      <vt:lpstr>Tabel Pengumpulan Data</vt:lpstr>
      <vt:lpstr>Perancangan Sistem</vt:lpstr>
      <vt:lpstr>Pada perancangan sistem interface</vt:lpstr>
      <vt:lpstr>Sistem yang sedang berjalan</vt:lpstr>
      <vt:lpstr>Sistem usulan</vt:lpstr>
      <vt:lpstr>Keuntungan dari sistem usulan</vt:lpstr>
      <vt:lpstr>Tujuan Sistem</vt:lpstr>
      <vt:lpstr>3</vt:lpstr>
      <vt:lpstr>Proses Perancangan Interface</vt:lpstr>
      <vt:lpstr>Landing Page Wireframe / Prototype</vt:lpstr>
      <vt:lpstr>Tampilan Landing Page Website</vt:lpstr>
      <vt:lpstr>Dibuka dalam mode dekstop</vt:lpstr>
      <vt:lpstr>“Perancangan sistem sedang dalam proses pengembangan …”</vt:lpstr>
      <vt:lpstr>Thanks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Skripsi</dc:title>
  <dc:creator>Izuchii</dc:creator>
  <cp:lastModifiedBy>... ...</cp:lastModifiedBy>
  <cp:revision>4</cp:revision>
  <dcterms:modified xsi:type="dcterms:W3CDTF">2023-11-06T09:10:20Z</dcterms:modified>
</cp:coreProperties>
</file>