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253CA-E7FE-4E4E-9443-7B055438DF5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9D3803-D838-4607-9318-E0361648F0F1}">
      <dgm:prSet/>
      <dgm:spPr/>
      <dgm:t>
        <a:bodyPr/>
        <a:lstStyle/>
        <a:p>
          <a:r>
            <a:rPr lang="es-ES"/>
            <a:t>-Recopilación de datos</a:t>
          </a:r>
          <a:endParaRPr lang="en-US"/>
        </a:p>
      </dgm:t>
    </dgm:pt>
    <dgm:pt modelId="{919E0E96-F6FC-480B-A9FA-4E351C01E086}" type="parTrans" cxnId="{E23F9ABB-CE00-4D9D-B948-8E9881263F77}">
      <dgm:prSet/>
      <dgm:spPr/>
      <dgm:t>
        <a:bodyPr/>
        <a:lstStyle/>
        <a:p>
          <a:endParaRPr lang="en-US"/>
        </a:p>
      </dgm:t>
    </dgm:pt>
    <dgm:pt modelId="{75054DD3-3D53-46FD-9D3A-29071608E148}" type="sibTrans" cxnId="{E23F9ABB-CE00-4D9D-B948-8E9881263F77}">
      <dgm:prSet/>
      <dgm:spPr/>
      <dgm:t>
        <a:bodyPr/>
        <a:lstStyle/>
        <a:p>
          <a:endParaRPr lang="en-US"/>
        </a:p>
      </dgm:t>
    </dgm:pt>
    <dgm:pt modelId="{544C876A-37F3-4DB8-91C3-2167C0F28272}">
      <dgm:prSet/>
      <dgm:spPr/>
      <dgm:t>
        <a:bodyPr/>
        <a:lstStyle/>
        <a:p>
          <a:r>
            <a:rPr lang="es-ES"/>
            <a:t>-Direccionar los inputs</a:t>
          </a:r>
          <a:endParaRPr lang="en-US"/>
        </a:p>
      </dgm:t>
    </dgm:pt>
    <dgm:pt modelId="{80A23E17-F387-457D-9C95-4B347F1823F8}" type="parTrans" cxnId="{ABDE9406-23D5-42A5-9188-78093CE30EFE}">
      <dgm:prSet/>
      <dgm:spPr/>
      <dgm:t>
        <a:bodyPr/>
        <a:lstStyle/>
        <a:p>
          <a:endParaRPr lang="en-US"/>
        </a:p>
      </dgm:t>
    </dgm:pt>
    <dgm:pt modelId="{372371D9-9272-44E1-AE92-722BB4B82465}" type="sibTrans" cxnId="{ABDE9406-23D5-42A5-9188-78093CE30EFE}">
      <dgm:prSet/>
      <dgm:spPr/>
      <dgm:t>
        <a:bodyPr/>
        <a:lstStyle/>
        <a:p>
          <a:endParaRPr lang="en-US"/>
        </a:p>
      </dgm:t>
    </dgm:pt>
    <dgm:pt modelId="{6B5CB3FE-2EDD-4EE4-8CBA-1B7726114A70}">
      <dgm:prSet/>
      <dgm:spPr/>
      <dgm:t>
        <a:bodyPr/>
        <a:lstStyle/>
        <a:p>
          <a:r>
            <a:rPr lang="es-ES"/>
            <a:t>-Definición de proyecto</a:t>
          </a:r>
          <a:endParaRPr lang="en-US"/>
        </a:p>
      </dgm:t>
    </dgm:pt>
    <dgm:pt modelId="{3BF94DF2-409E-4094-A09B-2DDBC0DD5EF5}" type="parTrans" cxnId="{4DDE7DBB-0620-464A-B5AB-8DBB4C0ADE09}">
      <dgm:prSet/>
      <dgm:spPr/>
      <dgm:t>
        <a:bodyPr/>
        <a:lstStyle/>
        <a:p>
          <a:endParaRPr lang="en-US"/>
        </a:p>
      </dgm:t>
    </dgm:pt>
    <dgm:pt modelId="{BF967DEC-FE08-4305-B614-8DB36AEE061E}" type="sibTrans" cxnId="{4DDE7DBB-0620-464A-B5AB-8DBB4C0ADE09}">
      <dgm:prSet/>
      <dgm:spPr/>
      <dgm:t>
        <a:bodyPr/>
        <a:lstStyle/>
        <a:p>
          <a:endParaRPr lang="en-US"/>
        </a:p>
      </dgm:t>
    </dgm:pt>
    <dgm:pt modelId="{F35324A4-DF30-454F-AD4A-77673A29080E}">
      <dgm:prSet/>
      <dgm:spPr/>
      <dgm:t>
        <a:bodyPr/>
        <a:lstStyle/>
        <a:p>
          <a:r>
            <a:rPr lang="es-ES"/>
            <a:t>-Distribución de tareas</a:t>
          </a:r>
          <a:endParaRPr lang="en-US"/>
        </a:p>
      </dgm:t>
    </dgm:pt>
    <dgm:pt modelId="{ADE26B37-6AD3-4637-AC4C-5C287FA05E0F}" type="parTrans" cxnId="{A5B2287C-69D4-4FAB-A0F3-76E26A9BDE33}">
      <dgm:prSet/>
      <dgm:spPr/>
      <dgm:t>
        <a:bodyPr/>
        <a:lstStyle/>
        <a:p>
          <a:endParaRPr lang="en-US"/>
        </a:p>
      </dgm:t>
    </dgm:pt>
    <dgm:pt modelId="{856DD4FE-F7FE-478E-9BA1-1A5B274FCA27}" type="sibTrans" cxnId="{A5B2287C-69D4-4FAB-A0F3-76E26A9BDE33}">
      <dgm:prSet/>
      <dgm:spPr/>
      <dgm:t>
        <a:bodyPr/>
        <a:lstStyle/>
        <a:p>
          <a:endParaRPr lang="en-US"/>
        </a:p>
      </dgm:t>
    </dgm:pt>
    <dgm:pt modelId="{EAD1DFED-5390-4394-A516-49C4DE8B3F7A}" type="pres">
      <dgm:prSet presAssocID="{C05253CA-E7FE-4E4E-9443-7B055438DF55}" presName="root" presStyleCnt="0">
        <dgm:presLayoutVars>
          <dgm:dir/>
          <dgm:resizeHandles val="exact"/>
        </dgm:presLayoutVars>
      </dgm:prSet>
      <dgm:spPr/>
    </dgm:pt>
    <dgm:pt modelId="{FCB62022-C35C-4F7B-BD60-0E2E29C97EB5}" type="pres">
      <dgm:prSet presAssocID="{C05253CA-E7FE-4E4E-9443-7B055438DF55}" presName="container" presStyleCnt="0">
        <dgm:presLayoutVars>
          <dgm:dir/>
          <dgm:resizeHandles val="exact"/>
        </dgm:presLayoutVars>
      </dgm:prSet>
      <dgm:spPr/>
    </dgm:pt>
    <dgm:pt modelId="{8761C604-FA02-4279-9EE8-83B425DFD814}" type="pres">
      <dgm:prSet presAssocID="{F49D3803-D838-4607-9318-E0361648F0F1}" presName="compNode" presStyleCnt="0"/>
      <dgm:spPr/>
    </dgm:pt>
    <dgm:pt modelId="{8013EFF0-987D-464B-9571-3573C679F0F4}" type="pres">
      <dgm:prSet presAssocID="{F49D3803-D838-4607-9318-E0361648F0F1}" presName="iconBgRect" presStyleLbl="bgShp" presStyleIdx="0" presStyleCnt="4"/>
      <dgm:spPr/>
    </dgm:pt>
    <dgm:pt modelId="{D6362C62-3812-4742-8DF1-29502A0E1C2F}" type="pres">
      <dgm:prSet presAssocID="{F49D3803-D838-4607-9318-E0361648F0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02959265-2FB9-4AF7-8B36-1A864A25318D}" type="pres">
      <dgm:prSet presAssocID="{F49D3803-D838-4607-9318-E0361648F0F1}" presName="spaceRect" presStyleCnt="0"/>
      <dgm:spPr/>
    </dgm:pt>
    <dgm:pt modelId="{8B2D449E-CE45-4748-84E2-FCAFDB308024}" type="pres">
      <dgm:prSet presAssocID="{F49D3803-D838-4607-9318-E0361648F0F1}" presName="textRect" presStyleLbl="revTx" presStyleIdx="0" presStyleCnt="4">
        <dgm:presLayoutVars>
          <dgm:chMax val="1"/>
          <dgm:chPref val="1"/>
        </dgm:presLayoutVars>
      </dgm:prSet>
      <dgm:spPr/>
    </dgm:pt>
    <dgm:pt modelId="{512BB5FF-D76C-4AE7-AD8B-14D09A3065BC}" type="pres">
      <dgm:prSet presAssocID="{75054DD3-3D53-46FD-9D3A-29071608E148}" presName="sibTrans" presStyleLbl="sibTrans2D1" presStyleIdx="0" presStyleCnt="0"/>
      <dgm:spPr/>
    </dgm:pt>
    <dgm:pt modelId="{84C3B53C-A0C5-4B97-B25B-7553BE188AC2}" type="pres">
      <dgm:prSet presAssocID="{544C876A-37F3-4DB8-91C3-2167C0F28272}" presName="compNode" presStyleCnt="0"/>
      <dgm:spPr/>
    </dgm:pt>
    <dgm:pt modelId="{C4CFBBD7-DADC-4417-83E7-B379B6821327}" type="pres">
      <dgm:prSet presAssocID="{544C876A-37F3-4DB8-91C3-2167C0F28272}" presName="iconBgRect" presStyleLbl="bgShp" presStyleIdx="1" presStyleCnt="4"/>
      <dgm:spPr/>
    </dgm:pt>
    <dgm:pt modelId="{AC6A8CD3-2C4A-47EE-8166-C0D43C64A0B4}" type="pres">
      <dgm:prSet presAssocID="{544C876A-37F3-4DB8-91C3-2167C0F282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apapeles"/>
        </a:ext>
      </dgm:extLst>
    </dgm:pt>
    <dgm:pt modelId="{D4954715-D0F5-4AB8-8DDD-D3EF8710E817}" type="pres">
      <dgm:prSet presAssocID="{544C876A-37F3-4DB8-91C3-2167C0F28272}" presName="spaceRect" presStyleCnt="0"/>
      <dgm:spPr/>
    </dgm:pt>
    <dgm:pt modelId="{BC340F48-69B7-4C0E-87C4-D92AC91FE864}" type="pres">
      <dgm:prSet presAssocID="{544C876A-37F3-4DB8-91C3-2167C0F28272}" presName="textRect" presStyleLbl="revTx" presStyleIdx="1" presStyleCnt="4">
        <dgm:presLayoutVars>
          <dgm:chMax val="1"/>
          <dgm:chPref val="1"/>
        </dgm:presLayoutVars>
      </dgm:prSet>
      <dgm:spPr/>
    </dgm:pt>
    <dgm:pt modelId="{1F2C6F6E-033F-4571-A09C-E1469955CCA2}" type="pres">
      <dgm:prSet presAssocID="{372371D9-9272-44E1-AE92-722BB4B82465}" presName="sibTrans" presStyleLbl="sibTrans2D1" presStyleIdx="0" presStyleCnt="0"/>
      <dgm:spPr/>
    </dgm:pt>
    <dgm:pt modelId="{5CE8B98D-52DD-4D99-9A28-411D28AA362D}" type="pres">
      <dgm:prSet presAssocID="{6B5CB3FE-2EDD-4EE4-8CBA-1B7726114A70}" presName="compNode" presStyleCnt="0"/>
      <dgm:spPr/>
    </dgm:pt>
    <dgm:pt modelId="{BE05C9BD-A745-44FD-85BD-7256C04D36ED}" type="pres">
      <dgm:prSet presAssocID="{6B5CB3FE-2EDD-4EE4-8CBA-1B7726114A70}" presName="iconBgRect" presStyleLbl="bgShp" presStyleIdx="2" presStyleCnt="4"/>
      <dgm:spPr/>
    </dgm:pt>
    <dgm:pt modelId="{2B987F2D-4DAC-40F9-A05E-980C3E887FFC}" type="pres">
      <dgm:prSet presAssocID="{6B5CB3FE-2EDD-4EE4-8CBA-1B7726114A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ED8F82DE-17CF-421A-925E-2CED60D3A9DE}" type="pres">
      <dgm:prSet presAssocID="{6B5CB3FE-2EDD-4EE4-8CBA-1B7726114A70}" presName="spaceRect" presStyleCnt="0"/>
      <dgm:spPr/>
    </dgm:pt>
    <dgm:pt modelId="{9A191071-69EF-4EDD-9676-9D9519C1A211}" type="pres">
      <dgm:prSet presAssocID="{6B5CB3FE-2EDD-4EE4-8CBA-1B7726114A70}" presName="textRect" presStyleLbl="revTx" presStyleIdx="2" presStyleCnt="4">
        <dgm:presLayoutVars>
          <dgm:chMax val="1"/>
          <dgm:chPref val="1"/>
        </dgm:presLayoutVars>
      </dgm:prSet>
      <dgm:spPr/>
    </dgm:pt>
    <dgm:pt modelId="{2A3081C1-0796-445B-B285-C8C230AC2D30}" type="pres">
      <dgm:prSet presAssocID="{BF967DEC-FE08-4305-B614-8DB36AEE061E}" presName="sibTrans" presStyleLbl="sibTrans2D1" presStyleIdx="0" presStyleCnt="0"/>
      <dgm:spPr/>
    </dgm:pt>
    <dgm:pt modelId="{F09A34D2-7F4F-4B9F-98F2-B1C34B5AD6E2}" type="pres">
      <dgm:prSet presAssocID="{F35324A4-DF30-454F-AD4A-77673A29080E}" presName="compNode" presStyleCnt="0"/>
      <dgm:spPr/>
    </dgm:pt>
    <dgm:pt modelId="{1B3C397D-B669-4A95-8119-F6926379C6BD}" type="pres">
      <dgm:prSet presAssocID="{F35324A4-DF30-454F-AD4A-77673A29080E}" presName="iconBgRect" presStyleLbl="bgShp" presStyleIdx="3" presStyleCnt="4"/>
      <dgm:spPr/>
    </dgm:pt>
    <dgm:pt modelId="{35D5757D-F8CF-4FC1-A127-C66F093373DA}" type="pres">
      <dgm:prSet presAssocID="{F35324A4-DF30-454F-AD4A-77673A2908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D7A1A486-8879-438F-9617-5E795DA2BF7E}" type="pres">
      <dgm:prSet presAssocID="{F35324A4-DF30-454F-AD4A-77673A29080E}" presName="spaceRect" presStyleCnt="0"/>
      <dgm:spPr/>
    </dgm:pt>
    <dgm:pt modelId="{560C7BB1-E01F-4050-80E3-236FA1A06E3C}" type="pres">
      <dgm:prSet presAssocID="{F35324A4-DF30-454F-AD4A-77673A29080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DE9406-23D5-42A5-9188-78093CE30EFE}" srcId="{C05253CA-E7FE-4E4E-9443-7B055438DF55}" destId="{544C876A-37F3-4DB8-91C3-2167C0F28272}" srcOrd="1" destOrd="0" parTransId="{80A23E17-F387-457D-9C95-4B347F1823F8}" sibTransId="{372371D9-9272-44E1-AE92-722BB4B82465}"/>
    <dgm:cxn modelId="{DF2CE81F-3892-4634-9921-014BFA527907}" type="presOf" srcId="{F49D3803-D838-4607-9318-E0361648F0F1}" destId="{8B2D449E-CE45-4748-84E2-FCAFDB308024}" srcOrd="0" destOrd="0" presId="urn:microsoft.com/office/officeart/2018/2/layout/IconCircleList"/>
    <dgm:cxn modelId="{26F15251-A7B5-4263-B623-0BC98C15E358}" type="presOf" srcId="{F35324A4-DF30-454F-AD4A-77673A29080E}" destId="{560C7BB1-E01F-4050-80E3-236FA1A06E3C}" srcOrd="0" destOrd="0" presId="urn:microsoft.com/office/officeart/2018/2/layout/IconCircleList"/>
    <dgm:cxn modelId="{E83F147B-8794-4202-90DA-9AD7DABE6EC7}" type="presOf" srcId="{BF967DEC-FE08-4305-B614-8DB36AEE061E}" destId="{2A3081C1-0796-445B-B285-C8C230AC2D30}" srcOrd="0" destOrd="0" presId="urn:microsoft.com/office/officeart/2018/2/layout/IconCircleList"/>
    <dgm:cxn modelId="{A5B2287C-69D4-4FAB-A0F3-76E26A9BDE33}" srcId="{C05253CA-E7FE-4E4E-9443-7B055438DF55}" destId="{F35324A4-DF30-454F-AD4A-77673A29080E}" srcOrd="3" destOrd="0" parTransId="{ADE26B37-6AD3-4637-AC4C-5C287FA05E0F}" sibTransId="{856DD4FE-F7FE-478E-9BA1-1A5B274FCA27}"/>
    <dgm:cxn modelId="{972CC999-F7D3-4961-AAA3-F309A8CC3BD6}" type="presOf" srcId="{75054DD3-3D53-46FD-9D3A-29071608E148}" destId="{512BB5FF-D76C-4AE7-AD8B-14D09A3065BC}" srcOrd="0" destOrd="0" presId="urn:microsoft.com/office/officeart/2018/2/layout/IconCircleList"/>
    <dgm:cxn modelId="{34BF789C-3CDF-43B8-B4CF-46B84F77BD91}" type="presOf" srcId="{C05253CA-E7FE-4E4E-9443-7B055438DF55}" destId="{EAD1DFED-5390-4394-A516-49C4DE8B3F7A}" srcOrd="0" destOrd="0" presId="urn:microsoft.com/office/officeart/2018/2/layout/IconCircleList"/>
    <dgm:cxn modelId="{F36923A2-D5B4-430A-AB08-668BA62FEC09}" type="presOf" srcId="{372371D9-9272-44E1-AE92-722BB4B82465}" destId="{1F2C6F6E-033F-4571-A09C-E1469955CCA2}" srcOrd="0" destOrd="0" presId="urn:microsoft.com/office/officeart/2018/2/layout/IconCircleList"/>
    <dgm:cxn modelId="{AA47CEAD-CDB3-4C99-9DF2-247BD21EAEB4}" type="presOf" srcId="{544C876A-37F3-4DB8-91C3-2167C0F28272}" destId="{BC340F48-69B7-4C0E-87C4-D92AC91FE864}" srcOrd="0" destOrd="0" presId="urn:microsoft.com/office/officeart/2018/2/layout/IconCircleList"/>
    <dgm:cxn modelId="{73907FB9-B4C4-4392-B154-C17AE6997EB7}" type="presOf" srcId="{6B5CB3FE-2EDD-4EE4-8CBA-1B7726114A70}" destId="{9A191071-69EF-4EDD-9676-9D9519C1A211}" srcOrd="0" destOrd="0" presId="urn:microsoft.com/office/officeart/2018/2/layout/IconCircleList"/>
    <dgm:cxn modelId="{4DDE7DBB-0620-464A-B5AB-8DBB4C0ADE09}" srcId="{C05253CA-E7FE-4E4E-9443-7B055438DF55}" destId="{6B5CB3FE-2EDD-4EE4-8CBA-1B7726114A70}" srcOrd="2" destOrd="0" parTransId="{3BF94DF2-409E-4094-A09B-2DDBC0DD5EF5}" sibTransId="{BF967DEC-FE08-4305-B614-8DB36AEE061E}"/>
    <dgm:cxn modelId="{E23F9ABB-CE00-4D9D-B948-8E9881263F77}" srcId="{C05253CA-E7FE-4E4E-9443-7B055438DF55}" destId="{F49D3803-D838-4607-9318-E0361648F0F1}" srcOrd="0" destOrd="0" parTransId="{919E0E96-F6FC-480B-A9FA-4E351C01E086}" sibTransId="{75054DD3-3D53-46FD-9D3A-29071608E148}"/>
    <dgm:cxn modelId="{267EBA56-76AD-4454-A82D-4CA0893A090A}" type="presParOf" srcId="{EAD1DFED-5390-4394-A516-49C4DE8B3F7A}" destId="{FCB62022-C35C-4F7B-BD60-0E2E29C97EB5}" srcOrd="0" destOrd="0" presId="urn:microsoft.com/office/officeart/2018/2/layout/IconCircleList"/>
    <dgm:cxn modelId="{C315C7CB-184B-44F4-9940-0AC96685E153}" type="presParOf" srcId="{FCB62022-C35C-4F7B-BD60-0E2E29C97EB5}" destId="{8761C604-FA02-4279-9EE8-83B425DFD814}" srcOrd="0" destOrd="0" presId="urn:microsoft.com/office/officeart/2018/2/layout/IconCircleList"/>
    <dgm:cxn modelId="{7F4A6FE5-8E68-4ECA-AAEB-39C7DDC3F6E4}" type="presParOf" srcId="{8761C604-FA02-4279-9EE8-83B425DFD814}" destId="{8013EFF0-987D-464B-9571-3573C679F0F4}" srcOrd="0" destOrd="0" presId="urn:microsoft.com/office/officeart/2018/2/layout/IconCircleList"/>
    <dgm:cxn modelId="{0A834AF9-6888-4EC5-A376-4A8DE90AA21F}" type="presParOf" srcId="{8761C604-FA02-4279-9EE8-83B425DFD814}" destId="{D6362C62-3812-4742-8DF1-29502A0E1C2F}" srcOrd="1" destOrd="0" presId="urn:microsoft.com/office/officeart/2018/2/layout/IconCircleList"/>
    <dgm:cxn modelId="{6F332A22-72E9-43CE-82A5-991B7BB16734}" type="presParOf" srcId="{8761C604-FA02-4279-9EE8-83B425DFD814}" destId="{02959265-2FB9-4AF7-8B36-1A864A25318D}" srcOrd="2" destOrd="0" presId="urn:microsoft.com/office/officeart/2018/2/layout/IconCircleList"/>
    <dgm:cxn modelId="{EF763BD4-1F17-4B0B-AF78-24E024E37591}" type="presParOf" srcId="{8761C604-FA02-4279-9EE8-83B425DFD814}" destId="{8B2D449E-CE45-4748-84E2-FCAFDB308024}" srcOrd="3" destOrd="0" presId="urn:microsoft.com/office/officeart/2018/2/layout/IconCircleList"/>
    <dgm:cxn modelId="{545461B7-814E-40E0-9D65-462143724517}" type="presParOf" srcId="{FCB62022-C35C-4F7B-BD60-0E2E29C97EB5}" destId="{512BB5FF-D76C-4AE7-AD8B-14D09A3065BC}" srcOrd="1" destOrd="0" presId="urn:microsoft.com/office/officeart/2018/2/layout/IconCircleList"/>
    <dgm:cxn modelId="{76789578-9940-4D5A-AC76-565F56CB97BF}" type="presParOf" srcId="{FCB62022-C35C-4F7B-BD60-0E2E29C97EB5}" destId="{84C3B53C-A0C5-4B97-B25B-7553BE188AC2}" srcOrd="2" destOrd="0" presId="urn:microsoft.com/office/officeart/2018/2/layout/IconCircleList"/>
    <dgm:cxn modelId="{C12B5F05-A440-40A8-A23D-4B5142A040BD}" type="presParOf" srcId="{84C3B53C-A0C5-4B97-B25B-7553BE188AC2}" destId="{C4CFBBD7-DADC-4417-83E7-B379B6821327}" srcOrd="0" destOrd="0" presId="urn:microsoft.com/office/officeart/2018/2/layout/IconCircleList"/>
    <dgm:cxn modelId="{AD8F2ED6-81F3-45CB-9BAB-51311B875E10}" type="presParOf" srcId="{84C3B53C-A0C5-4B97-B25B-7553BE188AC2}" destId="{AC6A8CD3-2C4A-47EE-8166-C0D43C64A0B4}" srcOrd="1" destOrd="0" presId="urn:microsoft.com/office/officeart/2018/2/layout/IconCircleList"/>
    <dgm:cxn modelId="{BEB7A016-EF5D-40F1-9395-EC64B273A07E}" type="presParOf" srcId="{84C3B53C-A0C5-4B97-B25B-7553BE188AC2}" destId="{D4954715-D0F5-4AB8-8DDD-D3EF8710E817}" srcOrd="2" destOrd="0" presId="urn:microsoft.com/office/officeart/2018/2/layout/IconCircleList"/>
    <dgm:cxn modelId="{8BA87FB6-B378-4480-B4A5-78146ACE01EB}" type="presParOf" srcId="{84C3B53C-A0C5-4B97-B25B-7553BE188AC2}" destId="{BC340F48-69B7-4C0E-87C4-D92AC91FE864}" srcOrd="3" destOrd="0" presId="urn:microsoft.com/office/officeart/2018/2/layout/IconCircleList"/>
    <dgm:cxn modelId="{669452BB-C598-4C40-9885-1A4C6FAFA931}" type="presParOf" srcId="{FCB62022-C35C-4F7B-BD60-0E2E29C97EB5}" destId="{1F2C6F6E-033F-4571-A09C-E1469955CCA2}" srcOrd="3" destOrd="0" presId="urn:microsoft.com/office/officeart/2018/2/layout/IconCircleList"/>
    <dgm:cxn modelId="{A64B7E3D-B42B-450E-B2AE-85633CA2F4CC}" type="presParOf" srcId="{FCB62022-C35C-4F7B-BD60-0E2E29C97EB5}" destId="{5CE8B98D-52DD-4D99-9A28-411D28AA362D}" srcOrd="4" destOrd="0" presId="urn:microsoft.com/office/officeart/2018/2/layout/IconCircleList"/>
    <dgm:cxn modelId="{D3B7B10F-131F-453F-BD8E-AC4471DB8FC5}" type="presParOf" srcId="{5CE8B98D-52DD-4D99-9A28-411D28AA362D}" destId="{BE05C9BD-A745-44FD-85BD-7256C04D36ED}" srcOrd="0" destOrd="0" presId="urn:microsoft.com/office/officeart/2018/2/layout/IconCircleList"/>
    <dgm:cxn modelId="{2B2AA211-021A-4B7A-A5B2-CA50974436EA}" type="presParOf" srcId="{5CE8B98D-52DD-4D99-9A28-411D28AA362D}" destId="{2B987F2D-4DAC-40F9-A05E-980C3E887FFC}" srcOrd="1" destOrd="0" presId="urn:microsoft.com/office/officeart/2018/2/layout/IconCircleList"/>
    <dgm:cxn modelId="{F547C0E9-209E-4454-9D4A-D4FE622A856D}" type="presParOf" srcId="{5CE8B98D-52DD-4D99-9A28-411D28AA362D}" destId="{ED8F82DE-17CF-421A-925E-2CED60D3A9DE}" srcOrd="2" destOrd="0" presId="urn:microsoft.com/office/officeart/2018/2/layout/IconCircleList"/>
    <dgm:cxn modelId="{F9DC56F0-21E7-4EF5-9D87-BAF5516A145B}" type="presParOf" srcId="{5CE8B98D-52DD-4D99-9A28-411D28AA362D}" destId="{9A191071-69EF-4EDD-9676-9D9519C1A211}" srcOrd="3" destOrd="0" presId="urn:microsoft.com/office/officeart/2018/2/layout/IconCircleList"/>
    <dgm:cxn modelId="{53C019AD-2C7B-4333-A919-324A305C338A}" type="presParOf" srcId="{FCB62022-C35C-4F7B-BD60-0E2E29C97EB5}" destId="{2A3081C1-0796-445B-B285-C8C230AC2D30}" srcOrd="5" destOrd="0" presId="urn:microsoft.com/office/officeart/2018/2/layout/IconCircleList"/>
    <dgm:cxn modelId="{9C119CC7-F235-4CA5-992F-C09C471BE281}" type="presParOf" srcId="{FCB62022-C35C-4F7B-BD60-0E2E29C97EB5}" destId="{F09A34D2-7F4F-4B9F-98F2-B1C34B5AD6E2}" srcOrd="6" destOrd="0" presId="urn:microsoft.com/office/officeart/2018/2/layout/IconCircleList"/>
    <dgm:cxn modelId="{2CDFACA5-8980-45EE-A585-9FCECB889933}" type="presParOf" srcId="{F09A34D2-7F4F-4B9F-98F2-B1C34B5AD6E2}" destId="{1B3C397D-B669-4A95-8119-F6926379C6BD}" srcOrd="0" destOrd="0" presId="urn:microsoft.com/office/officeart/2018/2/layout/IconCircleList"/>
    <dgm:cxn modelId="{337F4346-E3B0-493A-9AE0-0B80B2471A13}" type="presParOf" srcId="{F09A34D2-7F4F-4B9F-98F2-B1C34B5AD6E2}" destId="{35D5757D-F8CF-4FC1-A127-C66F093373DA}" srcOrd="1" destOrd="0" presId="urn:microsoft.com/office/officeart/2018/2/layout/IconCircleList"/>
    <dgm:cxn modelId="{15183C4E-31AA-4009-9D30-B71C3B4E64A0}" type="presParOf" srcId="{F09A34D2-7F4F-4B9F-98F2-B1C34B5AD6E2}" destId="{D7A1A486-8879-438F-9617-5E795DA2BF7E}" srcOrd="2" destOrd="0" presId="urn:microsoft.com/office/officeart/2018/2/layout/IconCircleList"/>
    <dgm:cxn modelId="{91284E11-DC94-4AAC-B182-C6A409A513F2}" type="presParOf" srcId="{F09A34D2-7F4F-4B9F-98F2-B1C34B5AD6E2}" destId="{560C7BB1-E01F-4050-80E3-236FA1A06E3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3EFF0-987D-464B-9571-3573C679F0F4}">
      <dsp:nvSpPr>
        <dsp:cNvPr id="0" name=""/>
        <dsp:cNvSpPr/>
      </dsp:nvSpPr>
      <dsp:spPr>
        <a:xfrm>
          <a:off x="212335" y="183965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62C62-3812-4742-8DF1-29502A0E1C2F}">
      <dsp:nvSpPr>
        <dsp:cNvPr id="0" name=""/>
        <dsp:cNvSpPr/>
      </dsp:nvSpPr>
      <dsp:spPr>
        <a:xfrm>
          <a:off x="492877" y="464507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D449E-CE45-4748-84E2-FCAFDB308024}">
      <dsp:nvSpPr>
        <dsp:cNvPr id="0" name=""/>
        <dsp:cNvSpPr/>
      </dsp:nvSpPr>
      <dsp:spPr>
        <a:xfrm>
          <a:off x="1834517" y="18396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-Recopilación de datos</a:t>
          </a:r>
          <a:endParaRPr lang="en-US" sz="2400" kern="1200"/>
        </a:p>
      </dsp:txBody>
      <dsp:txXfrm>
        <a:off x="1834517" y="183965"/>
        <a:ext cx="3148942" cy="1335915"/>
      </dsp:txXfrm>
    </dsp:sp>
    <dsp:sp modelId="{C4CFBBD7-DADC-4417-83E7-B379B6821327}">
      <dsp:nvSpPr>
        <dsp:cNvPr id="0" name=""/>
        <dsp:cNvSpPr/>
      </dsp:nvSpPr>
      <dsp:spPr>
        <a:xfrm>
          <a:off x="5532139" y="183965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A8CD3-2C4A-47EE-8166-C0D43C64A0B4}">
      <dsp:nvSpPr>
        <dsp:cNvPr id="0" name=""/>
        <dsp:cNvSpPr/>
      </dsp:nvSpPr>
      <dsp:spPr>
        <a:xfrm>
          <a:off x="5812681" y="464507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40F48-69B7-4C0E-87C4-D92AC91FE864}">
      <dsp:nvSpPr>
        <dsp:cNvPr id="0" name=""/>
        <dsp:cNvSpPr/>
      </dsp:nvSpPr>
      <dsp:spPr>
        <a:xfrm>
          <a:off x="7154322" y="18396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-Direccionar los inputs</a:t>
          </a:r>
          <a:endParaRPr lang="en-US" sz="2400" kern="1200"/>
        </a:p>
      </dsp:txBody>
      <dsp:txXfrm>
        <a:off x="7154322" y="183965"/>
        <a:ext cx="3148942" cy="1335915"/>
      </dsp:txXfrm>
    </dsp:sp>
    <dsp:sp modelId="{BE05C9BD-A745-44FD-85BD-7256C04D36ED}">
      <dsp:nvSpPr>
        <dsp:cNvPr id="0" name=""/>
        <dsp:cNvSpPr/>
      </dsp:nvSpPr>
      <dsp:spPr>
        <a:xfrm>
          <a:off x="212335" y="214248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87F2D-4DAC-40F9-A05E-980C3E887FFC}">
      <dsp:nvSpPr>
        <dsp:cNvPr id="0" name=""/>
        <dsp:cNvSpPr/>
      </dsp:nvSpPr>
      <dsp:spPr>
        <a:xfrm>
          <a:off x="492877" y="242302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91071-69EF-4EDD-9676-9D9519C1A211}">
      <dsp:nvSpPr>
        <dsp:cNvPr id="0" name=""/>
        <dsp:cNvSpPr/>
      </dsp:nvSpPr>
      <dsp:spPr>
        <a:xfrm>
          <a:off x="1834517" y="214248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-Definición de proyecto</a:t>
          </a:r>
          <a:endParaRPr lang="en-US" sz="2400" kern="1200"/>
        </a:p>
      </dsp:txBody>
      <dsp:txXfrm>
        <a:off x="1834517" y="2142482"/>
        <a:ext cx="3148942" cy="1335915"/>
      </dsp:txXfrm>
    </dsp:sp>
    <dsp:sp modelId="{1B3C397D-B669-4A95-8119-F6926379C6BD}">
      <dsp:nvSpPr>
        <dsp:cNvPr id="0" name=""/>
        <dsp:cNvSpPr/>
      </dsp:nvSpPr>
      <dsp:spPr>
        <a:xfrm>
          <a:off x="5532139" y="214248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5757D-F8CF-4FC1-A127-C66F093373DA}">
      <dsp:nvSpPr>
        <dsp:cNvPr id="0" name=""/>
        <dsp:cNvSpPr/>
      </dsp:nvSpPr>
      <dsp:spPr>
        <a:xfrm>
          <a:off x="5812681" y="242302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C7BB1-E01F-4050-80E3-236FA1A06E3C}">
      <dsp:nvSpPr>
        <dsp:cNvPr id="0" name=""/>
        <dsp:cNvSpPr/>
      </dsp:nvSpPr>
      <dsp:spPr>
        <a:xfrm>
          <a:off x="7154322" y="214248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-Distribución de tareas</a:t>
          </a:r>
          <a:endParaRPr lang="en-US" sz="2400" kern="1200"/>
        </a:p>
      </dsp:txBody>
      <dsp:txXfrm>
        <a:off x="7154322" y="214248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9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4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1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3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7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2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8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2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0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91CD92-3945-6BDA-A171-37156C572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4909"/>
            <a:ext cx="5562600" cy="2607891"/>
          </a:xfrm>
        </p:spPr>
        <p:txBody>
          <a:bodyPr anchor="b">
            <a:normAutofit/>
          </a:bodyPr>
          <a:lstStyle/>
          <a:p>
            <a:pPr algn="l"/>
            <a:r>
              <a:rPr lang="es-ES" dirty="0"/>
              <a:t>FGC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A0E16A-D87C-FC25-B8BC-4D3D618E3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49650"/>
            <a:ext cx="5562599" cy="3165782"/>
          </a:xfrm>
        </p:spPr>
        <p:txBody>
          <a:bodyPr anchor="t">
            <a:normAutofit/>
          </a:bodyPr>
          <a:lstStyle/>
          <a:p>
            <a:pPr algn="l"/>
            <a:endParaRPr lang="es-ES" sz="2200" dirty="0"/>
          </a:p>
          <a:p>
            <a:pPr algn="l"/>
            <a:r>
              <a:rPr lang="es-ES" sz="2200" dirty="0"/>
              <a:t>Ferran Andrés García</a:t>
            </a:r>
          </a:p>
          <a:p>
            <a:pPr algn="l"/>
            <a:r>
              <a:rPr lang="es-ES" sz="2200" dirty="0"/>
              <a:t>Robert </a:t>
            </a:r>
            <a:r>
              <a:rPr lang="es-ES" sz="2200" dirty="0" err="1"/>
              <a:t>Poghosyan</a:t>
            </a:r>
            <a:r>
              <a:rPr lang="es-ES" sz="2200" dirty="0"/>
              <a:t> </a:t>
            </a:r>
            <a:r>
              <a:rPr lang="es-ES" sz="2200" dirty="0" err="1"/>
              <a:t>Avdalyan</a:t>
            </a:r>
            <a:endParaRPr lang="es-ES" sz="2200" dirty="0"/>
          </a:p>
          <a:p>
            <a:pPr algn="l"/>
            <a:r>
              <a:rPr lang="es-ES" sz="2200" dirty="0"/>
              <a:t>Izuel </a:t>
            </a:r>
            <a:r>
              <a:rPr lang="es-ES" sz="2200" dirty="0" err="1"/>
              <a:t>Ascaso</a:t>
            </a:r>
            <a:r>
              <a:rPr lang="es-ES" sz="2200" dirty="0"/>
              <a:t> cañavera</a:t>
            </a:r>
          </a:p>
          <a:p>
            <a:pPr algn="l"/>
            <a:r>
              <a:rPr lang="es-ES" sz="2200" dirty="0"/>
              <a:t>Álvaro Solís </a:t>
            </a:r>
            <a:r>
              <a:rPr lang="es-ES" sz="2200" dirty="0" err="1"/>
              <a:t>LLanos</a:t>
            </a:r>
            <a:endParaRPr lang="es-ES" sz="2200" dirty="0"/>
          </a:p>
          <a:p>
            <a:pPr algn="l"/>
            <a:r>
              <a:rPr lang="es-ES" sz="2200" dirty="0"/>
              <a:t>Alfonso Muñoz López</a:t>
            </a:r>
          </a:p>
          <a:p>
            <a:pPr algn="l"/>
            <a:endParaRPr lang="es-ES" sz="2200" dirty="0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2C96D671-CB09-4A40-87DE-E5042068B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21A0628A-CD3B-450E-BF5A-04678A41E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E96386AA-8B39-4EAE-8E84-F62C12CCE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EADD51-0806-C189-FE14-7E8E051D0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71775" y="891938"/>
            <a:ext cx="5046291" cy="5046291"/>
          </a:xfrm>
          <a:custGeom>
            <a:avLst/>
            <a:gdLst/>
            <a:ahLst/>
            <a:cxnLst/>
            <a:rect l="l" t="t" r="r" b="b"/>
            <a:pathLst>
              <a:path w="4800600" h="4800600">
                <a:moveTo>
                  <a:pt x="2400300" y="0"/>
                </a:moveTo>
                <a:cubicBezTo>
                  <a:pt x="3725949" y="0"/>
                  <a:pt x="4800600" y="1074651"/>
                  <a:pt x="4800600" y="2400300"/>
                </a:cubicBezTo>
                <a:cubicBezTo>
                  <a:pt x="4800600" y="3725949"/>
                  <a:pt x="3725949" y="4800600"/>
                  <a:pt x="2400300" y="4800600"/>
                </a:cubicBezTo>
                <a:cubicBezTo>
                  <a:pt x="1074651" y="4800600"/>
                  <a:pt x="0" y="3725949"/>
                  <a:pt x="0" y="2400300"/>
                </a:cubicBezTo>
                <a:cubicBezTo>
                  <a:pt x="0" y="1074651"/>
                  <a:pt x="1074651" y="0"/>
                  <a:pt x="24003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74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BBDA1F5A-F3A8-40DA-ADE6-E0B4D99C8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5800" y="0"/>
            <a:ext cx="7693152" cy="6858000"/>
            <a:chOff x="4495800" y="0"/>
            <a:chExt cx="7693152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DDD0C04-CED1-41AA-B09D-56D69AC96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26FC46-8960-4F28-92D0-94C9F69A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43054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D4AB4BD-D363-C72E-455F-267AB378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s-ES"/>
              <a:t>Planteamiento</a:t>
            </a:r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1F5E66F3-CBF0-618A-A97A-955AF72C8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072001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9159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51CBD7-9B38-963B-DA16-A4C90ACE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6307"/>
            <a:ext cx="5257800" cy="2351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Tecnología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C6B53F-0C84-BD52-8368-02CB02022117}"/>
              </a:ext>
            </a:extLst>
          </p:cNvPr>
          <p:cNvSpPr txBox="1"/>
          <p:nvPr/>
        </p:nvSpPr>
        <p:spPr>
          <a:xfrm>
            <a:off x="838200" y="3171423"/>
            <a:ext cx="5257800" cy="295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Electromechanical Refreshable Braille Module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117164E-BFAA-EAFD-4425-B69B4E2EE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04" b="3"/>
          <a:stretch/>
        </p:blipFill>
        <p:spPr>
          <a:xfrm>
            <a:off x="6477000" y="-36760"/>
            <a:ext cx="5722070" cy="3461697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4090F5D-0C3E-F528-6939-22EE797025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7" r="-2" b="-2"/>
          <a:stretch/>
        </p:blipFill>
        <p:spPr>
          <a:xfrm>
            <a:off x="6477000" y="3396303"/>
            <a:ext cx="5722070" cy="346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4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4EF436-A963-83DF-2E49-5EE58669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94623"/>
            <a:ext cx="5996619" cy="21310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Prototipo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4D4363-EDF7-455D-B83A-9343AD20F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64248C9-9186-4DBE-9F5D-F02133F84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8935880-05FC-4BA7-B658-EB15C9423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5" name="Marcador de contenido 4" descr="Diagrama, Esquemático&#10;&#10;Descripción generada automáticamente">
            <a:extLst>
              <a:ext uri="{FF2B5EF4-FFF2-40B4-BE49-F238E27FC236}">
                <a16:creationId xmlns:a16="http://schemas.microsoft.com/office/drawing/2014/main" id="{6C3649E6-B1F1-A030-00F7-4E975F08C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08" y="1269734"/>
            <a:ext cx="5626124" cy="4782206"/>
          </a:xfrm>
          <a:prstGeom prst="rect">
            <a:avLst/>
          </a:prstGeom>
        </p:spPr>
      </p:pic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E5321E97-F6F6-1FCD-5B86-E2AA9C6AB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18" y="2832233"/>
            <a:ext cx="3926470" cy="32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9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1A50331-5F1D-962A-7675-1B026B89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848" y="1295400"/>
            <a:ext cx="701040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Conclusión</a:t>
            </a: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1437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40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AvenirNext LT Pro Medium</vt:lpstr>
      <vt:lpstr>Sabon Next LT</vt:lpstr>
      <vt:lpstr>DappledVTI</vt:lpstr>
      <vt:lpstr>FGC</vt:lpstr>
      <vt:lpstr>Planteamiento</vt:lpstr>
      <vt:lpstr>Tecnología</vt:lpstr>
      <vt:lpstr>Prototipo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FGC</dc:title>
  <dc:creator>Alfonso Muñoz Lopez</dc:creator>
  <cp:lastModifiedBy>Alfonso Muñoz Lopez</cp:lastModifiedBy>
  <cp:revision>2</cp:revision>
  <dcterms:created xsi:type="dcterms:W3CDTF">2024-05-18T20:09:27Z</dcterms:created>
  <dcterms:modified xsi:type="dcterms:W3CDTF">2024-05-18T21:40:40Z</dcterms:modified>
</cp:coreProperties>
</file>