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336" r:id="rId3"/>
    <p:sldId id="337" r:id="rId4"/>
    <p:sldId id="421" r:id="rId5"/>
    <p:sldId id="269" r:id="rId6"/>
    <p:sldId id="422" r:id="rId7"/>
    <p:sldId id="427" r:id="rId8"/>
    <p:sldId id="426" r:id="rId9"/>
    <p:sldId id="425" r:id="rId10"/>
    <p:sldId id="423" r:id="rId11"/>
    <p:sldId id="264" r:id="rId12"/>
    <p:sldId id="424" r:id="rId13"/>
    <p:sldId id="259" r:id="rId14"/>
    <p:sldId id="260" r:id="rId15"/>
    <p:sldId id="420" r:id="rId16"/>
    <p:sldId id="262" r:id="rId17"/>
    <p:sldId id="263" r:id="rId18"/>
    <p:sldId id="261" r:id="rId19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4" d="100"/>
          <a:sy n="54" d="100"/>
        </p:scale>
        <p:origin x="1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B9BC34-7631-4F07-B44B-E8A1F99FCDCB}" type="datetimeFigureOut">
              <a:rPr kumimoji="1" lang="ja-JP" altLang="en-US" smtClean="0"/>
              <a:t>2020/12/10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61D5E1-FE6F-4674-AAC8-28163DEE8E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1944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DD76C6-4199-49CA-B08F-E11A84751589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9668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0" name="正方形/長方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1" name="正方形/長方形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b="1" cap="none" baseline="0"/>
            </a:lvl1pPr>
          </a:lstStyle>
          <a:p>
            <a:r>
              <a:rPr kumimoji="0" lang="ja-JP" altLang="en-US"/>
              <a:t>マスター タイトルの書式設定</a:t>
            </a:r>
            <a:endParaRPr kumimoji="0" lang="en-US" dirty="0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50">
                <a:solidFill>
                  <a:srgbClr val="FFFFFF"/>
                </a:solidFill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kumimoji="0" lang="ja-JP" altLang="en-US"/>
              <a:t>マスター サブタイトルの書式設定</a:t>
            </a:r>
            <a:endParaRPr kumimoji="0" lang="en-US"/>
          </a:p>
        </p:txBody>
      </p:sp>
      <p:sp>
        <p:nvSpPr>
          <p:cNvPr id="28" name="日付プレースホルダー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fld id="{844F5DE2-B296-4507-AFDA-C68D4D277656}" type="datetimeFigureOut">
              <a:rPr kumimoji="1" lang="ja-JP" altLang="en-US" smtClean="0"/>
              <a:t>2020/12/10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40256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/>
              <a:t>マスター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5DE2-B296-4507-AFDA-C68D4D277656}" type="datetimeFigureOut">
              <a:rPr kumimoji="1" lang="ja-JP" altLang="en-US" smtClean="0"/>
              <a:t>2020/12/10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E9EA3-5B50-4235-9437-1D7408148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7768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53200" y="609602"/>
            <a:ext cx="2057400" cy="5516563"/>
          </a:xfrm>
        </p:spPr>
        <p:txBody>
          <a:bodyPr vert="eaVert"/>
          <a:lstStyle/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ja-JP" altLang="en-US"/>
              <a:t>マスター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6553200" y="6248404"/>
            <a:ext cx="2209800" cy="365125"/>
          </a:xfrm>
        </p:spPr>
        <p:txBody>
          <a:bodyPr/>
          <a:lstStyle/>
          <a:p>
            <a:fld id="{844F5DE2-B296-4507-AFDA-C68D4D277656}" type="datetimeFigureOut">
              <a:rPr kumimoji="1" lang="ja-JP" altLang="en-US" smtClean="0"/>
              <a:t>2020/12/10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457202" y="6248209"/>
            <a:ext cx="5573483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8" name="正方形/長方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9" name="正方形/長方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AF6E9EA3-5B50-4235-9437-1D7408148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83281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タイトルと 4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sz="quarter"/>
          </p:nvPr>
        </p:nvSpPr>
        <p:spPr>
          <a:xfrm>
            <a:off x="228600" y="152400"/>
            <a:ext cx="8783638" cy="6858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>
          <a:xfrm>
            <a:off x="228600" y="1371602"/>
            <a:ext cx="4286250" cy="25368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quarter" idx="2"/>
          </p:nvPr>
        </p:nvSpPr>
        <p:spPr>
          <a:xfrm>
            <a:off x="4667250" y="1371602"/>
            <a:ext cx="4287838" cy="25368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コンテンツ プレースホルダ 4"/>
          <p:cNvSpPr>
            <a:spLocks noGrp="1"/>
          </p:cNvSpPr>
          <p:nvPr>
            <p:ph sz="quarter" idx="3"/>
          </p:nvPr>
        </p:nvSpPr>
        <p:spPr>
          <a:xfrm>
            <a:off x="228600" y="4060827"/>
            <a:ext cx="4286250" cy="25368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67250" y="4060827"/>
            <a:ext cx="4287838" cy="25368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>
          <a:xfrm>
            <a:off x="34925" y="44450"/>
            <a:ext cx="1905000" cy="228600"/>
          </a:xfrm>
        </p:spPr>
        <p:txBody>
          <a:bodyPr/>
          <a:lstStyle>
            <a:lvl1pPr>
              <a:defRPr/>
            </a:lvl1pPr>
          </a:lstStyle>
          <a:p>
            <a:fld id="{844F5DE2-B296-4507-AFDA-C68D4D277656}" type="datetimeFigureOut">
              <a:rPr kumimoji="1" lang="ja-JP" altLang="en-US" smtClean="0"/>
              <a:t>2020/12/10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>
          <a:xfrm>
            <a:off x="0" y="6629400"/>
            <a:ext cx="28956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>
          <a:xfrm>
            <a:off x="7924800" y="6629400"/>
            <a:ext cx="1219200" cy="228600"/>
          </a:xfrm>
        </p:spPr>
        <p:txBody>
          <a:bodyPr/>
          <a:lstStyle>
            <a:lvl1pPr>
              <a:defRPr/>
            </a:lvl1pPr>
          </a:lstStyle>
          <a:p>
            <a:fld id="{AF6E9EA3-5B50-4235-9437-1D7408148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2425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3" y="188642"/>
            <a:ext cx="8784976" cy="608167"/>
          </a:xfrm>
        </p:spPr>
        <p:txBody>
          <a:bodyPr>
            <a:normAutofit/>
          </a:bodyPr>
          <a:lstStyle>
            <a:lvl1pPr>
              <a:defRPr sz="2700" b="1"/>
            </a:lvl1pPr>
          </a:lstStyle>
          <a:p>
            <a:r>
              <a:rPr kumimoji="0" lang="ja-JP" altLang="en-US"/>
              <a:t>マスター タイトルの書式設定</a:t>
            </a:r>
            <a:endParaRPr kumimoji="0" lang="en-US" dirty="0"/>
          </a:p>
        </p:txBody>
      </p:sp>
      <p:sp>
        <p:nvSpPr>
          <p:cNvPr id="8" name="コンテンツ プレースホルダー 7"/>
          <p:cNvSpPr>
            <a:spLocks noGrp="1"/>
          </p:cNvSpPr>
          <p:nvPr>
            <p:ph sz="quarter" idx="1"/>
          </p:nvPr>
        </p:nvSpPr>
        <p:spPr>
          <a:xfrm>
            <a:off x="179513" y="1124744"/>
            <a:ext cx="8784976" cy="5256666"/>
          </a:xfrm>
        </p:spPr>
        <p:txBody>
          <a:bodyPr>
            <a:noAutofit/>
          </a:bodyPr>
          <a:lstStyle>
            <a:lvl1pPr>
              <a:spcBef>
                <a:spcPts val="1350"/>
              </a:spcBef>
              <a:spcAft>
                <a:spcPts val="450"/>
              </a:spcAft>
              <a:defRPr sz="2400"/>
            </a:lvl1pPr>
            <a:lvl2pPr>
              <a:spcAft>
                <a:spcPts val="600"/>
              </a:spcAft>
              <a:defRPr sz="20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800"/>
            </a:lvl4pPr>
            <a:lvl5pPr>
              <a:spcAft>
                <a:spcPts val="600"/>
              </a:spcAft>
              <a:defRPr sz="1800"/>
            </a:lvl5pPr>
          </a:lstStyle>
          <a:p>
            <a:pPr lvl="0" eaLnBrk="1" latinLnBrk="0" hangingPunct="1"/>
            <a:r>
              <a:rPr lang="ja-JP" altLang="en-US" dirty="0"/>
              <a:t>マスター テキストの書式設定</a:t>
            </a:r>
          </a:p>
          <a:p>
            <a:pPr lvl="1" eaLnBrk="1" latinLnBrk="0" hangingPunct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 eaLnBrk="1" latinLnBrk="0" hangingPunct="1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 eaLnBrk="1" latinLnBrk="0" hangingPunct="1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 eaLnBrk="1" latinLnBrk="0" hangingPunct="1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kumimoji="0" lang="en-US" dirty="0"/>
          </a:p>
        </p:txBody>
      </p:sp>
      <p:sp>
        <p:nvSpPr>
          <p:cNvPr id="4" name="日付プレースホルダー 13"/>
          <p:cNvSpPr>
            <a:spLocks noGrp="1"/>
          </p:cNvSpPr>
          <p:nvPr>
            <p:ph type="dt" sz="half" idx="2"/>
          </p:nvPr>
        </p:nvSpPr>
        <p:spPr>
          <a:xfrm>
            <a:off x="7524329" y="6448347"/>
            <a:ext cx="144016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050">
                <a:solidFill>
                  <a:schemeClr val="tx2"/>
                </a:solidFill>
              </a:defRPr>
            </a:lvl1pPr>
          </a:lstStyle>
          <a:p>
            <a:fld id="{844F5DE2-B296-4507-AFDA-C68D4D277656}" type="datetimeFigureOut">
              <a:rPr kumimoji="1" lang="ja-JP" altLang="en-US" smtClean="0"/>
              <a:t>2020/12/10</a:t>
            </a:fld>
            <a:endParaRPr kumimoji="1" lang="ja-JP" altLang="en-US"/>
          </a:p>
        </p:txBody>
      </p:sp>
      <p:sp>
        <p:nvSpPr>
          <p:cNvPr id="5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179513" y="6418219"/>
            <a:ext cx="7272808" cy="395059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05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0363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371601" y="2743200"/>
            <a:ext cx="7123113" cy="1673225"/>
          </a:xfrm>
        </p:spPr>
        <p:txBody>
          <a:bodyPr anchor="t"/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/>
              <a:t>マスター テキストの書式設定</a:t>
            </a:r>
          </a:p>
        </p:txBody>
      </p:sp>
      <p:sp>
        <p:nvSpPr>
          <p:cNvPr id="7" name="正方形/長方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8" name="正方形/長方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9" name="正方形/長方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3300" b="0" cap="none">
                <a:solidFill>
                  <a:srgbClr val="FFFFFF"/>
                </a:solidFill>
              </a:defRPr>
            </a:lvl1pPr>
          </a:lstStyle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12" name="日付プレースホルダー 11"/>
          <p:cNvSpPr>
            <a:spLocks noGrp="1"/>
          </p:cNvSpPr>
          <p:nvPr>
            <p:ph type="dt" sz="half" idx="10"/>
          </p:nvPr>
        </p:nvSpPr>
        <p:spPr>
          <a:xfrm>
            <a:off x="6096000" y="6520357"/>
            <a:ext cx="2667000" cy="365125"/>
          </a:xfrm>
        </p:spPr>
        <p:txBody>
          <a:bodyPr/>
          <a:lstStyle/>
          <a:p>
            <a:fld id="{844F5DE2-B296-4507-AFDA-C68D4D277656}" type="datetimeFigureOut">
              <a:rPr kumimoji="1" lang="ja-JP" altLang="en-US" smtClean="0"/>
              <a:t>2020/12/10</a:t>
            </a:fld>
            <a:endParaRPr kumimoji="1" lang="ja-JP" altLang="en-US"/>
          </a:p>
        </p:txBody>
      </p:sp>
      <p:sp>
        <p:nvSpPr>
          <p:cNvPr id="13" name="スライド番号プレースホルダー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fld id="{AF6E9EA3-5B50-4235-9437-1D7408148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フッター プレースホルダー 13"/>
          <p:cNvSpPr>
            <a:spLocks noGrp="1"/>
          </p:cNvSpPr>
          <p:nvPr>
            <p:ph type="ftr" sz="quarter" idx="12"/>
          </p:nvPr>
        </p:nvSpPr>
        <p:spPr>
          <a:xfrm>
            <a:off x="609601" y="6520163"/>
            <a:ext cx="5421083" cy="365125"/>
          </a:xfrm>
        </p:spPr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36445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sz="quarter" idx="1"/>
          </p:nvPr>
        </p:nvSpPr>
        <p:spPr>
          <a:xfrm>
            <a:off x="609600" y="1589568"/>
            <a:ext cx="3886200" cy="4791843"/>
          </a:xfrm>
        </p:spPr>
        <p:txBody>
          <a:bodyPr/>
          <a:lstStyle/>
          <a:p>
            <a:pPr lvl="0" eaLnBrk="1" latinLnBrk="0" hangingPunct="1"/>
            <a:r>
              <a:rPr lang="ja-JP" altLang="en-US"/>
              <a:t>マスター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sz="quarter" idx="2"/>
          </p:nvPr>
        </p:nvSpPr>
        <p:spPr>
          <a:xfrm>
            <a:off x="4844901" y="1589568"/>
            <a:ext cx="3886200" cy="4791843"/>
          </a:xfrm>
        </p:spPr>
        <p:txBody>
          <a:bodyPr/>
          <a:lstStyle/>
          <a:p>
            <a:pPr lvl="0" eaLnBrk="1" latinLnBrk="0" hangingPunct="1"/>
            <a:r>
              <a:rPr lang="ja-JP" altLang="en-US"/>
              <a:t>マスター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8" name="日付プレースホルダー 7"/>
          <p:cNvSpPr>
            <a:spLocks noGrp="1"/>
          </p:cNvSpPr>
          <p:nvPr>
            <p:ph type="dt" sz="half" idx="15"/>
          </p:nvPr>
        </p:nvSpPr>
        <p:spPr>
          <a:xfrm>
            <a:off x="6096000" y="6453616"/>
            <a:ext cx="2667000" cy="365125"/>
          </a:xfrm>
        </p:spPr>
        <p:txBody>
          <a:bodyPr rtlCol="0"/>
          <a:lstStyle/>
          <a:p>
            <a:fld id="{844F5DE2-B296-4507-AFDA-C68D4D277656}" type="datetimeFigureOut">
              <a:rPr kumimoji="1" lang="ja-JP" altLang="en-US" smtClean="0"/>
              <a:t>2020/12/10</a:t>
            </a:fld>
            <a:endParaRPr kumimoji="1" lang="ja-JP" altLang="en-US"/>
          </a:p>
        </p:txBody>
      </p:sp>
      <p:sp>
        <p:nvSpPr>
          <p:cNvPr id="10" name="スライド番号プレースホルダー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F6E9EA3-5B50-4235-9437-1D7408148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2" name="フッター プレースホルダー 11"/>
          <p:cNvSpPr>
            <a:spLocks noGrp="1"/>
          </p:cNvSpPr>
          <p:nvPr>
            <p:ph type="ftr" sz="quarter" idx="17"/>
          </p:nvPr>
        </p:nvSpPr>
        <p:spPr>
          <a:xfrm>
            <a:off x="609601" y="6453422"/>
            <a:ext cx="5421083" cy="365125"/>
          </a:xfrm>
        </p:spPr>
        <p:txBody>
          <a:bodyPr rtlCol="0"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0997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943010"/>
          </a:xfrm>
        </p:spPr>
        <p:txBody>
          <a:bodyPr/>
          <a:lstStyle/>
          <a:p>
            <a:pPr lvl="0" eaLnBrk="1" latinLnBrk="0" hangingPunct="1"/>
            <a:r>
              <a:rPr lang="ja-JP" altLang="en-US"/>
              <a:t>マスター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13" name="コンテンツ プレースホルダー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943010"/>
          </a:xfrm>
        </p:spPr>
        <p:txBody>
          <a:bodyPr/>
          <a:lstStyle/>
          <a:p>
            <a:pPr lvl="0" eaLnBrk="1" latinLnBrk="0" hangingPunct="1"/>
            <a:r>
              <a:rPr lang="ja-JP" altLang="en-US"/>
              <a:t>マスター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10" name="日付プレースホルダー 9"/>
          <p:cNvSpPr>
            <a:spLocks noGrp="1"/>
          </p:cNvSpPr>
          <p:nvPr>
            <p:ph type="dt" sz="half" idx="15"/>
          </p:nvPr>
        </p:nvSpPr>
        <p:spPr>
          <a:xfrm>
            <a:off x="6096000" y="6448347"/>
            <a:ext cx="2667000" cy="365125"/>
          </a:xfrm>
        </p:spPr>
        <p:txBody>
          <a:bodyPr rtlCol="0"/>
          <a:lstStyle/>
          <a:p>
            <a:fld id="{844F5DE2-B296-4507-AFDA-C68D4D277656}" type="datetimeFigureOut">
              <a:rPr kumimoji="1" lang="ja-JP" altLang="en-US" smtClean="0"/>
              <a:t>2020/12/10</a:t>
            </a:fld>
            <a:endParaRPr kumimoji="1" lang="ja-JP" altLang="en-US"/>
          </a:p>
        </p:txBody>
      </p:sp>
      <p:sp>
        <p:nvSpPr>
          <p:cNvPr id="12" name="スライド番号プレースホルダー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F6E9EA3-5B50-4235-9437-1D7408148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フッター プレースホルダー 13"/>
          <p:cNvSpPr>
            <a:spLocks noGrp="1"/>
          </p:cNvSpPr>
          <p:nvPr>
            <p:ph type="ftr" sz="quarter" idx="17"/>
          </p:nvPr>
        </p:nvSpPr>
        <p:spPr>
          <a:xfrm>
            <a:off x="609601" y="6448153"/>
            <a:ext cx="5421083" cy="365125"/>
          </a:xfrm>
        </p:spPr>
        <p:txBody>
          <a:bodyPr rtlCol="0"/>
          <a:lstStyle/>
          <a:p>
            <a:endParaRPr kumimoji="1" lang="ja-JP" altLang="en-US"/>
          </a:p>
        </p:txBody>
      </p:sp>
      <p:sp>
        <p:nvSpPr>
          <p:cNvPr id="16" name="テキスト プレースホルダー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15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ja-JP" altLang="en-US"/>
              <a:t>マスター テキストの書式設定</a:t>
            </a:r>
          </a:p>
        </p:txBody>
      </p:sp>
      <p:sp>
        <p:nvSpPr>
          <p:cNvPr id="15" name="テキスト プレースホルダー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15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760834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>
          <a:xfrm>
            <a:off x="6096000" y="6453616"/>
            <a:ext cx="2667000" cy="365125"/>
          </a:xfrm>
        </p:spPr>
        <p:txBody>
          <a:bodyPr/>
          <a:lstStyle/>
          <a:p>
            <a:fld id="{844F5DE2-B296-4507-AFDA-C68D4D277656}" type="datetimeFigureOut">
              <a:rPr kumimoji="1" lang="ja-JP" altLang="en-US" smtClean="0"/>
              <a:t>2020/12/10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609601" y="6453422"/>
            <a:ext cx="5421083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F6E9EA3-5B50-4235-9437-1D7408148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8100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5DE2-B296-4507-AFDA-C68D4D277656}" type="datetimeFigureOut">
              <a:rPr kumimoji="1" lang="ja-JP" altLang="en-US" smtClean="0"/>
              <a:t>2020/12/10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F6E9EA3-5B50-4235-9437-1D7408148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9097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3300" b="0"/>
            </a:lvl1pPr>
          </a:lstStyle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5DE2-B296-4507-AFDA-C68D4D277656}" type="datetimeFigureOut">
              <a:rPr kumimoji="1" lang="ja-JP" altLang="en-US" smtClean="0"/>
              <a:t>2020/12/10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F6E9EA3-5B50-4235-9437-1D7408148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750"/>
              </a:spcAft>
              <a:buNone/>
              <a:defRPr sz="1350"/>
            </a:lvl1pPr>
            <a:lvl2pPr>
              <a:buNone/>
              <a:defRPr sz="900"/>
            </a:lvl2pPr>
            <a:lvl3pPr>
              <a:buNone/>
              <a:defRPr sz="750"/>
            </a:lvl3pPr>
            <a:lvl4pPr>
              <a:buNone/>
              <a:defRPr sz="675"/>
            </a:lvl4pPr>
            <a:lvl5pPr>
              <a:buNone/>
              <a:defRPr sz="675"/>
            </a:lvl5pPr>
          </a:lstStyle>
          <a:p>
            <a:pPr lvl="0" eaLnBrk="1" latinLnBrk="0" hangingPunct="1"/>
            <a:r>
              <a:rPr kumimoji="0" lang="ja-JP" altLang="en-US"/>
              <a:t>マスター テキストの書式設定</a:t>
            </a:r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ja-JP" altLang="en-US"/>
              <a:t>マスター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594074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275"/>
            </a:lvl1pPr>
            <a:lvl2pPr>
              <a:buFontTx/>
              <a:buNone/>
              <a:defRPr sz="900"/>
            </a:lvl2pPr>
            <a:lvl3pPr>
              <a:buFontTx/>
              <a:buNone/>
              <a:defRPr sz="750"/>
            </a:lvl3pPr>
            <a:lvl4pPr>
              <a:buFontTx/>
              <a:buNone/>
              <a:defRPr sz="675"/>
            </a:lvl4pPr>
            <a:lvl5pPr>
              <a:buFontTx/>
              <a:buNone/>
              <a:defRPr sz="675"/>
            </a:lvl5pPr>
          </a:lstStyle>
          <a:p>
            <a:pPr lvl="0" eaLnBrk="1" latinLnBrk="0" hangingPunct="1"/>
            <a:r>
              <a:rPr kumimoji="0" lang="ja-JP" altLang="en-US"/>
              <a:t>マスター テキストの書式設定</a:t>
            </a:r>
          </a:p>
        </p:txBody>
      </p:sp>
      <p:sp>
        <p:nvSpPr>
          <p:cNvPr id="8" name="正方形/長方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9" name="正方形/長方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0" name="正方形/長方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100" b="0">
                <a:solidFill>
                  <a:srgbClr val="FFFFFF"/>
                </a:solidFill>
              </a:defRPr>
            </a:lvl1pPr>
          </a:lstStyle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11" name="正方形/長方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2" name="日付プレースホルダー 11"/>
          <p:cNvSpPr>
            <a:spLocks noGrp="1"/>
          </p:cNvSpPr>
          <p:nvPr>
            <p:ph type="dt" sz="half" idx="10"/>
          </p:nvPr>
        </p:nvSpPr>
        <p:spPr>
          <a:xfrm>
            <a:off x="6248400" y="6248402"/>
            <a:ext cx="2667000" cy="365125"/>
          </a:xfrm>
        </p:spPr>
        <p:txBody>
          <a:bodyPr rtlCol="0"/>
          <a:lstStyle/>
          <a:p>
            <a:fld id="{844F5DE2-B296-4507-AFDA-C68D4D277656}" type="datetimeFigureOut">
              <a:rPr kumimoji="1" lang="ja-JP" altLang="en-US" smtClean="0"/>
              <a:t>2020/12/10</a:t>
            </a:fld>
            <a:endParaRPr kumimoji="1" lang="ja-JP" altLang="en-US"/>
          </a:p>
        </p:txBody>
      </p:sp>
      <p:sp>
        <p:nvSpPr>
          <p:cNvPr id="13" name="スライド番号プレースホルダー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100"/>
            </a:lvl1pPr>
          </a:lstStyle>
          <a:p>
            <a:fld id="{AF6E9EA3-5B50-4235-9437-1D7408148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フッター プレースホルダー 13"/>
          <p:cNvSpPr>
            <a:spLocks noGrp="1"/>
          </p:cNvSpPr>
          <p:nvPr>
            <p:ph type="ftr" sz="quarter" idx="12"/>
          </p:nvPr>
        </p:nvSpPr>
        <p:spPr>
          <a:xfrm>
            <a:off x="1600200" y="6248208"/>
            <a:ext cx="4572000" cy="365125"/>
          </a:xfrm>
        </p:spPr>
        <p:txBody>
          <a:bodyPr rtlCol="0"/>
          <a:lstStyle/>
          <a:p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2400"/>
            </a:lvl1pPr>
          </a:lstStyle>
          <a:p>
            <a:r>
              <a:rPr kumimoji="0" lang="ja-JP" altLang="en-US"/>
              <a:t>アイコンをクリックして図を追加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190909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タイトル プレースホルダー 21"/>
          <p:cNvSpPr>
            <a:spLocks noGrp="1"/>
          </p:cNvSpPr>
          <p:nvPr>
            <p:ph type="title"/>
          </p:nvPr>
        </p:nvSpPr>
        <p:spPr>
          <a:xfrm>
            <a:off x="179513" y="-27384"/>
            <a:ext cx="8784976" cy="82212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ja-JP" altLang="en-US" dirty="0"/>
              <a:t>マスター タイトルの書式設定</a:t>
            </a:r>
            <a:endParaRPr kumimoji="0" 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idx="1"/>
          </p:nvPr>
        </p:nvSpPr>
        <p:spPr>
          <a:xfrm>
            <a:off x="179513" y="1124745"/>
            <a:ext cx="8784976" cy="527562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dirty="0"/>
              <a:t>マスター テキストの書式設定</a:t>
            </a:r>
          </a:p>
          <a:p>
            <a:pPr lvl="1" eaLnBrk="1" latinLnBrk="0" hangingPunct="1"/>
            <a:r>
              <a:rPr kumimoji="0" lang="ja-JP" altLang="en-US" dirty="0"/>
              <a:t>第 </a:t>
            </a:r>
            <a:r>
              <a:rPr kumimoji="0" lang="en-US" altLang="ja-JP" dirty="0"/>
              <a:t>2 </a:t>
            </a:r>
            <a:r>
              <a:rPr kumimoji="0" lang="ja-JP" altLang="en-US" dirty="0"/>
              <a:t>レベル</a:t>
            </a:r>
          </a:p>
          <a:p>
            <a:pPr lvl="2" eaLnBrk="1" latinLnBrk="0" hangingPunct="1"/>
            <a:r>
              <a:rPr kumimoji="0" lang="ja-JP" altLang="en-US" dirty="0"/>
              <a:t>第 </a:t>
            </a:r>
            <a:r>
              <a:rPr kumimoji="0" lang="en-US" altLang="ja-JP" dirty="0"/>
              <a:t>3 </a:t>
            </a:r>
            <a:r>
              <a:rPr kumimoji="0" lang="ja-JP" altLang="en-US" dirty="0"/>
              <a:t>レベル</a:t>
            </a:r>
          </a:p>
          <a:p>
            <a:pPr lvl="3" eaLnBrk="1" latinLnBrk="0" hangingPunct="1"/>
            <a:r>
              <a:rPr kumimoji="0" lang="ja-JP" altLang="en-US" dirty="0"/>
              <a:t>第 </a:t>
            </a:r>
            <a:r>
              <a:rPr kumimoji="0" lang="en-US" altLang="ja-JP" dirty="0"/>
              <a:t>4 </a:t>
            </a:r>
            <a:r>
              <a:rPr kumimoji="0" lang="ja-JP" altLang="en-US" dirty="0"/>
              <a:t>レベル</a:t>
            </a:r>
          </a:p>
          <a:p>
            <a:pPr lvl="4" eaLnBrk="1" latinLnBrk="0" hangingPunct="1"/>
            <a:r>
              <a:rPr kumimoji="0" lang="ja-JP" altLang="en-US" dirty="0"/>
              <a:t>第 </a:t>
            </a:r>
            <a:r>
              <a:rPr kumimoji="0" lang="en-US" altLang="ja-JP" dirty="0"/>
              <a:t>5 </a:t>
            </a:r>
            <a:r>
              <a:rPr kumimoji="0" lang="ja-JP" altLang="en-US" dirty="0"/>
              <a:t>レベル</a:t>
            </a:r>
            <a:endParaRPr kumimoji="0" lang="en-US" dirty="0"/>
          </a:p>
        </p:txBody>
      </p:sp>
      <p:sp>
        <p:nvSpPr>
          <p:cNvPr id="14" name="日付プレースホルダー 13"/>
          <p:cNvSpPr>
            <a:spLocks noGrp="1"/>
          </p:cNvSpPr>
          <p:nvPr>
            <p:ph type="dt" sz="half" idx="2"/>
          </p:nvPr>
        </p:nvSpPr>
        <p:spPr>
          <a:xfrm>
            <a:off x="7524329" y="6448253"/>
            <a:ext cx="144016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050">
                <a:solidFill>
                  <a:schemeClr val="tx2"/>
                </a:solidFill>
              </a:defRPr>
            </a:lvl1pPr>
          </a:lstStyle>
          <a:p>
            <a:fld id="{844F5DE2-B296-4507-AFDA-C68D4D277656}" type="datetimeFigureOut">
              <a:rPr kumimoji="1" lang="ja-JP" altLang="en-US" smtClean="0"/>
              <a:t>2020/12/10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179512" y="6448253"/>
            <a:ext cx="7344816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05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 bwMode="white">
          <a:xfrm>
            <a:off x="0" y="764704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8" name="正方形/長方形 7"/>
          <p:cNvSpPr/>
          <p:nvPr/>
        </p:nvSpPr>
        <p:spPr>
          <a:xfrm>
            <a:off x="0" y="8082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9" name="正方形/長方形 8"/>
          <p:cNvSpPr/>
          <p:nvPr/>
        </p:nvSpPr>
        <p:spPr>
          <a:xfrm>
            <a:off x="590550" y="816198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23" name="スライド番号プレースホルダー 22"/>
          <p:cNvSpPr>
            <a:spLocks noGrp="1"/>
          </p:cNvSpPr>
          <p:nvPr>
            <p:ph type="sldNum" sz="quarter" idx="4"/>
          </p:nvPr>
        </p:nvSpPr>
        <p:spPr>
          <a:xfrm>
            <a:off x="0" y="8082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050" b="1">
                <a:solidFill>
                  <a:srgbClr val="FFFFFF"/>
                </a:solidFill>
              </a:defRPr>
            </a:lvl1pPr>
          </a:lstStyle>
          <a:p>
            <a:fld id="{AF6E9EA3-5B50-4235-9437-1D7408148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0999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latinLnBrk="0" hangingPunct="1">
        <a:spcBef>
          <a:spcPct val="0"/>
        </a:spcBef>
        <a:buNone/>
        <a:defRPr kumimoji="1" sz="30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40030" indent="-240030" algn="l" rtl="0" eaLnBrk="1" latinLnBrk="0" hangingPunct="1">
        <a:spcBef>
          <a:spcPts val="1350"/>
        </a:spcBef>
        <a:spcAft>
          <a:spcPts val="450"/>
        </a:spcAft>
        <a:buClr>
          <a:schemeClr val="accent2"/>
        </a:buClr>
        <a:buSzPct val="60000"/>
        <a:buFont typeface="Wingdings"/>
        <a:buChar char="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indent="-205740" algn="l" rtl="0" eaLnBrk="1" latinLnBrk="0" hangingPunct="1">
        <a:spcBef>
          <a:spcPts val="413"/>
        </a:spcBef>
        <a:spcAft>
          <a:spcPts val="450"/>
        </a:spcAft>
        <a:buClr>
          <a:schemeClr val="accent1"/>
        </a:buClr>
        <a:buSzPct val="70000"/>
        <a:buFont typeface="Wingdings 2"/>
        <a:buChar char="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1450" algn="l" rtl="0" eaLnBrk="1" latinLnBrk="0" hangingPunct="1">
        <a:spcBef>
          <a:spcPts val="375"/>
        </a:spcBef>
        <a:spcAft>
          <a:spcPts val="450"/>
        </a:spcAft>
        <a:buClr>
          <a:schemeClr val="accent2"/>
        </a:buClr>
        <a:buSzPct val="75000"/>
        <a:buFont typeface="Wingdings"/>
        <a:buChar char="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-171450" algn="l" rtl="0" eaLnBrk="1" latinLnBrk="0" hangingPunct="1">
        <a:spcBef>
          <a:spcPts val="300"/>
        </a:spcBef>
        <a:spcAft>
          <a:spcPts val="450"/>
        </a:spcAft>
        <a:buClr>
          <a:schemeClr val="accent3"/>
        </a:buClr>
        <a:buSzPct val="75000"/>
        <a:buFont typeface="Wingdings"/>
        <a:buChar char="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171450" algn="l" rtl="0" eaLnBrk="1" latinLnBrk="0" hangingPunct="1">
        <a:spcBef>
          <a:spcPts val="300"/>
        </a:spcBef>
        <a:spcAft>
          <a:spcPts val="450"/>
        </a:spcAft>
        <a:buClr>
          <a:schemeClr val="accent4"/>
        </a:buClr>
        <a:buSzPct val="65000"/>
        <a:buFont typeface="Wingdings"/>
        <a:buChar char="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577340" indent="-17145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1" sz="135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7145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1" sz="135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988820" indent="-17145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1" sz="135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7145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1" sz="135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13" Type="http://schemas.openxmlformats.org/officeDocument/2006/relationships/image" Target="../media/image140.png"/><Relationship Id="rId18" Type="http://schemas.openxmlformats.org/officeDocument/2006/relationships/image" Target="../media/image19.png"/><Relationship Id="rId3" Type="http://schemas.openxmlformats.org/officeDocument/2006/relationships/image" Target="../media/image40.png"/><Relationship Id="rId7" Type="http://schemas.openxmlformats.org/officeDocument/2006/relationships/image" Target="../media/image80.png"/><Relationship Id="rId12" Type="http://schemas.openxmlformats.org/officeDocument/2006/relationships/image" Target="../media/image131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0.png"/><Relationship Id="rId5" Type="http://schemas.openxmlformats.org/officeDocument/2006/relationships/image" Target="../media/image6.png"/><Relationship Id="rId15" Type="http://schemas.openxmlformats.org/officeDocument/2006/relationships/image" Target="../media/image160.png"/><Relationship Id="rId10" Type="http://schemas.openxmlformats.org/officeDocument/2006/relationships/image" Target="../media/image110.png"/><Relationship Id="rId19" Type="http://schemas.openxmlformats.org/officeDocument/2006/relationships/image" Target="../media/image20.png"/><Relationship Id="rId4" Type="http://schemas.openxmlformats.org/officeDocument/2006/relationships/image" Target="../media/image50.png"/><Relationship Id="rId9" Type="http://schemas.openxmlformats.org/officeDocument/2006/relationships/image" Target="../media/image100.png"/><Relationship Id="rId14" Type="http://schemas.openxmlformats.org/officeDocument/2006/relationships/image" Target="../media/image15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18" Type="http://schemas.openxmlformats.org/officeDocument/2006/relationships/image" Target="../media/image19.png"/><Relationship Id="rId3" Type="http://schemas.openxmlformats.org/officeDocument/2006/relationships/image" Target="../media/image40.png"/><Relationship Id="rId21" Type="http://schemas.openxmlformats.org/officeDocument/2006/relationships/image" Target="../media/image29.png"/><Relationship Id="rId7" Type="http://schemas.openxmlformats.org/officeDocument/2006/relationships/image" Target="../media/image80.png"/><Relationship Id="rId12" Type="http://schemas.openxmlformats.org/officeDocument/2006/relationships/image" Target="../media/image26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25.png"/><Relationship Id="rId24" Type="http://schemas.openxmlformats.org/officeDocument/2006/relationships/image" Target="../media/image32.png"/><Relationship Id="rId5" Type="http://schemas.openxmlformats.org/officeDocument/2006/relationships/image" Target="../media/image6.png"/><Relationship Id="rId15" Type="http://schemas.openxmlformats.org/officeDocument/2006/relationships/image" Target="../media/image160.png"/><Relationship Id="rId23" Type="http://schemas.openxmlformats.org/officeDocument/2006/relationships/image" Target="../media/image31.png"/><Relationship Id="rId10" Type="http://schemas.openxmlformats.org/officeDocument/2006/relationships/image" Target="../media/image24.png"/><Relationship Id="rId19" Type="http://schemas.openxmlformats.org/officeDocument/2006/relationships/image" Target="../media/image20.png"/><Relationship Id="rId4" Type="http://schemas.openxmlformats.org/officeDocument/2006/relationships/image" Target="../media/image50.png"/><Relationship Id="rId9" Type="http://schemas.openxmlformats.org/officeDocument/2006/relationships/image" Target="../media/image23.png"/><Relationship Id="rId14" Type="http://schemas.openxmlformats.org/officeDocument/2006/relationships/image" Target="../media/image150.png"/><Relationship Id="rId22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92F90A-D59B-4D4B-93AB-784E0B323F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中間発表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92066EA-6D95-452C-8D0D-D0E4E76E08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片山・金研究室 </a:t>
            </a:r>
            <a:r>
              <a:rPr kumimoji="1" lang="en-US" altLang="ja-JP" dirty="0"/>
              <a:t>M2 </a:t>
            </a:r>
            <a:r>
              <a:rPr kumimoji="1" lang="ja-JP" altLang="en-US" dirty="0"/>
              <a:t>佐藤</a:t>
            </a:r>
          </a:p>
        </p:txBody>
      </p:sp>
    </p:spTree>
    <p:extLst>
      <p:ext uri="{BB962C8B-B14F-4D97-AF65-F5344CB8AC3E}">
        <p14:creationId xmlns:p14="http://schemas.microsoft.com/office/powerpoint/2010/main" val="1162071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B5080C-4114-4489-B9C1-0956A9097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</a:t>
            </a:r>
            <a:r>
              <a:rPr kumimoji="1" lang="ja-JP" altLang="en-US" dirty="0"/>
              <a:t>者間交叉判定問題の通信複雑性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740F7D8-D5CB-4078-8165-961AC04E5531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kumimoji="1" lang="en-US" altLang="ja-JP" dirty="0"/>
                  <a:t>Alice </a:t>
                </a:r>
                <a:r>
                  <a:rPr kumimoji="1" lang="ja-JP" altLang="en-US" dirty="0"/>
                  <a:t>と </a:t>
                </a:r>
                <a:r>
                  <a:rPr kumimoji="1" lang="en-US" altLang="ja-JP" dirty="0"/>
                  <a:t>Bob</a:t>
                </a:r>
                <a:r>
                  <a:rPr kumimoji="1" lang="ja-JP" altLang="en-US" dirty="0"/>
                  <a:t>の</a:t>
                </a:r>
                <a:r>
                  <a:rPr kumimoji="1" lang="en-US" altLang="ja-JP" dirty="0"/>
                  <a:t>2</a:t>
                </a:r>
                <a:r>
                  <a:rPr kumimoji="1" lang="ja-JP" altLang="en-US" dirty="0"/>
                  <a:t>人のプレイヤーがいてそれぞれが</a:t>
                </a:r>
                <a:br>
                  <a:rPr kumimoji="1" lang="en-US" altLang="ja-JP" dirty="0"/>
                </a:b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ja-JP" altLang="en-US" dirty="0"/>
                  <a:t>ビットのデータ列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kumimoji="1" lang="ja-JP" altLang="en-US" dirty="0"/>
                  <a:t>を持っている</a:t>
                </a:r>
                <a:endParaRPr kumimoji="1" lang="en-US" altLang="ja-JP" dirty="0"/>
              </a:p>
              <a:p>
                <a:endParaRPr kumimoji="1" lang="en-US" altLang="ja-JP" dirty="0"/>
              </a:p>
              <a:p>
                <a:endParaRPr lang="en-US" altLang="ja-JP" dirty="0"/>
              </a:p>
              <a:p>
                <a:endParaRPr kumimoji="1" lang="en-US" altLang="ja-JP" dirty="0"/>
              </a:p>
              <a:p>
                <a:endParaRPr kumimoji="1" lang="en-US" altLang="ja-JP" dirty="0"/>
              </a:p>
              <a:p>
                <a:pPr lvl="1"/>
                <a:r>
                  <a:rPr lang="ja-JP" altLang="en-US" dirty="0"/>
                  <a:t>目的</a:t>
                </a:r>
                <a:r>
                  <a:rPr lang="en-US" altLang="ja-JP" dirty="0"/>
                  <a:t>: </a:t>
                </a:r>
                <a:r>
                  <a:rPr lang="ja-JP" altLang="en-US" dirty="0"/>
                  <a:t>関数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ja-JP" altLang="en-US" dirty="0"/>
                  <a:t>が与えられたとき</a:t>
                </a:r>
                <a:r>
                  <a:rPr lang="en-US" altLang="ja-JP" dirty="0"/>
                  <a:t>,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dirty="0"/>
                  <a:t>を計算すること</a:t>
                </a:r>
                <a:endParaRPr lang="en-US" altLang="ja-JP" dirty="0"/>
              </a:p>
              <a:p>
                <a:pPr lvl="1"/>
                <a:r>
                  <a:rPr lang="ja-JP" altLang="en-US" dirty="0"/>
                  <a:t>問題</a:t>
                </a:r>
                <a:r>
                  <a:rPr lang="en-US" altLang="ja-JP" dirty="0"/>
                  <a:t>: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dirty="0"/>
                  <a:t>の計算に必要な最悪通信ビット数はどのくらいか？</a:t>
                </a:r>
                <a:endParaRPr lang="en-US" altLang="ja-JP" dirty="0"/>
              </a:p>
              <a:p>
                <a:pPr lvl="1"/>
                <a:r>
                  <a:rPr lang="en-US" altLang="ja-JP" dirty="0"/>
                  <a:t>Alice </a:t>
                </a:r>
                <a:r>
                  <a:rPr lang="ja-JP" altLang="en-US" dirty="0"/>
                  <a:t>と </a:t>
                </a:r>
                <a:r>
                  <a:rPr lang="en-US" altLang="ja-JP" dirty="0"/>
                  <a:t>Bob</a:t>
                </a:r>
                <a:r>
                  <a:rPr lang="ja-JP" altLang="en-US" dirty="0"/>
                  <a:t>の計算能力は無限とする</a:t>
                </a:r>
              </a:p>
              <a:p>
                <a:pPr lvl="1"/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740F7D8-D5CB-4078-8165-961AC04E55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39" t="-92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A21E651-0A96-436B-83BC-D65D6F11E990}"/>
              </a:ext>
            </a:extLst>
          </p:cNvPr>
          <p:cNvSpPr txBox="1"/>
          <p:nvPr/>
        </p:nvSpPr>
        <p:spPr>
          <a:xfrm>
            <a:off x="1272988" y="2680447"/>
            <a:ext cx="896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Alice</a:t>
            </a:r>
            <a:endParaRPr kumimoji="1" lang="ja-JP" altLang="en-US" sz="240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5718DBE-4B50-4CDA-88E3-E9F47D02A7C2}"/>
              </a:ext>
            </a:extLst>
          </p:cNvPr>
          <p:cNvSpPr/>
          <p:nvPr/>
        </p:nvSpPr>
        <p:spPr>
          <a:xfrm>
            <a:off x="1272988" y="2680447"/>
            <a:ext cx="896471" cy="376518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3179AEA0-D1B0-4C38-9D58-4327E32BC4D5}"/>
                  </a:ext>
                </a:extLst>
              </p:cNvPr>
              <p:cNvSpPr txBox="1"/>
              <p:nvPr/>
            </p:nvSpPr>
            <p:spPr>
              <a:xfrm>
                <a:off x="833717" y="3142112"/>
                <a:ext cx="17750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=001011001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3179AEA0-D1B0-4C38-9D58-4327E32BC4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717" y="3142112"/>
                <a:ext cx="177501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97266B6-3581-4418-BFBD-A9A9D305113A}"/>
              </a:ext>
            </a:extLst>
          </p:cNvPr>
          <p:cNvSpPr txBox="1"/>
          <p:nvPr/>
        </p:nvSpPr>
        <p:spPr>
          <a:xfrm>
            <a:off x="6284259" y="2680447"/>
            <a:ext cx="896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dirty="0"/>
              <a:t>Bob</a:t>
            </a:r>
            <a:endParaRPr kumimoji="1" lang="ja-JP" altLang="en-US" sz="24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DFAC4876-C0DA-4436-B842-D697F7B606D2}"/>
              </a:ext>
            </a:extLst>
          </p:cNvPr>
          <p:cNvSpPr/>
          <p:nvPr/>
        </p:nvSpPr>
        <p:spPr>
          <a:xfrm>
            <a:off x="6284259" y="2680447"/>
            <a:ext cx="896471" cy="376518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E261C578-9A07-48CD-B1C4-B2FE371D00D2}"/>
                  </a:ext>
                </a:extLst>
              </p:cNvPr>
              <p:cNvSpPr txBox="1"/>
              <p:nvPr/>
            </p:nvSpPr>
            <p:spPr>
              <a:xfrm>
                <a:off x="5844988" y="3142112"/>
                <a:ext cx="17750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=001101010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E261C578-9A07-48CD-B1C4-B2FE371D00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4988" y="3142112"/>
                <a:ext cx="1775012" cy="369332"/>
              </a:xfrm>
              <a:prstGeom prst="rect">
                <a:avLst/>
              </a:prstGeom>
              <a:blipFill>
                <a:blip r:embed="rId4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矢印: 左右 9">
            <a:extLst>
              <a:ext uri="{FF2B5EF4-FFF2-40B4-BE49-F238E27FC236}">
                <a16:creationId xmlns:a16="http://schemas.microsoft.com/office/drawing/2014/main" id="{4C85541E-1FA4-4BBD-9FC1-68FE037D145A}"/>
              </a:ext>
            </a:extLst>
          </p:cNvPr>
          <p:cNvSpPr/>
          <p:nvPr/>
        </p:nvSpPr>
        <p:spPr>
          <a:xfrm>
            <a:off x="3411070" y="2685819"/>
            <a:ext cx="1649506" cy="667853"/>
          </a:xfrm>
          <a:prstGeom prst="leftRightArrow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D773926-60EC-4CC3-ACED-0D85CAAC2A04}"/>
              </a:ext>
            </a:extLst>
          </p:cNvPr>
          <p:cNvSpPr txBox="1"/>
          <p:nvPr/>
        </p:nvSpPr>
        <p:spPr>
          <a:xfrm>
            <a:off x="3958851" y="2868706"/>
            <a:ext cx="707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通信</a:t>
            </a:r>
          </a:p>
        </p:txBody>
      </p:sp>
    </p:spTree>
    <p:extLst>
      <p:ext uri="{BB962C8B-B14F-4D97-AF65-F5344CB8AC3E}">
        <p14:creationId xmlns:p14="http://schemas.microsoft.com/office/powerpoint/2010/main" val="1169318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B5080C-4114-4489-B9C1-0956A9097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交叉判定問題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740F7D8-D5CB-4078-8165-961AC04E5531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kumimoji="1" lang="en-US" altLang="ja-JP" dirty="0"/>
                  <a:t>Alice </a:t>
                </a:r>
                <a:r>
                  <a:rPr kumimoji="1" lang="ja-JP" altLang="en-US" dirty="0"/>
                  <a:t>と </a:t>
                </a:r>
                <a:r>
                  <a:rPr kumimoji="1" lang="en-US" altLang="ja-JP" dirty="0"/>
                  <a:t>Bob</a:t>
                </a:r>
                <a:r>
                  <a:rPr kumimoji="1" lang="ja-JP" altLang="en-US" dirty="0"/>
                  <a:t>の</a:t>
                </a:r>
                <a:r>
                  <a:rPr kumimoji="1" lang="en-US" altLang="ja-JP" dirty="0"/>
                  <a:t>2</a:t>
                </a:r>
                <a:r>
                  <a:rPr kumimoji="1" lang="ja-JP" altLang="en-US" dirty="0"/>
                  <a:t>人のプレイヤーがいてそれぞれが</a:t>
                </a:r>
                <a:br>
                  <a:rPr kumimoji="1" lang="en-US" altLang="ja-JP" dirty="0"/>
                </a:b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ja-JP" altLang="en-US" dirty="0"/>
                  <a:t>ビットのデータ列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kumimoji="1" lang="ja-JP" altLang="en-US" dirty="0"/>
                  <a:t>を持っている</a:t>
                </a:r>
                <a:endParaRPr kumimoji="1" lang="en-US" altLang="ja-JP" dirty="0"/>
              </a:p>
              <a:p>
                <a:endParaRPr kumimoji="1" lang="en-US" altLang="ja-JP" dirty="0"/>
              </a:p>
              <a:p>
                <a:endParaRPr lang="en-US" altLang="ja-JP" dirty="0"/>
              </a:p>
              <a:p>
                <a:endParaRPr kumimoji="1" lang="en-US" altLang="ja-JP" dirty="0"/>
              </a:p>
              <a:p>
                <a:endParaRPr kumimoji="1" lang="en-US" altLang="ja-JP" dirty="0"/>
              </a:p>
              <a:p>
                <a:pPr lvl="1"/>
                <a:r>
                  <a:rPr kumimoji="1" lang="en-US" altLang="ja-JP" dirty="0"/>
                  <a:t>2</a:t>
                </a:r>
                <a:r>
                  <a:rPr kumimoji="1" lang="ja-JP" altLang="en-US" dirty="0"/>
                  <a:t>人が共通のアイテムを持つか？</a:t>
                </a:r>
                <a:br>
                  <a:rPr kumimoji="1" lang="en-US" altLang="ja-JP" dirty="0"/>
                </a:br>
                <a14:m>
                  <m:oMath xmlns:m="http://schemas.openxmlformats.org/officeDocument/2006/math">
                    <m:r>
                      <a:rPr kumimoji="1"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kumimoji="1" lang="ja-JP" altLang="en-US" dirty="0"/>
                  <a:t>となる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kumimoji="1" lang="ja-JP" altLang="en-US" dirty="0"/>
                  <a:t>が存在するか？</a:t>
                </a: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740F7D8-D5CB-4078-8165-961AC04E55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39" t="-92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A21E651-0A96-436B-83BC-D65D6F11E990}"/>
              </a:ext>
            </a:extLst>
          </p:cNvPr>
          <p:cNvSpPr txBox="1"/>
          <p:nvPr/>
        </p:nvSpPr>
        <p:spPr>
          <a:xfrm>
            <a:off x="1272988" y="2151528"/>
            <a:ext cx="896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Alice</a:t>
            </a:r>
            <a:endParaRPr kumimoji="1" lang="ja-JP" altLang="en-US" sz="240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5718DBE-4B50-4CDA-88E3-E9F47D02A7C2}"/>
              </a:ext>
            </a:extLst>
          </p:cNvPr>
          <p:cNvSpPr/>
          <p:nvPr/>
        </p:nvSpPr>
        <p:spPr>
          <a:xfrm>
            <a:off x="1272988" y="2151528"/>
            <a:ext cx="896471" cy="376518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3179AEA0-D1B0-4C38-9D58-4327E32BC4D5}"/>
                  </a:ext>
                </a:extLst>
              </p:cNvPr>
              <p:cNvSpPr txBox="1"/>
              <p:nvPr/>
            </p:nvSpPr>
            <p:spPr>
              <a:xfrm>
                <a:off x="833717" y="2613193"/>
                <a:ext cx="17750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=001011001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3179AEA0-D1B0-4C38-9D58-4327E32BC4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717" y="2613193"/>
                <a:ext cx="177501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97266B6-3581-4418-BFBD-A9A9D305113A}"/>
              </a:ext>
            </a:extLst>
          </p:cNvPr>
          <p:cNvSpPr txBox="1"/>
          <p:nvPr/>
        </p:nvSpPr>
        <p:spPr>
          <a:xfrm>
            <a:off x="6284259" y="2151528"/>
            <a:ext cx="896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dirty="0"/>
              <a:t>Bob</a:t>
            </a:r>
            <a:endParaRPr kumimoji="1" lang="ja-JP" altLang="en-US" sz="24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DFAC4876-C0DA-4436-B842-D697F7B606D2}"/>
              </a:ext>
            </a:extLst>
          </p:cNvPr>
          <p:cNvSpPr/>
          <p:nvPr/>
        </p:nvSpPr>
        <p:spPr>
          <a:xfrm>
            <a:off x="6284259" y="2151528"/>
            <a:ext cx="896471" cy="376518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E261C578-9A07-48CD-B1C4-B2FE371D00D2}"/>
                  </a:ext>
                </a:extLst>
              </p:cNvPr>
              <p:cNvSpPr txBox="1"/>
              <p:nvPr/>
            </p:nvSpPr>
            <p:spPr>
              <a:xfrm>
                <a:off x="5844988" y="2613193"/>
                <a:ext cx="17750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=001101010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E261C578-9A07-48CD-B1C4-B2FE371D00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4988" y="2613193"/>
                <a:ext cx="1775012" cy="369332"/>
              </a:xfrm>
              <a:prstGeom prst="rect">
                <a:avLst/>
              </a:prstGeom>
              <a:blipFill>
                <a:blip r:embed="rId4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矢印: 左右 9">
            <a:extLst>
              <a:ext uri="{FF2B5EF4-FFF2-40B4-BE49-F238E27FC236}">
                <a16:creationId xmlns:a16="http://schemas.microsoft.com/office/drawing/2014/main" id="{4C85541E-1FA4-4BBD-9FC1-68FE037D145A}"/>
              </a:ext>
            </a:extLst>
          </p:cNvPr>
          <p:cNvSpPr/>
          <p:nvPr/>
        </p:nvSpPr>
        <p:spPr>
          <a:xfrm>
            <a:off x="3411070" y="2156900"/>
            <a:ext cx="1649506" cy="667853"/>
          </a:xfrm>
          <a:prstGeom prst="leftRightArrow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D773926-60EC-4CC3-ACED-0D85CAAC2A04}"/>
              </a:ext>
            </a:extLst>
          </p:cNvPr>
          <p:cNvSpPr txBox="1"/>
          <p:nvPr/>
        </p:nvSpPr>
        <p:spPr>
          <a:xfrm>
            <a:off x="3958851" y="2339787"/>
            <a:ext cx="707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通信</a:t>
            </a:r>
          </a:p>
        </p:txBody>
      </p:sp>
      <p:sp>
        <p:nvSpPr>
          <p:cNvPr id="13" name="矢印: 上下 12">
            <a:extLst>
              <a:ext uri="{FF2B5EF4-FFF2-40B4-BE49-F238E27FC236}">
                <a16:creationId xmlns:a16="http://schemas.microsoft.com/office/drawing/2014/main" id="{CC6730F7-62D1-4CD6-905C-A89B79E508AB}"/>
              </a:ext>
            </a:extLst>
          </p:cNvPr>
          <p:cNvSpPr/>
          <p:nvPr/>
        </p:nvSpPr>
        <p:spPr>
          <a:xfrm>
            <a:off x="1546411" y="2989711"/>
            <a:ext cx="349623" cy="582706"/>
          </a:xfrm>
          <a:prstGeom prst="upDownArrow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C66C531D-6E81-4265-A5DF-4C94B935BB6D}"/>
                  </a:ext>
                </a:extLst>
              </p:cNvPr>
              <p:cNvSpPr txBox="1"/>
              <p:nvPr/>
            </p:nvSpPr>
            <p:spPr>
              <a:xfrm>
                <a:off x="918880" y="3668940"/>
                <a:ext cx="160468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1600" dirty="0"/>
                  <a:t>アイテム集合</a:t>
                </a:r>
                <a:endParaRPr kumimoji="1" lang="en-US" altLang="ja-JP" sz="16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{3, 5, 6, 9}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C66C531D-6E81-4265-A5DF-4C94B935BB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880" y="3668940"/>
                <a:ext cx="1604683" cy="584775"/>
              </a:xfrm>
              <a:prstGeom prst="rect">
                <a:avLst/>
              </a:prstGeom>
              <a:blipFill>
                <a:blip r:embed="rId5"/>
                <a:stretch>
                  <a:fillRect t="-3125" b="-31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矢印: 上下 14">
            <a:extLst>
              <a:ext uri="{FF2B5EF4-FFF2-40B4-BE49-F238E27FC236}">
                <a16:creationId xmlns:a16="http://schemas.microsoft.com/office/drawing/2014/main" id="{C60DDBD6-D0DE-4424-86F8-D7D54E43F116}"/>
              </a:ext>
            </a:extLst>
          </p:cNvPr>
          <p:cNvSpPr/>
          <p:nvPr/>
        </p:nvSpPr>
        <p:spPr>
          <a:xfrm>
            <a:off x="6620437" y="2982525"/>
            <a:ext cx="349623" cy="582706"/>
          </a:xfrm>
          <a:prstGeom prst="upDownArrow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A7146EF4-E151-4BCC-9AB7-765C4C3AEF88}"/>
                  </a:ext>
                </a:extLst>
              </p:cNvPr>
              <p:cNvSpPr txBox="1"/>
              <p:nvPr/>
            </p:nvSpPr>
            <p:spPr>
              <a:xfrm>
                <a:off x="5992906" y="3661754"/>
                <a:ext cx="160468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1600" dirty="0"/>
                  <a:t>アイテム集合</a:t>
                </a:r>
                <a:endParaRPr kumimoji="1" lang="en-US" altLang="ja-JP" sz="16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{3, 4, 6, 8}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A7146EF4-E151-4BCC-9AB7-765C4C3AEF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2906" y="3661754"/>
                <a:ext cx="1604683" cy="584775"/>
              </a:xfrm>
              <a:prstGeom prst="rect">
                <a:avLst/>
              </a:prstGeom>
              <a:blipFill>
                <a:blip r:embed="rId6"/>
                <a:stretch>
                  <a:fillRect t="-3125" b="-31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2157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B5080C-4114-4489-B9C1-0956A9097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等価問題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740F7D8-D5CB-4078-8165-961AC04E5531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kumimoji="1" lang="en-US" altLang="ja-JP" dirty="0"/>
                  <a:t>Alice </a:t>
                </a:r>
                <a:r>
                  <a:rPr kumimoji="1" lang="ja-JP" altLang="en-US" dirty="0"/>
                  <a:t>と </a:t>
                </a:r>
                <a:r>
                  <a:rPr kumimoji="1" lang="en-US" altLang="ja-JP" dirty="0"/>
                  <a:t>Bob</a:t>
                </a:r>
                <a:r>
                  <a:rPr kumimoji="1" lang="ja-JP" altLang="en-US" dirty="0"/>
                  <a:t>の</a:t>
                </a:r>
                <a:r>
                  <a:rPr kumimoji="1" lang="en-US" altLang="ja-JP" dirty="0"/>
                  <a:t>2</a:t>
                </a:r>
                <a:r>
                  <a:rPr kumimoji="1" lang="ja-JP" altLang="en-US" dirty="0"/>
                  <a:t>人のプレイヤーがいてそれぞれが</a:t>
                </a:r>
                <a:br>
                  <a:rPr kumimoji="1" lang="en-US" altLang="ja-JP" dirty="0"/>
                </a:b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ja-JP" altLang="en-US" dirty="0"/>
                  <a:t>ビットのデータ列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kumimoji="1" lang="ja-JP" altLang="en-US" dirty="0"/>
                  <a:t>を持っている</a:t>
                </a:r>
                <a:endParaRPr kumimoji="1" lang="en-US" altLang="ja-JP" dirty="0"/>
              </a:p>
              <a:p>
                <a:endParaRPr kumimoji="1" lang="en-US" altLang="ja-JP" dirty="0"/>
              </a:p>
              <a:p>
                <a:endParaRPr lang="en-US" altLang="ja-JP" dirty="0"/>
              </a:p>
              <a:p>
                <a:endParaRPr kumimoji="1" lang="en-US" altLang="ja-JP" dirty="0"/>
              </a:p>
              <a:p>
                <a:endParaRPr kumimoji="1" lang="en-US" altLang="ja-JP" dirty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kumimoji="1" lang="ja-JP" altLang="en-US" dirty="0"/>
                  <a:t>か？</a:t>
                </a:r>
                <a:endParaRPr kumimoji="1" lang="en-US" altLang="ja-JP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740F7D8-D5CB-4078-8165-961AC04E55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39" t="-92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A21E651-0A96-436B-83BC-D65D6F11E990}"/>
              </a:ext>
            </a:extLst>
          </p:cNvPr>
          <p:cNvSpPr txBox="1"/>
          <p:nvPr/>
        </p:nvSpPr>
        <p:spPr>
          <a:xfrm>
            <a:off x="1272988" y="2151528"/>
            <a:ext cx="896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Alice</a:t>
            </a:r>
            <a:endParaRPr kumimoji="1" lang="ja-JP" altLang="en-US" sz="240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5718DBE-4B50-4CDA-88E3-E9F47D02A7C2}"/>
              </a:ext>
            </a:extLst>
          </p:cNvPr>
          <p:cNvSpPr/>
          <p:nvPr/>
        </p:nvSpPr>
        <p:spPr>
          <a:xfrm>
            <a:off x="1272988" y="2151528"/>
            <a:ext cx="896471" cy="376518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3179AEA0-D1B0-4C38-9D58-4327E32BC4D5}"/>
                  </a:ext>
                </a:extLst>
              </p:cNvPr>
              <p:cNvSpPr txBox="1"/>
              <p:nvPr/>
            </p:nvSpPr>
            <p:spPr>
              <a:xfrm>
                <a:off x="833717" y="2613193"/>
                <a:ext cx="17750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=001011001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3179AEA0-D1B0-4C38-9D58-4327E32BC4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717" y="2613193"/>
                <a:ext cx="177501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97266B6-3581-4418-BFBD-A9A9D305113A}"/>
              </a:ext>
            </a:extLst>
          </p:cNvPr>
          <p:cNvSpPr txBox="1"/>
          <p:nvPr/>
        </p:nvSpPr>
        <p:spPr>
          <a:xfrm>
            <a:off x="6284259" y="2151528"/>
            <a:ext cx="896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dirty="0"/>
              <a:t>Bob</a:t>
            </a:r>
            <a:endParaRPr kumimoji="1" lang="ja-JP" altLang="en-US" sz="24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DFAC4876-C0DA-4436-B842-D697F7B606D2}"/>
              </a:ext>
            </a:extLst>
          </p:cNvPr>
          <p:cNvSpPr/>
          <p:nvPr/>
        </p:nvSpPr>
        <p:spPr>
          <a:xfrm>
            <a:off x="6284259" y="2151528"/>
            <a:ext cx="896471" cy="376518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E261C578-9A07-48CD-B1C4-B2FE371D00D2}"/>
                  </a:ext>
                </a:extLst>
              </p:cNvPr>
              <p:cNvSpPr txBox="1"/>
              <p:nvPr/>
            </p:nvSpPr>
            <p:spPr>
              <a:xfrm>
                <a:off x="5844988" y="2613193"/>
                <a:ext cx="17750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=001101010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E261C578-9A07-48CD-B1C4-B2FE371D00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4988" y="2613193"/>
                <a:ext cx="1775012" cy="369332"/>
              </a:xfrm>
              <a:prstGeom prst="rect">
                <a:avLst/>
              </a:prstGeom>
              <a:blipFill>
                <a:blip r:embed="rId4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矢印: 左右 9">
            <a:extLst>
              <a:ext uri="{FF2B5EF4-FFF2-40B4-BE49-F238E27FC236}">
                <a16:creationId xmlns:a16="http://schemas.microsoft.com/office/drawing/2014/main" id="{4C85541E-1FA4-4BBD-9FC1-68FE037D145A}"/>
              </a:ext>
            </a:extLst>
          </p:cNvPr>
          <p:cNvSpPr/>
          <p:nvPr/>
        </p:nvSpPr>
        <p:spPr>
          <a:xfrm>
            <a:off x="3411070" y="2156900"/>
            <a:ext cx="1649506" cy="667853"/>
          </a:xfrm>
          <a:prstGeom prst="leftRightArrow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D773926-60EC-4CC3-ACED-0D85CAAC2A04}"/>
              </a:ext>
            </a:extLst>
          </p:cNvPr>
          <p:cNvSpPr txBox="1"/>
          <p:nvPr/>
        </p:nvSpPr>
        <p:spPr>
          <a:xfrm>
            <a:off x="3958851" y="2339787"/>
            <a:ext cx="707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通信</a:t>
            </a:r>
          </a:p>
        </p:txBody>
      </p:sp>
      <p:sp>
        <p:nvSpPr>
          <p:cNvPr id="13" name="矢印: 上下 12">
            <a:extLst>
              <a:ext uri="{FF2B5EF4-FFF2-40B4-BE49-F238E27FC236}">
                <a16:creationId xmlns:a16="http://schemas.microsoft.com/office/drawing/2014/main" id="{CC6730F7-62D1-4CD6-905C-A89B79E508AB}"/>
              </a:ext>
            </a:extLst>
          </p:cNvPr>
          <p:cNvSpPr/>
          <p:nvPr/>
        </p:nvSpPr>
        <p:spPr>
          <a:xfrm>
            <a:off x="1546411" y="2989711"/>
            <a:ext cx="349623" cy="582706"/>
          </a:xfrm>
          <a:prstGeom prst="upDownArrow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C66C531D-6E81-4265-A5DF-4C94B935BB6D}"/>
                  </a:ext>
                </a:extLst>
              </p:cNvPr>
              <p:cNvSpPr txBox="1"/>
              <p:nvPr/>
            </p:nvSpPr>
            <p:spPr>
              <a:xfrm>
                <a:off x="918880" y="3668940"/>
                <a:ext cx="160468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1600" dirty="0"/>
                  <a:t>アイテム集合</a:t>
                </a:r>
                <a:endParaRPr kumimoji="1" lang="en-US" altLang="ja-JP" sz="16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{3, 5, 6, 9}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C66C531D-6E81-4265-A5DF-4C94B935BB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880" y="3668940"/>
                <a:ext cx="1604683" cy="584775"/>
              </a:xfrm>
              <a:prstGeom prst="rect">
                <a:avLst/>
              </a:prstGeom>
              <a:blipFill>
                <a:blip r:embed="rId5"/>
                <a:stretch>
                  <a:fillRect t="-3125" b="-31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矢印: 上下 14">
            <a:extLst>
              <a:ext uri="{FF2B5EF4-FFF2-40B4-BE49-F238E27FC236}">
                <a16:creationId xmlns:a16="http://schemas.microsoft.com/office/drawing/2014/main" id="{C60DDBD6-D0DE-4424-86F8-D7D54E43F116}"/>
              </a:ext>
            </a:extLst>
          </p:cNvPr>
          <p:cNvSpPr/>
          <p:nvPr/>
        </p:nvSpPr>
        <p:spPr>
          <a:xfrm>
            <a:off x="6620437" y="2982525"/>
            <a:ext cx="349623" cy="582706"/>
          </a:xfrm>
          <a:prstGeom prst="upDownArrow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A7146EF4-E151-4BCC-9AB7-765C4C3AEF88}"/>
                  </a:ext>
                </a:extLst>
              </p:cNvPr>
              <p:cNvSpPr txBox="1"/>
              <p:nvPr/>
            </p:nvSpPr>
            <p:spPr>
              <a:xfrm>
                <a:off x="5992906" y="3661754"/>
                <a:ext cx="160468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1600" dirty="0"/>
                  <a:t>アイテム集合</a:t>
                </a:r>
                <a:endParaRPr kumimoji="1" lang="en-US" altLang="ja-JP" sz="16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{3, 4, 6, 8}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A7146EF4-E151-4BCC-9AB7-765C4C3AEF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2906" y="3661754"/>
                <a:ext cx="1604683" cy="584775"/>
              </a:xfrm>
              <a:prstGeom prst="rect">
                <a:avLst/>
              </a:prstGeom>
              <a:blipFill>
                <a:blip r:embed="rId6"/>
                <a:stretch>
                  <a:fillRect t="-3125" b="-31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4008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4CB6F3-315C-44B8-9C17-A36A0E3D1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問題提起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532FB02-1BBA-4F15-A721-E0040CA1C0E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6413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50F598-75C2-4945-A852-CF420032C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結果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7091E9C-3A4D-4A62-8752-2FD8BF64C98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9274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証明の戦略</a:t>
            </a:r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ja-JP" altLang="en-US" dirty="0"/>
                  <a:t>交差判定のインスタンス</a:t>
                </a:r>
                <a14:m>
                  <m:oMath xmlns:m="http://schemas.openxmlformats.org/officeDocument/2006/math">
                    <m:r>
                      <a:rPr lang="en-US" altLang="ja-JP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ja-JP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ja-JP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dirty="0"/>
                  <a:t>が与えられたとき</a:t>
                </a:r>
                <a:br>
                  <a:rPr lang="en-US" altLang="ja-JP" dirty="0"/>
                </a:br>
                <a:r>
                  <a:rPr lang="ja-JP" altLang="en-US" dirty="0"/>
                  <a:t>それを埋め込んだ特殊なグラフ</a:t>
                </a:r>
                <a14:m>
                  <m:oMath xmlns:m="http://schemas.openxmlformats.org/officeDocument/2006/math">
                    <m:r>
                      <a:rPr lang="en-US" altLang="ja-JP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ja-JP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ja-JP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ja-JP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dirty="0"/>
                  <a:t>を構成</a:t>
                </a:r>
                <a:endParaRPr lang="en-US" altLang="ja-JP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ja-JP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ja-JP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dirty="0"/>
                  <a:t>の直径</a:t>
                </a:r>
                <a14:m>
                  <m:oMath xmlns:m="http://schemas.openxmlformats.org/officeDocument/2006/math">
                    <m:r>
                      <a:rPr lang="en-US" altLang="ja-JP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altLang="ja-JP" dirty="0"/>
                  <a:t>5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⇔</m:t>
                    </m:r>
                    <m:r>
                      <a:rPr lang="en-US" altLang="ja-JP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ja-JP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ja-JP" altLang="en-US" dirty="0"/>
                  <a:t>は</a:t>
                </a:r>
                <a:r>
                  <a:rPr lang="en-US" altLang="ja-JP" dirty="0"/>
                  <a:t>intersect</a:t>
                </a:r>
              </a:p>
              <a:p>
                <a:r>
                  <a:rPr lang="en-US" altLang="ja-JP" dirty="0"/>
                  <a:t>Alice</a:t>
                </a:r>
                <a:r>
                  <a:rPr lang="ja-JP" altLang="en-US" dirty="0"/>
                  <a:t>と</a:t>
                </a:r>
                <a:r>
                  <a:rPr lang="en-US" altLang="ja-JP" dirty="0"/>
                  <a:t>Bob</a:t>
                </a:r>
                <a:r>
                  <a:rPr lang="ja-JP" altLang="en-US" dirty="0"/>
                  <a:t>は</a:t>
                </a:r>
                <a14:m>
                  <m:oMath xmlns:m="http://schemas.openxmlformats.org/officeDocument/2006/math">
                    <m:r>
                      <a:rPr lang="en-US" altLang="ja-JP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ja-JP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ja-JP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ja-JP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dirty="0"/>
                  <a:t>上の直径計算の</a:t>
                </a:r>
                <a:br>
                  <a:rPr lang="en-US" altLang="ja-JP" dirty="0"/>
                </a:br>
                <a:r>
                  <a:rPr lang="ja-JP" altLang="en-US" dirty="0"/>
                  <a:t>分散アルゴリズムを（協調的に</a:t>
                </a:r>
                <a:r>
                  <a:rPr lang="en-US" altLang="ja-JP" dirty="0"/>
                  <a:t>)</a:t>
                </a:r>
                <a:r>
                  <a:rPr lang="ja-JP" altLang="en-US" dirty="0"/>
                  <a:t>シミュレート</a:t>
                </a:r>
                <a:endParaRPr lang="en-US" altLang="ja-JP" dirty="0"/>
              </a:p>
              <a:p>
                <a:pPr lvl="1"/>
                <a:r>
                  <a:rPr lang="ja-JP" altLang="en-US" dirty="0"/>
                  <a:t>直径の計算結果から交叉判定が解ける</a:t>
                </a:r>
                <a:endParaRPr lang="en-US" altLang="ja-JP" dirty="0"/>
              </a:p>
              <a:p>
                <a:r>
                  <a:rPr lang="ja-JP" altLang="en-US" dirty="0"/>
                  <a:t>このシミュレーションは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altLang="ja-JP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ja-JP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dirty="0"/>
                  <a:t>ビットぐらい通信していなければならない</a:t>
                </a:r>
                <a:r>
                  <a:rPr lang="en-US" altLang="ja-JP" dirty="0"/>
                  <a:t>(</a:t>
                </a:r>
                <a:r>
                  <a:rPr lang="ja-JP" altLang="en-US" dirty="0"/>
                  <a:t>← 通信複雑性下界より</a:t>
                </a:r>
                <a:r>
                  <a:rPr lang="en-US" altLang="ja-JP" dirty="0"/>
                  <a:t>)</a:t>
                </a:r>
              </a:p>
              <a:p>
                <a:pPr lvl="1"/>
                <a:r>
                  <a:rPr lang="ja-JP" altLang="en-US" dirty="0"/>
                  <a:t>元のアルゴリズムも同程度通信している</a:t>
                </a:r>
                <a:br>
                  <a:rPr lang="en-US" altLang="ja-JP" dirty="0"/>
                </a:br>
                <a:r>
                  <a:rPr lang="ja-JP" altLang="en-US" dirty="0"/>
                  <a:t>→　十分な量の通信ができるぐらいの時間が必要</a:t>
                </a:r>
                <a:endParaRPr lang="en-US" altLang="ja-JP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150" t="-765" b="-471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日付プレースホルダー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altLang="ja-JP"/>
              <a:t>2015/3/17-18</a:t>
            </a:r>
            <a:endParaRPr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ja-JP" altLang="en-US"/>
              <a:t>「符号理論とその応用セミナー」＠名古屋工業大学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331600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50F598-75C2-4945-A852-CF420032C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グラフの構成</a:t>
            </a:r>
            <a:endParaRPr kumimoji="1" lang="ja-JP" altLang="en-US" dirty="0"/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4E8AE035-9225-4403-A09C-5592D18D7ECB}"/>
              </a:ext>
            </a:extLst>
          </p:cNvPr>
          <p:cNvCxnSpPr/>
          <p:nvPr/>
        </p:nvCxnSpPr>
        <p:spPr>
          <a:xfrm>
            <a:off x="1003720" y="2246099"/>
            <a:ext cx="59531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0D975636-735A-4D2D-A07B-2ABA54BAB8FC}"/>
              </a:ext>
            </a:extLst>
          </p:cNvPr>
          <p:cNvCxnSpPr/>
          <p:nvPr/>
        </p:nvCxnSpPr>
        <p:spPr>
          <a:xfrm>
            <a:off x="1003720" y="3695389"/>
            <a:ext cx="59531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244D0D19-D9F4-4616-9920-CF368E676E6F}"/>
              </a:ext>
            </a:extLst>
          </p:cNvPr>
          <p:cNvCxnSpPr/>
          <p:nvPr/>
        </p:nvCxnSpPr>
        <p:spPr>
          <a:xfrm>
            <a:off x="1599033" y="2246099"/>
            <a:ext cx="26564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FD2875D8-DBF9-42A7-BDE2-82060E53CBA9}"/>
              </a:ext>
            </a:extLst>
          </p:cNvPr>
          <p:cNvCxnSpPr/>
          <p:nvPr/>
        </p:nvCxnSpPr>
        <p:spPr>
          <a:xfrm>
            <a:off x="2465312" y="2246099"/>
            <a:ext cx="2910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48D9A190-2D24-4415-A0C9-37C92240F36D}"/>
              </a:ext>
            </a:extLst>
          </p:cNvPr>
          <p:cNvCxnSpPr/>
          <p:nvPr/>
        </p:nvCxnSpPr>
        <p:spPr>
          <a:xfrm>
            <a:off x="1599033" y="3702211"/>
            <a:ext cx="26564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E1270A3C-A052-4418-823D-2798285F8784}"/>
              </a:ext>
            </a:extLst>
          </p:cNvPr>
          <p:cNvCxnSpPr/>
          <p:nvPr/>
        </p:nvCxnSpPr>
        <p:spPr>
          <a:xfrm flipH="1">
            <a:off x="2465312" y="3702211"/>
            <a:ext cx="2910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楕円 5">
                <a:extLst>
                  <a:ext uri="{FF2B5EF4-FFF2-40B4-BE49-F238E27FC236}">
                    <a16:creationId xmlns:a16="http://schemas.microsoft.com/office/drawing/2014/main" id="{BE619710-1A10-4440-A331-A49C76BD502F}"/>
                  </a:ext>
                </a:extLst>
              </p:cNvPr>
              <p:cNvSpPr/>
              <p:nvPr/>
            </p:nvSpPr>
            <p:spPr>
              <a:xfrm>
                <a:off x="1419013" y="2070791"/>
                <a:ext cx="360040" cy="35061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" name="楕円 5">
                <a:extLst>
                  <a:ext uri="{FF2B5EF4-FFF2-40B4-BE49-F238E27FC236}">
                    <a16:creationId xmlns:a16="http://schemas.microsoft.com/office/drawing/2014/main" id="{BE619710-1A10-4440-A331-A49C76BD50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9013" y="2070791"/>
                <a:ext cx="360040" cy="350617"/>
              </a:xfrm>
              <a:prstGeom prst="ellipse">
                <a:avLst/>
              </a:prstGeom>
              <a:blipFill>
                <a:blip r:embed="rId2"/>
                <a:stretch>
                  <a:fillRect l="-6250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楕円 6">
                <a:extLst>
                  <a:ext uri="{FF2B5EF4-FFF2-40B4-BE49-F238E27FC236}">
                    <a16:creationId xmlns:a16="http://schemas.microsoft.com/office/drawing/2014/main" id="{41537E9E-60ED-43BC-B5CE-32F222A1A180}"/>
                  </a:ext>
                </a:extLst>
              </p:cNvPr>
              <p:cNvSpPr/>
              <p:nvPr/>
            </p:nvSpPr>
            <p:spPr>
              <a:xfrm>
                <a:off x="1419013" y="3526903"/>
                <a:ext cx="360040" cy="35061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7" name="楕円 6">
                <a:extLst>
                  <a:ext uri="{FF2B5EF4-FFF2-40B4-BE49-F238E27FC236}">
                    <a16:creationId xmlns:a16="http://schemas.microsoft.com/office/drawing/2014/main" id="{41537E9E-60ED-43BC-B5CE-32F222A1A1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9013" y="3526903"/>
                <a:ext cx="360040" cy="350617"/>
              </a:xfrm>
              <a:prstGeom prst="ellipse">
                <a:avLst/>
              </a:prstGeom>
              <a:blipFill>
                <a:blip r:embed="rId3"/>
                <a:stretch>
                  <a:fillRect l="-7813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フリーフォーム: 図形 37">
            <a:extLst>
              <a:ext uri="{FF2B5EF4-FFF2-40B4-BE49-F238E27FC236}">
                <a16:creationId xmlns:a16="http://schemas.microsoft.com/office/drawing/2014/main" id="{6F47B23F-B290-4C42-9DE0-16113F76751D}"/>
              </a:ext>
            </a:extLst>
          </p:cNvPr>
          <p:cNvSpPr/>
          <p:nvPr/>
        </p:nvSpPr>
        <p:spPr>
          <a:xfrm>
            <a:off x="1013029" y="1882580"/>
            <a:ext cx="1748118" cy="394455"/>
          </a:xfrm>
          <a:custGeom>
            <a:avLst/>
            <a:gdLst>
              <a:gd name="connsiteX0" fmla="*/ 0 w 1748118"/>
              <a:gd name="connsiteY0" fmla="*/ 394455 h 394455"/>
              <a:gd name="connsiteX1" fmla="*/ 1013012 w 1748118"/>
              <a:gd name="connsiteY1" fmla="*/ 8 h 394455"/>
              <a:gd name="connsiteX2" fmla="*/ 1748118 w 1748118"/>
              <a:gd name="connsiteY2" fmla="*/ 385491 h 394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48118" h="394455">
                <a:moveTo>
                  <a:pt x="0" y="394455"/>
                </a:moveTo>
                <a:cubicBezTo>
                  <a:pt x="360829" y="197978"/>
                  <a:pt x="721659" y="1502"/>
                  <a:pt x="1013012" y="8"/>
                </a:cubicBezTo>
                <a:cubicBezTo>
                  <a:pt x="1304365" y="-1486"/>
                  <a:pt x="1526241" y="192002"/>
                  <a:pt x="1748118" y="385491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楕円 3">
                <a:extLst>
                  <a:ext uri="{FF2B5EF4-FFF2-40B4-BE49-F238E27FC236}">
                    <a16:creationId xmlns:a16="http://schemas.microsoft.com/office/drawing/2014/main" id="{33260BD7-B6C5-4067-9EDF-61E4A95144F6}"/>
                  </a:ext>
                </a:extLst>
              </p:cNvPr>
              <p:cNvSpPr/>
              <p:nvPr/>
            </p:nvSpPr>
            <p:spPr>
              <a:xfrm>
                <a:off x="823700" y="2070792"/>
                <a:ext cx="360040" cy="35061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" name="楕円 3">
                <a:extLst>
                  <a:ext uri="{FF2B5EF4-FFF2-40B4-BE49-F238E27FC236}">
                    <a16:creationId xmlns:a16="http://schemas.microsoft.com/office/drawing/2014/main" id="{33260BD7-B6C5-4067-9EDF-61E4A95144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00" y="2070792"/>
                <a:ext cx="360040" cy="350617"/>
              </a:xfrm>
              <a:prstGeom prst="ellipse">
                <a:avLst/>
              </a:prstGeom>
              <a:blipFill>
                <a:blip r:embed="rId4"/>
                <a:stretch>
                  <a:fillRect l="-6250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楕円 7">
                <a:extLst>
                  <a:ext uri="{FF2B5EF4-FFF2-40B4-BE49-F238E27FC236}">
                    <a16:creationId xmlns:a16="http://schemas.microsoft.com/office/drawing/2014/main" id="{1984F7E4-C74C-433D-BC63-D27A82E23471}"/>
                  </a:ext>
                </a:extLst>
              </p:cNvPr>
              <p:cNvSpPr/>
              <p:nvPr/>
            </p:nvSpPr>
            <p:spPr>
              <a:xfrm>
                <a:off x="2576300" y="2070791"/>
                <a:ext cx="360040" cy="35061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8" name="楕円 7">
                <a:extLst>
                  <a:ext uri="{FF2B5EF4-FFF2-40B4-BE49-F238E27FC236}">
                    <a16:creationId xmlns:a16="http://schemas.microsoft.com/office/drawing/2014/main" id="{1984F7E4-C74C-433D-BC63-D27A82E234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6300" y="2070791"/>
                <a:ext cx="360040" cy="350617"/>
              </a:xfrm>
              <a:prstGeom prst="ellipse">
                <a:avLst/>
              </a:prstGeom>
              <a:blipFill>
                <a:blip r:embed="rId5"/>
                <a:stretch>
                  <a:fillRect l="-10938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フリーフォーム: 図形 38">
            <a:extLst>
              <a:ext uri="{FF2B5EF4-FFF2-40B4-BE49-F238E27FC236}">
                <a16:creationId xmlns:a16="http://schemas.microsoft.com/office/drawing/2014/main" id="{24834878-1697-40B8-AE57-4DCE00C04202}"/>
              </a:ext>
            </a:extLst>
          </p:cNvPr>
          <p:cNvSpPr/>
          <p:nvPr/>
        </p:nvSpPr>
        <p:spPr>
          <a:xfrm rot="10800000">
            <a:off x="1003720" y="3718652"/>
            <a:ext cx="1748118" cy="394455"/>
          </a:xfrm>
          <a:custGeom>
            <a:avLst/>
            <a:gdLst>
              <a:gd name="connsiteX0" fmla="*/ 0 w 1748118"/>
              <a:gd name="connsiteY0" fmla="*/ 394455 h 394455"/>
              <a:gd name="connsiteX1" fmla="*/ 1013012 w 1748118"/>
              <a:gd name="connsiteY1" fmla="*/ 8 h 394455"/>
              <a:gd name="connsiteX2" fmla="*/ 1748118 w 1748118"/>
              <a:gd name="connsiteY2" fmla="*/ 385491 h 394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48118" h="394455">
                <a:moveTo>
                  <a:pt x="0" y="394455"/>
                </a:moveTo>
                <a:cubicBezTo>
                  <a:pt x="360829" y="197978"/>
                  <a:pt x="721659" y="1502"/>
                  <a:pt x="1013012" y="8"/>
                </a:cubicBezTo>
                <a:cubicBezTo>
                  <a:pt x="1304365" y="-1486"/>
                  <a:pt x="1526241" y="192002"/>
                  <a:pt x="1748118" y="385491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楕円 8">
                <a:extLst>
                  <a:ext uri="{FF2B5EF4-FFF2-40B4-BE49-F238E27FC236}">
                    <a16:creationId xmlns:a16="http://schemas.microsoft.com/office/drawing/2014/main" id="{0B63C2EC-F179-49AC-B140-1400DB0A0436}"/>
                  </a:ext>
                </a:extLst>
              </p:cNvPr>
              <p:cNvSpPr/>
              <p:nvPr/>
            </p:nvSpPr>
            <p:spPr>
              <a:xfrm>
                <a:off x="2576300" y="3520081"/>
                <a:ext cx="360040" cy="35061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" name="楕円 8">
                <a:extLst>
                  <a:ext uri="{FF2B5EF4-FFF2-40B4-BE49-F238E27FC236}">
                    <a16:creationId xmlns:a16="http://schemas.microsoft.com/office/drawing/2014/main" id="{0B63C2EC-F179-49AC-B140-1400DB0A04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6300" y="3520081"/>
                <a:ext cx="360040" cy="350617"/>
              </a:xfrm>
              <a:prstGeom prst="ellipse">
                <a:avLst/>
              </a:prstGeom>
              <a:blipFill>
                <a:blip r:embed="rId6"/>
                <a:stretch>
                  <a:fillRect l="-10938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楕円 4">
                <a:extLst>
                  <a:ext uri="{FF2B5EF4-FFF2-40B4-BE49-F238E27FC236}">
                    <a16:creationId xmlns:a16="http://schemas.microsoft.com/office/drawing/2014/main" id="{ADCAE6D8-7E84-4AC1-8D96-E15F7A908165}"/>
                  </a:ext>
                </a:extLst>
              </p:cNvPr>
              <p:cNvSpPr/>
              <p:nvPr/>
            </p:nvSpPr>
            <p:spPr>
              <a:xfrm>
                <a:off x="823700" y="3520083"/>
                <a:ext cx="360040" cy="35061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" name="楕円 4">
                <a:extLst>
                  <a:ext uri="{FF2B5EF4-FFF2-40B4-BE49-F238E27FC236}">
                    <a16:creationId xmlns:a16="http://schemas.microsoft.com/office/drawing/2014/main" id="{ADCAE6D8-7E84-4AC1-8D96-E15F7A9081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00" y="3520083"/>
                <a:ext cx="360040" cy="350617"/>
              </a:xfrm>
              <a:prstGeom prst="ellipse">
                <a:avLst/>
              </a:prstGeom>
              <a:blipFill>
                <a:blip r:embed="rId7"/>
                <a:stretch>
                  <a:fillRect l="-6250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0FEA058D-0EC8-47F7-A8F3-746FC02FBAA7}"/>
              </a:ext>
            </a:extLst>
          </p:cNvPr>
          <p:cNvSpPr txBox="1"/>
          <p:nvPr/>
        </p:nvSpPr>
        <p:spPr>
          <a:xfrm>
            <a:off x="1788362" y="2106116"/>
            <a:ext cx="8157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・・・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E110BD22-6EC2-4C10-95E2-6B188BB961C7}"/>
              </a:ext>
            </a:extLst>
          </p:cNvPr>
          <p:cNvSpPr txBox="1"/>
          <p:nvPr/>
        </p:nvSpPr>
        <p:spPr>
          <a:xfrm>
            <a:off x="1769783" y="3563473"/>
            <a:ext cx="8157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・・・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楕円 47">
                <a:extLst>
                  <a:ext uri="{FF2B5EF4-FFF2-40B4-BE49-F238E27FC236}">
                    <a16:creationId xmlns:a16="http://schemas.microsoft.com/office/drawing/2014/main" id="{5A0BB9BD-D5D6-4CD4-9E74-700C9198CC97}"/>
                  </a:ext>
                </a:extLst>
              </p:cNvPr>
              <p:cNvSpPr/>
              <p:nvPr/>
            </p:nvSpPr>
            <p:spPr>
              <a:xfrm>
                <a:off x="4377135" y="2072433"/>
                <a:ext cx="360040" cy="350617"/>
              </a:xfrm>
              <a:prstGeom prst="ellipse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8" name="楕円 47">
                <a:extLst>
                  <a:ext uri="{FF2B5EF4-FFF2-40B4-BE49-F238E27FC236}">
                    <a16:creationId xmlns:a16="http://schemas.microsoft.com/office/drawing/2014/main" id="{5A0BB9BD-D5D6-4CD4-9E74-700C9198CC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7135" y="2072433"/>
                <a:ext cx="360040" cy="350617"/>
              </a:xfrm>
              <a:prstGeom prst="ellipse">
                <a:avLst/>
              </a:prstGeom>
              <a:blipFill>
                <a:blip r:embed="rId8"/>
                <a:stretch>
                  <a:fillRect l="-4688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楕円 48">
                <a:extLst>
                  <a:ext uri="{FF2B5EF4-FFF2-40B4-BE49-F238E27FC236}">
                    <a16:creationId xmlns:a16="http://schemas.microsoft.com/office/drawing/2014/main" id="{B26E9D54-8747-4143-ADC2-10A3BB77178E}"/>
                  </a:ext>
                </a:extLst>
              </p:cNvPr>
              <p:cNvSpPr/>
              <p:nvPr/>
            </p:nvSpPr>
            <p:spPr>
              <a:xfrm>
                <a:off x="4377135" y="3528545"/>
                <a:ext cx="360040" cy="350617"/>
              </a:xfrm>
              <a:prstGeom prst="ellipse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9" name="楕円 48">
                <a:extLst>
                  <a:ext uri="{FF2B5EF4-FFF2-40B4-BE49-F238E27FC236}">
                    <a16:creationId xmlns:a16="http://schemas.microsoft.com/office/drawing/2014/main" id="{B26E9D54-8747-4143-ADC2-10A3BB7717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7135" y="3528545"/>
                <a:ext cx="360040" cy="350617"/>
              </a:xfrm>
              <a:prstGeom prst="ellipse">
                <a:avLst/>
              </a:prstGeom>
              <a:blipFill>
                <a:blip r:embed="rId9"/>
                <a:stretch>
                  <a:fillRect l="-4688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楕円 50">
                <a:extLst>
                  <a:ext uri="{FF2B5EF4-FFF2-40B4-BE49-F238E27FC236}">
                    <a16:creationId xmlns:a16="http://schemas.microsoft.com/office/drawing/2014/main" id="{3C79B91E-E660-4596-A862-1B7C105FCE9C}"/>
                  </a:ext>
                </a:extLst>
              </p:cNvPr>
              <p:cNvSpPr/>
              <p:nvPr/>
            </p:nvSpPr>
            <p:spPr>
              <a:xfrm>
                <a:off x="3781822" y="2072434"/>
                <a:ext cx="360040" cy="350617"/>
              </a:xfrm>
              <a:prstGeom prst="ellipse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1" name="楕円 50">
                <a:extLst>
                  <a:ext uri="{FF2B5EF4-FFF2-40B4-BE49-F238E27FC236}">
                    <a16:creationId xmlns:a16="http://schemas.microsoft.com/office/drawing/2014/main" id="{3C79B91E-E660-4596-A862-1B7C105FCE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1822" y="2072434"/>
                <a:ext cx="360040" cy="350617"/>
              </a:xfrm>
              <a:prstGeom prst="ellipse">
                <a:avLst/>
              </a:prstGeom>
              <a:blipFill>
                <a:blip r:embed="rId10"/>
                <a:stretch>
                  <a:fillRect l="-3125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楕円 51">
                <a:extLst>
                  <a:ext uri="{FF2B5EF4-FFF2-40B4-BE49-F238E27FC236}">
                    <a16:creationId xmlns:a16="http://schemas.microsoft.com/office/drawing/2014/main" id="{FB7D13EA-C139-48F1-B983-7763D09B1C7C}"/>
                  </a:ext>
                </a:extLst>
              </p:cNvPr>
              <p:cNvSpPr/>
              <p:nvPr/>
            </p:nvSpPr>
            <p:spPr>
              <a:xfrm>
                <a:off x="5534422" y="2072433"/>
                <a:ext cx="360040" cy="350617"/>
              </a:xfrm>
              <a:prstGeom prst="ellipse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2" name="楕円 51">
                <a:extLst>
                  <a:ext uri="{FF2B5EF4-FFF2-40B4-BE49-F238E27FC236}">
                    <a16:creationId xmlns:a16="http://schemas.microsoft.com/office/drawing/2014/main" id="{FB7D13EA-C139-48F1-B983-7763D09B1C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4422" y="2072433"/>
                <a:ext cx="360040" cy="350617"/>
              </a:xfrm>
              <a:prstGeom prst="ellipse">
                <a:avLst/>
              </a:prstGeom>
              <a:blipFill>
                <a:blip r:embed="rId11"/>
                <a:stretch>
                  <a:fillRect l="-6250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楕円 53">
                <a:extLst>
                  <a:ext uri="{FF2B5EF4-FFF2-40B4-BE49-F238E27FC236}">
                    <a16:creationId xmlns:a16="http://schemas.microsoft.com/office/drawing/2014/main" id="{B9E3490C-FB5B-44E1-90C5-9A06C105CFEA}"/>
                  </a:ext>
                </a:extLst>
              </p:cNvPr>
              <p:cNvSpPr/>
              <p:nvPr/>
            </p:nvSpPr>
            <p:spPr>
              <a:xfrm>
                <a:off x="5534422" y="3521723"/>
                <a:ext cx="360040" cy="350617"/>
              </a:xfrm>
              <a:prstGeom prst="ellipse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4" name="楕円 53">
                <a:extLst>
                  <a:ext uri="{FF2B5EF4-FFF2-40B4-BE49-F238E27FC236}">
                    <a16:creationId xmlns:a16="http://schemas.microsoft.com/office/drawing/2014/main" id="{B9E3490C-FB5B-44E1-90C5-9A06C105CF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4422" y="3521723"/>
                <a:ext cx="360040" cy="350617"/>
              </a:xfrm>
              <a:prstGeom prst="ellipse">
                <a:avLst/>
              </a:prstGeom>
              <a:blipFill>
                <a:blip r:embed="rId12"/>
                <a:stretch>
                  <a:fillRect l="-6250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楕円 54">
                <a:extLst>
                  <a:ext uri="{FF2B5EF4-FFF2-40B4-BE49-F238E27FC236}">
                    <a16:creationId xmlns:a16="http://schemas.microsoft.com/office/drawing/2014/main" id="{AFD6A9FE-4515-467D-BF69-5572F291198A}"/>
                  </a:ext>
                </a:extLst>
              </p:cNvPr>
              <p:cNvSpPr/>
              <p:nvPr/>
            </p:nvSpPr>
            <p:spPr>
              <a:xfrm>
                <a:off x="3781822" y="3521725"/>
                <a:ext cx="360040" cy="350617"/>
              </a:xfrm>
              <a:prstGeom prst="ellipse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5" name="楕円 54">
                <a:extLst>
                  <a:ext uri="{FF2B5EF4-FFF2-40B4-BE49-F238E27FC236}">
                    <a16:creationId xmlns:a16="http://schemas.microsoft.com/office/drawing/2014/main" id="{AFD6A9FE-4515-467D-BF69-5572F29119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1822" y="3521725"/>
                <a:ext cx="360040" cy="350617"/>
              </a:xfrm>
              <a:prstGeom prst="ellipse">
                <a:avLst/>
              </a:prstGeom>
              <a:blipFill>
                <a:blip r:embed="rId13"/>
                <a:stretch>
                  <a:fillRect l="-4688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DB44C964-4B45-4B1C-92FA-DE7C99DD21F8}"/>
              </a:ext>
            </a:extLst>
          </p:cNvPr>
          <p:cNvCxnSpPr/>
          <p:nvPr/>
        </p:nvCxnSpPr>
        <p:spPr>
          <a:xfrm>
            <a:off x="6596302" y="2246099"/>
            <a:ext cx="59531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D852EACE-BAAF-482B-AE47-307BC807A35F}"/>
              </a:ext>
            </a:extLst>
          </p:cNvPr>
          <p:cNvCxnSpPr/>
          <p:nvPr/>
        </p:nvCxnSpPr>
        <p:spPr>
          <a:xfrm>
            <a:off x="6596302" y="3695389"/>
            <a:ext cx="59531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A2BA2EF1-4876-4642-A49F-87EB4F9D69E8}"/>
              </a:ext>
            </a:extLst>
          </p:cNvPr>
          <p:cNvCxnSpPr/>
          <p:nvPr/>
        </p:nvCxnSpPr>
        <p:spPr>
          <a:xfrm>
            <a:off x="7191615" y="2246099"/>
            <a:ext cx="26564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2485E244-0BD3-4443-9AC3-EC8E47524B29}"/>
              </a:ext>
            </a:extLst>
          </p:cNvPr>
          <p:cNvCxnSpPr/>
          <p:nvPr/>
        </p:nvCxnSpPr>
        <p:spPr>
          <a:xfrm>
            <a:off x="8057894" y="2246099"/>
            <a:ext cx="2910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B4787A33-4652-4DD7-8014-26FE41616CBF}"/>
              </a:ext>
            </a:extLst>
          </p:cNvPr>
          <p:cNvCxnSpPr/>
          <p:nvPr/>
        </p:nvCxnSpPr>
        <p:spPr>
          <a:xfrm>
            <a:off x="7191615" y="3702211"/>
            <a:ext cx="26564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D7418088-79F4-4938-86DD-8248150522C1}"/>
              </a:ext>
            </a:extLst>
          </p:cNvPr>
          <p:cNvCxnSpPr/>
          <p:nvPr/>
        </p:nvCxnSpPr>
        <p:spPr>
          <a:xfrm flipH="1">
            <a:off x="8057894" y="3702211"/>
            <a:ext cx="2910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楕円 63">
                <a:extLst>
                  <a:ext uri="{FF2B5EF4-FFF2-40B4-BE49-F238E27FC236}">
                    <a16:creationId xmlns:a16="http://schemas.microsoft.com/office/drawing/2014/main" id="{77135F54-20D9-4A5A-9530-F34A42619D92}"/>
                  </a:ext>
                </a:extLst>
              </p:cNvPr>
              <p:cNvSpPr/>
              <p:nvPr/>
            </p:nvSpPr>
            <p:spPr>
              <a:xfrm>
                <a:off x="7011595" y="2070791"/>
                <a:ext cx="360040" cy="35061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4" name="楕円 63">
                <a:extLst>
                  <a:ext uri="{FF2B5EF4-FFF2-40B4-BE49-F238E27FC236}">
                    <a16:creationId xmlns:a16="http://schemas.microsoft.com/office/drawing/2014/main" id="{77135F54-20D9-4A5A-9530-F34A42619D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1595" y="2070791"/>
                <a:ext cx="360040" cy="350617"/>
              </a:xfrm>
              <a:prstGeom prst="ellipse">
                <a:avLst/>
              </a:prstGeom>
              <a:blipFill>
                <a:blip r:embed="rId14"/>
                <a:stretch>
                  <a:fillRect l="-12500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楕円 64">
                <a:extLst>
                  <a:ext uri="{FF2B5EF4-FFF2-40B4-BE49-F238E27FC236}">
                    <a16:creationId xmlns:a16="http://schemas.microsoft.com/office/drawing/2014/main" id="{6422577F-AE02-46D1-9A28-4E45E51E902F}"/>
                  </a:ext>
                </a:extLst>
              </p:cNvPr>
              <p:cNvSpPr/>
              <p:nvPr/>
            </p:nvSpPr>
            <p:spPr>
              <a:xfrm>
                <a:off x="7011595" y="3526903"/>
                <a:ext cx="360040" cy="35061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5" name="楕円 64">
                <a:extLst>
                  <a:ext uri="{FF2B5EF4-FFF2-40B4-BE49-F238E27FC236}">
                    <a16:creationId xmlns:a16="http://schemas.microsoft.com/office/drawing/2014/main" id="{6422577F-AE02-46D1-9A28-4E45E51E90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1595" y="3526903"/>
                <a:ext cx="360040" cy="350617"/>
              </a:xfrm>
              <a:prstGeom prst="ellipse">
                <a:avLst/>
              </a:prstGeom>
              <a:blipFill>
                <a:blip r:embed="rId15"/>
                <a:stretch>
                  <a:fillRect l="-12500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フリーフォーム: 図形 65">
            <a:extLst>
              <a:ext uri="{FF2B5EF4-FFF2-40B4-BE49-F238E27FC236}">
                <a16:creationId xmlns:a16="http://schemas.microsoft.com/office/drawing/2014/main" id="{4B90366B-8FD3-499F-816D-5AB0111C5E78}"/>
              </a:ext>
            </a:extLst>
          </p:cNvPr>
          <p:cNvSpPr/>
          <p:nvPr/>
        </p:nvSpPr>
        <p:spPr>
          <a:xfrm>
            <a:off x="6605611" y="1882580"/>
            <a:ext cx="1748118" cy="394455"/>
          </a:xfrm>
          <a:custGeom>
            <a:avLst/>
            <a:gdLst>
              <a:gd name="connsiteX0" fmla="*/ 0 w 1748118"/>
              <a:gd name="connsiteY0" fmla="*/ 394455 h 394455"/>
              <a:gd name="connsiteX1" fmla="*/ 1013012 w 1748118"/>
              <a:gd name="connsiteY1" fmla="*/ 8 h 394455"/>
              <a:gd name="connsiteX2" fmla="*/ 1748118 w 1748118"/>
              <a:gd name="connsiteY2" fmla="*/ 385491 h 394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48118" h="394455">
                <a:moveTo>
                  <a:pt x="0" y="394455"/>
                </a:moveTo>
                <a:cubicBezTo>
                  <a:pt x="360829" y="197978"/>
                  <a:pt x="721659" y="1502"/>
                  <a:pt x="1013012" y="8"/>
                </a:cubicBezTo>
                <a:cubicBezTo>
                  <a:pt x="1304365" y="-1486"/>
                  <a:pt x="1526241" y="192002"/>
                  <a:pt x="1748118" y="385491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楕円 66">
                <a:extLst>
                  <a:ext uri="{FF2B5EF4-FFF2-40B4-BE49-F238E27FC236}">
                    <a16:creationId xmlns:a16="http://schemas.microsoft.com/office/drawing/2014/main" id="{38AC94A0-AD18-4678-8FE2-7E8A221453A8}"/>
                  </a:ext>
                </a:extLst>
              </p:cNvPr>
              <p:cNvSpPr/>
              <p:nvPr/>
            </p:nvSpPr>
            <p:spPr>
              <a:xfrm>
                <a:off x="6416282" y="2070792"/>
                <a:ext cx="360040" cy="35061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7" name="楕円 66">
                <a:extLst>
                  <a:ext uri="{FF2B5EF4-FFF2-40B4-BE49-F238E27FC236}">
                    <a16:creationId xmlns:a16="http://schemas.microsoft.com/office/drawing/2014/main" id="{38AC94A0-AD18-4678-8FE2-7E8A221453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6282" y="2070792"/>
                <a:ext cx="360040" cy="350617"/>
              </a:xfrm>
              <a:prstGeom prst="ellipse">
                <a:avLst/>
              </a:prstGeom>
              <a:blipFill>
                <a:blip r:embed="rId16"/>
                <a:stretch>
                  <a:fillRect l="-12500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楕円 67">
                <a:extLst>
                  <a:ext uri="{FF2B5EF4-FFF2-40B4-BE49-F238E27FC236}">
                    <a16:creationId xmlns:a16="http://schemas.microsoft.com/office/drawing/2014/main" id="{37063B1E-285A-4B01-8385-697CC1FFDFB5}"/>
                  </a:ext>
                </a:extLst>
              </p:cNvPr>
              <p:cNvSpPr/>
              <p:nvPr/>
            </p:nvSpPr>
            <p:spPr>
              <a:xfrm>
                <a:off x="8168882" y="2070791"/>
                <a:ext cx="360040" cy="35061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8" name="楕円 67">
                <a:extLst>
                  <a:ext uri="{FF2B5EF4-FFF2-40B4-BE49-F238E27FC236}">
                    <a16:creationId xmlns:a16="http://schemas.microsoft.com/office/drawing/2014/main" id="{37063B1E-285A-4B01-8385-697CC1FFDF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8882" y="2070791"/>
                <a:ext cx="360040" cy="350617"/>
              </a:xfrm>
              <a:prstGeom prst="ellipse">
                <a:avLst/>
              </a:prstGeom>
              <a:blipFill>
                <a:blip r:embed="rId17"/>
                <a:stretch>
                  <a:fillRect l="-15625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フリーフォーム: 図形 68">
            <a:extLst>
              <a:ext uri="{FF2B5EF4-FFF2-40B4-BE49-F238E27FC236}">
                <a16:creationId xmlns:a16="http://schemas.microsoft.com/office/drawing/2014/main" id="{5BB3EA14-47C6-4D08-B0A6-9D4658497F6D}"/>
              </a:ext>
            </a:extLst>
          </p:cNvPr>
          <p:cNvSpPr/>
          <p:nvPr/>
        </p:nvSpPr>
        <p:spPr>
          <a:xfrm rot="10800000">
            <a:off x="6596302" y="3718652"/>
            <a:ext cx="1748118" cy="394455"/>
          </a:xfrm>
          <a:custGeom>
            <a:avLst/>
            <a:gdLst>
              <a:gd name="connsiteX0" fmla="*/ 0 w 1748118"/>
              <a:gd name="connsiteY0" fmla="*/ 394455 h 394455"/>
              <a:gd name="connsiteX1" fmla="*/ 1013012 w 1748118"/>
              <a:gd name="connsiteY1" fmla="*/ 8 h 394455"/>
              <a:gd name="connsiteX2" fmla="*/ 1748118 w 1748118"/>
              <a:gd name="connsiteY2" fmla="*/ 385491 h 394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48118" h="394455">
                <a:moveTo>
                  <a:pt x="0" y="394455"/>
                </a:moveTo>
                <a:cubicBezTo>
                  <a:pt x="360829" y="197978"/>
                  <a:pt x="721659" y="1502"/>
                  <a:pt x="1013012" y="8"/>
                </a:cubicBezTo>
                <a:cubicBezTo>
                  <a:pt x="1304365" y="-1486"/>
                  <a:pt x="1526241" y="192002"/>
                  <a:pt x="1748118" y="385491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楕円 69">
                <a:extLst>
                  <a:ext uri="{FF2B5EF4-FFF2-40B4-BE49-F238E27FC236}">
                    <a16:creationId xmlns:a16="http://schemas.microsoft.com/office/drawing/2014/main" id="{A83CC9FA-57CF-4752-BD80-4607E7CB0BD4}"/>
                  </a:ext>
                </a:extLst>
              </p:cNvPr>
              <p:cNvSpPr/>
              <p:nvPr/>
            </p:nvSpPr>
            <p:spPr>
              <a:xfrm>
                <a:off x="8168882" y="3520081"/>
                <a:ext cx="360040" cy="35061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70" name="楕円 69">
                <a:extLst>
                  <a:ext uri="{FF2B5EF4-FFF2-40B4-BE49-F238E27FC236}">
                    <a16:creationId xmlns:a16="http://schemas.microsoft.com/office/drawing/2014/main" id="{A83CC9FA-57CF-4752-BD80-4607E7CB0B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8882" y="3520081"/>
                <a:ext cx="360040" cy="350617"/>
              </a:xfrm>
              <a:prstGeom prst="ellipse">
                <a:avLst/>
              </a:prstGeom>
              <a:blipFill>
                <a:blip r:embed="rId18"/>
                <a:stretch>
                  <a:fillRect l="-15625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楕円 70">
                <a:extLst>
                  <a:ext uri="{FF2B5EF4-FFF2-40B4-BE49-F238E27FC236}">
                    <a16:creationId xmlns:a16="http://schemas.microsoft.com/office/drawing/2014/main" id="{71494422-BCD0-47CA-9584-D07EEBF75669}"/>
                  </a:ext>
                </a:extLst>
              </p:cNvPr>
              <p:cNvSpPr/>
              <p:nvPr/>
            </p:nvSpPr>
            <p:spPr>
              <a:xfrm>
                <a:off x="6416282" y="3520083"/>
                <a:ext cx="360040" cy="35061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71" name="楕円 70">
                <a:extLst>
                  <a:ext uri="{FF2B5EF4-FFF2-40B4-BE49-F238E27FC236}">
                    <a16:creationId xmlns:a16="http://schemas.microsoft.com/office/drawing/2014/main" id="{71494422-BCD0-47CA-9584-D07EEBF756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6282" y="3520083"/>
                <a:ext cx="360040" cy="350617"/>
              </a:xfrm>
              <a:prstGeom prst="ellipse">
                <a:avLst/>
              </a:prstGeom>
              <a:blipFill>
                <a:blip r:embed="rId19"/>
                <a:stretch>
                  <a:fillRect l="-14063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D239626C-D486-4715-A326-DD18B2A05A7D}"/>
              </a:ext>
            </a:extLst>
          </p:cNvPr>
          <p:cNvSpPr txBox="1"/>
          <p:nvPr/>
        </p:nvSpPr>
        <p:spPr>
          <a:xfrm>
            <a:off x="7380944" y="2106116"/>
            <a:ext cx="8157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・・・</a:t>
            </a: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AC45DEBB-64CC-4E6C-BB6E-D0E092656C08}"/>
              </a:ext>
            </a:extLst>
          </p:cNvPr>
          <p:cNvSpPr txBox="1"/>
          <p:nvPr/>
        </p:nvSpPr>
        <p:spPr>
          <a:xfrm>
            <a:off x="7362365" y="3563473"/>
            <a:ext cx="8157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・・・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楕円 73">
                <a:extLst>
                  <a:ext uri="{FF2B5EF4-FFF2-40B4-BE49-F238E27FC236}">
                    <a16:creationId xmlns:a16="http://schemas.microsoft.com/office/drawing/2014/main" id="{55ED3C0D-CF33-4EA7-9CA5-5CDCCDE76E2C}"/>
                  </a:ext>
                </a:extLst>
              </p:cNvPr>
              <p:cNvSpPr/>
              <p:nvPr/>
            </p:nvSpPr>
            <p:spPr>
              <a:xfrm>
                <a:off x="4377135" y="5008693"/>
                <a:ext cx="360040" cy="350617"/>
              </a:xfrm>
              <a:prstGeom prst="ellipse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74" name="楕円 73">
                <a:extLst>
                  <a:ext uri="{FF2B5EF4-FFF2-40B4-BE49-F238E27FC236}">
                    <a16:creationId xmlns:a16="http://schemas.microsoft.com/office/drawing/2014/main" id="{55ED3C0D-CF33-4EA7-9CA5-5CDCCDE76E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7135" y="5008693"/>
                <a:ext cx="360040" cy="350617"/>
              </a:xfrm>
              <a:prstGeom prst="ellipse">
                <a:avLst/>
              </a:prstGeom>
              <a:blipFill>
                <a:blip r:embed="rId20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2D2A8B58-0F73-4101-A931-66E61E711F06}"/>
              </a:ext>
            </a:extLst>
          </p:cNvPr>
          <p:cNvSpPr/>
          <p:nvPr/>
        </p:nvSpPr>
        <p:spPr>
          <a:xfrm>
            <a:off x="591671" y="1730188"/>
            <a:ext cx="2503892" cy="2483224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4189EA59-4A8C-4559-83B4-8E163A8E8C80}"/>
              </a:ext>
            </a:extLst>
          </p:cNvPr>
          <p:cNvSpPr/>
          <p:nvPr/>
        </p:nvSpPr>
        <p:spPr>
          <a:xfrm>
            <a:off x="3568124" y="1730188"/>
            <a:ext cx="2503892" cy="2483224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53240ABB-203B-44E9-9BF2-1288A8D0E36A}"/>
              </a:ext>
            </a:extLst>
          </p:cNvPr>
          <p:cNvSpPr/>
          <p:nvPr/>
        </p:nvSpPr>
        <p:spPr>
          <a:xfrm>
            <a:off x="6212630" y="1730188"/>
            <a:ext cx="2503892" cy="2483224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0" name="直線コネクタ 79">
            <a:extLst>
              <a:ext uri="{FF2B5EF4-FFF2-40B4-BE49-F238E27FC236}">
                <a16:creationId xmlns:a16="http://schemas.microsoft.com/office/drawing/2014/main" id="{8B94A9E7-9803-4422-ACD0-0721DB427C83}"/>
              </a:ext>
            </a:extLst>
          </p:cNvPr>
          <p:cNvCxnSpPr/>
          <p:nvPr/>
        </p:nvCxnSpPr>
        <p:spPr>
          <a:xfrm>
            <a:off x="3361765" y="1272988"/>
            <a:ext cx="0" cy="49036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088F9FDE-EF1B-48BA-B87A-5F71A05C3E85}"/>
              </a:ext>
            </a:extLst>
          </p:cNvPr>
          <p:cNvSpPr txBox="1"/>
          <p:nvPr/>
        </p:nvSpPr>
        <p:spPr>
          <a:xfrm>
            <a:off x="1260370" y="4823377"/>
            <a:ext cx="1018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Alice</a:t>
            </a:r>
            <a:r>
              <a:rPr kumimoji="1" lang="ja-JP" altLang="en-US" dirty="0"/>
              <a:t>側</a:t>
            </a:r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EC91C7AD-730B-46F9-A2DE-CFA4AB16920D}"/>
              </a:ext>
            </a:extLst>
          </p:cNvPr>
          <p:cNvSpPr txBox="1"/>
          <p:nvPr/>
        </p:nvSpPr>
        <p:spPr>
          <a:xfrm>
            <a:off x="5791104" y="4824027"/>
            <a:ext cx="1018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Bob</a:t>
            </a:r>
            <a:r>
              <a:rPr kumimoji="1" lang="ja-JP" altLang="en-US" dirty="0"/>
              <a:t>側</a:t>
            </a:r>
          </a:p>
        </p:txBody>
      </p:sp>
    </p:spTree>
    <p:extLst>
      <p:ext uri="{BB962C8B-B14F-4D97-AF65-F5344CB8AC3E}">
        <p14:creationId xmlns:p14="http://schemas.microsoft.com/office/powerpoint/2010/main" val="25305269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0" name="直線コネクタ 79">
            <a:extLst>
              <a:ext uri="{FF2B5EF4-FFF2-40B4-BE49-F238E27FC236}">
                <a16:creationId xmlns:a16="http://schemas.microsoft.com/office/drawing/2014/main" id="{8B94A9E7-9803-4422-ACD0-0721DB427C83}"/>
              </a:ext>
            </a:extLst>
          </p:cNvPr>
          <p:cNvCxnSpPr/>
          <p:nvPr/>
        </p:nvCxnSpPr>
        <p:spPr>
          <a:xfrm>
            <a:off x="3361765" y="1272988"/>
            <a:ext cx="0" cy="4903694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>
            <a:extLst>
              <a:ext uri="{FF2B5EF4-FFF2-40B4-BE49-F238E27FC236}">
                <a16:creationId xmlns:a16="http://schemas.microsoft.com/office/drawing/2014/main" id="{E150F598-75C2-4945-A852-CF420032C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結果</a:t>
            </a:r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4E8AE035-9225-4403-A09C-5592D18D7ECB}"/>
              </a:ext>
            </a:extLst>
          </p:cNvPr>
          <p:cNvCxnSpPr/>
          <p:nvPr/>
        </p:nvCxnSpPr>
        <p:spPr>
          <a:xfrm>
            <a:off x="1003720" y="2246099"/>
            <a:ext cx="59531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0D975636-735A-4D2D-A07B-2ABA54BAB8FC}"/>
              </a:ext>
            </a:extLst>
          </p:cNvPr>
          <p:cNvCxnSpPr/>
          <p:nvPr/>
        </p:nvCxnSpPr>
        <p:spPr>
          <a:xfrm>
            <a:off x="1003720" y="3695389"/>
            <a:ext cx="59531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244D0D19-D9F4-4616-9920-CF368E676E6F}"/>
              </a:ext>
            </a:extLst>
          </p:cNvPr>
          <p:cNvCxnSpPr/>
          <p:nvPr/>
        </p:nvCxnSpPr>
        <p:spPr>
          <a:xfrm>
            <a:off x="1599033" y="2246099"/>
            <a:ext cx="26564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FD2875D8-DBF9-42A7-BDE2-82060E53CBA9}"/>
              </a:ext>
            </a:extLst>
          </p:cNvPr>
          <p:cNvCxnSpPr/>
          <p:nvPr/>
        </p:nvCxnSpPr>
        <p:spPr>
          <a:xfrm>
            <a:off x="2465312" y="2246099"/>
            <a:ext cx="2910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48D9A190-2D24-4415-A0C9-37C92240F36D}"/>
              </a:ext>
            </a:extLst>
          </p:cNvPr>
          <p:cNvCxnSpPr/>
          <p:nvPr/>
        </p:nvCxnSpPr>
        <p:spPr>
          <a:xfrm>
            <a:off x="1599033" y="3702211"/>
            <a:ext cx="26564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E1270A3C-A052-4418-823D-2798285F8784}"/>
              </a:ext>
            </a:extLst>
          </p:cNvPr>
          <p:cNvCxnSpPr/>
          <p:nvPr/>
        </p:nvCxnSpPr>
        <p:spPr>
          <a:xfrm flipH="1">
            <a:off x="2465312" y="3702211"/>
            <a:ext cx="2910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楕円 5">
                <a:extLst>
                  <a:ext uri="{FF2B5EF4-FFF2-40B4-BE49-F238E27FC236}">
                    <a16:creationId xmlns:a16="http://schemas.microsoft.com/office/drawing/2014/main" id="{BE619710-1A10-4440-A331-A49C76BD502F}"/>
                  </a:ext>
                </a:extLst>
              </p:cNvPr>
              <p:cNvSpPr/>
              <p:nvPr/>
            </p:nvSpPr>
            <p:spPr>
              <a:xfrm>
                <a:off x="1419013" y="2070791"/>
                <a:ext cx="360040" cy="35061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" name="楕円 5">
                <a:extLst>
                  <a:ext uri="{FF2B5EF4-FFF2-40B4-BE49-F238E27FC236}">
                    <a16:creationId xmlns:a16="http://schemas.microsoft.com/office/drawing/2014/main" id="{BE619710-1A10-4440-A331-A49C76BD50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9013" y="2070791"/>
                <a:ext cx="360040" cy="350617"/>
              </a:xfrm>
              <a:prstGeom prst="ellipse">
                <a:avLst/>
              </a:prstGeom>
              <a:blipFill>
                <a:blip r:embed="rId2"/>
                <a:stretch>
                  <a:fillRect l="-6250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楕円 6">
                <a:extLst>
                  <a:ext uri="{FF2B5EF4-FFF2-40B4-BE49-F238E27FC236}">
                    <a16:creationId xmlns:a16="http://schemas.microsoft.com/office/drawing/2014/main" id="{41537E9E-60ED-43BC-B5CE-32F222A1A180}"/>
                  </a:ext>
                </a:extLst>
              </p:cNvPr>
              <p:cNvSpPr/>
              <p:nvPr/>
            </p:nvSpPr>
            <p:spPr>
              <a:xfrm>
                <a:off x="1419013" y="3526903"/>
                <a:ext cx="360040" cy="35061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7" name="楕円 6">
                <a:extLst>
                  <a:ext uri="{FF2B5EF4-FFF2-40B4-BE49-F238E27FC236}">
                    <a16:creationId xmlns:a16="http://schemas.microsoft.com/office/drawing/2014/main" id="{41537E9E-60ED-43BC-B5CE-32F222A1A1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9013" y="3526903"/>
                <a:ext cx="360040" cy="350617"/>
              </a:xfrm>
              <a:prstGeom prst="ellipse">
                <a:avLst/>
              </a:prstGeom>
              <a:blipFill>
                <a:blip r:embed="rId3"/>
                <a:stretch>
                  <a:fillRect l="-7813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フリーフォーム: 図形 37">
            <a:extLst>
              <a:ext uri="{FF2B5EF4-FFF2-40B4-BE49-F238E27FC236}">
                <a16:creationId xmlns:a16="http://schemas.microsoft.com/office/drawing/2014/main" id="{6F47B23F-B290-4C42-9DE0-16113F76751D}"/>
              </a:ext>
            </a:extLst>
          </p:cNvPr>
          <p:cNvSpPr/>
          <p:nvPr/>
        </p:nvSpPr>
        <p:spPr>
          <a:xfrm>
            <a:off x="1013029" y="1882580"/>
            <a:ext cx="1748118" cy="394455"/>
          </a:xfrm>
          <a:custGeom>
            <a:avLst/>
            <a:gdLst>
              <a:gd name="connsiteX0" fmla="*/ 0 w 1748118"/>
              <a:gd name="connsiteY0" fmla="*/ 394455 h 394455"/>
              <a:gd name="connsiteX1" fmla="*/ 1013012 w 1748118"/>
              <a:gd name="connsiteY1" fmla="*/ 8 h 394455"/>
              <a:gd name="connsiteX2" fmla="*/ 1748118 w 1748118"/>
              <a:gd name="connsiteY2" fmla="*/ 385491 h 394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48118" h="394455">
                <a:moveTo>
                  <a:pt x="0" y="394455"/>
                </a:moveTo>
                <a:cubicBezTo>
                  <a:pt x="360829" y="197978"/>
                  <a:pt x="721659" y="1502"/>
                  <a:pt x="1013012" y="8"/>
                </a:cubicBezTo>
                <a:cubicBezTo>
                  <a:pt x="1304365" y="-1486"/>
                  <a:pt x="1526241" y="192002"/>
                  <a:pt x="1748118" y="385491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楕円 3">
                <a:extLst>
                  <a:ext uri="{FF2B5EF4-FFF2-40B4-BE49-F238E27FC236}">
                    <a16:creationId xmlns:a16="http://schemas.microsoft.com/office/drawing/2014/main" id="{33260BD7-B6C5-4067-9EDF-61E4A95144F6}"/>
                  </a:ext>
                </a:extLst>
              </p:cNvPr>
              <p:cNvSpPr/>
              <p:nvPr/>
            </p:nvSpPr>
            <p:spPr>
              <a:xfrm>
                <a:off x="823700" y="2070792"/>
                <a:ext cx="360040" cy="35061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" name="楕円 3">
                <a:extLst>
                  <a:ext uri="{FF2B5EF4-FFF2-40B4-BE49-F238E27FC236}">
                    <a16:creationId xmlns:a16="http://schemas.microsoft.com/office/drawing/2014/main" id="{33260BD7-B6C5-4067-9EDF-61E4A95144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00" y="2070792"/>
                <a:ext cx="360040" cy="350617"/>
              </a:xfrm>
              <a:prstGeom prst="ellipse">
                <a:avLst/>
              </a:prstGeom>
              <a:blipFill>
                <a:blip r:embed="rId4"/>
                <a:stretch>
                  <a:fillRect l="-6250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楕円 7">
                <a:extLst>
                  <a:ext uri="{FF2B5EF4-FFF2-40B4-BE49-F238E27FC236}">
                    <a16:creationId xmlns:a16="http://schemas.microsoft.com/office/drawing/2014/main" id="{1984F7E4-C74C-433D-BC63-D27A82E23471}"/>
                  </a:ext>
                </a:extLst>
              </p:cNvPr>
              <p:cNvSpPr/>
              <p:nvPr/>
            </p:nvSpPr>
            <p:spPr>
              <a:xfrm>
                <a:off x="2576300" y="2070791"/>
                <a:ext cx="360040" cy="35061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8" name="楕円 7">
                <a:extLst>
                  <a:ext uri="{FF2B5EF4-FFF2-40B4-BE49-F238E27FC236}">
                    <a16:creationId xmlns:a16="http://schemas.microsoft.com/office/drawing/2014/main" id="{1984F7E4-C74C-433D-BC63-D27A82E234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6300" y="2070791"/>
                <a:ext cx="360040" cy="350617"/>
              </a:xfrm>
              <a:prstGeom prst="ellipse">
                <a:avLst/>
              </a:prstGeom>
              <a:blipFill>
                <a:blip r:embed="rId5"/>
                <a:stretch>
                  <a:fillRect l="-10938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フリーフォーム: 図形 38">
            <a:extLst>
              <a:ext uri="{FF2B5EF4-FFF2-40B4-BE49-F238E27FC236}">
                <a16:creationId xmlns:a16="http://schemas.microsoft.com/office/drawing/2014/main" id="{24834878-1697-40B8-AE57-4DCE00C04202}"/>
              </a:ext>
            </a:extLst>
          </p:cNvPr>
          <p:cNvSpPr/>
          <p:nvPr/>
        </p:nvSpPr>
        <p:spPr>
          <a:xfrm rot="10800000">
            <a:off x="1003720" y="3718652"/>
            <a:ext cx="1748118" cy="394455"/>
          </a:xfrm>
          <a:custGeom>
            <a:avLst/>
            <a:gdLst>
              <a:gd name="connsiteX0" fmla="*/ 0 w 1748118"/>
              <a:gd name="connsiteY0" fmla="*/ 394455 h 394455"/>
              <a:gd name="connsiteX1" fmla="*/ 1013012 w 1748118"/>
              <a:gd name="connsiteY1" fmla="*/ 8 h 394455"/>
              <a:gd name="connsiteX2" fmla="*/ 1748118 w 1748118"/>
              <a:gd name="connsiteY2" fmla="*/ 385491 h 394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48118" h="394455">
                <a:moveTo>
                  <a:pt x="0" y="394455"/>
                </a:moveTo>
                <a:cubicBezTo>
                  <a:pt x="360829" y="197978"/>
                  <a:pt x="721659" y="1502"/>
                  <a:pt x="1013012" y="8"/>
                </a:cubicBezTo>
                <a:cubicBezTo>
                  <a:pt x="1304365" y="-1486"/>
                  <a:pt x="1526241" y="192002"/>
                  <a:pt x="1748118" y="385491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楕円 8">
                <a:extLst>
                  <a:ext uri="{FF2B5EF4-FFF2-40B4-BE49-F238E27FC236}">
                    <a16:creationId xmlns:a16="http://schemas.microsoft.com/office/drawing/2014/main" id="{0B63C2EC-F179-49AC-B140-1400DB0A0436}"/>
                  </a:ext>
                </a:extLst>
              </p:cNvPr>
              <p:cNvSpPr/>
              <p:nvPr/>
            </p:nvSpPr>
            <p:spPr>
              <a:xfrm>
                <a:off x="2576300" y="3520081"/>
                <a:ext cx="360040" cy="35061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" name="楕円 8">
                <a:extLst>
                  <a:ext uri="{FF2B5EF4-FFF2-40B4-BE49-F238E27FC236}">
                    <a16:creationId xmlns:a16="http://schemas.microsoft.com/office/drawing/2014/main" id="{0B63C2EC-F179-49AC-B140-1400DB0A04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6300" y="3520081"/>
                <a:ext cx="360040" cy="350617"/>
              </a:xfrm>
              <a:prstGeom prst="ellipse">
                <a:avLst/>
              </a:prstGeom>
              <a:blipFill>
                <a:blip r:embed="rId6"/>
                <a:stretch>
                  <a:fillRect l="-10938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楕円 4">
                <a:extLst>
                  <a:ext uri="{FF2B5EF4-FFF2-40B4-BE49-F238E27FC236}">
                    <a16:creationId xmlns:a16="http://schemas.microsoft.com/office/drawing/2014/main" id="{ADCAE6D8-7E84-4AC1-8D96-E15F7A908165}"/>
                  </a:ext>
                </a:extLst>
              </p:cNvPr>
              <p:cNvSpPr/>
              <p:nvPr/>
            </p:nvSpPr>
            <p:spPr>
              <a:xfrm>
                <a:off x="823700" y="3520083"/>
                <a:ext cx="360040" cy="35061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" name="楕円 4">
                <a:extLst>
                  <a:ext uri="{FF2B5EF4-FFF2-40B4-BE49-F238E27FC236}">
                    <a16:creationId xmlns:a16="http://schemas.microsoft.com/office/drawing/2014/main" id="{ADCAE6D8-7E84-4AC1-8D96-E15F7A9081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00" y="3520083"/>
                <a:ext cx="360040" cy="350617"/>
              </a:xfrm>
              <a:prstGeom prst="ellipse">
                <a:avLst/>
              </a:prstGeom>
              <a:blipFill>
                <a:blip r:embed="rId7"/>
                <a:stretch>
                  <a:fillRect l="-6250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0FEA058D-0EC8-47F7-A8F3-746FC02FBAA7}"/>
              </a:ext>
            </a:extLst>
          </p:cNvPr>
          <p:cNvSpPr txBox="1"/>
          <p:nvPr/>
        </p:nvSpPr>
        <p:spPr>
          <a:xfrm>
            <a:off x="1788362" y="2106116"/>
            <a:ext cx="8157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・・・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E110BD22-6EC2-4C10-95E2-6B188BB961C7}"/>
              </a:ext>
            </a:extLst>
          </p:cNvPr>
          <p:cNvSpPr txBox="1"/>
          <p:nvPr/>
        </p:nvSpPr>
        <p:spPr>
          <a:xfrm>
            <a:off x="1769783" y="3563473"/>
            <a:ext cx="8157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・・・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楕円 47">
                <a:extLst>
                  <a:ext uri="{FF2B5EF4-FFF2-40B4-BE49-F238E27FC236}">
                    <a16:creationId xmlns:a16="http://schemas.microsoft.com/office/drawing/2014/main" id="{5A0BB9BD-D5D6-4CD4-9E74-700C9198CC97}"/>
                  </a:ext>
                </a:extLst>
              </p:cNvPr>
              <p:cNvSpPr/>
              <p:nvPr/>
            </p:nvSpPr>
            <p:spPr>
              <a:xfrm>
                <a:off x="4377135" y="2072433"/>
                <a:ext cx="360040" cy="35061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ja-JP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ja-JP" i="1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kumimoji="1" lang="ja-JP" alt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8" name="楕円 47">
                <a:extLst>
                  <a:ext uri="{FF2B5EF4-FFF2-40B4-BE49-F238E27FC236}">
                    <a16:creationId xmlns:a16="http://schemas.microsoft.com/office/drawing/2014/main" id="{5A0BB9BD-D5D6-4CD4-9E74-700C9198CC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7135" y="2072433"/>
                <a:ext cx="360040" cy="350617"/>
              </a:xfrm>
              <a:prstGeom prst="ellipse">
                <a:avLst/>
              </a:prstGeom>
              <a:blipFill>
                <a:blip r:embed="rId8"/>
                <a:stretch>
                  <a:fillRect l="-4688"/>
                </a:stretch>
              </a:blipFill>
              <a:ln w="28575"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楕円 48">
                <a:extLst>
                  <a:ext uri="{FF2B5EF4-FFF2-40B4-BE49-F238E27FC236}">
                    <a16:creationId xmlns:a16="http://schemas.microsoft.com/office/drawing/2014/main" id="{B26E9D54-8747-4143-ADC2-10A3BB77178E}"/>
                  </a:ext>
                </a:extLst>
              </p:cNvPr>
              <p:cNvSpPr/>
              <p:nvPr/>
            </p:nvSpPr>
            <p:spPr>
              <a:xfrm>
                <a:off x="4377135" y="3528545"/>
                <a:ext cx="360040" cy="35061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ja-JP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ja-JP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1" lang="ja-JP" alt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9" name="楕円 48">
                <a:extLst>
                  <a:ext uri="{FF2B5EF4-FFF2-40B4-BE49-F238E27FC236}">
                    <a16:creationId xmlns:a16="http://schemas.microsoft.com/office/drawing/2014/main" id="{B26E9D54-8747-4143-ADC2-10A3BB7717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7135" y="3528545"/>
                <a:ext cx="360040" cy="350617"/>
              </a:xfrm>
              <a:prstGeom prst="ellipse">
                <a:avLst/>
              </a:prstGeom>
              <a:blipFill>
                <a:blip r:embed="rId9"/>
                <a:stretch>
                  <a:fillRect l="-4688"/>
                </a:stretch>
              </a:blipFill>
              <a:ln w="28575"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楕円 50">
                <a:extLst>
                  <a:ext uri="{FF2B5EF4-FFF2-40B4-BE49-F238E27FC236}">
                    <a16:creationId xmlns:a16="http://schemas.microsoft.com/office/drawing/2014/main" id="{3C79B91E-E660-4596-A862-1B7C105FCE9C}"/>
                  </a:ext>
                </a:extLst>
              </p:cNvPr>
              <p:cNvSpPr/>
              <p:nvPr/>
            </p:nvSpPr>
            <p:spPr>
              <a:xfrm>
                <a:off x="3781822" y="2072434"/>
                <a:ext cx="360040" cy="35061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ja-JP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kumimoji="1" lang="ja-JP" alt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1" name="楕円 50">
                <a:extLst>
                  <a:ext uri="{FF2B5EF4-FFF2-40B4-BE49-F238E27FC236}">
                    <a16:creationId xmlns:a16="http://schemas.microsoft.com/office/drawing/2014/main" id="{3C79B91E-E660-4596-A862-1B7C105FCE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1822" y="2072434"/>
                <a:ext cx="360040" cy="350617"/>
              </a:xfrm>
              <a:prstGeom prst="ellipse">
                <a:avLst/>
              </a:prstGeom>
              <a:blipFill>
                <a:blip r:embed="rId10"/>
                <a:stretch>
                  <a:fillRect l="-3125"/>
                </a:stretch>
              </a:blipFill>
              <a:ln w="28575"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楕円 51">
                <a:extLst>
                  <a:ext uri="{FF2B5EF4-FFF2-40B4-BE49-F238E27FC236}">
                    <a16:creationId xmlns:a16="http://schemas.microsoft.com/office/drawing/2014/main" id="{FB7D13EA-C139-48F1-B983-7763D09B1C7C}"/>
                  </a:ext>
                </a:extLst>
              </p:cNvPr>
              <p:cNvSpPr/>
              <p:nvPr/>
            </p:nvSpPr>
            <p:spPr>
              <a:xfrm>
                <a:off x="5534422" y="2072433"/>
                <a:ext cx="360040" cy="35061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ja-JP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US" altLang="ja-JP" i="1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kumimoji="1" lang="ja-JP" alt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2" name="楕円 51">
                <a:extLst>
                  <a:ext uri="{FF2B5EF4-FFF2-40B4-BE49-F238E27FC236}">
                    <a16:creationId xmlns:a16="http://schemas.microsoft.com/office/drawing/2014/main" id="{FB7D13EA-C139-48F1-B983-7763D09B1C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4422" y="2072433"/>
                <a:ext cx="360040" cy="350617"/>
              </a:xfrm>
              <a:prstGeom prst="ellipse">
                <a:avLst/>
              </a:prstGeom>
              <a:blipFill>
                <a:blip r:embed="rId11"/>
                <a:stretch>
                  <a:fillRect l="-6250"/>
                </a:stretch>
              </a:blipFill>
              <a:ln w="28575"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楕円 53">
                <a:extLst>
                  <a:ext uri="{FF2B5EF4-FFF2-40B4-BE49-F238E27FC236}">
                    <a16:creationId xmlns:a16="http://schemas.microsoft.com/office/drawing/2014/main" id="{B9E3490C-FB5B-44E1-90C5-9A06C105CFEA}"/>
                  </a:ext>
                </a:extLst>
              </p:cNvPr>
              <p:cNvSpPr/>
              <p:nvPr/>
            </p:nvSpPr>
            <p:spPr>
              <a:xfrm>
                <a:off x="5534422" y="3521723"/>
                <a:ext cx="360040" cy="35061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ja-JP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US" altLang="ja-JP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1" lang="ja-JP" alt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4" name="楕円 53">
                <a:extLst>
                  <a:ext uri="{FF2B5EF4-FFF2-40B4-BE49-F238E27FC236}">
                    <a16:creationId xmlns:a16="http://schemas.microsoft.com/office/drawing/2014/main" id="{B9E3490C-FB5B-44E1-90C5-9A06C105CF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4422" y="3521723"/>
                <a:ext cx="360040" cy="350617"/>
              </a:xfrm>
              <a:prstGeom prst="ellipse">
                <a:avLst/>
              </a:prstGeom>
              <a:blipFill>
                <a:blip r:embed="rId12"/>
                <a:stretch>
                  <a:fillRect l="-6250"/>
                </a:stretch>
              </a:blipFill>
              <a:ln w="28575"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楕円 54">
                <a:extLst>
                  <a:ext uri="{FF2B5EF4-FFF2-40B4-BE49-F238E27FC236}">
                    <a16:creationId xmlns:a16="http://schemas.microsoft.com/office/drawing/2014/main" id="{AFD6A9FE-4515-467D-BF69-5572F291198A}"/>
                  </a:ext>
                </a:extLst>
              </p:cNvPr>
              <p:cNvSpPr/>
              <p:nvPr/>
            </p:nvSpPr>
            <p:spPr>
              <a:xfrm>
                <a:off x="3781822" y="3521725"/>
                <a:ext cx="360040" cy="35061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ja-JP" i="1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ja-JP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1" lang="ja-JP" alt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5" name="楕円 54">
                <a:extLst>
                  <a:ext uri="{FF2B5EF4-FFF2-40B4-BE49-F238E27FC236}">
                    <a16:creationId xmlns:a16="http://schemas.microsoft.com/office/drawing/2014/main" id="{AFD6A9FE-4515-467D-BF69-5572F29119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1822" y="3521725"/>
                <a:ext cx="360040" cy="350617"/>
              </a:xfrm>
              <a:prstGeom prst="ellipse">
                <a:avLst/>
              </a:prstGeom>
              <a:blipFill>
                <a:blip r:embed="rId13"/>
                <a:stretch>
                  <a:fillRect l="-4688"/>
                </a:stretch>
              </a:blipFill>
              <a:ln w="28575"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DB44C964-4B45-4B1C-92FA-DE7C99DD21F8}"/>
              </a:ext>
            </a:extLst>
          </p:cNvPr>
          <p:cNvCxnSpPr/>
          <p:nvPr/>
        </p:nvCxnSpPr>
        <p:spPr>
          <a:xfrm>
            <a:off x="6596302" y="2246099"/>
            <a:ext cx="59531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D852EACE-BAAF-482B-AE47-307BC807A35F}"/>
              </a:ext>
            </a:extLst>
          </p:cNvPr>
          <p:cNvCxnSpPr/>
          <p:nvPr/>
        </p:nvCxnSpPr>
        <p:spPr>
          <a:xfrm>
            <a:off x="6596302" y="3695389"/>
            <a:ext cx="59531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A2BA2EF1-4876-4642-A49F-87EB4F9D69E8}"/>
              </a:ext>
            </a:extLst>
          </p:cNvPr>
          <p:cNvCxnSpPr/>
          <p:nvPr/>
        </p:nvCxnSpPr>
        <p:spPr>
          <a:xfrm>
            <a:off x="7191615" y="2246099"/>
            <a:ext cx="26564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2485E244-0BD3-4443-9AC3-EC8E47524B29}"/>
              </a:ext>
            </a:extLst>
          </p:cNvPr>
          <p:cNvCxnSpPr/>
          <p:nvPr/>
        </p:nvCxnSpPr>
        <p:spPr>
          <a:xfrm>
            <a:off x="8057894" y="2246099"/>
            <a:ext cx="2910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B4787A33-4652-4DD7-8014-26FE41616CBF}"/>
              </a:ext>
            </a:extLst>
          </p:cNvPr>
          <p:cNvCxnSpPr/>
          <p:nvPr/>
        </p:nvCxnSpPr>
        <p:spPr>
          <a:xfrm>
            <a:off x="7191615" y="3702211"/>
            <a:ext cx="26564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D7418088-79F4-4938-86DD-8248150522C1}"/>
              </a:ext>
            </a:extLst>
          </p:cNvPr>
          <p:cNvCxnSpPr/>
          <p:nvPr/>
        </p:nvCxnSpPr>
        <p:spPr>
          <a:xfrm flipH="1">
            <a:off x="8057894" y="3702211"/>
            <a:ext cx="2910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楕円 63">
                <a:extLst>
                  <a:ext uri="{FF2B5EF4-FFF2-40B4-BE49-F238E27FC236}">
                    <a16:creationId xmlns:a16="http://schemas.microsoft.com/office/drawing/2014/main" id="{77135F54-20D9-4A5A-9530-F34A42619D92}"/>
                  </a:ext>
                </a:extLst>
              </p:cNvPr>
              <p:cNvSpPr/>
              <p:nvPr/>
            </p:nvSpPr>
            <p:spPr>
              <a:xfrm>
                <a:off x="7011595" y="2070791"/>
                <a:ext cx="360040" cy="35061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4" name="楕円 63">
                <a:extLst>
                  <a:ext uri="{FF2B5EF4-FFF2-40B4-BE49-F238E27FC236}">
                    <a16:creationId xmlns:a16="http://schemas.microsoft.com/office/drawing/2014/main" id="{77135F54-20D9-4A5A-9530-F34A42619D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1595" y="2070791"/>
                <a:ext cx="360040" cy="350617"/>
              </a:xfrm>
              <a:prstGeom prst="ellipse">
                <a:avLst/>
              </a:prstGeom>
              <a:blipFill>
                <a:blip r:embed="rId14"/>
                <a:stretch>
                  <a:fillRect l="-12500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楕円 64">
                <a:extLst>
                  <a:ext uri="{FF2B5EF4-FFF2-40B4-BE49-F238E27FC236}">
                    <a16:creationId xmlns:a16="http://schemas.microsoft.com/office/drawing/2014/main" id="{6422577F-AE02-46D1-9A28-4E45E51E902F}"/>
                  </a:ext>
                </a:extLst>
              </p:cNvPr>
              <p:cNvSpPr/>
              <p:nvPr/>
            </p:nvSpPr>
            <p:spPr>
              <a:xfrm>
                <a:off x="7011595" y="3526903"/>
                <a:ext cx="360040" cy="35061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5" name="楕円 64">
                <a:extLst>
                  <a:ext uri="{FF2B5EF4-FFF2-40B4-BE49-F238E27FC236}">
                    <a16:creationId xmlns:a16="http://schemas.microsoft.com/office/drawing/2014/main" id="{6422577F-AE02-46D1-9A28-4E45E51E90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1595" y="3526903"/>
                <a:ext cx="360040" cy="350617"/>
              </a:xfrm>
              <a:prstGeom prst="ellipse">
                <a:avLst/>
              </a:prstGeom>
              <a:blipFill>
                <a:blip r:embed="rId15"/>
                <a:stretch>
                  <a:fillRect l="-12500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フリーフォーム: 図形 65">
            <a:extLst>
              <a:ext uri="{FF2B5EF4-FFF2-40B4-BE49-F238E27FC236}">
                <a16:creationId xmlns:a16="http://schemas.microsoft.com/office/drawing/2014/main" id="{4B90366B-8FD3-499F-816D-5AB0111C5E78}"/>
              </a:ext>
            </a:extLst>
          </p:cNvPr>
          <p:cNvSpPr/>
          <p:nvPr/>
        </p:nvSpPr>
        <p:spPr>
          <a:xfrm>
            <a:off x="6605611" y="1882580"/>
            <a:ext cx="1748118" cy="394455"/>
          </a:xfrm>
          <a:custGeom>
            <a:avLst/>
            <a:gdLst>
              <a:gd name="connsiteX0" fmla="*/ 0 w 1748118"/>
              <a:gd name="connsiteY0" fmla="*/ 394455 h 394455"/>
              <a:gd name="connsiteX1" fmla="*/ 1013012 w 1748118"/>
              <a:gd name="connsiteY1" fmla="*/ 8 h 394455"/>
              <a:gd name="connsiteX2" fmla="*/ 1748118 w 1748118"/>
              <a:gd name="connsiteY2" fmla="*/ 385491 h 394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48118" h="394455">
                <a:moveTo>
                  <a:pt x="0" y="394455"/>
                </a:moveTo>
                <a:cubicBezTo>
                  <a:pt x="360829" y="197978"/>
                  <a:pt x="721659" y="1502"/>
                  <a:pt x="1013012" y="8"/>
                </a:cubicBezTo>
                <a:cubicBezTo>
                  <a:pt x="1304365" y="-1486"/>
                  <a:pt x="1526241" y="192002"/>
                  <a:pt x="1748118" y="385491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楕円 66">
                <a:extLst>
                  <a:ext uri="{FF2B5EF4-FFF2-40B4-BE49-F238E27FC236}">
                    <a16:creationId xmlns:a16="http://schemas.microsoft.com/office/drawing/2014/main" id="{38AC94A0-AD18-4678-8FE2-7E8A221453A8}"/>
                  </a:ext>
                </a:extLst>
              </p:cNvPr>
              <p:cNvSpPr/>
              <p:nvPr/>
            </p:nvSpPr>
            <p:spPr>
              <a:xfrm>
                <a:off x="6416282" y="2070792"/>
                <a:ext cx="360040" cy="35061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7" name="楕円 66">
                <a:extLst>
                  <a:ext uri="{FF2B5EF4-FFF2-40B4-BE49-F238E27FC236}">
                    <a16:creationId xmlns:a16="http://schemas.microsoft.com/office/drawing/2014/main" id="{38AC94A0-AD18-4678-8FE2-7E8A221453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6282" y="2070792"/>
                <a:ext cx="360040" cy="350617"/>
              </a:xfrm>
              <a:prstGeom prst="ellipse">
                <a:avLst/>
              </a:prstGeom>
              <a:blipFill>
                <a:blip r:embed="rId16"/>
                <a:stretch>
                  <a:fillRect l="-12500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楕円 67">
                <a:extLst>
                  <a:ext uri="{FF2B5EF4-FFF2-40B4-BE49-F238E27FC236}">
                    <a16:creationId xmlns:a16="http://schemas.microsoft.com/office/drawing/2014/main" id="{37063B1E-285A-4B01-8385-697CC1FFDFB5}"/>
                  </a:ext>
                </a:extLst>
              </p:cNvPr>
              <p:cNvSpPr/>
              <p:nvPr/>
            </p:nvSpPr>
            <p:spPr>
              <a:xfrm>
                <a:off x="8168882" y="2070791"/>
                <a:ext cx="360040" cy="35061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8" name="楕円 67">
                <a:extLst>
                  <a:ext uri="{FF2B5EF4-FFF2-40B4-BE49-F238E27FC236}">
                    <a16:creationId xmlns:a16="http://schemas.microsoft.com/office/drawing/2014/main" id="{37063B1E-285A-4B01-8385-697CC1FFDF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8882" y="2070791"/>
                <a:ext cx="360040" cy="350617"/>
              </a:xfrm>
              <a:prstGeom prst="ellipse">
                <a:avLst/>
              </a:prstGeom>
              <a:blipFill>
                <a:blip r:embed="rId17"/>
                <a:stretch>
                  <a:fillRect l="-15625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フリーフォーム: 図形 68">
            <a:extLst>
              <a:ext uri="{FF2B5EF4-FFF2-40B4-BE49-F238E27FC236}">
                <a16:creationId xmlns:a16="http://schemas.microsoft.com/office/drawing/2014/main" id="{5BB3EA14-47C6-4D08-B0A6-9D4658497F6D}"/>
              </a:ext>
            </a:extLst>
          </p:cNvPr>
          <p:cNvSpPr/>
          <p:nvPr/>
        </p:nvSpPr>
        <p:spPr>
          <a:xfrm rot="10800000">
            <a:off x="6596302" y="3718652"/>
            <a:ext cx="1748118" cy="394455"/>
          </a:xfrm>
          <a:custGeom>
            <a:avLst/>
            <a:gdLst>
              <a:gd name="connsiteX0" fmla="*/ 0 w 1748118"/>
              <a:gd name="connsiteY0" fmla="*/ 394455 h 394455"/>
              <a:gd name="connsiteX1" fmla="*/ 1013012 w 1748118"/>
              <a:gd name="connsiteY1" fmla="*/ 8 h 394455"/>
              <a:gd name="connsiteX2" fmla="*/ 1748118 w 1748118"/>
              <a:gd name="connsiteY2" fmla="*/ 385491 h 394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48118" h="394455">
                <a:moveTo>
                  <a:pt x="0" y="394455"/>
                </a:moveTo>
                <a:cubicBezTo>
                  <a:pt x="360829" y="197978"/>
                  <a:pt x="721659" y="1502"/>
                  <a:pt x="1013012" y="8"/>
                </a:cubicBezTo>
                <a:cubicBezTo>
                  <a:pt x="1304365" y="-1486"/>
                  <a:pt x="1526241" y="192002"/>
                  <a:pt x="1748118" y="385491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楕円 69">
                <a:extLst>
                  <a:ext uri="{FF2B5EF4-FFF2-40B4-BE49-F238E27FC236}">
                    <a16:creationId xmlns:a16="http://schemas.microsoft.com/office/drawing/2014/main" id="{A83CC9FA-57CF-4752-BD80-4607E7CB0BD4}"/>
                  </a:ext>
                </a:extLst>
              </p:cNvPr>
              <p:cNvSpPr/>
              <p:nvPr/>
            </p:nvSpPr>
            <p:spPr>
              <a:xfrm>
                <a:off x="8168882" y="3520081"/>
                <a:ext cx="360040" cy="35061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70" name="楕円 69">
                <a:extLst>
                  <a:ext uri="{FF2B5EF4-FFF2-40B4-BE49-F238E27FC236}">
                    <a16:creationId xmlns:a16="http://schemas.microsoft.com/office/drawing/2014/main" id="{A83CC9FA-57CF-4752-BD80-4607E7CB0B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8882" y="3520081"/>
                <a:ext cx="360040" cy="350617"/>
              </a:xfrm>
              <a:prstGeom prst="ellipse">
                <a:avLst/>
              </a:prstGeom>
              <a:blipFill>
                <a:blip r:embed="rId18"/>
                <a:stretch>
                  <a:fillRect l="-15625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楕円 70">
                <a:extLst>
                  <a:ext uri="{FF2B5EF4-FFF2-40B4-BE49-F238E27FC236}">
                    <a16:creationId xmlns:a16="http://schemas.microsoft.com/office/drawing/2014/main" id="{71494422-BCD0-47CA-9584-D07EEBF75669}"/>
                  </a:ext>
                </a:extLst>
              </p:cNvPr>
              <p:cNvSpPr/>
              <p:nvPr/>
            </p:nvSpPr>
            <p:spPr>
              <a:xfrm>
                <a:off x="6416282" y="3520083"/>
                <a:ext cx="360040" cy="35061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71" name="楕円 70">
                <a:extLst>
                  <a:ext uri="{FF2B5EF4-FFF2-40B4-BE49-F238E27FC236}">
                    <a16:creationId xmlns:a16="http://schemas.microsoft.com/office/drawing/2014/main" id="{71494422-BCD0-47CA-9584-D07EEBF756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6282" y="3520083"/>
                <a:ext cx="360040" cy="350617"/>
              </a:xfrm>
              <a:prstGeom prst="ellipse">
                <a:avLst/>
              </a:prstGeom>
              <a:blipFill>
                <a:blip r:embed="rId19"/>
                <a:stretch>
                  <a:fillRect l="-14063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D239626C-D486-4715-A326-DD18B2A05A7D}"/>
              </a:ext>
            </a:extLst>
          </p:cNvPr>
          <p:cNvSpPr txBox="1"/>
          <p:nvPr/>
        </p:nvSpPr>
        <p:spPr>
          <a:xfrm>
            <a:off x="7380944" y="2106116"/>
            <a:ext cx="8157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・・・</a:t>
            </a: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AC45DEBB-64CC-4E6C-BB6E-D0E092656C08}"/>
              </a:ext>
            </a:extLst>
          </p:cNvPr>
          <p:cNvSpPr txBox="1"/>
          <p:nvPr/>
        </p:nvSpPr>
        <p:spPr>
          <a:xfrm>
            <a:off x="7362365" y="3563473"/>
            <a:ext cx="8157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・・・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楕円 73">
                <a:extLst>
                  <a:ext uri="{FF2B5EF4-FFF2-40B4-BE49-F238E27FC236}">
                    <a16:creationId xmlns:a16="http://schemas.microsoft.com/office/drawing/2014/main" id="{55ED3C0D-CF33-4EA7-9CA5-5CDCCDE76E2C}"/>
                  </a:ext>
                </a:extLst>
              </p:cNvPr>
              <p:cNvSpPr/>
              <p:nvPr/>
            </p:nvSpPr>
            <p:spPr>
              <a:xfrm>
                <a:off x="4377135" y="5008693"/>
                <a:ext cx="360040" cy="35061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kumimoji="1" lang="ja-JP" alt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4" name="楕円 73">
                <a:extLst>
                  <a:ext uri="{FF2B5EF4-FFF2-40B4-BE49-F238E27FC236}">
                    <a16:creationId xmlns:a16="http://schemas.microsoft.com/office/drawing/2014/main" id="{55ED3C0D-CF33-4EA7-9CA5-5CDCCDE76E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7135" y="5008693"/>
                <a:ext cx="360040" cy="350617"/>
              </a:xfrm>
              <a:prstGeom prst="ellipse">
                <a:avLst/>
              </a:prstGeom>
              <a:blipFill>
                <a:blip r:embed="rId20"/>
                <a:stretch>
                  <a:fillRect/>
                </a:stretch>
              </a:blipFill>
              <a:ln w="28575"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2D2A8B58-0F73-4101-A931-66E61E711F06}"/>
              </a:ext>
            </a:extLst>
          </p:cNvPr>
          <p:cNvSpPr/>
          <p:nvPr/>
        </p:nvSpPr>
        <p:spPr>
          <a:xfrm>
            <a:off x="591671" y="1730188"/>
            <a:ext cx="2503892" cy="2483224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4189EA59-4A8C-4559-83B4-8E163A8E8C80}"/>
              </a:ext>
            </a:extLst>
          </p:cNvPr>
          <p:cNvSpPr/>
          <p:nvPr/>
        </p:nvSpPr>
        <p:spPr>
          <a:xfrm>
            <a:off x="3568124" y="1730188"/>
            <a:ext cx="2503892" cy="2483224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53240ABB-203B-44E9-9BF2-1288A8D0E36A}"/>
              </a:ext>
            </a:extLst>
          </p:cNvPr>
          <p:cNvSpPr/>
          <p:nvPr/>
        </p:nvSpPr>
        <p:spPr>
          <a:xfrm>
            <a:off x="6212630" y="1730188"/>
            <a:ext cx="2503892" cy="2483224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088F9FDE-EF1B-48BA-B87A-5F71A05C3E85}"/>
              </a:ext>
            </a:extLst>
          </p:cNvPr>
          <p:cNvSpPr txBox="1"/>
          <p:nvPr/>
        </p:nvSpPr>
        <p:spPr>
          <a:xfrm>
            <a:off x="1260370" y="4823377"/>
            <a:ext cx="1018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chemeClr val="bg1">
                    <a:lumMod val="85000"/>
                  </a:schemeClr>
                </a:solidFill>
              </a:rPr>
              <a:t>Alice</a:t>
            </a:r>
            <a:r>
              <a:rPr kumimoji="1" lang="ja-JP" altLang="en-US" dirty="0">
                <a:solidFill>
                  <a:schemeClr val="bg1">
                    <a:lumMod val="85000"/>
                  </a:schemeClr>
                </a:solidFill>
              </a:rPr>
              <a:t>側</a:t>
            </a:r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EC91C7AD-730B-46F9-A2DE-CFA4AB16920D}"/>
              </a:ext>
            </a:extLst>
          </p:cNvPr>
          <p:cNvSpPr txBox="1"/>
          <p:nvPr/>
        </p:nvSpPr>
        <p:spPr>
          <a:xfrm>
            <a:off x="5791104" y="4824027"/>
            <a:ext cx="1018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chemeClr val="bg1">
                    <a:lumMod val="85000"/>
                  </a:schemeClr>
                </a:solidFill>
              </a:rPr>
              <a:t>Bob</a:t>
            </a:r>
            <a:r>
              <a:rPr kumimoji="1" lang="ja-JP" altLang="en-US" dirty="0">
                <a:solidFill>
                  <a:schemeClr val="bg1">
                    <a:lumMod val="85000"/>
                  </a:schemeClr>
                </a:solidFill>
              </a:rPr>
              <a:t>側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7653F7B3-21E3-4BBF-8A3D-BCA61FFD8D45}"/>
                  </a:ext>
                </a:extLst>
              </p:cNvPr>
              <p:cNvSpPr txBox="1"/>
              <p:nvPr/>
            </p:nvSpPr>
            <p:spPr>
              <a:xfrm>
                <a:off x="2279195" y="5487392"/>
                <a:ext cx="3255227" cy="4572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Sup>
                            <m:sSubSup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  <m:sSubSup>
                        <m:sSubSup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p>
                      </m:sSubSup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7653F7B3-21E3-4BBF-8A3D-BCA61FFD8D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9195" y="5487392"/>
                <a:ext cx="3255227" cy="457241"/>
              </a:xfrm>
              <a:prstGeom prst="rect">
                <a:avLst/>
              </a:prstGeom>
              <a:blipFill>
                <a:blip r:embed="rId21"/>
                <a:stretch>
                  <a:fillRect b="-9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2AF0222D-E33F-4EE6-84CA-A462BB83EC72}"/>
                  </a:ext>
                </a:extLst>
              </p:cNvPr>
              <p:cNvSpPr txBox="1"/>
              <p:nvPr/>
            </p:nvSpPr>
            <p:spPr>
              <a:xfrm>
                <a:off x="2279194" y="5890385"/>
                <a:ext cx="3255227" cy="4572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Sup>
                            <m:sSubSup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  <m:sSubSup>
                        <m:sSubSup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p>
                      </m:sSubSup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2AF0222D-E33F-4EE6-84CA-A462BB83EC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9194" y="5890385"/>
                <a:ext cx="3255227" cy="457241"/>
              </a:xfrm>
              <a:prstGeom prst="rect">
                <a:avLst/>
              </a:prstGeom>
              <a:blipFill>
                <a:blip r:embed="rId22"/>
                <a:stretch>
                  <a:fillRect b="-9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35D08818-E00B-4BA9-82AB-A994EF68A3FF}"/>
                  </a:ext>
                </a:extLst>
              </p:cNvPr>
              <p:cNvSpPr txBox="1"/>
              <p:nvPr/>
            </p:nvSpPr>
            <p:spPr>
              <a:xfrm>
                <a:off x="1312693" y="2589894"/>
                <a:ext cx="106184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35D08818-E00B-4BA9-82AB-A994EF68A3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2693" y="2589894"/>
                <a:ext cx="1061848" cy="707886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27B4A9DF-61B6-40BF-A995-8538BB7DFEEE}"/>
                  </a:ext>
                </a:extLst>
              </p:cNvPr>
              <p:cNvSpPr txBox="1"/>
              <p:nvPr/>
            </p:nvSpPr>
            <p:spPr>
              <a:xfrm>
                <a:off x="6948746" y="2598915"/>
                <a:ext cx="106184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27B4A9DF-61B6-40BF-A995-8538BB7DFE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746" y="2598915"/>
                <a:ext cx="1061848" cy="707886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07073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B47EAB-4B8F-4046-8206-8875E51FB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今後の課題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FCD8757-7EA8-4DE0-B1F4-F3AE75E982E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5732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分散システム</a:t>
            </a:r>
            <a:endParaRPr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ja-JP" altLang="en-US" dirty="0"/>
              <a:t>ネットワーク</a:t>
            </a:r>
            <a:r>
              <a:rPr lang="en-US" altLang="ja-JP" dirty="0"/>
              <a:t>=</a:t>
            </a:r>
            <a:r>
              <a:rPr lang="ja-JP" altLang="en-US" dirty="0"/>
              <a:t>グラフ</a:t>
            </a:r>
            <a:endParaRPr lang="en-US" altLang="ja-JP" dirty="0"/>
          </a:p>
          <a:p>
            <a:pPr lvl="1"/>
            <a:r>
              <a:rPr lang="ja-JP" altLang="en-US" dirty="0"/>
              <a:t>頂点</a:t>
            </a:r>
            <a:r>
              <a:rPr lang="en-US" altLang="ja-JP" dirty="0"/>
              <a:t>=</a:t>
            </a:r>
            <a:r>
              <a:rPr lang="ja-JP" altLang="en-US" dirty="0"/>
              <a:t>計算機</a:t>
            </a:r>
            <a:endParaRPr lang="en-US" altLang="ja-JP" dirty="0"/>
          </a:p>
          <a:p>
            <a:pPr lvl="1"/>
            <a:r>
              <a:rPr lang="ja-JP" altLang="en-US" dirty="0"/>
              <a:t>辺</a:t>
            </a:r>
            <a:r>
              <a:rPr lang="en-US" altLang="ja-JP" dirty="0"/>
              <a:t>=</a:t>
            </a:r>
            <a:r>
              <a:rPr lang="ja-JP" altLang="en-US" dirty="0"/>
              <a:t>通信リンク</a:t>
            </a:r>
          </a:p>
        </p:txBody>
      </p:sp>
      <p:pic>
        <p:nvPicPr>
          <p:cNvPr id="7" name="Picture 5" descr="C:\Documents and Settings\Taisuke Izumi\Local Settings\Temporary Internet Files\Content.IE5\0DCFGVSR\MCj0398039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3760" y="5743616"/>
            <a:ext cx="622708" cy="642942"/>
          </a:xfrm>
          <a:prstGeom prst="rect">
            <a:avLst/>
          </a:prstGeom>
          <a:noFill/>
        </p:spPr>
      </p:pic>
      <p:pic>
        <p:nvPicPr>
          <p:cNvPr id="8" name="Picture 5" descr="C:\Documents and Settings\Taisuke Izumi\Local Settings\Temporary Internet Files\Content.IE5\0DCFGVSR\MCj0398039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47830" y="4519446"/>
            <a:ext cx="622708" cy="642942"/>
          </a:xfrm>
          <a:prstGeom prst="rect">
            <a:avLst/>
          </a:prstGeom>
          <a:noFill/>
        </p:spPr>
      </p:pic>
      <p:pic>
        <p:nvPicPr>
          <p:cNvPr id="9" name="Picture 5" descr="C:\Documents and Settings\Taisuke Izumi\Local Settings\Temporary Internet Files\Content.IE5\0DCFGVSR\MCj0398039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8130" y="5594448"/>
            <a:ext cx="622708" cy="642942"/>
          </a:xfrm>
          <a:prstGeom prst="rect">
            <a:avLst/>
          </a:prstGeom>
          <a:noFill/>
        </p:spPr>
      </p:pic>
      <p:cxnSp>
        <p:nvCxnSpPr>
          <p:cNvPr id="10" name="直線コネクタ 9"/>
          <p:cNvCxnSpPr>
            <a:stCxn id="17" idx="3"/>
            <a:endCxn id="8" idx="1"/>
          </p:cNvCxnSpPr>
          <p:nvPr/>
        </p:nvCxnSpPr>
        <p:spPr>
          <a:xfrm flipV="1">
            <a:off x="2314308" y="4840917"/>
            <a:ext cx="1033522" cy="21603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5" descr="C:\Documents and Settings\Taisuke Izumi\Local Settings\Temporary Internet Files\Content.IE5\0DCFGVSR\MCj0398039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470" y="5810478"/>
            <a:ext cx="622708" cy="642942"/>
          </a:xfrm>
          <a:prstGeom prst="rect">
            <a:avLst/>
          </a:prstGeom>
          <a:noFill/>
        </p:spPr>
      </p:pic>
      <p:pic>
        <p:nvPicPr>
          <p:cNvPr id="14" name="Picture 5" descr="C:\Documents and Settings\Taisuke Izumi\Local Settings\Temporary Internet Files\Content.IE5\0DCFGVSR\MCj0398039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11700" y="3439296"/>
            <a:ext cx="622708" cy="642942"/>
          </a:xfrm>
          <a:prstGeom prst="rect">
            <a:avLst/>
          </a:prstGeom>
          <a:noFill/>
        </p:spPr>
      </p:pic>
      <p:pic>
        <p:nvPicPr>
          <p:cNvPr id="17" name="Picture 5" descr="C:\Documents and Settings\Taisuke Izumi\Local Settings\Temporary Internet Files\Content.IE5\0DCFGVSR\MCj0398039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1600" y="4735476"/>
            <a:ext cx="622708" cy="642942"/>
          </a:xfrm>
          <a:prstGeom prst="rect">
            <a:avLst/>
          </a:prstGeom>
          <a:noFill/>
        </p:spPr>
      </p:pic>
      <p:pic>
        <p:nvPicPr>
          <p:cNvPr id="18" name="Picture 5" descr="C:\Documents and Settings\Taisuke Izumi\Local Settings\Temporary Internet Files\Content.IE5\0DCFGVSR\MCj0398039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9990" y="5018368"/>
            <a:ext cx="622708" cy="642942"/>
          </a:xfrm>
          <a:prstGeom prst="rect">
            <a:avLst/>
          </a:prstGeom>
          <a:noFill/>
        </p:spPr>
      </p:pic>
      <p:pic>
        <p:nvPicPr>
          <p:cNvPr id="19" name="Picture 5" descr="C:\Documents and Settings\Taisuke Izumi\Local Settings\Temporary Internet Files\Content.IE5\0DCFGVSR\MCj0398039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08380" y="5594448"/>
            <a:ext cx="622708" cy="642942"/>
          </a:xfrm>
          <a:prstGeom prst="rect">
            <a:avLst/>
          </a:prstGeom>
          <a:noFill/>
        </p:spPr>
      </p:pic>
      <p:pic>
        <p:nvPicPr>
          <p:cNvPr id="20" name="Picture 5" descr="C:\Documents and Settings\Taisuke Izumi\Local Settings\Temporary Internet Files\Content.IE5\0DCFGVSR\MCj0398039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48330" y="3511306"/>
            <a:ext cx="622708" cy="642942"/>
          </a:xfrm>
          <a:prstGeom prst="rect">
            <a:avLst/>
          </a:prstGeom>
          <a:noFill/>
        </p:spPr>
      </p:pic>
      <p:pic>
        <p:nvPicPr>
          <p:cNvPr id="22" name="Picture 5" descr="C:\Documents and Settings\Taisuke Izumi\Local Settings\Temporary Internet Files\Content.IE5\0DCFGVSR\MCj0398039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9990" y="3295276"/>
            <a:ext cx="622708" cy="642942"/>
          </a:xfrm>
          <a:prstGeom prst="rect">
            <a:avLst/>
          </a:prstGeom>
          <a:noFill/>
        </p:spPr>
      </p:pic>
      <p:cxnSp>
        <p:nvCxnSpPr>
          <p:cNvPr id="26" name="直線コネクタ 25"/>
          <p:cNvCxnSpPr/>
          <p:nvPr/>
        </p:nvCxnSpPr>
        <p:spPr>
          <a:xfrm>
            <a:off x="2195670" y="5455576"/>
            <a:ext cx="645088" cy="349752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 flipH="1">
            <a:off x="1331550" y="5306408"/>
            <a:ext cx="288040" cy="43206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/>
        </p:nvCxnSpPr>
        <p:spPr>
          <a:xfrm flipH="1">
            <a:off x="2123660" y="4159396"/>
            <a:ext cx="216030" cy="470619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stCxn id="22" idx="1"/>
            <a:endCxn id="14" idx="3"/>
          </p:cNvCxnSpPr>
          <p:nvPr/>
        </p:nvCxnSpPr>
        <p:spPr>
          <a:xfrm flipH="1">
            <a:off x="3034408" y="3616747"/>
            <a:ext cx="1465582" cy="14402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/>
          <p:nvPr/>
        </p:nvCxnSpPr>
        <p:spPr>
          <a:xfrm flipH="1">
            <a:off x="4067930" y="4015376"/>
            <a:ext cx="648090" cy="57608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/>
          <p:nvPr/>
        </p:nvCxnSpPr>
        <p:spPr>
          <a:xfrm flipH="1" flipV="1">
            <a:off x="3995920" y="5023518"/>
            <a:ext cx="432060" cy="21088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/>
        </p:nvCxnSpPr>
        <p:spPr>
          <a:xfrm flipV="1">
            <a:off x="3563860" y="5594449"/>
            <a:ext cx="817492" cy="360049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/>
        </p:nvCxnSpPr>
        <p:spPr>
          <a:xfrm flipV="1">
            <a:off x="3491850" y="6026508"/>
            <a:ext cx="1872260" cy="21603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/>
          <p:nvPr/>
        </p:nvCxnSpPr>
        <p:spPr>
          <a:xfrm flipH="1">
            <a:off x="6300240" y="5882488"/>
            <a:ext cx="936130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/>
          <p:nvPr/>
        </p:nvCxnSpPr>
        <p:spPr>
          <a:xfrm flipV="1">
            <a:off x="6012200" y="4298268"/>
            <a:ext cx="1008140" cy="129618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/>
          <p:nvPr/>
        </p:nvCxnSpPr>
        <p:spPr>
          <a:xfrm flipV="1">
            <a:off x="4139940" y="4159396"/>
            <a:ext cx="2664370" cy="64809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/>
          <p:cNvCxnSpPr/>
          <p:nvPr/>
        </p:nvCxnSpPr>
        <p:spPr>
          <a:xfrm>
            <a:off x="5220090" y="5450428"/>
            <a:ext cx="216030" cy="14402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/>
          <p:cNvCxnSpPr/>
          <p:nvPr/>
        </p:nvCxnSpPr>
        <p:spPr>
          <a:xfrm>
            <a:off x="5148080" y="4015376"/>
            <a:ext cx="2232310" cy="1579072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/>
          <p:nvPr/>
        </p:nvCxnSpPr>
        <p:spPr>
          <a:xfrm>
            <a:off x="5220090" y="3583316"/>
            <a:ext cx="1584220" cy="21603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0677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分散システム</a:t>
            </a:r>
            <a:endParaRPr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ja-JP" altLang="en-US"/>
              <a:t>ネットワーク</a:t>
            </a:r>
            <a:r>
              <a:rPr lang="en-US" altLang="ja-JP"/>
              <a:t>=</a:t>
            </a:r>
            <a:r>
              <a:rPr lang="ja-JP" altLang="en-US"/>
              <a:t>グラフ</a:t>
            </a:r>
            <a:endParaRPr lang="en-US" altLang="ja-JP"/>
          </a:p>
          <a:p>
            <a:pPr lvl="1"/>
            <a:r>
              <a:rPr lang="ja-JP" altLang="en-US"/>
              <a:t>頂点</a:t>
            </a:r>
            <a:r>
              <a:rPr lang="en-US" altLang="ja-JP"/>
              <a:t>=</a:t>
            </a:r>
            <a:r>
              <a:rPr lang="ja-JP" altLang="en-US"/>
              <a:t>計算機</a:t>
            </a:r>
            <a:endParaRPr lang="en-US" altLang="ja-JP"/>
          </a:p>
          <a:p>
            <a:pPr lvl="1"/>
            <a:r>
              <a:rPr lang="ja-JP" altLang="en-US"/>
              <a:t>辺</a:t>
            </a:r>
            <a:r>
              <a:rPr lang="en-US" altLang="ja-JP"/>
              <a:t>=</a:t>
            </a:r>
            <a:r>
              <a:rPr lang="ja-JP" altLang="en-US"/>
              <a:t>通信リンク</a:t>
            </a:r>
            <a:endParaRPr lang="ja-JP" altLang="en-US" dirty="0"/>
          </a:p>
        </p:txBody>
      </p:sp>
      <p:cxnSp>
        <p:nvCxnSpPr>
          <p:cNvPr id="10" name="直線コネクタ 9"/>
          <p:cNvCxnSpPr/>
          <p:nvPr/>
        </p:nvCxnSpPr>
        <p:spPr>
          <a:xfrm flipV="1">
            <a:off x="2051650" y="4725180"/>
            <a:ext cx="1656230" cy="21603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>
            <a:stCxn id="50" idx="5"/>
          </p:cNvCxnSpPr>
          <p:nvPr/>
        </p:nvCxnSpPr>
        <p:spPr>
          <a:xfrm>
            <a:off x="2121839" y="5154787"/>
            <a:ext cx="937951" cy="794563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 flipH="1">
            <a:off x="1187530" y="5013220"/>
            <a:ext cx="720100" cy="93613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/>
        </p:nvCxnSpPr>
        <p:spPr>
          <a:xfrm flipH="1">
            <a:off x="1979640" y="3789050"/>
            <a:ext cx="648090" cy="115216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/>
          <p:nvPr/>
        </p:nvCxnSpPr>
        <p:spPr>
          <a:xfrm flipH="1">
            <a:off x="2843760" y="3645030"/>
            <a:ext cx="2016280" cy="7201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/>
          <p:nvPr/>
        </p:nvCxnSpPr>
        <p:spPr>
          <a:xfrm flipH="1">
            <a:off x="3779890" y="3717040"/>
            <a:ext cx="1080150" cy="100814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/>
          <p:nvPr/>
        </p:nvCxnSpPr>
        <p:spPr>
          <a:xfrm flipH="1" flipV="1">
            <a:off x="3779890" y="4797190"/>
            <a:ext cx="936130" cy="50407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/>
        </p:nvCxnSpPr>
        <p:spPr>
          <a:xfrm flipV="1">
            <a:off x="3275820" y="5373270"/>
            <a:ext cx="1440200" cy="64809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/>
        </p:nvCxnSpPr>
        <p:spPr>
          <a:xfrm flipV="1">
            <a:off x="3275820" y="5877340"/>
            <a:ext cx="2520350" cy="21603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/>
          <p:nvPr/>
        </p:nvCxnSpPr>
        <p:spPr>
          <a:xfrm flipH="1" flipV="1">
            <a:off x="5796170" y="5877340"/>
            <a:ext cx="1800250" cy="7201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/>
          <p:nvPr/>
        </p:nvCxnSpPr>
        <p:spPr>
          <a:xfrm flipV="1">
            <a:off x="5724160" y="4005080"/>
            <a:ext cx="1368190" cy="187226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/>
          <p:nvPr/>
        </p:nvCxnSpPr>
        <p:spPr>
          <a:xfrm flipV="1">
            <a:off x="3779890" y="3933070"/>
            <a:ext cx="3312460" cy="86412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/>
          <p:cNvCxnSpPr/>
          <p:nvPr/>
        </p:nvCxnSpPr>
        <p:spPr>
          <a:xfrm>
            <a:off x="4860040" y="5373270"/>
            <a:ext cx="792110" cy="43206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/>
          <p:cNvCxnSpPr/>
          <p:nvPr/>
        </p:nvCxnSpPr>
        <p:spPr>
          <a:xfrm>
            <a:off x="4932050" y="3717040"/>
            <a:ext cx="2664370" cy="208829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/>
          <p:nvPr/>
        </p:nvCxnSpPr>
        <p:spPr>
          <a:xfrm>
            <a:off x="4932050" y="3645030"/>
            <a:ext cx="2088290" cy="21603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円/楕円 30"/>
              <p:cNvSpPr/>
              <p:nvPr/>
            </p:nvSpPr>
            <p:spPr>
              <a:xfrm>
                <a:off x="2483710" y="3429000"/>
                <a:ext cx="504056" cy="50846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31" name="円/楕円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10" y="3429000"/>
                <a:ext cx="504056" cy="508467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円/楕円 49"/>
              <p:cNvSpPr/>
              <p:nvPr/>
            </p:nvSpPr>
            <p:spPr>
              <a:xfrm>
                <a:off x="1691600" y="4720783"/>
                <a:ext cx="504056" cy="50846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0" name="円/楕円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00" y="4720783"/>
                <a:ext cx="504056" cy="508467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円/楕円 50"/>
              <p:cNvSpPr/>
              <p:nvPr/>
            </p:nvSpPr>
            <p:spPr>
              <a:xfrm>
                <a:off x="899490" y="5728923"/>
                <a:ext cx="504056" cy="50846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1" name="円/楕円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490" y="5728923"/>
                <a:ext cx="504056" cy="508467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円/楕円 51"/>
              <p:cNvSpPr/>
              <p:nvPr/>
            </p:nvSpPr>
            <p:spPr>
              <a:xfrm>
                <a:off x="2915770" y="5728923"/>
                <a:ext cx="504056" cy="50846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2" name="円/楕円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770" y="5728923"/>
                <a:ext cx="504056" cy="508467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円/楕円 52"/>
              <p:cNvSpPr/>
              <p:nvPr/>
            </p:nvSpPr>
            <p:spPr>
              <a:xfrm>
                <a:off x="3491850" y="4509150"/>
                <a:ext cx="504056" cy="50846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3" name="円/楕円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850" y="4509150"/>
                <a:ext cx="504056" cy="508467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円/楕円 53"/>
              <p:cNvSpPr/>
              <p:nvPr/>
            </p:nvSpPr>
            <p:spPr>
              <a:xfrm>
                <a:off x="4644010" y="3356990"/>
                <a:ext cx="504056" cy="50846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4" name="円/楕円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10" y="3356990"/>
                <a:ext cx="504056" cy="508467"/>
              </a:xfrm>
              <a:prstGeom prst="ellipse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円/楕円 54"/>
              <p:cNvSpPr/>
              <p:nvPr/>
            </p:nvSpPr>
            <p:spPr>
              <a:xfrm>
                <a:off x="6876320" y="3645030"/>
                <a:ext cx="504056" cy="50846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5" name="円/楕円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320" y="3645030"/>
                <a:ext cx="504056" cy="508467"/>
              </a:xfrm>
              <a:prstGeom prst="ellipse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円/楕円 55"/>
              <p:cNvSpPr/>
              <p:nvPr/>
            </p:nvSpPr>
            <p:spPr>
              <a:xfrm>
                <a:off x="4499990" y="5085230"/>
                <a:ext cx="504056" cy="50846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6" name="円/楕円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990" y="5085230"/>
                <a:ext cx="504056" cy="508467"/>
              </a:xfrm>
              <a:prstGeom prst="ellipse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円/楕円 56"/>
              <p:cNvSpPr/>
              <p:nvPr/>
            </p:nvSpPr>
            <p:spPr>
              <a:xfrm>
                <a:off x="5508130" y="5589300"/>
                <a:ext cx="504056" cy="50846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7" name="円/楕円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130" y="5589300"/>
                <a:ext cx="504056" cy="508467"/>
              </a:xfrm>
              <a:prstGeom prst="ellipse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円/楕円 57"/>
              <p:cNvSpPr/>
              <p:nvPr/>
            </p:nvSpPr>
            <p:spPr>
              <a:xfrm>
                <a:off x="7380390" y="5589300"/>
                <a:ext cx="504056" cy="50846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8" name="円/楕円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0390" y="5589300"/>
                <a:ext cx="504056" cy="508467"/>
              </a:xfrm>
              <a:prstGeom prst="ellipse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2316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分散システム</a:t>
            </a:r>
            <a:endParaRPr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ja-JP" altLang="en-US"/>
              <a:t>ネットワーク</a:t>
            </a:r>
            <a:r>
              <a:rPr lang="en-US" altLang="ja-JP"/>
              <a:t>=</a:t>
            </a:r>
            <a:r>
              <a:rPr lang="ja-JP" altLang="en-US"/>
              <a:t>グラフ</a:t>
            </a:r>
            <a:endParaRPr lang="en-US" altLang="ja-JP"/>
          </a:p>
          <a:p>
            <a:pPr lvl="1"/>
            <a:r>
              <a:rPr lang="ja-JP" altLang="en-US"/>
              <a:t>頂点</a:t>
            </a:r>
            <a:r>
              <a:rPr lang="en-US" altLang="ja-JP"/>
              <a:t>=</a:t>
            </a:r>
            <a:r>
              <a:rPr lang="ja-JP" altLang="en-US"/>
              <a:t>計算機</a:t>
            </a:r>
            <a:endParaRPr lang="en-US" altLang="ja-JP"/>
          </a:p>
          <a:p>
            <a:pPr lvl="1"/>
            <a:r>
              <a:rPr lang="ja-JP" altLang="en-US"/>
              <a:t>辺</a:t>
            </a:r>
            <a:r>
              <a:rPr lang="en-US" altLang="ja-JP"/>
              <a:t>=</a:t>
            </a:r>
            <a:r>
              <a:rPr lang="ja-JP" altLang="en-US"/>
              <a:t>通信リンク</a:t>
            </a:r>
            <a:endParaRPr lang="ja-JP" altLang="en-US" dirty="0"/>
          </a:p>
        </p:txBody>
      </p:sp>
      <p:cxnSp>
        <p:nvCxnSpPr>
          <p:cNvPr id="10" name="直線コネクタ 9"/>
          <p:cNvCxnSpPr/>
          <p:nvPr/>
        </p:nvCxnSpPr>
        <p:spPr>
          <a:xfrm flipV="1">
            <a:off x="2051650" y="4725180"/>
            <a:ext cx="1656230" cy="21603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>
            <a:stCxn id="50" idx="5"/>
          </p:cNvCxnSpPr>
          <p:nvPr/>
        </p:nvCxnSpPr>
        <p:spPr>
          <a:xfrm>
            <a:off x="2121839" y="5154787"/>
            <a:ext cx="937951" cy="794563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 flipH="1">
            <a:off x="1187530" y="5013220"/>
            <a:ext cx="720100" cy="93613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/>
        </p:nvCxnSpPr>
        <p:spPr>
          <a:xfrm flipH="1">
            <a:off x="1979640" y="3789050"/>
            <a:ext cx="648090" cy="115216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/>
          <p:nvPr/>
        </p:nvCxnSpPr>
        <p:spPr>
          <a:xfrm flipH="1">
            <a:off x="2843760" y="3645030"/>
            <a:ext cx="2016280" cy="7201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/>
          <p:nvPr/>
        </p:nvCxnSpPr>
        <p:spPr>
          <a:xfrm flipH="1">
            <a:off x="3779890" y="3717040"/>
            <a:ext cx="1080150" cy="100814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/>
          <p:nvPr/>
        </p:nvCxnSpPr>
        <p:spPr>
          <a:xfrm flipH="1" flipV="1">
            <a:off x="3779890" y="4797190"/>
            <a:ext cx="936130" cy="50407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/>
        </p:nvCxnSpPr>
        <p:spPr>
          <a:xfrm flipV="1">
            <a:off x="3275820" y="5373270"/>
            <a:ext cx="1440200" cy="64809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/>
        </p:nvCxnSpPr>
        <p:spPr>
          <a:xfrm flipV="1">
            <a:off x="3275820" y="5877340"/>
            <a:ext cx="2520350" cy="21603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/>
          <p:nvPr/>
        </p:nvCxnSpPr>
        <p:spPr>
          <a:xfrm flipH="1" flipV="1">
            <a:off x="5796170" y="5877340"/>
            <a:ext cx="1800250" cy="7201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/>
          <p:nvPr/>
        </p:nvCxnSpPr>
        <p:spPr>
          <a:xfrm flipV="1">
            <a:off x="5724160" y="4005080"/>
            <a:ext cx="1368190" cy="187226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/>
          <p:nvPr/>
        </p:nvCxnSpPr>
        <p:spPr>
          <a:xfrm flipV="1">
            <a:off x="3779890" y="3933070"/>
            <a:ext cx="3312460" cy="86412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/>
          <p:cNvCxnSpPr/>
          <p:nvPr/>
        </p:nvCxnSpPr>
        <p:spPr>
          <a:xfrm>
            <a:off x="4860040" y="5373270"/>
            <a:ext cx="792110" cy="43206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/>
          <p:cNvCxnSpPr/>
          <p:nvPr/>
        </p:nvCxnSpPr>
        <p:spPr>
          <a:xfrm>
            <a:off x="4932050" y="3717040"/>
            <a:ext cx="2664370" cy="208829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/>
          <p:nvPr/>
        </p:nvCxnSpPr>
        <p:spPr>
          <a:xfrm>
            <a:off x="4932050" y="3645030"/>
            <a:ext cx="2088290" cy="21603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円/楕円 30"/>
              <p:cNvSpPr/>
              <p:nvPr/>
            </p:nvSpPr>
            <p:spPr>
              <a:xfrm>
                <a:off x="2483710" y="3429000"/>
                <a:ext cx="504056" cy="50846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31" name="円/楕円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10" y="3429000"/>
                <a:ext cx="504056" cy="508467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円/楕円 49"/>
              <p:cNvSpPr/>
              <p:nvPr/>
            </p:nvSpPr>
            <p:spPr>
              <a:xfrm>
                <a:off x="1691600" y="4720783"/>
                <a:ext cx="504056" cy="50846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0" name="円/楕円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00" y="4720783"/>
                <a:ext cx="504056" cy="508467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円/楕円 50"/>
              <p:cNvSpPr/>
              <p:nvPr/>
            </p:nvSpPr>
            <p:spPr>
              <a:xfrm>
                <a:off x="899490" y="5728923"/>
                <a:ext cx="504056" cy="50846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1" name="円/楕円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490" y="5728923"/>
                <a:ext cx="504056" cy="508467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円/楕円 51"/>
              <p:cNvSpPr/>
              <p:nvPr/>
            </p:nvSpPr>
            <p:spPr>
              <a:xfrm>
                <a:off x="2915770" y="5728923"/>
                <a:ext cx="504056" cy="50846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2" name="円/楕円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770" y="5728923"/>
                <a:ext cx="504056" cy="508467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円/楕円 52"/>
              <p:cNvSpPr/>
              <p:nvPr/>
            </p:nvSpPr>
            <p:spPr>
              <a:xfrm>
                <a:off x="3491850" y="4509150"/>
                <a:ext cx="504056" cy="50846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3" name="円/楕円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850" y="4509150"/>
                <a:ext cx="504056" cy="508467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円/楕円 53"/>
              <p:cNvSpPr/>
              <p:nvPr/>
            </p:nvSpPr>
            <p:spPr>
              <a:xfrm>
                <a:off x="4644010" y="3356990"/>
                <a:ext cx="504056" cy="50846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4" name="円/楕円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10" y="3356990"/>
                <a:ext cx="504056" cy="508467"/>
              </a:xfrm>
              <a:prstGeom prst="ellipse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円/楕円 54"/>
              <p:cNvSpPr/>
              <p:nvPr/>
            </p:nvSpPr>
            <p:spPr>
              <a:xfrm>
                <a:off x="6876320" y="3645030"/>
                <a:ext cx="504056" cy="50846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5" name="円/楕円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320" y="3645030"/>
                <a:ext cx="504056" cy="508467"/>
              </a:xfrm>
              <a:prstGeom prst="ellipse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円/楕円 55"/>
              <p:cNvSpPr/>
              <p:nvPr/>
            </p:nvSpPr>
            <p:spPr>
              <a:xfrm>
                <a:off x="4499990" y="5085230"/>
                <a:ext cx="504056" cy="50846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6" name="円/楕円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990" y="5085230"/>
                <a:ext cx="504056" cy="508467"/>
              </a:xfrm>
              <a:prstGeom prst="ellipse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円/楕円 56"/>
              <p:cNvSpPr/>
              <p:nvPr/>
            </p:nvSpPr>
            <p:spPr>
              <a:xfrm>
                <a:off x="5508130" y="5589300"/>
                <a:ext cx="504056" cy="50846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7" name="円/楕円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130" y="5589300"/>
                <a:ext cx="504056" cy="508467"/>
              </a:xfrm>
              <a:prstGeom prst="ellipse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円/楕円 57"/>
              <p:cNvSpPr/>
              <p:nvPr/>
            </p:nvSpPr>
            <p:spPr>
              <a:xfrm>
                <a:off x="7380390" y="5589300"/>
                <a:ext cx="504056" cy="50846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8" name="円/楕円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0390" y="5589300"/>
                <a:ext cx="504056" cy="508467"/>
              </a:xfrm>
              <a:prstGeom prst="ellipse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テキスト ボックス 82"/>
          <p:cNvSpPr txBox="1"/>
          <p:nvPr/>
        </p:nvSpPr>
        <p:spPr>
          <a:xfrm>
            <a:off x="2915770" y="1772770"/>
            <a:ext cx="5929828" cy="138499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sz="2800" dirty="0"/>
              <a:t>ネットワーク自身を入力と見なして</a:t>
            </a:r>
            <a:endParaRPr kumimoji="1" lang="en-US" altLang="ja-JP" sz="2800" dirty="0"/>
          </a:p>
          <a:p>
            <a:r>
              <a:rPr kumimoji="1" lang="ja-JP" altLang="en-US" sz="2800" dirty="0"/>
              <a:t>グラフ上の問題を解く</a:t>
            </a:r>
            <a:endParaRPr kumimoji="1" lang="en-US" altLang="ja-JP" sz="2800" dirty="0"/>
          </a:p>
          <a:p>
            <a:r>
              <a:rPr kumimoji="1" lang="ja-JP" altLang="en-US" sz="2800" dirty="0"/>
              <a:t>　　→ 分散グラフアルゴリズム</a:t>
            </a:r>
          </a:p>
        </p:txBody>
      </p:sp>
    </p:spTree>
    <p:extLst>
      <p:ext uri="{BB962C8B-B14F-4D97-AF65-F5344CB8AC3E}">
        <p14:creationId xmlns:p14="http://schemas.microsoft.com/office/powerpoint/2010/main" val="3491914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計算モデル</a:t>
            </a:r>
            <a:endParaRPr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𝐶𝑂𝑁𝐺𝐸𝑆𝑇</m:t>
                    </m:r>
                  </m:oMath>
                </a14:m>
                <a:r>
                  <a:rPr lang="ja-JP" altLang="en-US" dirty="0"/>
                  <a:t>モデル</a:t>
                </a:r>
                <a:endParaRPr lang="en-US" altLang="ja-JP" dirty="0"/>
              </a:p>
              <a:p>
                <a:pPr lvl="1"/>
                <a:r>
                  <a:rPr lang="ja-JP" altLang="en-US" dirty="0"/>
                  <a:t>各ノードは同期して同じアルゴリズムを実行して</a:t>
                </a:r>
                <a:br>
                  <a:rPr lang="en-US" altLang="ja-JP" dirty="0"/>
                </a:br>
                <a:r>
                  <a:rPr lang="ja-JP" altLang="en-US" dirty="0"/>
                  <a:t>入力グラフ上の問題を解決する</a:t>
                </a:r>
                <a:endParaRPr lang="en-US" altLang="ja-JP" dirty="0"/>
              </a:p>
              <a:p>
                <a:pPr lvl="1"/>
                <a:r>
                  <a:rPr lang="ja-JP" altLang="en-US" dirty="0"/>
                  <a:t>各ラウンドの動作</a:t>
                </a:r>
                <a:endParaRPr lang="en-US" altLang="ja-JP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ja-JP" altLang="en-US" dirty="0"/>
                  <a:t>ビットのメッセージを近傍に送信</a:t>
                </a:r>
                <a:endParaRPr lang="en-US" altLang="ja-JP" dirty="0"/>
              </a:p>
              <a:p>
                <a:pPr lvl="2"/>
                <a:r>
                  <a:rPr lang="ja-JP" altLang="en-US" dirty="0"/>
                  <a:t>近傍からメッセージを受信</a:t>
                </a:r>
                <a:endParaRPr lang="en-US" altLang="ja-JP" dirty="0"/>
              </a:p>
              <a:p>
                <a:pPr lvl="2"/>
                <a:r>
                  <a:rPr lang="ja-JP" altLang="en-US" dirty="0"/>
                  <a:t>内部計算</a:t>
                </a:r>
                <a:endParaRPr lang="en-US" altLang="ja-JP" dirty="0"/>
              </a:p>
              <a:p>
                <a:pPr lvl="2"/>
                <a:endParaRPr lang="en-US" altLang="ja-JP" dirty="0"/>
              </a:p>
              <a:p>
                <a:pPr lvl="1"/>
                <a:r>
                  <a:rPr lang="ja-JP" altLang="en-US" b="0" i="1" dirty="0">
                    <a:latin typeface="Cambria Math" panose="02040503050406030204" pitchFamily="18" charset="0"/>
                  </a:rPr>
                  <a:t>できるだけ少ない通信ラウンド数で問題を解決したい</a:t>
                </a:r>
                <a:endParaRPr lang="en-US" altLang="ja-JP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ja-JP" altLang="en-US" dirty="0"/>
                  <a:t>と想定</a:t>
                </a:r>
                <a:r>
                  <a:rPr lang="en-US" altLang="ja-JP" dirty="0"/>
                  <a:t>(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ja-JP" altLang="en-US" dirty="0"/>
                  <a:t>はグラフの頂点数</a:t>
                </a:r>
                <a:r>
                  <a:rPr lang="en-US" altLang="ja-JP" dirty="0"/>
                  <a:t>)</a:t>
                </a:r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39" t="-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3863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背景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ja-JP" altLang="en-US" dirty="0"/>
              <a:t>組み合わせ最適化問題の一つである最大独立集合問題の</a:t>
            </a:r>
            <a:br>
              <a:rPr lang="en-US" altLang="ja-JP" dirty="0"/>
            </a:br>
            <a:r>
              <a:rPr lang="ja-JP" altLang="en-US" dirty="0"/>
              <a:t>分散アルゴリズムに対する多くの研究がされている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独立集合</a:t>
            </a:r>
            <a:r>
              <a:rPr lang="en-US" altLang="ja-JP" dirty="0"/>
              <a:t>:</a:t>
            </a:r>
            <a:r>
              <a:rPr lang="ja-JP" altLang="en-US" dirty="0"/>
              <a:t>各頂点が隣接していない頂点部分集合</a:t>
            </a:r>
            <a:endParaRPr lang="en-US" altLang="ja-JP" dirty="0"/>
          </a:p>
          <a:p>
            <a:r>
              <a:rPr lang="ja-JP" altLang="en-US" dirty="0"/>
              <a:t>最大独立集合</a:t>
            </a:r>
            <a:br>
              <a:rPr lang="en-US" altLang="ja-JP" dirty="0"/>
            </a:br>
            <a:r>
              <a:rPr lang="ja-JP" altLang="en-US" dirty="0"/>
              <a:t>重みなしグラフ</a:t>
            </a:r>
            <a:r>
              <a:rPr lang="en-US" altLang="ja-JP" dirty="0"/>
              <a:t>-</a:t>
            </a:r>
            <a:r>
              <a:rPr lang="ja-JP" altLang="en-US" dirty="0"/>
              <a:t>頂点数が最も多い独立集合</a:t>
            </a:r>
            <a:br>
              <a:rPr lang="en-US" altLang="ja-JP" dirty="0"/>
            </a:br>
            <a:r>
              <a:rPr lang="ja-JP" altLang="en-US" dirty="0"/>
              <a:t>重み付きグラフ</a:t>
            </a:r>
            <a:r>
              <a:rPr lang="en-US" altLang="ja-JP" dirty="0"/>
              <a:t>-</a:t>
            </a:r>
            <a:r>
              <a:rPr lang="ja-JP" altLang="en-US" dirty="0"/>
              <a:t>合計重みが最も大きい独立集合</a:t>
            </a:r>
            <a:endParaRPr lang="en-US" altLang="ja-JP" dirty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440769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85119C-01E4-4E2F-ABE2-E8C8C583F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例</a:t>
            </a:r>
          </a:p>
        </p:txBody>
      </p:sp>
    </p:spTree>
    <p:extLst>
      <p:ext uri="{BB962C8B-B14F-4D97-AF65-F5344CB8AC3E}">
        <p14:creationId xmlns:p14="http://schemas.microsoft.com/office/powerpoint/2010/main" val="661695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背景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ja-JP" altLang="en-US" dirty="0"/>
              <a:t>組み合わせ最適化問題の一つである最大独立集合問題の</a:t>
            </a:r>
            <a:br>
              <a:rPr lang="en-US" altLang="ja-JP" dirty="0"/>
            </a:br>
            <a:r>
              <a:rPr lang="ja-JP" altLang="en-US" dirty="0"/>
              <a:t>分散アルゴリズムに対する多くの研究がされている</a:t>
            </a:r>
            <a:endParaRPr lang="en-US" altLang="ja-JP" dirty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85799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背景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ja-JP" altLang="en-US" dirty="0"/>
              <a:t>𝐶𝑂𝑁𝐺𝐸𝑆𝑇モデルにおいてさまざまな問題に対する</a:t>
            </a:r>
            <a:br>
              <a:rPr lang="ja-JP" altLang="en-US" dirty="0"/>
            </a:br>
            <a:r>
              <a:rPr lang="ja-JP" altLang="en-US" dirty="0"/>
              <a:t>複雑性に興味がもたれている</a:t>
            </a:r>
          </a:p>
          <a:p>
            <a:pPr lvl="1"/>
            <a:r>
              <a:rPr lang="ja-JP" altLang="en-US" dirty="0"/>
              <a:t>距離計算</a:t>
            </a:r>
          </a:p>
          <a:p>
            <a:pPr lvl="1"/>
            <a:r>
              <a:rPr lang="ja-JP" altLang="en-US" dirty="0"/>
              <a:t>最小全域木の構築</a:t>
            </a:r>
          </a:p>
          <a:p>
            <a:pPr lvl="1"/>
            <a:r>
              <a:rPr lang="ja-JP" altLang="en-US" dirty="0"/>
              <a:t>最小頂点被覆の発見 など</a:t>
            </a:r>
            <a:endParaRPr lang="en-US" altLang="ja-JP" dirty="0"/>
          </a:p>
          <a:p>
            <a:pPr lvl="1"/>
            <a:endParaRPr lang="en-US" altLang="ja-JP" dirty="0"/>
          </a:p>
          <a:p>
            <a:r>
              <a:rPr lang="ja-JP" altLang="en-US" dirty="0"/>
              <a:t>近年</a:t>
            </a:r>
            <a:r>
              <a:rPr lang="en-US" altLang="ja-JP" dirty="0"/>
              <a:t>,2</a:t>
            </a:r>
            <a:r>
              <a:rPr lang="ja-JP" altLang="en-US" dirty="0"/>
              <a:t>者間通信複雑性への帰着を通じて下限を証明する</a:t>
            </a:r>
            <a:br>
              <a:rPr lang="en-US" altLang="ja-JP" dirty="0"/>
            </a:br>
            <a:r>
              <a:rPr lang="ja-JP" altLang="en-US" dirty="0"/>
              <a:t>手法のおかげで𝐶𝑂𝑁𝐺𝐸𝑆𝑇モデルにおけるいくつかの問題の</a:t>
            </a:r>
            <a:br>
              <a:rPr lang="en-US" altLang="ja-JP" dirty="0"/>
            </a:br>
            <a:r>
              <a:rPr lang="ja-JP" altLang="en-US" dirty="0"/>
              <a:t>複雑性に関する理解が大幅に向上している</a:t>
            </a:r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940271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デザート">
  <a:themeElements>
    <a:clrScheme name="フレッシュ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ユーザー定義 1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デザート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ln w="28575"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285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zulabo-template.potx" id="{64EF99C9-5F7C-414B-B9D1-F9221B77BA53}" vid="{B300FB0B-03CF-4122-B075-AF585237072D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izulabo-template</Template>
  <TotalTime>113</TotalTime>
  <Words>771</Words>
  <Application>Microsoft Office PowerPoint</Application>
  <PresentationFormat>画面に合わせる (4:3)</PresentationFormat>
  <Paragraphs>177</Paragraphs>
  <Slides>18</Slides>
  <Notes>1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24" baseType="lpstr">
      <vt:lpstr>メイリオ</vt:lpstr>
      <vt:lpstr>游ゴシック</vt:lpstr>
      <vt:lpstr>Cambria Math</vt:lpstr>
      <vt:lpstr>Wingdings</vt:lpstr>
      <vt:lpstr>Wingdings 2</vt:lpstr>
      <vt:lpstr>デザート</vt:lpstr>
      <vt:lpstr>中間発表</vt:lpstr>
      <vt:lpstr>分散システム</vt:lpstr>
      <vt:lpstr>分散システム</vt:lpstr>
      <vt:lpstr>分散システム</vt:lpstr>
      <vt:lpstr>計算モデル</vt:lpstr>
      <vt:lpstr>背景</vt:lpstr>
      <vt:lpstr>例</vt:lpstr>
      <vt:lpstr>背景</vt:lpstr>
      <vt:lpstr>背景</vt:lpstr>
      <vt:lpstr>2者間交叉判定問題の通信複雑性</vt:lpstr>
      <vt:lpstr>交叉判定問題</vt:lpstr>
      <vt:lpstr>等価問題</vt:lpstr>
      <vt:lpstr>問題提起</vt:lpstr>
      <vt:lpstr>結果</vt:lpstr>
      <vt:lpstr>証明の戦略</vt:lpstr>
      <vt:lpstr>グラフの構成</vt:lpstr>
      <vt:lpstr>結果</vt:lpstr>
      <vt:lpstr>今後の課題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中間発表</dc:title>
  <dc:creator>ryo sato</dc:creator>
  <cp:lastModifiedBy>佐藤　僚祐</cp:lastModifiedBy>
  <cp:revision>16</cp:revision>
  <dcterms:created xsi:type="dcterms:W3CDTF">2020-12-06T09:51:40Z</dcterms:created>
  <dcterms:modified xsi:type="dcterms:W3CDTF">2020-12-09T16:20:37Z</dcterms:modified>
</cp:coreProperties>
</file>