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2021/2/5</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2021/2/5</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2021/2/5</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2021/2/5</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2021/2/5</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2021/2/5</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2021/2/5</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2021/2/5</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97.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96.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8.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600.png"/><Relationship Id="rId15" Type="http://schemas.openxmlformats.org/officeDocument/2006/relationships/image" Target="../media/image79.png"/><Relationship Id="rId23" Type="http://schemas.openxmlformats.org/officeDocument/2006/relationships/image" Target="../media/image98.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597404103"/>
                  </p:ext>
                </p:extLst>
              </p:nvPr>
            </p:nvGraphicFramePr>
            <p:xfrm>
              <a:off x="1405467" y="2495200"/>
              <a:ext cx="6333066" cy="1958785"/>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den>
                                  </m:f>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𝑙</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597404103"/>
                  </p:ext>
                </p:extLst>
              </p:nvPr>
            </p:nvGraphicFramePr>
            <p:xfrm>
              <a:off x="1405467" y="2495200"/>
              <a:ext cx="6333066" cy="1958785"/>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5737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5737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5737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53226"/>
                          </a:stretch>
                        </a:blipFill>
                      </a:tcPr>
                    </a:tc>
                    <a:extLst>
                      <a:ext uri="{0D108BD9-81ED-4DB2-BD59-A6C34878D82A}">
                        <a16:rowId xmlns:a16="http://schemas.microsoft.com/office/drawing/2014/main" val="261455503"/>
                      </a:ext>
                    </a:extLst>
                  </a:tr>
                  <a:tr h="468313">
                    <a:tc>
                      <a:txBody>
                        <a:bodyPr/>
                        <a:lstStyle/>
                        <a:p>
                          <a:endParaRPr lang="ja-JP"/>
                        </a:p>
                      </a:txBody>
                      <a:tcPr>
                        <a:blipFill>
                          <a:blip r:embed="rId4"/>
                          <a:stretch>
                            <a:fillRect l="-192" t="-323377" r="-100385" b="-23377"/>
                          </a:stretch>
                        </a:blipFill>
                      </a:tcPr>
                    </a:tc>
                    <a:tc>
                      <a:txBody>
                        <a:bodyPr/>
                        <a:lstStyle/>
                        <a:p>
                          <a:endParaRPr lang="ja-JP"/>
                        </a:p>
                      </a:txBody>
                      <a:tcPr>
                        <a:blipFill>
                          <a:blip r:embed="rId4"/>
                          <a:stretch>
                            <a:fillRect l="-100192" t="-323377" r="-385" b="-23377"/>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1968</TotalTime>
  <Words>4036</Words>
  <Application>Microsoft Office PowerPoint</Application>
  <PresentationFormat>画面に合わせる (4:3)</PresentationFormat>
  <Paragraphs>609</Paragraphs>
  <Slides>36</Slides>
  <Notes>36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170</cp:revision>
  <cp:lastPrinted>2021-02-01T15:16:58Z</cp:lastPrinted>
  <dcterms:created xsi:type="dcterms:W3CDTF">2020-12-12T15:54:29Z</dcterms:created>
  <dcterms:modified xsi:type="dcterms:W3CDTF">2021-02-05T01:45:52Z</dcterms:modified>
</cp:coreProperties>
</file>