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336" r:id="rId3"/>
    <p:sldId id="421" r:id="rId4"/>
    <p:sldId id="269" r:id="rId5"/>
    <p:sldId id="422" r:id="rId6"/>
    <p:sldId id="428" r:id="rId7"/>
    <p:sldId id="426" r:id="rId8"/>
    <p:sldId id="437" r:id="rId9"/>
    <p:sldId id="430" r:id="rId10"/>
    <p:sldId id="432" r:id="rId11"/>
    <p:sldId id="431" r:id="rId12"/>
    <p:sldId id="433" r:id="rId13"/>
    <p:sldId id="434" r:id="rId14"/>
    <p:sldId id="429" r:id="rId15"/>
    <p:sldId id="450" r:id="rId16"/>
    <p:sldId id="423" r:id="rId17"/>
    <p:sldId id="264" r:id="rId18"/>
    <p:sldId id="435" r:id="rId19"/>
    <p:sldId id="451" r:id="rId20"/>
    <p:sldId id="446" r:id="rId21"/>
    <p:sldId id="453" r:id="rId22"/>
    <p:sldId id="455" r:id="rId23"/>
    <p:sldId id="456" r:id="rId24"/>
    <p:sldId id="454" r:id="rId25"/>
    <p:sldId id="444" r:id="rId26"/>
    <p:sldId id="445" r:id="rId27"/>
    <p:sldId id="457" r:id="rId28"/>
    <p:sldId id="458" r:id="rId29"/>
    <p:sldId id="459" r:id="rId30"/>
    <p:sldId id="460" r:id="rId31"/>
    <p:sldId id="461" r:id="rId32"/>
    <p:sldId id="462" r:id="rId33"/>
    <p:sldId id="463" r:id="rId34"/>
    <p:sldId id="420" r:id="rId35"/>
    <p:sldId id="465" r:id="rId36"/>
    <p:sldId id="261" r:id="rId37"/>
    <p:sldId id="464" r:id="rId38"/>
    <p:sldId id="337" r:id="rId39"/>
    <p:sldId id="436" r:id="rId40"/>
    <p:sldId id="427" r:id="rId41"/>
    <p:sldId id="424" r:id="rId42"/>
    <p:sldId id="438" r:id="rId43"/>
    <p:sldId id="452" r:id="rId44"/>
    <p:sldId id="449" r:id="rId45"/>
    <p:sldId id="443" r:id="rId46"/>
    <p:sldId id="425" r:id="rId4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269" autoAdjust="0"/>
  </p:normalViewPr>
  <p:slideViewPr>
    <p:cSldViewPr snapToGrid="0">
      <p:cViewPr varScale="1">
        <p:scale>
          <a:sx n="58" d="100"/>
          <a:sy n="58" d="100"/>
        </p:scale>
        <p:origin x="2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9BC34-7631-4F07-B44B-E8A1F99FCDCB}" type="datetimeFigureOut">
              <a:rPr kumimoji="1" lang="ja-JP" altLang="en-US" smtClean="0"/>
              <a:t>2020/12/14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1D5E1-FE6F-4674-AAC8-28163DEE8E71}" type="slidenum">
              <a:rPr kumimoji="1" lang="ja-JP" altLang="en-US" smtClean="0"/>
              <a:t>‹#›</a:t>
            </a:fld>
            <a:endParaRPr kumimoji="1" lang="ja-JP" altLang="en-US"/>
          </a:p>
        </p:txBody>
      </p:sp>
    </p:spTree>
    <p:extLst>
      <p:ext uri="{BB962C8B-B14F-4D97-AF65-F5344CB8AC3E}">
        <p14:creationId xmlns:p14="http://schemas.microsoft.com/office/powerpoint/2010/main" val="641944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計算機を頂点</a:t>
            </a:r>
            <a:r>
              <a:rPr kumimoji="1" lang="en-US" altLang="ja-JP" dirty="0"/>
              <a:t>,</a:t>
            </a:r>
            <a:r>
              <a:rPr kumimoji="1" lang="ja-JP" altLang="en-US" dirty="0"/>
              <a:t>辺を通信リンクとみなしてネットワークをグラフにモデル化して</a:t>
            </a:r>
            <a:r>
              <a:rPr kumimoji="1" lang="en-US" altLang="ja-JP"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1ADD76C6-4199-49CA-B08F-E11A84751589}" type="slidenum">
              <a:rPr kumimoji="1" lang="ja-JP" altLang="en-US" smtClean="0"/>
              <a:t>2</a:t>
            </a:fld>
            <a:endParaRPr kumimoji="1" lang="ja-JP" altLang="en-US"/>
          </a:p>
        </p:txBody>
      </p:sp>
    </p:spTree>
    <p:extLst>
      <p:ext uri="{BB962C8B-B14F-4D97-AF65-F5344CB8AC3E}">
        <p14:creationId xmlns:p14="http://schemas.microsoft.com/office/powerpoint/2010/main" val="1899668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右の例では</a:t>
            </a:r>
            <a:r>
              <a:rPr kumimoji="1" lang="en-US" altLang="ja-JP" dirty="0"/>
              <a:t>,</a:t>
            </a:r>
            <a:r>
              <a:rPr kumimoji="1" lang="ja-JP" altLang="en-US" dirty="0"/>
              <a:t>この頂点を取り除くと図のように独立集合を維持したまま</a:t>
            </a:r>
            <a:r>
              <a:rPr kumimoji="1" lang="en-US" altLang="ja-JP" dirty="0"/>
              <a:t>2</a:t>
            </a:r>
            <a:r>
              <a:rPr kumimoji="1" lang="ja-JP" altLang="en-US" dirty="0"/>
              <a:t>つの頂点を追加することができるので</a:t>
            </a:r>
            <a:r>
              <a:rPr kumimoji="1" lang="en-US" altLang="ja-JP" dirty="0"/>
              <a:t>1-MIS</a:t>
            </a:r>
            <a:r>
              <a:rPr kumimoji="1" lang="ja-JP" altLang="en-US" dirty="0"/>
              <a:t>ではありません</a:t>
            </a:r>
            <a:r>
              <a:rPr kumimoji="1" lang="en-US" altLang="ja-JP" dirty="0"/>
              <a:t>.</a:t>
            </a:r>
          </a:p>
          <a:p>
            <a:r>
              <a:rPr kumimoji="1" lang="ja-JP" altLang="en-US" dirty="0"/>
              <a:t>逆に左の例では</a:t>
            </a:r>
            <a:r>
              <a:rPr kumimoji="1" lang="en-US" altLang="ja-JP" dirty="0"/>
              <a:t>,</a:t>
            </a:r>
            <a:r>
              <a:rPr kumimoji="1" lang="ja-JP" altLang="en-US" dirty="0"/>
              <a:t>独立集合の頂点のうちどの</a:t>
            </a:r>
            <a:r>
              <a:rPr kumimoji="1" lang="en-US" altLang="ja-JP" dirty="0"/>
              <a:t>1</a:t>
            </a:r>
            <a:r>
              <a:rPr kumimoji="1" lang="ja-JP" altLang="en-US" dirty="0"/>
              <a:t>つ取り除いても新たに</a:t>
            </a:r>
            <a:r>
              <a:rPr kumimoji="1" lang="en-US" altLang="ja-JP" dirty="0"/>
              <a:t>2</a:t>
            </a:r>
            <a:r>
              <a:rPr kumimoji="1" lang="ja-JP" altLang="en-US" dirty="0"/>
              <a:t>つ以上の頂点を追加できないため</a:t>
            </a:r>
            <a:r>
              <a:rPr kumimoji="1" lang="en-US" altLang="ja-JP" dirty="0"/>
              <a:t>1-MIS</a:t>
            </a:r>
            <a:r>
              <a:rPr kumimoji="1" lang="ja-JP" altLang="en-US" dirty="0"/>
              <a:t>となります</a:t>
            </a:r>
            <a:r>
              <a:rPr kumimoji="1" lang="en-US" altLang="ja-JP" dirty="0"/>
              <a:t>.</a:t>
            </a:r>
          </a:p>
          <a:p>
            <a:r>
              <a:rPr kumimoji="1" lang="ja-JP" altLang="en-US" dirty="0"/>
              <a:t>与えられたネットワーク上の</a:t>
            </a:r>
            <a:r>
              <a:rPr kumimoji="1" lang="en-US" altLang="ja-JP" dirty="0"/>
              <a:t>k-MIS</a:t>
            </a:r>
            <a:r>
              <a:rPr kumimoji="1" lang="ja-JP" altLang="en-US" dirty="0"/>
              <a:t>を発見する</a:t>
            </a:r>
            <a:r>
              <a:rPr kumimoji="1" lang="en-US" altLang="ja-JP" dirty="0"/>
              <a:t>~</a:t>
            </a:r>
            <a:r>
              <a:rPr kumimoji="1" lang="ja-JP" altLang="en-US" dirty="0"/>
              <a:t>ため</a:t>
            </a:r>
            <a:r>
              <a:rPr kumimoji="1" lang="en-US" altLang="ja-JP" dirty="0"/>
              <a:t>,</a:t>
            </a:r>
            <a:r>
              <a:rPr kumimoji="1" lang="ja-JP" altLang="en-US" dirty="0"/>
              <a:t>先ほどの問題点をクリアすることができます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11</a:t>
            </a:fld>
            <a:endParaRPr kumimoji="1" lang="ja-JP" altLang="en-US"/>
          </a:p>
        </p:txBody>
      </p:sp>
    </p:spTree>
    <p:extLst>
      <p:ext uri="{BB962C8B-B14F-4D97-AF65-F5344CB8AC3E}">
        <p14:creationId xmlns:p14="http://schemas.microsoft.com/office/powerpoint/2010/main" val="2349342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en-US" altLang="ja-JP" dirty="0"/>
              <a:t>k-MIS</a:t>
            </a:r>
            <a:r>
              <a:rPr kumimoji="1" lang="ja-JP" altLang="en-US" dirty="0"/>
              <a:t>の</a:t>
            </a:r>
            <a:r>
              <a:rPr kumimoji="1" lang="en-US" altLang="ja-JP" dirty="0"/>
              <a:t>verification</a:t>
            </a:r>
            <a:r>
              <a:rPr kumimoji="1" lang="ja-JP" altLang="en-US" dirty="0"/>
              <a:t>とは</a:t>
            </a:r>
            <a:r>
              <a:rPr kumimoji="1" lang="en-US" altLang="ja-JP" dirty="0"/>
              <a:t>~</a:t>
            </a:r>
            <a:r>
              <a:rPr kumimoji="1" lang="ja-JP" altLang="en-US" dirty="0"/>
              <a:t>です</a:t>
            </a:r>
            <a:r>
              <a:rPr kumimoji="1" lang="en-US" altLang="ja-JP" dirty="0"/>
              <a:t>.</a:t>
            </a:r>
          </a:p>
          <a:p>
            <a:r>
              <a:rPr kumimoji="1" lang="ja-JP" altLang="en-US" dirty="0"/>
              <a:t>集中型の</a:t>
            </a:r>
            <a:r>
              <a:rPr kumimoji="1" lang="en-US" altLang="ja-JP" dirty="0"/>
              <a:t>~</a:t>
            </a:r>
            <a:r>
              <a:rPr kumimoji="1" lang="ja-JP" altLang="en-US" dirty="0"/>
              <a:t>は、というフェーズを含みます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12</a:t>
            </a:fld>
            <a:endParaRPr kumimoji="1" lang="ja-JP" altLang="en-US"/>
          </a:p>
        </p:txBody>
      </p:sp>
    </p:spTree>
    <p:extLst>
      <p:ext uri="{BB962C8B-B14F-4D97-AF65-F5344CB8AC3E}">
        <p14:creationId xmlns:p14="http://schemas.microsoft.com/office/powerpoint/2010/main" val="3355316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この部分が</a:t>
            </a:r>
            <a:r>
              <a:rPr kumimoji="1" lang="en-US" altLang="ja-JP" dirty="0"/>
              <a:t>~</a:t>
            </a:r>
            <a:r>
              <a:rPr kumimoji="1" lang="ja-JP" altLang="en-US" dirty="0"/>
              <a:t>なので</a:t>
            </a:r>
            <a:r>
              <a:rPr kumimoji="1" lang="en-US" altLang="ja-JP" dirty="0"/>
              <a:t>,k-MIS</a:t>
            </a:r>
            <a:r>
              <a:rPr kumimoji="1" lang="ja-JP" altLang="en-US" dirty="0"/>
              <a:t>検証問題は</a:t>
            </a:r>
            <a:r>
              <a:rPr kumimoji="1" lang="en-US" altLang="ja-JP" dirty="0"/>
              <a:t>k-MIS</a:t>
            </a:r>
            <a:r>
              <a:rPr kumimoji="1" lang="ja-JP" altLang="en-US" dirty="0"/>
              <a:t>問題に関連づいた問題であることが分かります</a:t>
            </a:r>
            <a:r>
              <a:rPr kumimoji="1" lang="en-US" altLang="ja-JP" dirty="0"/>
              <a:t>.</a:t>
            </a:r>
          </a:p>
          <a:p>
            <a:endParaRPr kumimoji="1" lang="en-US" altLang="ja-JP" dirty="0"/>
          </a:p>
          <a:p>
            <a:r>
              <a:rPr kumimoji="1" lang="en-US" altLang="ja-JP" dirty="0"/>
              <a:t>6</a:t>
            </a:r>
            <a:r>
              <a:rPr kumimoji="1" lang="ja-JP" altLang="en-US"/>
              <a:t>分</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13</a:t>
            </a:fld>
            <a:endParaRPr kumimoji="1" lang="ja-JP" altLang="en-US"/>
          </a:p>
        </p:txBody>
      </p:sp>
    </p:spTree>
    <p:extLst>
      <p:ext uri="{BB962C8B-B14F-4D97-AF65-F5344CB8AC3E}">
        <p14:creationId xmlns:p14="http://schemas.microsoft.com/office/powerpoint/2010/main" val="2357450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結果と今後の課題についてです</a:t>
            </a:r>
            <a:r>
              <a:rPr kumimoji="1" lang="en-US" altLang="ja-JP" dirty="0"/>
              <a:t>.</a:t>
            </a:r>
          </a:p>
          <a:p>
            <a:r>
              <a:rPr kumimoji="1" lang="ja-JP" altLang="en-US" dirty="0"/>
              <a:t>今回</a:t>
            </a:r>
            <a:r>
              <a:rPr kumimoji="1" lang="en-US" altLang="ja-JP" dirty="0"/>
              <a:t>,</a:t>
            </a:r>
            <a:r>
              <a:rPr kumimoji="1" lang="ja-JP" altLang="en-US" dirty="0"/>
              <a:t>我々は</a:t>
            </a:r>
            <a:r>
              <a:rPr kumimoji="1" lang="en-US" altLang="ja-JP" dirty="0"/>
              <a:t>~,~,~</a:t>
            </a:r>
            <a:r>
              <a:rPr kumimoji="1" lang="ja-JP" altLang="en-US" dirty="0"/>
              <a:t>の</a:t>
            </a:r>
            <a:r>
              <a:rPr kumimoji="1" lang="en-US" altLang="ja-JP" dirty="0"/>
              <a:t>3</a:t>
            </a:r>
            <a:r>
              <a:rPr kumimoji="1" lang="ja-JP" altLang="en-US" dirty="0"/>
              <a:t>つを提案します</a:t>
            </a:r>
            <a:r>
              <a:rPr kumimoji="1" lang="en-US" altLang="ja-JP" dirty="0"/>
              <a:t>.</a:t>
            </a:r>
          </a:p>
          <a:p>
            <a:r>
              <a:rPr kumimoji="1" lang="ja-JP" altLang="en-US" dirty="0"/>
              <a:t>また</a:t>
            </a:r>
            <a:r>
              <a:rPr kumimoji="1" lang="en-US" altLang="ja-JP" dirty="0"/>
              <a:t>,~</a:t>
            </a:r>
            <a:r>
              <a:rPr kumimoji="1" lang="ja-JP" altLang="en-US" dirty="0"/>
              <a:t>を現在考えているところです</a:t>
            </a:r>
            <a:r>
              <a:rPr kumimoji="1" lang="en-US" altLang="ja-JP" dirty="0"/>
              <a:t>.</a:t>
            </a:r>
          </a:p>
          <a:p>
            <a:endParaRPr kumimoji="1" lang="en-US" altLang="ja-JP" dirty="0"/>
          </a:p>
          <a:p>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14</a:t>
            </a:fld>
            <a:endParaRPr kumimoji="1" lang="ja-JP" altLang="en-US"/>
          </a:p>
        </p:txBody>
      </p:sp>
    </p:spTree>
    <p:extLst>
      <p:ext uri="{BB962C8B-B14F-4D97-AF65-F5344CB8AC3E}">
        <p14:creationId xmlns:p14="http://schemas.microsoft.com/office/powerpoint/2010/main" val="4234574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結果と今後の課題についてです</a:t>
            </a:r>
            <a:r>
              <a:rPr kumimoji="1" lang="en-US" altLang="ja-JP" dirty="0"/>
              <a:t>.</a:t>
            </a:r>
          </a:p>
          <a:p>
            <a:r>
              <a:rPr kumimoji="1" lang="ja-JP" altLang="en-US" dirty="0"/>
              <a:t>今回</a:t>
            </a:r>
            <a:r>
              <a:rPr kumimoji="1" lang="en-US" altLang="ja-JP" dirty="0"/>
              <a:t>,</a:t>
            </a:r>
            <a:r>
              <a:rPr kumimoji="1" lang="ja-JP" altLang="en-US" dirty="0"/>
              <a:t>我々は</a:t>
            </a:r>
            <a:r>
              <a:rPr kumimoji="1" lang="en-US" altLang="ja-JP" dirty="0"/>
              <a:t>~,~,~</a:t>
            </a:r>
            <a:r>
              <a:rPr kumimoji="1" lang="ja-JP" altLang="en-US" dirty="0"/>
              <a:t>の</a:t>
            </a:r>
            <a:r>
              <a:rPr kumimoji="1" lang="en-US" altLang="ja-JP" dirty="0"/>
              <a:t>3</a:t>
            </a:r>
            <a:r>
              <a:rPr kumimoji="1" lang="ja-JP" altLang="en-US" dirty="0"/>
              <a:t>つを提案します</a:t>
            </a:r>
            <a:r>
              <a:rPr kumimoji="1" lang="en-US" altLang="ja-JP" dirty="0"/>
              <a:t>.</a:t>
            </a:r>
          </a:p>
          <a:p>
            <a:r>
              <a:rPr kumimoji="1" lang="ja-JP" altLang="en-US" dirty="0"/>
              <a:t>また</a:t>
            </a:r>
            <a:r>
              <a:rPr kumimoji="1" lang="en-US" altLang="ja-JP" dirty="0"/>
              <a:t>,~</a:t>
            </a:r>
            <a:r>
              <a:rPr kumimoji="1" lang="ja-JP" altLang="en-US" dirty="0"/>
              <a:t>を現在考えているところです</a:t>
            </a:r>
            <a:r>
              <a:rPr kumimoji="1" lang="en-US" altLang="ja-JP" dirty="0"/>
              <a:t>.</a:t>
            </a:r>
          </a:p>
          <a:p>
            <a:endParaRPr kumimoji="1" lang="en-US" altLang="ja-JP" dirty="0"/>
          </a:p>
          <a:p>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15</a:t>
            </a:fld>
            <a:endParaRPr kumimoji="1" lang="ja-JP" altLang="en-US"/>
          </a:p>
        </p:txBody>
      </p:sp>
    </p:spTree>
    <p:extLst>
      <p:ext uri="{BB962C8B-B14F-4D97-AF65-F5344CB8AC3E}">
        <p14:creationId xmlns:p14="http://schemas.microsoft.com/office/powerpoint/2010/main" val="1603643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についてお話します</a:t>
            </a:r>
            <a:r>
              <a:rPr kumimoji="1" lang="en-US" altLang="ja-JP" dirty="0"/>
              <a:t>.</a:t>
            </a:r>
          </a:p>
          <a:p>
            <a:r>
              <a:rPr kumimoji="1" lang="ja-JP" altLang="en-US" dirty="0"/>
              <a:t>今</a:t>
            </a:r>
            <a:r>
              <a:rPr kumimoji="1" lang="en-US" altLang="ja-JP" dirty="0"/>
              <a:t>,~</a:t>
            </a:r>
            <a:r>
              <a:rPr kumimoji="1" lang="ja-JP" altLang="en-US" dirty="0"/>
              <a:t>とします</a:t>
            </a:r>
            <a:r>
              <a:rPr kumimoji="1" lang="en-US" altLang="ja-JP" dirty="0"/>
              <a:t>.</a:t>
            </a:r>
          </a:p>
          <a:p>
            <a:r>
              <a:rPr kumimoji="1" lang="ja-JP" altLang="en-US" dirty="0"/>
              <a:t>目的は</a:t>
            </a:r>
            <a:r>
              <a:rPr kumimoji="1" lang="en-US" altLang="ja-JP" dirty="0"/>
              <a:t>,</a:t>
            </a:r>
            <a:r>
              <a:rPr kumimoji="1" lang="ja-JP" altLang="en-US" dirty="0"/>
              <a:t>結合関数</a:t>
            </a:r>
            <a:r>
              <a:rPr kumimoji="1" lang="en-US" altLang="ja-JP" dirty="0"/>
              <a:t>~</a:t>
            </a:r>
            <a:r>
              <a:rPr kumimoji="1" lang="ja-JP" altLang="en-US" dirty="0"/>
              <a:t>であり</a:t>
            </a:r>
            <a:r>
              <a:rPr kumimoji="1" lang="en-US" altLang="ja-JP" dirty="0"/>
              <a:t>,~</a:t>
            </a:r>
            <a:r>
              <a:rPr kumimoji="1" lang="ja-JP" altLang="en-US" dirty="0"/>
              <a:t>というのが問題となります</a:t>
            </a:r>
            <a:r>
              <a:rPr kumimoji="1" lang="en-US" altLang="ja-JP" dirty="0"/>
              <a:t>.</a:t>
            </a:r>
          </a:p>
          <a:p>
            <a:r>
              <a:rPr kumimoji="1" lang="ja-JP" altLang="en-US" dirty="0"/>
              <a:t>また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16</a:t>
            </a:fld>
            <a:endParaRPr kumimoji="1" lang="ja-JP" altLang="en-US"/>
          </a:p>
        </p:txBody>
      </p:sp>
    </p:spTree>
    <p:extLst>
      <p:ext uri="{BB962C8B-B14F-4D97-AF65-F5344CB8AC3E}">
        <p14:creationId xmlns:p14="http://schemas.microsoft.com/office/powerpoint/2010/main" val="1874110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二者間通信の枠組みにおける重要な問題として交叉判定問題があります</a:t>
            </a:r>
            <a:r>
              <a:rPr kumimoji="1" lang="en-US" altLang="ja-JP" dirty="0"/>
              <a:t>.</a:t>
            </a:r>
          </a:p>
          <a:p>
            <a:r>
              <a:rPr kumimoji="1" lang="en-US" altLang="ja-JP" dirty="0"/>
              <a:t>~</a:t>
            </a:r>
            <a:r>
              <a:rPr kumimoji="1" lang="ja-JP" altLang="en-US" dirty="0"/>
              <a:t>とします</a:t>
            </a:r>
            <a:r>
              <a:rPr kumimoji="1" lang="en-US" altLang="ja-JP" dirty="0"/>
              <a:t>.</a:t>
            </a:r>
            <a:r>
              <a:rPr kumimoji="1" lang="ja-JP" altLang="en-US" dirty="0"/>
              <a:t>この</a:t>
            </a:r>
            <a:r>
              <a:rPr kumimoji="1" lang="en-US" altLang="ja-JP" dirty="0"/>
              <a:t>0/1</a:t>
            </a:r>
            <a:r>
              <a:rPr kumimoji="1" lang="ja-JP" altLang="en-US" dirty="0"/>
              <a:t>の文字列はアイテム集合と見ることもできます</a:t>
            </a:r>
            <a:r>
              <a:rPr kumimoji="1" lang="en-US" altLang="ja-JP" dirty="0"/>
              <a:t>.</a:t>
            </a:r>
          </a:p>
          <a:p>
            <a:r>
              <a:rPr kumimoji="1" lang="ja-JP" altLang="en-US" dirty="0"/>
              <a:t>このとき</a:t>
            </a:r>
            <a:r>
              <a:rPr kumimoji="1" lang="en-US" altLang="ja-JP" dirty="0"/>
              <a:t>,</a:t>
            </a:r>
            <a:r>
              <a:rPr kumimoji="1" lang="ja-JP" altLang="en-US" dirty="0"/>
              <a:t>二人が共通のアイテムを持っているかどうかを判定する問題が交叉判定問題になります</a:t>
            </a:r>
            <a:r>
              <a:rPr kumimoji="1" lang="en-US" altLang="ja-JP" dirty="0"/>
              <a:t>.</a:t>
            </a:r>
          </a:p>
          <a:p>
            <a:r>
              <a:rPr kumimoji="1" lang="en-US" altLang="ja-JP" dirty="0"/>
              <a:t>~</a:t>
            </a:r>
            <a:r>
              <a:rPr kumimoji="1" lang="ja-JP" altLang="en-US" dirty="0"/>
              <a:t>は</a:t>
            </a:r>
            <a:r>
              <a:rPr kumimoji="1" lang="en-US" altLang="ja-JP" dirty="0"/>
              <a:t>~</a:t>
            </a:r>
            <a:r>
              <a:rPr kumimoji="1" lang="ja-JP" altLang="en-US" dirty="0"/>
              <a:t>と置き換えることもできます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17</a:t>
            </a:fld>
            <a:endParaRPr kumimoji="1" lang="ja-JP" altLang="en-US"/>
          </a:p>
        </p:txBody>
      </p:sp>
    </p:spTree>
    <p:extLst>
      <p:ext uri="{BB962C8B-B14F-4D97-AF65-F5344CB8AC3E}">
        <p14:creationId xmlns:p14="http://schemas.microsoft.com/office/powerpoint/2010/main" val="2211065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a:t>
            </a:r>
            <a:r>
              <a:rPr kumimoji="1" lang="ja-JP" altLang="en-US" dirty="0"/>
              <a:t>ビット交換すれば交叉判定問題が解けるのは自明ですが</a:t>
            </a:r>
            <a:r>
              <a:rPr kumimoji="1" lang="en-US" altLang="ja-JP" dirty="0"/>
              <a:t>,</a:t>
            </a:r>
            <a:r>
              <a:rPr kumimoji="1" lang="ja-JP" altLang="en-US" dirty="0"/>
              <a:t>逆に</a:t>
            </a:r>
            <a:r>
              <a:rPr kumimoji="1" lang="en-US" altLang="ja-JP" dirty="0"/>
              <a:t>~.</a:t>
            </a:r>
          </a:p>
          <a:p>
            <a:r>
              <a:rPr kumimoji="1" lang="en-US" altLang="ja-JP" dirty="0"/>
              <a:t>~.</a:t>
            </a:r>
          </a:p>
          <a:p>
            <a:r>
              <a:rPr kumimoji="1" lang="ja-JP" altLang="en-US" dirty="0"/>
              <a:t>今回</a:t>
            </a:r>
            <a:r>
              <a:rPr kumimoji="1" lang="en-US" altLang="ja-JP" dirty="0"/>
              <a:t>,</a:t>
            </a:r>
            <a:r>
              <a:rPr kumimoji="1" lang="ja-JP" altLang="en-US" dirty="0"/>
              <a:t>我々もこのアプローチを用いて</a:t>
            </a:r>
            <a:r>
              <a:rPr kumimoji="1" lang="en-US" altLang="ja-JP" dirty="0"/>
              <a:t>k-MIS</a:t>
            </a:r>
            <a:r>
              <a:rPr kumimoji="1" lang="ja-JP" altLang="en-US" dirty="0"/>
              <a:t>の下限を証明します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18</a:t>
            </a:fld>
            <a:endParaRPr kumimoji="1" lang="ja-JP" altLang="en-US"/>
          </a:p>
        </p:txBody>
      </p:sp>
    </p:spTree>
    <p:extLst>
      <p:ext uri="{BB962C8B-B14F-4D97-AF65-F5344CB8AC3E}">
        <p14:creationId xmlns:p14="http://schemas.microsoft.com/office/powerpoint/2010/main" val="1713663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a:t>
            </a:r>
            <a:r>
              <a:rPr kumimoji="1" lang="en-US" altLang="ja-JP" dirty="0"/>
              <a:t>,</a:t>
            </a:r>
            <a:r>
              <a:rPr kumimoji="1" lang="ja-JP" altLang="en-US" dirty="0"/>
              <a:t>与えられたネットワーク上の最大独立集合を発見する</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39</a:t>
            </a:fld>
            <a:endParaRPr kumimoji="1" lang="ja-JP" altLang="en-US"/>
          </a:p>
        </p:txBody>
      </p:sp>
    </p:spTree>
    <p:extLst>
      <p:ext uri="{BB962C8B-B14F-4D97-AF65-F5344CB8AC3E}">
        <p14:creationId xmlns:p14="http://schemas.microsoft.com/office/powerpoint/2010/main" val="3219064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a:t>
            </a:r>
            <a:r>
              <a:rPr kumimoji="1" lang="en-US" altLang="ja-JP" dirty="0"/>
              <a:t>,</a:t>
            </a:r>
            <a:r>
              <a:rPr kumimoji="1" lang="ja-JP" altLang="en-US" dirty="0"/>
              <a:t>上のグラフにおいてこれらの頂点集合は独立集合になります</a:t>
            </a:r>
            <a:r>
              <a:rPr kumimoji="1" lang="en-US" altLang="ja-JP" dirty="0"/>
              <a:t>.</a:t>
            </a:r>
          </a:p>
          <a:p>
            <a:r>
              <a:rPr kumimoji="1" lang="ja-JP" altLang="en-US" dirty="0"/>
              <a:t>特に</a:t>
            </a:r>
            <a:r>
              <a:rPr kumimoji="1" lang="en-US" altLang="ja-JP" dirty="0"/>
              <a:t>,5</a:t>
            </a:r>
            <a:r>
              <a:rPr kumimoji="1" lang="ja-JP" altLang="en-US" dirty="0"/>
              <a:t>頂点の独立集合は構成できないため</a:t>
            </a:r>
            <a:r>
              <a:rPr kumimoji="1" lang="en-US" altLang="ja-JP" dirty="0"/>
              <a:t>,</a:t>
            </a:r>
            <a:r>
              <a:rPr kumimoji="1" lang="ja-JP" altLang="en-US" dirty="0"/>
              <a:t>右は最大独立集合になっています</a:t>
            </a:r>
            <a:r>
              <a:rPr kumimoji="1" lang="en-US" altLang="ja-JP" dirty="0"/>
              <a:t>.</a:t>
            </a:r>
          </a:p>
          <a:p>
            <a:endParaRPr kumimoji="1" lang="en-US" altLang="ja-JP" dirty="0"/>
          </a:p>
          <a:p>
            <a:r>
              <a:rPr kumimoji="1" lang="ja-JP" altLang="en-US" dirty="0"/>
              <a:t>下の例ではこのようにとると合計重みが最大の独立集合になります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40</a:t>
            </a:fld>
            <a:endParaRPr kumimoji="1" lang="ja-JP" altLang="en-US"/>
          </a:p>
        </p:txBody>
      </p:sp>
    </p:spTree>
    <p:extLst>
      <p:ext uri="{BB962C8B-B14F-4D97-AF65-F5344CB8AC3E}">
        <p14:creationId xmlns:p14="http://schemas.microsoft.com/office/powerpoint/2010/main" val="4252128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そのネットワーク自身を入力とみなしてグラフ上の問題を解く枠組みを分散グラフアルゴリズムといいます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3</a:t>
            </a:fld>
            <a:endParaRPr kumimoji="1" lang="ja-JP" altLang="en-US"/>
          </a:p>
        </p:txBody>
      </p:sp>
    </p:spTree>
    <p:extLst>
      <p:ext uri="{BB962C8B-B14F-4D97-AF65-F5344CB8AC3E}">
        <p14:creationId xmlns:p14="http://schemas.microsoft.com/office/powerpoint/2010/main" val="802790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分散グラフアルゴリズムにおける代表的なモデルの一つとして</a:t>
            </a:r>
            <a:r>
              <a:rPr kumimoji="1" lang="en-US" altLang="ja-JP" dirty="0"/>
              <a:t>CONGEST</a:t>
            </a:r>
            <a:r>
              <a:rPr kumimoji="1" lang="ja-JP" altLang="en-US" dirty="0"/>
              <a:t>モデルがあります。</a:t>
            </a:r>
            <a:endParaRPr kumimoji="1" lang="en-US" altLang="ja-JP" dirty="0"/>
          </a:p>
          <a:p>
            <a:r>
              <a:rPr kumimoji="1" lang="en-US" altLang="ja-JP" dirty="0"/>
              <a:t>CONGEST</a:t>
            </a:r>
            <a:r>
              <a:rPr kumimoji="1" lang="ja-JP" altLang="en-US" dirty="0"/>
              <a:t>モデルにおいて</a:t>
            </a:r>
            <a:r>
              <a:rPr kumimoji="1" lang="en-US" altLang="ja-JP" dirty="0"/>
              <a:t>,~</a:t>
            </a:r>
            <a:r>
              <a:rPr kumimoji="1" lang="ja-JP" altLang="en-US" dirty="0"/>
              <a:t>解決しようとします</a:t>
            </a:r>
            <a:r>
              <a:rPr kumimoji="1" lang="en-US" altLang="ja-JP" dirty="0"/>
              <a:t>.</a:t>
            </a:r>
          </a:p>
          <a:p>
            <a:r>
              <a:rPr kumimoji="1" lang="ja-JP" altLang="en-US" dirty="0"/>
              <a:t>各ノードは各ラウンドで</a:t>
            </a:r>
            <a:r>
              <a:rPr kumimoji="1" lang="en-US" altLang="ja-JP" dirty="0"/>
              <a:t>~</a:t>
            </a:r>
            <a:r>
              <a:rPr kumimoji="1" lang="ja-JP" altLang="en-US" dirty="0"/>
              <a:t>の</a:t>
            </a:r>
            <a:r>
              <a:rPr kumimoji="1" lang="en-US" altLang="ja-JP" dirty="0"/>
              <a:t>3</a:t>
            </a:r>
            <a:r>
              <a:rPr kumimoji="1" lang="ja-JP" altLang="en-US" dirty="0"/>
              <a:t>つの動作を行うことができます</a:t>
            </a:r>
            <a:r>
              <a:rPr kumimoji="1" lang="en-US" altLang="ja-JP" dirty="0"/>
              <a:t>.</a:t>
            </a:r>
          </a:p>
          <a:p>
            <a:r>
              <a:rPr kumimoji="1" lang="ja-JP" altLang="en-US" dirty="0"/>
              <a:t>各ノードは</a:t>
            </a:r>
            <a:r>
              <a:rPr kumimoji="1" lang="en-US" altLang="ja-JP" dirty="0"/>
              <a:t>,~</a:t>
            </a:r>
            <a:r>
              <a:rPr kumimoji="1" lang="ja-JP" altLang="en-US" dirty="0"/>
              <a:t>解決することを目標とします</a:t>
            </a:r>
            <a:r>
              <a:rPr kumimoji="1" lang="en-US" altLang="ja-JP" dirty="0"/>
              <a:t>.</a:t>
            </a:r>
          </a:p>
          <a:p>
            <a:r>
              <a:rPr kumimoji="1" lang="ja-JP" altLang="en-US" dirty="0"/>
              <a:t>また</a:t>
            </a:r>
            <a:r>
              <a:rPr kumimoji="1" lang="en-US" altLang="ja-JP" dirty="0"/>
              <a:t>,</a:t>
            </a:r>
            <a:r>
              <a:rPr kumimoji="1" lang="ja-JP" altLang="en-US" dirty="0"/>
              <a:t>標準的には</a:t>
            </a:r>
            <a:r>
              <a:rPr kumimoji="1" lang="en-US" altLang="ja-JP" dirty="0"/>
              <a:t>~</a:t>
            </a:r>
            <a:r>
              <a:rPr kumimoji="1" lang="ja-JP" altLang="en-US" dirty="0"/>
              <a:t>とします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4</a:t>
            </a:fld>
            <a:endParaRPr kumimoji="1" lang="ja-JP" altLang="en-US"/>
          </a:p>
        </p:txBody>
      </p:sp>
    </p:spTree>
    <p:extLst>
      <p:ext uri="{BB962C8B-B14F-4D97-AF65-F5344CB8AC3E}">
        <p14:creationId xmlns:p14="http://schemas.microsoft.com/office/powerpoint/2010/main" val="2677516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a:t>
            </a:r>
            <a:r>
              <a:rPr kumimoji="1" lang="en-US" altLang="ja-JP" dirty="0"/>
              <a:t>,</a:t>
            </a:r>
            <a:r>
              <a:rPr kumimoji="1" lang="ja-JP" altLang="en-US" dirty="0"/>
              <a:t>与えられたネットワーク上の最大独立集合を発見する</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5</a:t>
            </a:fld>
            <a:endParaRPr kumimoji="1" lang="ja-JP" altLang="en-US"/>
          </a:p>
        </p:txBody>
      </p:sp>
    </p:spTree>
    <p:extLst>
      <p:ext uri="{BB962C8B-B14F-4D97-AF65-F5344CB8AC3E}">
        <p14:creationId xmlns:p14="http://schemas.microsoft.com/office/powerpoint/2010/main" val="1560424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ja-JP" altLang="en-US" dirty="0"/>
              <a:t>しかし</a:t>
            </a:r>
            <a:r>
              <a:rPr kumimoji="1" lang="en-US" altLang="ja-JP" dirty="0"/>
              <a:t>,</a:t>
            </a:r>
            <a:r>
              <a:rPr kumimoji="1" lang="ja-JP" altLang="en-US" dirty="0"/>
              <a:t> </a:t>
            </a:r>
            <a:r>
              <a:rPr kumimoji="1" lang="en-US" altLang="ja-JP" dirty="0"/>
              <a:t>~</a:t>
            </a:r>
            <a:r>
              <a:rPr kumimoji="1" lang="ja-JP" altLang="en-US" dirty="0"/>
              <a:t>であり</a:t>
            </a:r>
            <a:r>
              <a:rPr kumimoji="1" lang="en-US" altLang="ja-JP" dirty="0"/>
              <a:t>,~</a:t>
            </a:r>
            <a:r>
              <a:rPr kumimoji="1" lang="ja-JP" altLang="en-US" dirty="0"/>
              <a:t>とされています</a:t>
            </a:r>
            <a:r>
              <a:rPr kumimoji="1" lang="en-US" altLang="ja-JP" dirty="0"/>
              <a:t>.</a:t>
            </a:r>
          </a:p>
          <a:p>
            <a:r>
              <a:rPr kumimoji="1" lang="ja-JP" altLang="en-US" dirty="0"/>
              <a:t>つまり</a:t>
            </a:r>
            <a:r>
              <a:rPr kumimoji="1" lang="en-US" altLang="ja-JP" dirty="0"/>
              <a:t>,~</a:t>
            </a:r>
            <a:r>
              <a:rPr kumimoji="1" lang="ja-JP" altLang="en-US" dirty="0"/>
              <a:t>について議論しても</a:t>
            </a:r>
            <a:r>
              <a:rPr kumimoji="1" lang="en-US" altLang="ja-JP" dirty="0"/>
              <a:t>,</a:t>
            </a:r>
            <a:r>
              <a:rPr kumimoji="1" lang="ja-JP" altLang="en-US" dirty="0"/>
              <a:t>結局のところ</a:t>
            </a:r>
            <a:r>
              <a:rPr kumimoji="1" lang="en-US" altLang="ja-JP" dirty="0"/>
              <a:t>~</a:t>
            </a:r>
            <a:r>
              <a:rPr kumimoji="1" lang="ja-JP" altLang="en-US" dirty="0"/>
              <a:t>が残ります</a:t>
            </a:r>
            <a:r>
              <a:rPr kumimoji="1" lang="en-US" altLang="ja-JP" dirty="0"/>
              <a:t>.</a:t>
            </a:r>
          </a:p>
          <a:p>
            <a:r>
              <a:rPr kumimoji="1" lang="ja-JP" altLang="en-US" dirty="0"/>
              <a:t>そこで</a:t>
            </a:r>
            <a:r>
              <a:rPr kumimoji="1" lang="en-US" altLang="ja-JP" dirty="0"/>
              <a:t>,</a:t>
            </a:r>
            <a:r>
              <a:rPr kumimoji="1" lang="ja-JP" altLang="en-US" dirty="0"/>
              <a:t>今回我々は最大独立集合の</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6</a:t>
            </a:fld>
            <a:endParaRPr kumimoji="1" lang="ja-JP" altLang="en-US"/>
          </a:p>
        </p:txBody>
      </p:sp>
    </p:spTree>
    <p:extLst>
      <p:ext uri="{BB962C8B-B14F-4D97-AF65-F5344CB8AC3E}">
        <p14:creationId xmlns:p14="http://schemas.microsoft.com/office/powerpoint/2010/main" val="2319985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に関する結果として</a:t>
            </a:r>
            <a:r>
              <a:rPr kumimoji="1" lang="en-US" altLang="ja-JP" dirty="0"/>
              <a:t>,</a:t>
            </a:r>
            <a:r>
              <a:rPr kumimoji="1" lang="ja-JP" altLang="en-US" dirty="0"/>
              <a:t>このようなものがあります</a:t>
            </a:r>
            <a:endParaRPr kumimoji="1" lang="en-US" altLang="ja-JP" dirty="0"/>
          </a:p>
          <a:p>
            <a:r>
              <a:rPr kumimoji="1" lang="ja-JP" altLang="en-US" dirty="0"/>
              <a:t>それぞれ最大独立集合の近似を見つけるアルゴリズムに対する通信複雑性の結果で</a:t>
            </a:r>
            <a:r>
              <a:rPr kumimoji="1" lang="en-US" altLang="ja-JP" dirty="0"/>
              <a:t>,</a:t>
            </a:r>
          </a:p>
          <a:p>
            <a:r>
              <a:rPr kumimoji="1" lang="ja-JP" altLang="en-US" dirty="0"/>
              <a:t>上は上限</a:t>
            </a:r>
            <a:r>
              <a:rPr kumimoji="1" lang="en-US" altLang="ja-JP" dirty="0"/>
              <a:t>,</a:t>
            </a:r>
            <a:r>
              <a:rPr kumimoji="1" lang="ja-JP" altLang="en-US" dirty="0"/>
              <a:t>下は下限を示しています</a:t>
            </a:r>
            <a:r>
              <a:rPr kumimoji="1" lang="en-US" altLang="ja-JP" dirty="0"/>
              <a:t>.</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重み付きグラフ</a:t>
            </a:r>
            <a:r>
              <a:rPr lang="en-US" altLang="ja-JP" dirty="0"/>
              <a:t>-</a:t>
            </a:r>
            <a:r>
              <a:rPr lang="ja-JP" altLang="en-US" dirty="0"/>
              <a:t>合計重みが最も大きい独立集合</a:t>
            </a: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7</a:t>
            </a:fld>
            <a:endParaRPr kumimoji="1" lang="ja-JP" altLang="en-US"/>
          </a:p>
        </p:txBody>
      </p:sp>
    </p:spTree>
    <p:extLst>
      <p:ext uri="{BB962C8B-B14F-4D97-AF65-F5344CB8AC3E}">
        <p14:creationId xmlns:p14="http://schemas.microsoft.com/office/powerpoint/2010/main" val="667462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p>
          <a:p>
            <a:r>
              <a:rPr kumimoji="1" lang="ja-JP" altLang="en-US" dirty="0"/>
              <a:t>しかし</a:t>
            </a:r>
            <a:r>
              <a:rPr kumimoji="1" lang="en-US" altLang="ja-JP" dirty="0"/>
              <a:t>,</a:t>
            </a:r>
            <a:r>
              <a:rPr kumimoji="1" lang="ja-JP" altLang="en-US" dirty="0"/>
              <a:t> </a:t>
            </a:r>
            <a:r>
              <a:rPr kumimoji="1" lang="en-US" altLang="ja-JP" dirty="0"/>
              <a:t>~</a:t>
            </a:r>
            <a:r>
              <a:rPr kumimoji="1" lang="ja-JP" altLang="en-US" dirty="0"/>
              <a:t>であり</a:t>
            </a:r>
            <a:r>
              <a:rPr kumimoji="1" lang="en-US" altLang="ja-JP" dirty="0"/>
              <a:t>,~</a:t>
            </a:r>
            <a:r>
              <a:rPr kumimoji="1" lang="ja-JP" altLang="en-US" dirty="0"/>
              <a:t>とされています</a:t>
            </a:r>
            <a:r>
              <a:rPr kumimoji="1" lang="en-US" altLang="ja-JP" dirty="0"/>
              <a:t>.</a:t>
            </a:r>
          </a:p>
          <a:p>
            <a:r>
              <a:rPr kumimoji="1" lang="ja-JP" altLang="en-US" dirty="0"/>
              <a:t>つまり</a:t>
            </a:r>
            <a:r>
              <a:rPr kumimoji="1" lang="en-US" altLang="ja-JP" dirty="0"/>
              <a:t>,~</a:t>
            </a:r>
            <a:r>
              <a:rPr kumimoji="1" lang="ja-JP" altLang="en-US" dirty="0"/>
              <a:t>について議論しても</a:t>
            </a:r>
            <a:r>
              <a:rPr kumimoji="1" lang="en-US" altLang="ja-JP" dirty="0"/>
              <a:t>,</a:t>
            </a:r>
            <a:r>
              <a:rPr kumimoji="1" lang="ja-JP" altLang="en-US" dirty="0"/>
              <a:t>結局のところ</a:t>
            </a:r>
            <a:r>
              <a:rPr kumimoji="1" lang="en-US" altLang="ja-JP" dirty="0"/>
              <a:t>~</a:t>
            </a:r>
            <a:r>
              <a:rPr kumimoji="1" lang="ja-JP" altLang="en-US" dirty="0"/>
              <a:t>が残ります</a:t>
            </a:r>
            <a:r>
              <a:rPr kumimoji="1" lang="en-US" altLang="ja-JP" dirty="0"/>
              <a:t>.</a:t>
            </a:r>
          </a:p>
          <a:p>
            <a:r>
              <a:rPr kumimoji="1" lang="ja-JP" altLang="en-US" dirty="0"/>
              <a:t>そこで</a:t>
            </a:r>
            <a:r>
              <a:rPr kumimoji="1" lang="en-US" altLang="ja-JP" dirty="0"/>
              <a:t>,</a:t>
            </a:r>
            <a:r>
              <a:rPr kumimoji="1" lang="ja-JP" altLang="en-US" dirty="0"/>
              <a:t>今回我々は最大独立集合の</a:t>
            </a:r>
            <a:r>
              <a:rPr kumimoji="1" lang="en-US" altLang="ja-JP" dirty="0"/>
              <a:t>~.</a:t>
            </a:r>
          </a:p>
          <a:p>
            <a:endParaRPr kumimoji="1" lang="en-US" altLang="ja-JP" dirty="0"/>
          </a:p>
          <a:p>
            <a:r>
              <a:rPr kumimoji="1" lang="ja-JP" altLang="en-US" dirty="0"/>
              <a:t>分割</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8</a:t>
            </a:fld>
            <a:endParaRPr kumimoji="1" lang="ja-JP" altLang="en-US"/>
          </a:p>
        </p:txBody>
      </p:sp>
    </p:spTree>
    <p:extLst>
      <p:ext uri="{BB962C8B-B14F-4D97-AF65-F5344CB8AC3E}">
        <p14:creationId xmlns:p14="http://schemas.microsoft.com/office/powerpoint/2010/main" val="214825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とは</a:t>
            </a:r>
            <a:r>
              <a:rPr kumimoji="1" lang="en-US" altLang="ja-JP" dirty="0"/>
              <a:t>,~</a:t>
            </a:r>
            <a:r>
              <a:rPr kumimoji="1" lang="ja-JP" altLang="en-US" dirty="0"/>
              <a:t>をいいます</a:t>
            </a:r>
            <a:r>
              <a:rPr kumimoji="1" lang="en-US" altLang="ja-JP" dirty="0"/>
              <a:t>.</a:t>
            </a:r>
          </a:p>
          <a:p>
            <a:endParaRPr kumimoji="1" lang="en-US" altLang="ja-JP" dirty="0"/>
          </a:p>
          <a:p>
            <a:r>
              <a:rPr kumimoji="1" lang="ja-JP" altLang="en-US" dirty="0"/>
              <a:t>記号</a:t>
            </a:r>
            <a:r>
              <a:rPr kumimoji="1" lang="en-US" altLang="ja-JP" dirty="0"/>
              <a:t>+</a:t>
            </a:r>
            <a:r>
              <a:rPr kumimoji="1" lang="ja-JP" altLang="en-US" dirty="0"/>
              <a:t>下に直感的な説明</a:t>
            </a:r>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9</a:t>
            </a:fld>
            <a:endParaRPr kumimoji="1" lang="ja-JP" altLang="en-US"/>
          </a:p>
        </p:txBody>
      </p:sp>
    </p:spTree>
    <p:extLst>
      <p:ext uri="{BB962C8B-B14F-4D97-AF65-F5344CB8AC3E}">
        <p14:creationId xmlns:p14="http://schemas.microsoft.com/office/powerpoint/2010/main" val="2230318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例えば</a:t>
            </a:r>
            <a:r>
              <a:rPr kumimoji="1" lang="en-US" altLang="ja-JP" dirty="0"/>
              <a:t>,</a:t>
            </a:r>
            <a:r>
              <a:rPr kumimoji="1" lang="ja-JP" altLang="en-US" dirty="0"/>
              <a:t>左右</a:t>
            </a:r>
            <a:r>
              <a:rPr kumimoji="1" lang="en-US" altLang="ja-JP" dirty="0"/>
              <a:t>2</a:t>
            </a:r>
            <a:r>
              <a:rPr kumimoji="1" lang="ja-JP" altLang="en-US" dirty="0"/>
              <a:t>つのグラフに赤丸で示した独立集合があるとします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4161D5E1-FE6F-4674-AAC8-28163DEE8E71}" type="slidenum">
              <a:rPr kumimoji="1" lang="ja-JP" altLang="en-US" smtClean="0"/>
              <a:t>10</a:t>
            </a:fld>
            <a:endParaRPr kumimoji="1" lang="ja-JP" altLang="en-US"/>
          </a:p>
        </p:txBody>
      </p:sp>
    </p:spTree>
    <p:extLst>
      <p:ext uri="{BB962C8B-B14F-4D97-AF65-F5344CB8AC3E}">
        <p14:creationId xmlns:p14="http://schemas.microsoft.com/office/powerpoint/2010/main" val="3031657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2"/>
      </p:bgRef>
    </p:bg>
    <p:spTree>
      <p:nvGrpSpPr>
        <p:cNvPr id="1" name=""/>
        <p:cNvGrpSpPr/>
        <p:nvPr/>
      </p:nvGrpSpPr>
      <p:grpSpPr>
        <a:xfrm>
          <a:off x="0" y="0"/>
          <a:ext cx="0" cy="0"/>
          <a:chOff x="0" y="0"/>
          <a:chExt cx="0" cy="0"/>
        </a:xfrm>
      </p:grpSpPr>
      <p:sp>
        <p:nvSpPr>
          <p:cNvPr id="7" name="正方形/長方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1" name="正方形/長方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タイトル 7"/>
          <p:cNvSpPr>
            <a:spLocks noGrp="1"/>
          </p:cNvSpPr>
          <p:nvPr>
            <p:ph type="ctrTitle"/>
          </p:nvPr>
        </p:nvSpPr>
        <p:spPr>
          <a:xfrm>
            <a:off x="2362200" y="4038600"/>
            <a:ext cx="6477000" cy="1828800"/>
          </a:xfrm>
        </p:spPr>
        <p:txBody>
          <a:bodyPr anchor="b"/>
          <a:lstStyle>
            <a:lvl1pPr>
              <a:defRPr b="1" cap="none" baseline="0"/>
            </a:lvl1pPr>
          </a:lstStyle>
          <a:p>
            <a:r>
              <a:rPr kumimoji="0" lang="ja-JP" altLang="en-US"/>
              <a:t>マスター タイトルの書式設定</a:t>
            </a:r>
            <a:endParaRPr kumimoji="0" lang="en-US" dirty="0"/>
          </a:p>
        </p:txBody>
      </p:sp>
      <p:sp>
        <p:nvSpPr>
          <p:cNvPr id="9" name="サブタイトル 8"/>
          <p:cNvSpPr>
            <a:spLocks noGrp="1"/>
          </p:cNvSpPr>
          <p:nvPr>
            <p:ph type="subTitle" idx="1"/>
          </p:nvPr>
        </p:nvSpPr>
        <p:spPr>
          <a:xfrm>
            <a:off x="2362200" y="6050037"/>
            <a:ext cx="67056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ja-JP" altLang="en-US"/>
              <a:t>マスター サブタイトルの書式設定</a:t>
            </a:r>
            <a:endParaRPr kumimoji="0" lang="en-US"/>
          </a:p>
        </p:txBody>
      </p:sp>
      <p:sp>
        <p:nvSpPr>
          <p:cNvPr id="28" name="日付プレースホルダー 27"/>
          <p:cNvSpPr>
            <a:spLocks noGrp="1"/>
          </p:cNvSpPr>
          <p:nvPr>
            <p:ph type="dt" sz="half" idx="10"/>
          </p:nvPr>
        </p:nvSpPr>
        <p:spPr>
          <a:xfrm>
            <a:off x="76200" y="6068699"/>
            <a:ext cx="2057400" cy="685800"/>
          </a:xfrm>
        </p:spPr>
        <p:txBody>
          <a:bodyPr>
            <a:noAutofit/>
          </a:bodyPr>
          <a:lstStyle>
            <a:lvl1pPr algn="ctr">
              <a:defRPr sz="1500">
                <a:solidFill>
                  <a:srgbClr val="FFFFFF"/>
                </a:solidFill>
              </a:defRPr>
            </a:lvl1pPr>
          </a:lstStyle>
          <a:p>
            <a:fld id="{844F5DE2-B296-4507-AFDA-C68D4D277656}" type="datetimeFigureOut">
              <a:rPr kumimoji="1" lang="ja-JP" altLang="en-US" smtClean="0"/>
              <a:t>2020/12/14</a:t>
            </a:fld>
            <a:endParaRPr kumimoji="1" lang="ja-JP" altLang="en-US"/>
          </a:p>
        </p:txBody>
      </p:sp>
    </p:spTree>
    <p:extLst>
      <p:ext uri="{BB962C8B-B14F-4D97-AF65-F5344CB8AC3E}">
        <p14:creationId xmlns:p14="http://schemas.microsoft.com/office/powerpoint/2010/main" val="16440256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fld id="{844F5DE2-B296-4507-AFDA-C68D4D277656}" type="datetimeFigureOut">
              <a:rPr kumimoji="1" lang="ja-JP" altLang="en-US" smtClean="0"/>
              <a:t>2020/12/14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77776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bg>
      <p:bgRef idx="1001">
        <a:schemeClr val="bg1"/>
      </p:bgRef>
    </p:bg>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53200" y="609602"/>
            <a:ext cx="2057400" cy="5516563"/>
          </a:xfrm>
        </p:spPr>
        <p:txBody>
          <a:bodyPr vert="eaVert"/>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609600"/>
            <a:ext cx="5562600" cy="5516564"/>
          </a:xfrm>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a:xfrm>
            <a:off x="6553200" y="6248404"/>
            <a:ext cx="2209800" cy="365125"/>
          </a:xfrm>
        </p:spPr>
        <p:txBody>
          <a:bodyPr/>
          <a:lstStyle/>
          <a:p>
            <a:fld id="{844F5DE2-B296-4507-AFDA-C68D4D277656}" type="datetimeFigureOut">
              <a:rPr kumimoji="1" lang="ja-JP" altLang="en-US" smtClean="0"/>
              <a:t>2020/12/14</a:t>
            </a:fld>
            <a:endParaRPr kumimoji="1" lang="ja-JP" altLang="en-US"/>
          </a:p>
        </p:txBody>
      </p:sp>
      <p:sp>
        <p:nvSpPr>
          <p:cNvPr id="5" name="フッター プレースホルダー 4"/>
          <p:cNvSpPr>
            <a:spLocks noGrp="1"/>
          </p:cNvSpPr>
          <p:nvPr>
            <p:ph type="ftr" sz="quarter" idx="11"/>
          </p:nvPr>
        </p:nvSpPr>
        <p:spPr>
          <a:xfrm>
            <a:off x="457202" y="6248209"/>
            <a:ext cx="5573483" cy="365125"/>
          </a:xfrm>
        </p:spPr>
        <p:txBody>
          <a:bodyPr/>
          <a:lstStyle/>
          <a:p>
            <a:endParaRPr kumimoji="1" lang="ja-JP" altLang="en-US"/>
          </a:p>
        </p:txBody>
      </p:sp>
      <p:sp>
        <p:nvSpPr>
          <p:cNvPr id="7" name="正方形/長方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8" name="正方形/長方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9" name="正方形/長方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6" name="スライド番号プレースホルダー 5"/>
          <p:cNvSpPr>
            <a:spLocks noGrp="1"/>
          </p:cNvSpPr>
          <p:nvPr>
            <p:ph type="sldNum" sz="quarter" idx="12"/>
          </p:nvPr>
        </p:nvSpPr>
        <p:spPr>
          <a:xfrm rot="5400000">
            <a:off x="5989638" y="144462"/>
            <a:ext cx="533400" cy="244476"/>
          </a:xfrm>
        </p:spPr>
        <p:txBody>
          <a:body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3938328108"/>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228600" y="152400"/>
            <a:ext cx="8783638" cy="685800"/>
          </a:xfrm>
        </p:spPr>
        <p:txBody>
          <a:bodyPr/>
          <a:lstStyle/>
          <a:p>
            <a:r>
              <a:rPr lang="ja-JP" altLang="en-US"/>
              <a:t>マスター タイトルの書式設定</a:t>
            </a:r>
          </a:p>
        </p:txBody>
      </p:sp>
      <p:sp>
        <p:nvSpPr>
          <p:cNvPr id="3" name="コンテンツ プレースホルダ 2"/>
          <p:cNvSpPr>
            <a:spLocks noGrp="1"/>
          </p:cNvSpPr>
          <p:nvPr>
            <p:ph sz="quarter" idx="1"/>
          </p:nvPr>
        </p:nvSpPr>
        <p:spPr>
          <a:xfrm>
            <a:off x="228600" y="1371602"/>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quarter" idx="2"/>
          </p:nvPr>
        </p:nvSpPr>
        <p:spPr>
          <a:xfrm>
            <a:off x="4667250" y="1371602"/>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3"/>
          </p:nvPr>
        </p:nvSpPr>
        <p:spPr>
          <a:xfrm>
            <a:off x="228600" y="4060827"/>
            <a:ext cx="4286250"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コンテンツ プレースホルダ 5"/>
          <p:cNvSpPr>
            <a:spLocks noGrp="1"/>
          </p:cNvSpPr>
          <p:nvPr>
            <p:ph sz="quarter" idx="4"/>
          </p:nvPr>
        </p:nvSpPr>
        <p:spPr>
          <a:xfrm>
            <a:off x="4667250" y="4060827"/>
            <a:ext cx="4287838" cy="25368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 6"/>
          <p:cNvSpPr>
            <a:spLocks noGrp="1"/>
          </p:cNvSpPr>
          <p:nvPr>
            <p:ph type="dt" sz="half" idx="10"/>
          </p:nvPr>
        </p:nvSpPr>
        <p:spPr>
          <a:xfrm>
            <a:off x="34925" y="44450"/>
            <a:ext cx="1905000" cy="228600"/>
          </a:xfrm>
        </p:spPr>
        <p:txBody>
          <a:bodyPr/>
          <a:lstStyle>
            <a:lvl1pPr>
              <a:defRPr/>
            </a:lvl1pPr>
          </a:lstStyle>
          <a:p>
            <a:fld id="{844F5DE2-B296-4507-AFDA-C68D4D277656}" type="datetimeFigureOut">
              <a:rPr kumimoji="1" lang="ja-JP" altLang="en-US" smtClean="0"/>
              <a:t>2020/12/14</a:t>
            </a:fld>
            <a:endParaRPr kumimoji="1" lang="ja-JP" altLang="en-US"/>
          </a:p>
        </p:txBody>
      </p:sp>
      <p:sp>
        <p:nvSpPr>
          <p:cNvPr id="8" name="フッター プレースホルダ 7"/>
          <p:cNvSpPr>
            <a:spLocks noGrp="1"/>
          </p:cNvSpPr>
          <p:nvPr>
            <p:ph type="ftr" sz="quarter" idx="11"/>
          </p:nvPr>
        </p:nvSpPr>
        <p:spPr>
          <a:xfrm>
            <a:off x="0" y="6629400"/>
            <a:ext cx="2895600" cy="228600"/>
          </a:xfrm>
          <a:prstGeom prst="rect">
            <a:avLst/>
          </a:prstGeom>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a:xfrm>
            <a:off x="7924800" y="6629400"/>
            <a:ext cx="1219200" cy="228600"/>
          </a:xfrm>
        </p:spPr>
        <p:txBody>
          <a:bodyPr/>
          <a:lstStyle>
            <a:lvl1pPr>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115242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88642"/>
            <a:ext cx="8784976" cy="608167"/>
          </a:xfrm>
        </p:spPr>
        <p:txBody>
          <a:bodyPr>
            <a:normAutofit/>
          </a:bodyPr>
          <a:lstStyle>
            <a:lvl1pPr>
              <a:defRPr sz="2700" b="1"/>
            </a:lvl1pPr>
          </a:lstStyle>
          <a:p>
            <a:r>
              <a:rPr kumimoji="0" lang="ja-JP" altLang="en-US"/>
              <a:t>マスター タイトルの書式設定</a:t>
            </a:r>
            <a:endParaRPr kumimoji="0" lang="en-US" dirty="0"/>
          </a:p>
        </p:txBody>
      </p:sp>
      <p:sp>
        <p:nvSpPr>
          <p:cNvPr id="8" name="コンテンツ プレースホルダー 7"/>
          <p:cNvSpPr>
            <a:spLocks noGrp="1"/>
          </p:cNvSpPr>
          <p:nvPr>
            <p:ph sz="quarter" idx="1"/>
          </p:nvPr>
        </p:nvSpPr>
        <p:spPr>
          <a:xfrm>
            <a:off x="179513" y="1124744"/>
            <a:ext cx="8784976" cy="5256666"/>
          </a:xfrm>
        </p:spPr>
        <p:txBody>
          <a:bodyPr>
            <a:noAutofit/>
          </a:bodyPr>
          <a:lstStyle>
            <a:lvl1pPr>
              <a:spcBef>
                <a:spcPts val="1350"/>
              </a:spcBef>
              <a:spcAft>
                <a:spcPts val="450"/>
              </a:spcAft>
              <a:defRPr sz="2400"/>
            </a:lvl1pPr>
            <a:lvl2pPr>
              <a:spcAft>
                <a:spcPts val="600"/>
              </a:spcAft>
              <a:defRPr sz="2000"/>
            </a:lvl2pPr>
            <a:lvl3pPr>
              <a:spcAft>
                <a:spcPts val="600"/>
              </a:spcAft>
              <a:defRPr sz="1800"/>
            </a:lvl3pPr>
            <a:lvl4pPr>
              <a:spcAft>
                <a:spcPts val="600"/>
              </a:spcAft>
              <a:defRPr sz="1800"/>
            </a:lvl4pPr>
            <a:lvl5pPr>
              <a:spcAft>
                <a:spcPts val="600"/>
              </a:spcAft>
              <a:defRPr sz="1800"/>
            </a:lvl5pPr>
          </a:lstStyle>
          <a:p>
            <a:pPr lvl="0" eaLnBrk="1" latinLnBrk="0" hangingPunct="1"/>
            <a:r>
              <a:rPr lang="ja-JP" altLang="en-US" dirty="0"/>
              <a:t>マスター テキストの書式設定</a:t>
            </a:r>
          </a:p>
          <a:p>
            <a:pPr lvl="1" eaLnBrk="1" latinLnBrk="0" hangingPunct="1"/>
            <a:r>
              <a:rPr lang="ja-JP" altLang="en-US" dirty="0"/>
              <a:t>第 </a:t>
            </a:r>
            <a:r>
              <a:rPr lang="en-US" altLang="ja-JP" dirty="0"/>
              <a:t>2 </a:t>
            </a:r>
            <a:r>
              <a:rPr lang="ja-JP" altLang="en-US" dirty="0"/>
              <a:t>レベル</a:t>
            </a:r>
          </a:p>
          <a:p>
            <a:pPr lvl="2" eaLnBrk="1" latinLnBrk="0" hangingPunct="1"/>
            <a:r>
              <a:rPr lang="ja-JP" altLang="en-US" dirty="0"/>
              <a:t>第 </a:t>
            </a:r>
            <a:r>
              <a:rPr lang="en-US" altLang="ja-JP" dirty="0"/>
              <a:t>3 </a:t>
            </a:r>
            <a:r>
              <a:rPr lang="ja-JP" altLang="en-US" dirty="0"/>
              <a:t>レベル</a:t>
            </a:r>
          </a:p>
          <a:p>
            <a:pPr lvl="3" eaLnBrk="1" latinLnBrk="0" hangingPunct="1"/>
            <a:r>
              <a:rPr lang="ja-JP" altLang="en-US" dirty="0"/>
              <a:t>第 </a:t>
            </a:r>
            <a:r>
              <a:rPr lang="en-US" altLang="ja-JP" dirty="0"/>
              <a:t>4 </a:t>
            </a:r>
            <a:r>
              <a:rPr lang="ja-JP" altLang="en-US" dirty="0"/>
              <a:t>レベル</a:t>
            </a:r>
          </a:p>
          <a:p>
            <a:pPr lvl="4" eaLnBrk="1" latinLnBrk="0" hangingPunct="1"/>
            <a:r>
              <a:rPr lang="ja-JP" altLang="en-US" dirty="0"/>
              <a:t>第 </a:t>
            </a:r>
            <a:r>
              <a:rPr lang="en-US" altLang="ja-JP" dirty="0"/>
              <a:t>5 </a:t>
            </a:r>
            <a:r>
              <a:rPr lang="ja-JP" altLang="en-US" dirty="0"/>
              <a:t>レベル</a:t>
            </a:r>
            <a:endParaRPr kumimoji="0" lang="en-US" dirty="0"/>
          </a:p>
        </p:txBody>
      </p:sp>
      <p:sp>
        <p:nvSpPr>
          <p:cNvPr id="4" name="日付プレースホルダー 13"/>
          <p:cNvSpPr>
            <a:spLocks noGrp="1"/>
          </p:cNvSpPr>
          <p:nvPr>
            <p:ph type="dt" sz="half" idx="2"/>
          </p:nvPr>
        </p:nvSpPr>
        <p:spPr>
          <a:xfrm>
            <a:off x="7524329" y="6448347"/>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2020/12/14</a:t>
            </a:fld>
            <a:endParaRPr kumimoji="1" lang="ja-JP" altLang="en-US"/>
          </a:p>
        </p:txBody>
      </p:sp>
      <p:sp>
        <p:nvSpPr>
          <p:cNvPr id="5" name="フッター プレースホルダー 2"/>
          <p:cNvSpPr>
            <a:spLocks noGrp="1"/>
          </p:cNvSpPr>
          <p:nvPr>
            <p:ph type="ftr" sz="quarter" idx="3"/>
          </p:nvPr>
        </p:nvSpPr>
        <p:spPr>
          <a:xfrm>
            <a:off x="179513" y="6418219"/>
            <a:ext cx="7272808" cy="395059"/>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Tree>
    <p:extLst>
      <p:ext uri="{BB962C8B-B14F-4D97-AF65-F5344CB8AC3E}">
        <p14:creationId xmlns:p14="http://schemas.microsoft.com/office/powerpoint/2010/main" val="317036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1371601" y="2743200"/>
            <a:ext cx="7123113" cy="1673225"/>
          </a:xfrm>
        </p:spPr>
        <p:txBody>
          <a:bodyPr anchor="t"/>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ja-JP" altLang="en-US"/>
              <a:t>マスター テキストの書式設定</a:t>
            </a:r>
          </a:p>
        </p:txBody>
      </p:sp>
      <p:sp>
        <p:nvSpPr>
          <p:cNvPr id="7" name="正方形/長方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371600" y="1600200"/>
            <a:ext cx="7620000" cy="990600"/>
          </a:xfrm>
        </p:spPr>
        <p:txBody>
          <a:bodyPr/>
          <a:lstStyle>
            <a:lvl1pPr algn="l">
              <a:buNone/>
              <a:defRPr sz="3300" b="0" cap="none">
                <a:solidFill>
                  <a:srgbClr val="FFFFFF"/>
                </a:solidFill>
              </a:defRPr>
            </a:lvl1pPr>
          </a:lstStyle>
          <a:p>
            <a:r>
              <a:rPr kumimoji="0" lang="ja-JP" altLang="en-US"/>
              <a:t>マスター タイトルの書式設定</a:t>
            </a:r>
            <a:endParaRPr kumimoji="0" lang="en-US"/>
          </a:p>
        </p:txBody>
      </p:sp>
      <p:sp>
        <p:nvSpPr>
          <p:cNvPr id="12" name="日付プレースホルダー 11"/>
          <p:cNvSpPr>
            <a:spLocks noGrp="1"/>
          </p:cNvSpPr>
          <p:nvPr>
            <p:ph type="dt" sz="half" idx="10"/>
          </p:nvPr>
        </p:nvSpPr>
        <p:spPr>
          <a:xfrm>
            <a:off x="6096000" y="6520357"/>
            <a:ext cx="2667000" cy="365125"/>
          </a:xfrm>
        </p:spPr>
        <p:txBody>
          <a:bodyPr/>
          <a:lstStyle/>
          <a:p>
            <a:fld id="{844F5DE2-B296-4507-AFDA-C68D4D277656}" type="datetimeFigureOut">
              <a:rPr kumimoji="1" lang="ja-JP" altLang="en-US" smtClean="0"/>
              <a:t>2020/12/14</a:t>
            </a:fld>
            <a:endParaRPr kumimoji="1" lang="ja-JP" altLang="en-US"/>
          </a:p>
        </p:txBody>
      </p:sp>
      <p:sp>
        <p:nvSpPr>
          <p:cNvPr id="13" name="スライド番号プレースホルダー 12"/>
          <p:cNvSpPr>
            <a:spLocks noGrp="1"/>
          </p:cNvSpPr>
          <p:nvPr>
            <p:ph type="sldNum" sz="quarter" idx="11"/>
          </p:nvPr>
        </p:nvSpPr>
        <p:spPr>
          <a:xfrm>
            <a:off x="0" y="1752600"/>
            <a:ext cx="1295400" cy="701676"/>
          </a:xfrm>
        </p:spPr>
        <p:txBody>
          <a:bodyPr>
            <a:noAutofit/>
          </a:bodyPr>
          <a:lstStyle>
            <a:lvl1pPr>
              <a:defRPr sz="1800">
                <a:solidFill>
                  <a:srgbClr val="FFFFFF"/>
                </a:solidFill>
              </a:defRPr>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609601" y="6520163"/>
            <a:ext cx="5421083" cy="365125"/>
          </a:xfrm>
        </p:spPr>
        <p:txBody>
          <a:bodyPr/>
          <a:lstStyle/>
          <a:p>
            <a:endParaRPr kumimoji="1" lang="ja-JP" altLang="en-US"/>
          </a:p>
        </p:txBody>
      </p:sp>
    </p:spTree>
    <p:extLst>
      <p:ext uri="{BB962C8B-B14F-4D97-AF65-F5344CB8AC3E}">
        <p14:creationId xmlns:p14="http://schemas.microsoft.com/office/powerpoint/2010/main" val="290364457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9" name="コンテンツ プレースホルダー 8"/>
          <p:cNvSpPr>
            <a:spLocks noGrp="1"/>
          </p:cNvSpPr>
          <p:nvPr>
            <p:ph sz="quarter" idx="1"/>
          </p:nvPr>
        </p:nvSpPr>
        <p:spPr>
          <a:xfrm>
            <a:off x="609600"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1" name="コンテンツ プレースホルダー 10"/>
          <p:cNvSpPr>
            <a:spLocks noGrp="1"/>
          </p:cNvSpPr>
          <p:nvPr>
            <p:ph sz="quarter" idx="2"/>
          </p:nvPr>
        </p:nvSpPr>
        <p:spPr>
          <a:xfrm>
            <a:off x="4844901" y="1589568"/>
            <a:ext cx="3886200" cy="4791843"/>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8" name="日付プレースホルダー 7"/>
          <p:cNvSpPr>
            <a:spLocks noGrp="1"/>
          </p:cNvSpPr>
          <p:nvPr>
            <p:ph type="dt" sz="half" idx="15"/>
          </p:nvPr>
        </p:nvSpPr>
        <p:spPr>
          <a:xfrm>
            <a:off x="6096000" y="6453616"/>
            <a:ext cx="2667000" cy="365125"/>
          </a:xfrm>
        </p:spPr>
        <p:txBody>
          <a:bodyPr rtlCol="0"/>
          <a:lstStyle/>
          <a:p>
            <a:fld id="{844F5DE2-B296-4507-AFDA-C68D4D277656}" type="datetimeFigureOut">
              <a:rPr kumimoji="1" lang="ja-JP" altLang="en-US" smtClean="0"/>
              <a:t>2020/12/14</a:t>
            </a:fld>
            <a:endParaRPr kumimoji="1" lang="ja-JP" altLang="en-US"/>
          </a:p>
        </p:txBody>
      </p:sp>
      <p:sp>
        <p:nvSpPr>
          <p:cNvPr id="10" name="スライド番号プレースホルダー 9"/>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2" name="フッター プレースホルダー 11"/>
          <p:cNvSpPr>
            <a:spLocks noGrp="1"/>
          </p:cNvSpPr>
          <p:nvPr>
            <p:ph type="ftr" sz="quarter" idx="17"/>
          </p:nvPr>
        </p:nvSpPr>
        <p:spPr>
          <a:xfrm>
            <a:off x="609601" y="6453422"/>
            <a:ext cx="5421083" cy="365125"/>
          </a:xfrm>
        </p:spPr>
        <p:txBody>
          <a:bodyPr rtlCol="0"/>
          <a:lstStyle/>
          <a:p>
            <a:endParaRPr kumimoji="1" lang="ja-JP" altLang="en-US"/>
          </a:p>
        </p:txBody>
      </p:sp>
    </p:spTree>
    <p:extLst>
      <p:ext uri="{BB962C8B-B14F-4D97-AF65-F5344CB8AC3E}">
        <p14:creationId xmlns:p14="http://schemas.microsoft.com/office/powerpoint/2010/main" val="1040997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533400" y="273050"/>
            <a:ext cx="8153400" cy="869950"/>
          </a:xfrm>
        </p:spPr>
        <p:txBody>
          <a:bodyPr anchor="ctr"/>
          <a:lstStyle>
            <a:lvl1pPr>
              <a:defRPr/>
            </a:lvl1pPr>
          </a:lstStyle>
          <a:p>
            <a:r>
              <a:rPr kumimoji="0" lang="ja-JP" altLang="en-US"/>
              <a:t>マスター タイトルの書式設定</a:t>
            </a:r>
            <a:endParaRPr kumimoji="0" lang="en-US"/>
          </a:p>
        </p:txBody>
      </p:sp>
      <p:sp>
        <p:nvSpPr>
          <p:cNvPr id="11" name="コンテンツ プレースホルダー 10"/>
          <p:cNvSpPr>
            <a:spLocks noGrp="1"/>
          </p:cNvSpPr>
          <p:nvPr>
            <p:ph sz="quarter" idx="2"/>
          </p:nvPr>
        </p:nvSpPr>
        <p:spPr>
          <a:xfrm>
            <a:off x="609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3" name="コンテンツ プレースホルダー 12"/>
          <p:cNvSpPr>
            <a:spLocks noGrp="1"/>
          </p:cNvSpPr>
          <p:nvPr>
            <p:ph sz="quarter" idx="4"/>
          </p:nvPr>
        </p:nvSpPr>
        <p:spPr>
          <a:xfrm>
            <a:off x="4800600" y="2438400"/>
            <a:ext cx="3886200" cy="394301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10" name="日付プレースホルダー 9"/>
          <p:cNvSpPr>
            <a:spLocks noGrp="1"/>
          </p:cNvSpPr>
          <p:nvPr>
            <p:ph type="dt" sz="half" idx="15"/>
          </p:nvPr>
        </p:nvSpPr>
        <p:spPr>
          <a:xfrm>
            <a:off x="6096000" y="6448347"/>
            <a:ext cx="2667000" cy="365125"/>
          </a:xfrm>
        </p:spPr>
        <p:txBody>
          <a:bodyPr rtlCol="0"/>
          <a:lstStyle/>
          <a:p>
            <a:fld id="{844F5DE2-B296-4507-AFDA-C68D4D277656}" type="datetimeFigureOut">
              <a:rPr kumimoji="1" lang="ja-JP" altLang="en-US" smtClean="0"/>
              <a:t>2020/12/14</a:t>
            </a:fld>
            <a:endParaRPr kumimoji="1" lang="ja-JP" altLang="en-US"/>
          </a:p>
        </p:txBody>
      </p:sp>
      <p:sp>
        <p:nvSpPr>
          <p:cNvPr id="12" name="スライド番号プレースホルダー 11"/>
          <p:cNvSpPr>
            <a:spLocks noGrp="1"/>
          </p:cNvSpPr>
          <p:nvPr>
            <p:ph type="sldNum" sz="quarter" idx="16"/>
          </p:nvPr>
        </p:nvSpPr>
        <p:spPr/>
        <p:txBody>
          <a:bodyPr rtlCol="0"/>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7"/>
          </p:nvPr>
        </p:nvSpPr>
        <p:spPr>
          <a:xfrm>
            <a:off x="609601" y="6448153"/>
            <a:ext cx="5421083" cy="365125"/>
          </a:xfrm>
        </p:spPr>
        <p:txBody>
          <a:bodyPr rtlCol="0"/>
          <a:lstStyle/>
          <a:p>
            <a:endParaRPr kumimoji="1" lang="ja-JP" altLang="en-US"/>
          </a:p>
        </p:txBody>
      </p:sp>
      <p:sp>
        <p:nvSpPr>
          <p:cNvPr id="16" name="テキスト プレースホルダー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
        <p:nvSpPr>
          <p:cNvPr id="15" name="テキスト プレースホルダー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1500" b="1">
                <a:solidFill>
                  <a:srgbClr val="FFFFFF"/>
                </a:solidFill>
              </a:defRPr>
            </a:lvl1pPr>
          </a:lstStyle>
          <a:p>
            <a:pPr lvl="0" eaLnBrk="1" latinLnBrk="0" hangingPunct="1"/>
            <a:r>
              <a:rPr kumimoji="0" lang="ja-JP" altLang="en-US"/>
              <a:t>マスター テキストの書式設定</a:t>
            </a:r>
          </a:p>
        </p:txBody>
      </p:sp>
    </p:spTree>
    <p:extLst>
      <p:ext uri="{BB962C8B-B14F-4D97-AF65-F5344CB8AC3E}">
        <p14:creationId xmlns:p14="http://schemas.microsoft.com/office/powerpoint/2010/main" val="76083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日付プレースホルダー 2"/>
          <p:cNvSpPr>
            <a:spLocks noGrp="1"/>
          </p:cNvSpPr>
          <p:nvPr>
            <p:ph type="dt" sz="half" idx="10"/>
          </p:nvPr>
        </p:nvSpPr>
        <p:spPr>
          <a:xfrm>
            <a:off x="6096000" y="6453616"/>
            <a:ext cx="2667000" cy="365125"/>
          </a:xfrm>
        </p:spPr>
        <p:txBody>
          <a:bodyPr/>
          <a:lstStyle/>
          <a:p>
            <a:fld id="{844F5DE2-B296-4507-AFDA-C68D4D277656}" type="datetimeFigureOut">
              <a:rPr kumimoji="1" lang="ja-JP" altLang="en-US" smtClean="0"/>
              <a:t>2020/12/14</a:t>
            </a:fld>
            <a:endParaRPr kumimoji="1" lang="ja-JP" altLang="en-US"/>
          </a:p>
        </p:txBody>
      </p:sp>
      <p:sp>
        <p:nvSpPr>
          <p:cNvPr id="4" name="フッター プレースホルダー 3"/>
          <p:cNvSpPr>
            <a:spLocks noGrp="1"/>
          </p:cNvSpPr>
          <p:nvPr>
            <p:ph type="ftr" sz="quarter" idx="11"/>
          </p:nvPr>
        </p:nvSpPr>
        <p:spPr>
          <a:xfrm>
            <a:off x="609601" y="6453422"/>
            <a:ext cx="5421083" cy="365125"/>
          </a:xfrm>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47810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44F5DE2-B296-4507-AFDA-C68D4D277656}" type="datetimeFigureOut">
              <a:rPr kumimoji="1" lang="ja-JP" altLang="en-US" smtClean="0"/>
              <a:t>2020/12/14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a:xfrm>
            <a:off x="0" y="6248400"/>
            <a:ext cx="533400" cy="381000"/>
          </a:xfrm>
        </p:spPr>
        <p:txBody>
          <a:bodyPr/>
          <a:lstStyle>
            <a:lvl1pPr>
              <a:defRPr>
                <a:solidFill>
                  <a:schemeClr val="tx2"/>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85909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3050"/>
            <a:ext cx="8077200" cy="869950"/>
          </a:xfrm>
        </p:spPr>
        <p:txBody>
          <a:bodyPr anchor="ctr"/>
          <a:lstStyle>
            <a:lvl1pPr algn="l">
              <a:buNone/>
              <a:defRPr sz="3300" b="0"/>
            </a:lvl1pPr>
          </a:lstStyle>
          <a:p>
            <a:r>
              <a:rPr kumimoji="0" lang="ja-JP" altLang="en-US"/>
              <a:t>マスター タイトルの書式設定</a:t>
            </a:r>
            <a:endParaRPr kumimoji="0" lang="en-US"/>
          </a:p>
        </p:txBody>
      </p:sp>
      <p:sp>
        <p:nvSpPr>
          <p:cNvPr id="5" name="日付プレースホルダー 4"/>
          <p:cNvSpPr>
            <a:spLocks noGrp="1"/>
          </p:cNvSpPr>
          <p:nvPr>
            <p:ph type="dt" sz="half" idx="10"/>
          </p:nvPr>
        </p:nvSpPr>
        <p:spPr/>
        <p:txBody>
          <a:bodyPr/>
          <a:lstStyle/>
          <a:p>
            <a:fld id="{844F5DE2-B296-4507-AFDA-C68D4D277656}" type="datetimeFigureOut">
              <a:rPr kumimoji="1" lang="ja-JP" altLang="en-US" smtClean="0"/>
              <a:t>2020/12/14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rgbClr val="FFFFFF"/>
                </a:solidFill>
              </a:defRPr>
            </a:lvl1pPr>
          </a:lstStyle>
          <a:p>
            <a:fld id="{AF6E9EA3-5B50-4235-9437-1D7408148339}" type="slidenum">
              <a:rPr kumimoji="1" lang="ja-JP" altLang="en-US" smtClean="0"/>
              <a:t>‹#›</a:t>
            </a:fld>
            <a:endParaRPr kumimoji="1" lang="ja-JP" altLang="en-US"/>
          </a:p>
        </p:txBody>
      </p:sp>
      <p:sp>
        <p:nvSpPr>
          <p:cNvPr id="3" name="テキスト プレースホルダー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a:lvl1pPr>
            <a:lvl2pPr>
              <a:buNone/>
              <a:defRPr sz="900"/>
            </a:lvl2pPr>
            <a:lvl3pPr>
              <a:buNone/>
              <a:defRPr sz="750"/>
            </a:lvl3pPr>
            <a:lvl4pPr>
              <a:buNone/>
              <a:defRPr sz="675"/>
            </a:lvl4pPr>
            <a:lvl5pPr>
              <a:buNone/>
              <a:defRPr sz="675"/>
            </a:lvl5pPr>
          </a:lstStyle>
          <a:p>
            <a:pPr lvl="0" eaLnBrk="1" latinLnBrk="0" hangingPunct="1"/>
            <a:r>
              <a:rPr kumimoji="0" lang="ja-JP" altLang="en-US"/>
              <a:t>マスター テキストの書式設定</a:t>
            </a:r>
          </a:p>
        </p:txBody>
      </p:sp>
      <p:sp>
        <p:nvSpPr>
          <p:cNvPr id="9" name="コンテンツ プレースホルダー 8"/>
          <p:cNvSpPr>
            <a:spLocks noGrp="1"/>
          </p:cNvSpPr>
          <p:nvPr>
            <p:ph sz="quarter" idx="1"/>
          </p:nvPr>
        </p:nvSpPr>
        <p:spPr>
          <a:xfrm>
            <a:off x="2362200" y="1752600"/>
            <a:ext cx="6400800" cy="4419600"/>
          </a:xfrm>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Tree>
    <p:extLst>
      <p:ext uri="{BB962C8B-B14F-4D97-AF65-F5344CB8AC3E}">
        <p14:creationId xmlns:p14="http://schemas.microsoft.com/office/powerpoint/2010/main" val="159407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3">
        <a:schemeClr val="bg2"/>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600200" y="5486400"/>
            <a:ext cx="73152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eaLnBrk="1" latinLnBrk="0" hangingPunct="1"/>
            <a:r>
              <a:rPr kumimoji="0" lang="ja-JP" altLang="en-US"/>
              <a:t>マスター テキストの書式設定</a:t>
            </a:r>
          </a:p>
        </p:txBody>
      </p:sp>
      <p:sp>
        <p:nvSpPr>
          <p:cNvPr id="8" name="正方形/長方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正方形/長方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タイトル 1"/>
          <p:cNvSpPr>
            <a:spLocks noGrp="1"/>
          </p:cNvSpPr>
          <p:nvPr>
            <p:ph type="title"/>
          </p:nvPr>
        </p:nvSpPr>
        <p:spPr>
          <a:xfrm>
            <a:off x="1600200" y="4648200"/>
            <a:ext cx="7315200" cy="685800"/>
          </a:xfrm>
        </p:spPr>
        <p:txBody>
          <a:bodyPr anchor="ctr"/>
          <a:lstStyle>
            <a:lvl1pPr algn="l">
              <a:buNone/>
              <a:defRPr sz="2100" b="0">
                <a:solidFill>
                  <a:srgbClr val="FFFFFF"/>
                </a:solidFill>
              </a:defRPr>
            </a:lvl1pPr>
          </a:lstStyle>
          <a:p>
            <a:r>
              <a:rPr kumimoji="0" lang="ja-JP" altLang="en-US"/>
              <a:t>マスター タイトルの書式設定</a:t>
            </a:r>
            <a:endParaRPr kumimoji="0" lang="en-US"/>
          </a:p>
        </p:txBody>
      </p:sp>
      <p:sp>
        <p:nvSpPr>
          <p:cNvPr id="11" name="正方形/長方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日付プレースホルダー 11"/>
          <p:cNvSpPr>
            <a:spLocks noGrp="1"/>
          </p:cNvSpPr>
          <p:nvPr>
            <p:ph type="dt" sz="half" idx="10"/>
          </p:nvPr>
        </p:nvSpPr>
        <p:spPr>
          <a:xfrm>
            <a:off x="6248400" y="6248402"/>
            <a:ext cx="2667000" cy="365125"/>
          </a:xfrm>
        </p:spPr>
        <p:txBody>
          <a:bodyPr rtlCol="0"/>
          <a:lstStyle/>
          <a:p>
            <a:fld id="{844F5DE2-B296-4507-AFDA-C68D4D277656}" type="datetimeFigureOut">
              <a:rPr kumimoji="1" lang="ja-JP" altLang="en-US" smtClean="0"/>
              <a:t>2020/12/14</a:t>
            </a:fld>
            <a:endParaRPr kumimoji="1" lang="ja-JP" altLang="en-US"/>
          </a:p>
        </p:txBody>
      </p:sp>
      <p:sp>
        <p:nvSpPr>
          <p:cNvPr id="13" name="スライド番号プレースホルダー 12"/>
          <p:cNvSpPr>
            <a:spLocks noGrp="1"/>
          </p:cNvSpPr>
          <p:nvPr>
            <p:ph type="sldNum" sz="quarter" idx="11"/>
          </p:nvPr>
        </p:nvSpPr>
        <p:spPr>
          <a:xfrm>
            <a:off x="0" y="4667249"/>
            <a:ext cx="1447800" cy="663578"/>
          </a:xfrm>
        </p:spPr>
        <p:txBody>
          <a:bodyPr rtlCol="0"/>
          <a:lstStyle>
            <a:lvl1pPr>
              <a:defRPr sz="2100"/>
            </a:lvl1pPr>
          </a:lstStyle>
          <a:p>
            <a:fld id="{AF6E9EA3-5B50-4235-9437-1D7408148339}" type="slidenum">
              <a:rPr kumimoji="1" lang="ja-JP" altLang="en-US" smtClean="0"/>
              <a:t>‹#›</a:t>
            </a:fld>
            <a:endParaRPr kumimoji="1" lang="ja-JP" altLang="en-US"/>
          </a:p>
        </p:txBody>
      </p:sp>
      <p:sp>
        <p:nvSpPr>
          <p:cNvPr id="14" name="フッター プレースホルダー 13"/>
          <p:cNvSpPr>
            <a:spLocks noGrp="1"/>
          </p:cNvSpPr>
          <p:nvPr>
            <p:ph type="ftr" sz="quarter" idx="12"/>
          </p:nvPr>
        </p:nvSpPr>
        <p:spPr>
          <a:xfrm>
            <a:off x="1600200" y="6248208"/>
            <a:ext cx="4572000" cy="365125"/>
          </a:xfrm>
        </p:spPr>
        <p:txBody>
          <a:bodyPr rtlCol="0"/>
          <a:lstStyle/>
          <a:p>
            <a:endParaRPr kumimoji="1" lang="ja-JP" altLang="en-US"/>
          </a:p>
        </p:txBody>
      </p:sp>
      <p:sp>
        <p:nvSpPr>
          <p:cNvPr id="3" name="図プレースホルダー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2400"/>
            </a:lvl1pPr>
          </a:lstStyle>
          <a:p>
            <a:r>
              <a:rPr kumimoji="0" lang="ja-JP" altLang="en-US"/>
              <a:t>アイコンをクリックして図を追加</a:t>
            </a:r>
            <a:endParaRPr kumimoji="0" lang="en-US" dirty="0"/>
          </a:p>
        </p:txBody>
      </p:sp>
    </p:spTree>
    <p:extLst>
      <p:ext uri="{BB962C8B-B14F-4D97-AF65-F5344CB8AC3E}">
        <p14:creationId xmlns:p14="http://schemas.microsoft.com/office/powerpoint/2010/main" val="11909096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ー 21"/>
          <p:cNvSpPr>
            <a:spLocks noGrp="1"/>
          </p:cNvSpPr>
          <p:nvPr>
            <p:ph type="title"/>
          </p:nvPr>
        </p:nvSpPr>
        <p:spPr>
          <a:xfrm>
            <a:off x="179513" y="-27384"/>
            <a:ext cx="8784976" cy="822122"/>
          </a:xfrm>
          <a:prstGeom prst="rect">
            <a:avLst/>
          </a:prstGeom>
        </p:spPr>
        <p:txBody>
          <a:bodyPr vert="horz" anchor="ctr">
            <a:normAutofit/>
          </a:bodyPr>
          <a:lstStyle/>
          <a:p>
            <a:r>
              <a:rPr kumimoji="0" lang="ja-JP" altLang="en-US" dirty="0"/>
              <a:t>マスター タイトルの書式設定</a:t>
            </a:r>
            <a:endParaRPr kumimoji="0" lang="en-US" dirty="0"/>
          </a:p>
        </p:txBody>
      </p:sp>
      <p:sp>
        <p:nvSpPr>
          <p:cNvPr id="13" name="テキスト プレースホルダー 12"/>
          <p:cNvSpPr>
            <a:spLocks noGrp="1"/>
          </p:cNvSpPr>
          <p:nvPr>
            <p:ph type="body" idx="1"/>
          </p:nvPr>
        </p:nvSpPr>
        <p:spPr>
          <a:xfrm>
            <a:off x="179513" y="1124745"/>
            <a:ext cx="8784976" cy="5275623"/>
          </a:xfrm>
          <a:prstGeom prst="rect">
            <a:avLst/>
          </a:prstGeom>
        </p:spPr>
        <p:txBody>
          <a:bodyPr vert="horz">
            <a:normAutofit/>
          </a:bodyPr>
          <a:lstStyle/>
          <a:p>
            <a:pPr lvl="0" eaLnBrk="1" latinLnBrk="0" hangingPunct="1"/>
            <a:r>
              <a:rPr kumimoji="0" lang="ja-JP" altLang="en-US" dirty="0"/>
              <a:t>マスター テキストの書式設定</a:t>
            </a:r>
          </a:p>
          <a:p>
            <a:pPr lvl="1" eaLnBrk="1" latinLnBrk="0" hangingPunct="1"/>
            <a:r>
              <a:rPr kumimoji="0" lang="ja-JP" altLang="en-US" dirty="0"/>
              <a:t>第 </a:t>
            </a:r>
            <a:r>
              <a:rPr kumimoji="0" lang="en-US" altLang="ja-JP" dirty="0"/>
              <a:t>2 </a:t>
            </a:r>
            <a:r>
              <a:rPr kumimoji="0" lang="ja-JP" altLang="en-US" dirty="0"/>
              <a:t>レベル</a:t>
            </a:r>
          </a:p>
          <a:p>
            <a:pPr lvl="2" eaLnBrk="1" latinLnBrk="0" hangingPunct="1"/>
            <a:r>
              <a:rPr kumimoji="0" lang="ja-JP" altLang="en-US" dirty="0"/>
              <a:t>第 </a:t>
            </a:r>
            <a:r>
              <a:rPr kumimoji="0" lang="en-US" altLang="ja-JP" dirty="0"/>
              <a:t>3 </a:t>
            </a:r>
            <a:r>
              <a:rPr kumimoji="0" lang="ja-JP" altLang="en-US" dirty="0"/>
              <a:t>レベル</a:t>
            </a:r>
          </a:p>
          <a:p>
            <a:pPr lvl="3" eaLnBrk="1" latinLnBrk="0" hangingPunct="1"/>
            <a:r>
              <a:rPr kumimoji="0" lang="ja-JP" altLang="en-US" dirty="0"/>
              <a:t>第 </a:t>
            </a:r>
            <a:r>
              <a:rPr kumimoji="0" lang="en-US" altLang="ja-JP" dirty="0"/>
              <a:t>4 </a:t>
            </a:r>
            <a:r>
              <a:rPr kumimoji="0" lang="ja-JP" altLang="en-US" dirty="0"/>
              <a:t>レベル</a:t>
            </a:r>
          </a:p>
          <a:p>
            <a:pPr lvl="4" eaLnBrk="1" latinLnBrk="0" hangingPunct="1"/>
            <a:r>
              <a:rPr kumimoji="0" lang="ja-JP" altLang="en-US" dirty="0"/>
              <a:t>第 </a:t>
            </a:r>
            <a:r>
              <a:rPr kumimoji="0" lang="en-US" altLang="ja-JP" dirty="0"/>
              <a:t>5 </a:t>
            </a:r>
            <a:r>
              <a:rPr kumimoji="0" lang="ja-JP" altLang="en-US" dirty="0"/>
              <a:t>レベル</a:t>
            </a:r>
            <a:endParaRPr kumimoji="0" lang="en-US" dirty="0"/>
          </a:p>
        </p:txBody>
      </p:sp>
      <p:sp>
        <p:nvSpPr>
          <p:cNvPr id="14" name="日付プレースホルダー 13"/>
          <p:cNvSpPr>
            <a:spLocks noGrp="1"/>
          </p:cNvSpPr>
          <p:nvPr>
            <p:ph type="dt" sz="half" idx="2"/>
          </p:nvPr>
        </p:nvSpPr>
        <p:spPr>
          <a:xfrm>
            <a:off x="7524329" y="6448253"/>
            <a:ext cx="1440160" cy="365125"/>
          </a:xfrm>
          <a:prstGeom prst="rect">
            <a:avLst/>
          </a:prstGeom>
        </p:spPr>
        <p:txBody>
          <a:bodyPr vert="horz" anchor="ctr" anchorCtr="0"/>
          <a:lstStyle>
            <a:lvl1pPr algn="l" eaLnBrk="1" latinLnBrk="0" hangingPunct="1">
              <a:defRPr kumimoji="0" sz="1050">
                <a:solidFill>
                  <a:schemeClr val="tx2"/>
                </a:solidFill>
              </a:defRPr>
            </a:lvl1pPr>
          </a:lstStyle>
          <a:p>
            <a:fld id="{844F5DE2-B296-4507-AFDA-C68D4D277656}" type="datetimeFigureOut">
              <a:rPr kumimoji="1" lang="ja-JP" altLang="en-US" smtClean="0"/>
              <a:t>2020/12/14</a:t>
            </a:fld>
            <a:endParaRPr kumimoji="1" lang="ja-JP" altLang="en-US"/>
          </a:p>
        </p:txBody>
      </p:sp>
      <p:sp>
        <p:nvSpPr>
          <p:cNvPr id="3" name="フッター プレースホルダー 2"/>
          <p:cNvSpPr>
            <a:spLocks noGrp="1"/>
          </p:cNvSpPr>
          <p:nvPr>
            <p:ph type="ftr" sz="quarter" idx="3"/>
          </p:nvPr>
        </p:nvSpPr>
        <p:spPr>
          <a:xfrm>
            <a:off x="179512" y="6448253"/>
            <a:ext cx="7344816" cy="365125"/>
          </a:xfrm>
          <a:prstGeom prst="rect">
            <a:avLst/>
          </a:prstGeom>
        </p:spPr>
        <p:txBody>
          <a:bodyPr vert="horz" anchor="ctr"/>
          <a:lstStyle>
            <a:lvl1pPr algn="r" eaLnBrk="1" latinLnBrk="0" hangingPunct="1">
              <a:defRPr kumimoji="0" sz="1050">
                <a:solidFill>
                  <a:schemeClr val="tx2"/>
                </a:solidFill>
              </a:defRPr>
            </a:lvl1pPr>
          </a:lstStyle>
          <a:p>
            <a:endParaRPr kumimoji="1" lang="ja-JP" altLang="en-US"/>
          </a:p>
        </p:txBody>
      </p:sp>
      <p:sp>
        <p:nvSpPr>
          <p:cNvPr id="7" name="正方形/長方形 6"/>
          <p:cNvSpPr/>
          <p:nvPr/>
        </p:nvSpPr>
        <p:spPr bwMode="white">
          <a:xfrm>
            <a:off x="0" y="764704"/>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正方形/長方形 7"/>
          <p:cNvSpPr/>
          <p:nvPr/>
        </p:nvSpPr>
        <p:spPr>
          <a:xfrm>
            <a:off x="0" y="8082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正方形/長方形 8"/>
          <p:cNvSpPr/>
          <p:nvPr/>
        </p:nvSpPr>
        <p:spPr>
          <a:xfrm>
            <a:off x="590550" y="816198"/>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3" name="スライド番号プレースホルダー 22"/>
          <p:cNvSpPr>
            <a:spLocks noGrp="1"/>
          </p:cNvSpPr>
          <p:nvPr>
            <p:ph type="sldNum" sz="quarter" idx="4"/>
          </p:nvPr>
        </p:nvSpPr>
        <p:spPr>
          <a:xfrm>
            <a:off x="0" y="808260"/>
            <a:ext cx="533400" cy="244476"/>
          </a:xfrm>
          <a:prstGeom prst="rect">
            <a:avLst/>
          </a:prstGeom>
        </p:spPr>
        <p:txBody>
          <a:bodyPr vert="horz" anchor="ctr" anchorCtr="0">
            <a:normAutofit/>
          </a:bodyPr>
          <a:lstStyle>
            <a:lvl1pPr algn="ctr" eaLnBrk="1" latinLnBrk="0" hangingPunct="1">
              <a:defRPr kumimoji="0" sz="1050" b="1">
                <a:solidFill>
                  <a:srgbClr val="FFFFFF"/>
                </a:solidFill>
              </a:defRPr>
            </a:lvl1pPr>
          </a:lstStyle>
          <a:p>
            <a:fld id="{AF6E9EA3-5B50-4235-9437-1D7408148339}" type="slidenum">
              <a:rPr kumimoji="1" lang="ja-JP" altLang="en-US" smtClean="0"/>
              <a:t>‹#›</a:t>
            </a:fld>
            <a:endParaRPr kumimoji="1" lang="ja-JP" altLang="en-US"/>
          </a:p>
        </p:txBody>
      </p:sp>
    </p:spTree>
    <p:extLst>
      <p:ext uri="{BB962C8B-B14F-4D97-AF65-F5344CB8AC3E}">
        <p14:creationId xmlns:p14="http://schemas.microsoft.com/office/powerpoint/2010/main" val="2190999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1" sz="3000" b="1" kern="1200">
          <a:solidFill>
            <a:schemeClr val="tx2"/>
          </a:solidFill>
          <a:latin typeface="+mj-lt"/>
          <a:ea typeface="+mj-ea"/>
          <a:cs typeface="+mj-cs"/>
        </a:defRPr>
      </a:lvl1pPr>
    </p:titleStyle>
    <p:bodyStyle>
      <a:lvl1pPr marL="240030" indent="-240030" algn="l" rtl="0" eaLnBrk="1" latinLnBrk="0" hangingPunct="1">
        <a:spcBef>
          <a:spcPts val="1350"/>
        </a:spcBef>
        <a:spcAft>
          <a:spcPts val="450"/>
        </a:spcAft>
        <a:buClr>
          <a:schemeClr val="accent2"/>
        </a:buClr>
        <a:buSzPct val="60000"/>
        <a:buFont typeface="Wingdings"/>
        <a:buChar char=""/>
        <a:defRPr kumimoji="1" sz="1800" kern="1200">
          <a:solidFill>
            <a:schemeClr val="tx1"/>
          </a:solidFill>
          <a:latin typeface="+mn-lt"/>
          <a:ea typeface="+mn-ea"/>
          <a:cs typeface="+mn-cs"/>
        </a:defRPr>
      </a:lvl1pPr>
      <a:lvl2pPr marL="480060" indent="-205740" algn="l" rtl="0" eaLnBrk="1" latinLnBrk="0" hangingPunct="1">
        <a:spcBef>
          <a:spcPts val="413"/>
        </a:spcBef>
        <a:spcAft>
          <a:spcPts val="450"/>
        </a:spcAft>
        <a:buClr>
          <a:schemeClr val="accent1"/>
        </a:buClr>
        <a:buSzPct val="70000"/>
        <a:buFont typeface="Wingdings 2"/>
        <a:buChar char=""/>
        <a:defRPr kumimoji="1" sz="1800" kern="1200">
          <a:solidFill>
            <a:schemeClr val="tx1"/>
          </a:solidFill>
          <a:latin typeface="+mn-lt"/>
          <a:ea typeface="+mn-ea"/>
          <a:cs typeface="+mn-cs"/>
        </a:defRPr>
      </a:lvl2pPr>
      <a:lvl3pPr marL="685800" indent="-171450" algn="l" rtl="0" eaLnBrk="1" latinLnBrk="0" hangingPunct="1">
        <a:spcBef>
          <a:spcPts val="375"/>
        </a:spcBef>
        <a:spcAft>
          <a:spcPts val="450"/>
        </a:spcAft>
        <a:buClr>
          <a:schemeClr val="accent2"/>
        </a:buClr>
        <a:buSzPct val="75000"/>
        <a:buFont typeface="Wingdings"/>
        <a:buChar char=""/>
        <a:defRPr kumimoji="1" sz="1500" kern="1200">
          <a:solidFill>
            <a:schemeClr val="tx1"/>
          </a:solidFill>
          <a:latin typeface="+mn-lt"/>
          <a:ea typeface="+mn-ea"/>
          <a:cs typeface="+mn-cs"/>
        </a:defRPr>
      </a:lvl3pPr>
      <a:lvl4pPr marL="1028700" indent="-171450" algn="l" rtl="0" eaLnBrk="1" latinLnBrk="0" hangingPunct="1">
        <a:spcBef>
          <a:spcPts val="300"/>
        </a:spcBef>
        <a:spcAft>
          <a:spcPts val="450"/>
        </a:spcAft>
        <a:buClr>
          <a:schemeClr val="accent3"/>
        </a:buClr>
        <a:buSzPct val="75000"/>
        <a:buFont typeface="Wingdings"/>
        <a:buChar char=""/>
        <a:defRPr kumimoji="1" sz="1500" kern="1200">
          <a:solidFill>
            <a:schemeClr val="tx1"/>
          </a:solidFill>
          <a:latin typeface="+mn-lt"/>
          <a:ea typeface="+mn-ea"/>
          <a:cs typeface="+mn-cs"/>
        </a:defRPr>
      </a:lvl4pPr>
      <a:lvl5pPr marL="1371600" indent="-171450" algn="l" rtl="0" eaLnBrk="1" latinLnBrk="0" hangingPunct="1">
        <a:spcBef>
          <a:spcPts val="300"/>
        </a:spcBef>
        <a:spcAft>
          <a:spcPts val="450"/>
        </a:spcAft>
        <a:buClr>
          <a:schemeClr val="accent4"/>
        </a:buClr>
        <a:buSzPct val="65000"/>
        <a:buFont typeface="Wingdings"/>
        <a:buChar char=""/>
        <a:defRPr kumimoji="1"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kumimoji="1"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1"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1"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1" sz="135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342900" algn="l" rtl="0" eaLnBrk="1" latinLnBrk="0" hangingPunct="1">
        <a:defRPr kumimoji="1" kern="1200">
          <a:solidFill>
            <a:schemeClr val="tx1"/>
          </a:solidFill>
          <a:latin typeface="+mn-lt"/>
          <a:ea typeface="+mn-ea"/>
          <a:cs typeface="+mn-cs"/>
        </a:defRPr>
      </a:lvl2pPr>
      <a:lvl3pPr marL="685800" algn="l" rtl="0" eaLnBrk="1" latinLnBrk="0" hangingPunct="1">
        <a:defRPr kumimoji="1" kern="1200">
          <a:solidFill>
            <a:schemeClr val="tx1"/>
          </a:solidFill>
          <a:latin typeface="+mn-lt"/>
          <a:ea typeface="+mn-ea"/>
          <a:cs typeface="+mn-cs"/>
        </a:defRPr>
      </a:lvl3pPr>
      <a:lvl4pPr marL="1028700" algn="l" rtl="0" eaLnBrk="1" latinLnBrk="0" hangingPunct="1">
        <a:defRPr kumimoji="1" kern="1200">
          <a:solidFill>
            <a:schemeClr val="tx1"/>
          </a:solidFill>
          <a:latin typeface="+mn-lt"/>
          <a:ea typeface="+mn-ea"/>
          <a:cs typeface="+mn-cs"/>
        </a:defRPr>
      </a:lvl4pPr>
      <a:lvl5pPr marL="1371600" algn="l" rtl="0" eaLnBrk="1" latinLnBrk="0" hangingPunct="1">
        <a:defRPr kumimoji="1" kern="1200">
          <a:solidFill>
            <a:schemeClr val="tx1"/>
          </a:solidFill>
          <a:latin typeface="+mn-lt"/>
          <a:ea typeface="+mn-ea"/>
          <a:cs typeface="+mn-cs"/>
        </a:defRPr>
      </a:lvl5pPr>
      <a:lvl6pPr marL="1714500" algn="l" rtl="0" eaLnBrk="1" latinLnBrk="0" hangingPunct="1">
        <a:defRPr kumimoji="1" kern="1200">
          <a:solidFill>
            <a:schemeClr val="tx1"/>
          </a:solidFill>
          <a:latin typeface="+mn-lt"/>
          <a:ea typeface="+mn-ea"/>
          <a:cs typeface="+mn-cs"/>
        </a:defRPr>
      </a:lvl6pPr>
      <a:lvl7pPr marL="2057400" algn="l" rtl="0" eaLnBrk="1" latinLnBrk="0" hangingPunct="1">
        <a:defRPr kumimoji="1" kern="1200">
          <a:solidFill>
            <a:schemeClr val="tx1"/>
          </a:solidFill>
          <a:latin typeface="+mn-lt"/>
          <a:ea typeface="+mn-ea"/>
          <a:cs typeface="+mn-cs"/>
        </a:defRPr>
      </a:lvl7pPr>
      <a:lvl8pPr marL="2400300" algn="l" rtl="0" eaLnBrk="1" latinLnBrk="0" hangingPunct="1">
        <a:defRPr kumimoji="1" kern="1200">
          <a:solidFill>
            <a:schemeClr val="tx1"/>
          </a:solidFill>
          <a:latin typeface="+mn-lt"/>
          <a:ea typeface="+mn-ea"/>
          <a:cs typeface="+mn-cs"/>
        </a:defRPr>
      </a:lvl8pPr>
      <a:lvl9pPr marL="27432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2.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5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30.png"/><Relationship Id="rId4" Type="http://schemas.openxmlformats.org/officeDocument/2006/relationships/image" Target="../media/image150.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50.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1.png"/><Relationship Id="rId18" Type="http://schemas.openxmlformats.org/officeDocument/2006/relationships/image" Target="../media/image66.png"/><Relationship Id="rId26" Type="http://schemas.openxmlformats.org/officeDocument/2006/relationships/image" Target="../media/image21.png"/><Relationship Id="rId3" Type="http://schemas.openxmlformats.org/officeDocument/2006/relationships/image" Target="../media/image49.png"/><Relationship Id="rId21" Type="http://schemas.openxmlformats.org/officeDocument/2006/relationships/image" Target="../media/image69.png"/><Relationship Id="rId7" Type="http://schemas.openxmlformats.org/officeDocument/2006/relationships/image" Target="../media/image54.png"/><Relationship Id="rId12" Type="http://schemas.openxmlformats.org/officeDocument/2006/relationships/image" Target="../media/image59.png"/><Relationship Id="rId17" Type="http://schemas.openxmlformats.org/officeDocument/2006/relationships/image" Target="../media/image65.png"/><Relationship Id="rId25" Type="http://schemas.openxmlformats.org/officeDocument/2006/relationships/image" Target="../media/image20.png"/><Relationship Id="rId2" Type="http://schemas.openxmlformats.org/officeDocument/2006/relationships/image" Target="../media/image48.png"/><Relationship Id="rId16" Type="http://schemas.openxmlformats.org/officeDocument/2006/relationships/image" Target="../media/image64.png"/><Relationship Id="rId20"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8.png"/><Relationship Id="rId24" Type="http://schemas.openxmlformats.org/officeDocument/2006/relationships/image" Target="../media/image74.png"/><Relationship Id="rId5" Type="http://schemas.openxmlformats.org/officeDocument/2006/relationships/image" Target="../media/image52.png"/><Relationship Id="rId15" Type="http://schemas.openxmlformats.org/officeDocument/2006/relationships/image" Target="../media/image63.png"/><Relationship Id="rId23" Type="http://schemas.openxmlformats.org/officeDocument/2006/relationships/image" Target="../media/image73.png"/><Relationship Id="rId10" Type="http://schemas.openxmlformats.org/officeDocument/2006/relationships/image" Target="../media/image57.png"/><Relationship Id="rId19" Type="http://schemas.openxmlformats.org/officeDocument/2006/relationships/image" Target="../media/image67.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62.png"/><Relationship Id="rId22" Type="http://schemas.openxmlformats.org/officeDocument/2006/relationships/image" Target="../media/image72.png"/><Relationship Id="rId27" Type="http://schemas.openxmlformats.org/officeDocument/2006/relationships/image" Target="../media/image22.png"/></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66.png"/><Relationship Id="rId26" Type="http://schemas.openxmlformats.org/officeDocument/2006/relationships/image" Target="../media/image21.png"/><Relationship Id="rId3" Type="http://schemas.openxmlformats.org/officeDocument/2006/relationships/image" Target="../media/image49.png"/><Relationship Id="rId21" Type="http://schemas.openxmlformats.org/officeDocument/2006/relationships/image" Target="../media/image30.png"/><Relationship Id="rId7" Type="http://schemas.openxmlformats.org/officeDocument/2006/relationships/image" Target="../media/image54.png"/><Relationship Id="rId12" Type="http://schemas.openxmlformats.org/officeDocument/2006/relationships/image" Target="../media/image27.png"/><Relationship Id="rId17" Type="http://schemas.openxmlformats.org/officeDocument/2006/relationships/image" Target="../media/image65.png"/><Relationship Id="rId25" Type="http://schemas.openxmlformats.org/officeDocument/2006/relationships/image" Target="../media/image20.png"/><Relationship Id="rId2" Type="http://schemas.openxmlformats.org/officeDocument/2006/relationships/image" Target="../media/image48.png"/><Relationship Id="rId16" Type="http://schemas.openxmlformats.org/officeDocument/2006/relationships/image" Target="../media/image64.png"/><Relationship Id="rId20"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26.png"/><Relationship Id="rId24" Type="http://schemas.openxmlformats.org/officeDocument/2006/relationships/image" Target="../media/image33.png"/><Relationship Id="rId5" Type="http://schemas.openxmlformats.org/officeDocument/2006/relationships/image" Target="../media/image52.png"/><Relationship Id="rId15" Type="http://schemas.openxmlformats.org/officeDocument/2006/relationships/image" Target="../media/image63.png"/><Relationship Id="rId23" Type="http://schemas.openxmlformats.org/officeDocument/2006/relationships/image" Target="../media/image32.png"/><Relationship Id="rId28" Type="http://schemas.openxmlformats.org/officeDocument/2006/relationships/image" Target="../media/image35.png"/><Relationship Id="rId10" Type="http://schemas.openxmlformats.org/officeDocument/2006/relationships/image" Target="../media/image25.png"/><Relationship Id="rId19" Type="http://schemas.openxmlformats.org/officeDocument/2006/relationships/image" Target="../media/image67.png"/><Relationship Id="rId4" Type="http://schemas.openxmlformats.org/officeDocument/2006/relationships/image" Target="../media/image51.png"/><Relationship Id="rId9" Type="http://schemas.openxmlformats.org/officeDocument/2006/relationships/image" Target="../media/image24.png"/><Relationship Id="rId14" Type="http://schemas.openxmlformats.org/officeDocument/2006/relationships/image" Target="../media/image62.png"/><Relationship Id="rId22" Type="http://schemas.openxmlformats.org/officeDocument/2006/relationships/image" Target="../media/image31.png"/><Relationship Id="rId27" Type="http://schemas.openxmlformats.org/officeDocument/2006/relationships/image" Target="../media/image34.png"/></Relationships>
</file>

<file path=ppt/slides/_rels/slide22.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18" Type="http://schemas.openxmlformats.org/officeDocument/2006/relationships/image" Target="../media/image76.png"/><Relationship Id="rId26" Type="http://schemas.openxmlformats.org/officeDocument/2006/relationships/image" Target="../media/image21.png"/><Relationship Id="rId3" Type="http://schemas.openxmlformats.org/officeDocument/2006/relationships/image" Target="../media/image37.png"/><Relationship Id="rId21" Type="http://schemas.openxmlformats.org/officeDocument/2006/relationships/image" Target="../media/image78.png"/><Relationship Id="rId7" Type="http://schemas.openxmlformats.org/officeDocument/2006/relationships/image" Target="../media/image41.png"/><Relationship Id="rId12" Type="http://schemas.openxmlformats.org/officeDocument/2006/relationships/image" Target="../media/image46.png"/><Relationship Id="rId17" Type="http://schemas.openxmlformats.org/officeDocument/2006/relationships/image" Target="../media/image75.png"/><Relationship Id="rId25" Type="http://schemas.openxmlformats.org/officeDocument/2006/relationships/image" Target="../media/image20.png"/><Relationship Id="rId2" Type="http://schemas.openxmlformats.org/officeDocument/2006/relationships/image" Target="../media/image36.png"/><Relationship Id="rId16" Type="http://schemas.openxmlformats.org/officeDocument/2006/relationships/image" Target="../media/image70.png"/><Relationship Id="rId20" Type="http://schemas.openxmlformats.org/officeDocument/2006/relationships/image" Target="../media/image29.png"/><Relationship Id="rId29"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24" Type="http://schemas.openxmlformats.org/officeDocument/2006/relationships/image" Target="../media/image81.png"/><Relationship Id="rId5" Type="http://schemas.openxmlformats.org/officeDocument/2006/relationships/image" Target="../media/image39.png"/><Relationship Id="rId15" Type="http://schemas.openxmlformats.org/officeDocument/2006/relationships/image" Target="../media/image60.png"/><Relationship Id="rId23" Type="http://schemas.openxmlformats.org/officeDocument/2006/relationships/image" Target="../media/image80.png"/><Relationship Id="rId28" Type="http://schemas.openxmlformats.org/officeDocument/2006/relationships/image" Target="../media/image82.png"/><Relationship Id="rId10" Type="http://schemas.openxmlformats.org/officeDocument/2006/relationships/image" Target="../media/image44.png"/><Relationship Id="rId19" Type="http://schemas.openxmlformats.org/officeDocument/2006/relationships/image" Target="../media/image77.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image" Target="../media/image50.png"/><Relationship Id="rId22" Type="http://schemas.openxmlformats.org/officeDocument/2006/relationships/image" Target="../media/image79.png"/><Relationship Id="rId27" Type="http://schemas.openxmlformats.org/officeDocument/2006/relationships/image" Target="../media/image34.png"/><Relationship Id="rId30" Type="http://schemas.openxmlformats.org/officeDocument/2006/relationships/image" Target="../media/image84.png"/></Relationships>
</file>

<file path=ppt/slides/_rels/slide23.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90.png"/><Relationship Id="rId18" Type="http://schemas.openxmlformats.org/officeDocument/2006/relationships/image" Target="../media/image76.png"/><Relationship Id="rId26" Type="http://schemas.openxmlformats.org/officeDocument/2006/relationships/image" Target="../media/image94.png"/><Relationship Id="rId3" Type="http://schemas.openxmlformats.org/officeDocument/2006/relationships/image" Target="../media/image37.png"/><Relationship Id="rId21" Type="http://schemas.openxmlformats.org/officeDocument/2006/relationships/image" Target="../media/image78.png"/><Relationship Id="rId7" Type="http://schemas.openxmlformats.org/officeDocument/2006/relationships/image" Target="../media/image41.png"/><Relationship Id="rId12" Type="http://schemas.openxmlformats.org/officeDocument/2006/relationships/image" Target="../media/image89.png"/><Relationship Id="rId17" Type="http://schemas.openxmlformats.org/officeDocument/2006/relationships/image" Target="../media/image75.png"/><Relationship Id="rId25" Type="http://schemas.openxmlformats.org/officeDocument/2006/relationships/image" Target="../media/image93.png"/><Relationship Id="rId2" Type="http://schemas.openxmlformats.org/officeDocument/2006/relationships/image" Target="../media/image36.png"/><Relationship Id="rId16" Type="http://schemas.openxmlformats.org/officeDocument/2006/relationships/image" Target="../media/image70.png"/><Relationship Id="rId20" Type="http://schemas.openxmlformats.org/officeDocument/2006/relationships/image" Target="../media/image92.png"/><Relationship Id="rId29"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88.png"/><Relationship Id="rId24" Type="http://schemas.openxmlformats.org/officeDocument/2006/relationships/image" Target="../media/image81.png"/><Relationship Id="rId5" Type="http://schemas.openxmlformats.org/officeDocument/2006/relationships/image" Target="../media/image39.png"/><Relationship Id="rId15" Type="http://schemas.openxmlformats.org/officeDocument/2006/relationships/image" Target="../media/image60.png"/><Relationship Id="rId23" Type="http://schemas.openxmlformats.org/officeDocument/2006/relationships/image" Target="../media/image80.png"/><Relationship Id="rId28" Type="http://schemas.openxmlformats.org/officeDocument/2006/relationships/image" Target="../media/image95.png"/><Relationship Id="rId10" Type="http://schemas.openxmlformats.org/officeDocument/2006/relationships/image" Target="../media/image87.png"/><Relationship Id="rId19" Type="http://schemas.openxmlformats.org/officeDocument/2006/relationships/image" Target="../media/image77.png"/><Relationship Id="rId4" Type="http://schemas.openxmlformats.org/officeDocument/2006/relationships/image" Target="../media/image38.png"/><Relationship Id="rId9" Type="http://schemas.openxmlformats.org/officeDocument/2006/relationships/image" Target="../media/image86.png"/><Relationship Id="rId14" Type="http://schemas.openxmlformats.org/officeDocument/2006/relationships/image" Target="../media/image50.png"/><Relationship Id="rId22" Type="http://schemas.openxmlformats.org/officeDocument/2006/relationships/image" Target="../media/image79.png"/><Relationship Id="rId27" Type="http://schemas.openxmlformats.org/officeDocument/2006/relationships/image" Target="../media/image34.png"/><Relationship Id="rId30" Type="http://schemas.openxmlformats.org/officeDocument/2006/relationships/image" Target="../media/image97.png"/></Relationships>
</file>

<file path=ppt/slides/_rels/slide24.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90.png"/><Relationship Id="rId18" Type="http://schemas.openxmlformats.org/officeDocument/2006/relationships/image" Target="../media/image76.png"/><Relationship Id="rId26" Type="http://schemas.openxmlformats.org/officeDocument/2006/relationships/image" Target="../media/image94.png"/><Relationship Id="rId3" Type="http://schemas.openxmlformats.org/officeDocument/2006/relationships/image" Target="../media/image37.png"/><Relationship Id="rId21" Type="http://schemas.openxmlformats.org/officeDocument/2006/relationships/image" Target="../media/image78.png"/><Relationship Id="rId7" Type="http://schemas.openxmlformats.org/officeDocument/2006/relationships/image" Target="../media/image41.png"/><Relationship Id="rId12" Type="http://schemas.openxmlformats.org/officeDocument/2006/relationships/image" Target="../media/image89.png"/><Relationship Id="rId17" Type="http://schemas.openxmlformats.org/officeDocument/2006/relationships/image" Target="../media/image75.png"/><Relationship Id="rId25" Type="http://schemas.openxmlformats.org/officeDocument/2006/relationships/image" Target="../media/image93.png"/><Relationship Id="rId2" Type="http://schemas.openxmlformats.org/officeDocument/2006/relationships/image" Target="../media/image36.png"/><Relationship Id="rId16" Type="http://schemas.openxmlformats.org/officeDocument/2006/relationships/image" Target="../media/image70.png"/><Relationship Id="rId20"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88.png"/><Relationship Id="rId24" Type="http://schemas.openxmlformats.org/officeDocument/2006/relationships/image" Target="../media/image81.png"/><Relationship Id="rId5" Type="http://schemas.openxmlformats.org/officeDocument/2006/relationships/image" Target="../media/image39.png"/><Relationship Id="rId15" Type="http://schemas.openxmlformats.org/officeDocument/2006/relationships/image" Target="../media/image60.png"/><Relationship Id="rId23" Type="http://schemas.openxmlformats.org/officeDocument/2006/relationships/image" Target="../media/image80.png"/><Relationship Id="rId28" Type="http://schemas.openxmlformats.org/officeDocument/2006/relationships/image" Target="../media/image98.png"/><Relationship Id="rId10" Type="http://schemas.openxmlformats.org/officeDocument/2006/relationships/image" Target="../media/image87.png"/><Relationship Id="rId19" Type="http://schemas.openxmlformats.org/officeDocument/2006/relationships/image" Target="../media/image77.png"/><Relationship Id="rId4" Type="http://schemas.openxmlformats.org/officeDocument/2006/relationships/image" Target="../media/image38.png"/><Relationship Id="rId9" Type="http://schemas.openxmlformats.org/officeDocument/2006/relationships/image" Target="../media/image86.png"/><Relationship Id="rId14" Type="http://schemas.openxmlformats.org/officeDocument/2006/relationships/image" Target="../media/image50.png"/><Relationship Id="rId22" Type="http://schemas.openxmlformats.org/officeDocument/2006/relationships/image" Target="../media/image79.png"/><Relationship Id="rId27"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26.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99.png"/><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27.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18" Type="http://schemas.openxmlformats.org/officeDocument/2006/relationships/image" Target="../media/image75.png"/><Relationship Id="rId26" Type="http://schemas.openxmlformats.org/officeDocument/2006/relationships/image" Target="../media/image20.png"/><Relationship Id="rId3" Type="http://schemas.openxmlformats.org/officeDocument/2006/relationships/image" Target="../media/image105.png"/><Relationship Id="rId21" Type="http://schemas.openxmlformats.org/officeDocument/2006/relationships/image" Target="../media/image92.png"/><Relationship Id="rId7" Type="http://schemas.openxmlformats.org/officeDocument/2006/relationships/image" Target="../media/image40.png"/><Relationship Id="rId12" Type="http://schemas.openxmlformats.org/officeDocument/2006/relationships/image" Target="../media/image45.png"/><Relationship Id="rId17" Type="http://schemas.openxmlformats.org/officeDocument/2006/relationships/image" Target="../media/image70.png"/><Relationship Id="rId25" Type="http://schemas.openxmlformats.org/officeDocument/2006/relationships/image" Target="../media/image81.png"/><Relationship Id="rId2" Type="http://schemas.openxmlformats.org/officeDocument/2006/relationships/image" Target="../media/image104.png"/><Relationship Id="rId16" Type="http://schemas.openxmlformats.org/officeDocument/2006/relationships/image" Target="../media/image110.png"/><Relationship Id="rId20"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24" Type="http://schemas.openxmlformats.org/officeDocument/2006/relationships/image" Target="../media/image80.png"/><Relationship Id="rId5" Type="http://schemas.openxmlformats.org/officeDocument/2006/relationships/image" Target="../media/image38.png"/><Relationship Id="rId15" Type="http://schemas.openxmlformats.org/officeDocument/2006/relationships/image" Target="../media/image109.png"/><Relationship Id="rId23" Type="http://schemas.openxmlformats.org/officeDocument/2006/relationships/image" Target="../media/image79.png"/><Relationship Id="rId10" Type="http://schemas.openxmlformats.org/officeDocument/2006/relationships/image" Target="../media/image108.png"/><Relationship Id="rId19" Type="http://schemas.openxmlformats.org/officeDocument/2006/relationships/image" Target="../media/image76.png"/><Relationship Id="rId4" Type="http://schemas.openxmlformats.org/officeDocument/2006/relationships/image" Target="../media/image106.png"/><Relationship Id="rId9" Type="http://schemas.openxmlformats.org/officeDocument/2006/relationships/image" Target="../media/image107.png"/><Relationship Id="rId14" Type="http://schemas.openxmlformats.org/officeDocument/2006/relationships/image" Target="../media/image47.png"/><Relationship Id="rId22" Type="http://schemas.openxmlformats.org/officeDocument/2006/relationships/image" Target="../media/image78.png"/><Relationship Id="rId27" Type="http://schemas.openxmlformats.org/officeDocument/2006/relationships/image" Target="../media/image21.png"/></Relationships>
</file>

<file path=ppt/slides/_rels/slide29.xml.rels><?xml version="1.0" encoding="UTF-8" standalone="yes"?>
<Relationships xmlns="http://schemas.openxmlformats.org/package/2006/relationships"><Relationship Id="rId8" Type="http://schemas.openxmlformats.org/officeDocument/2006/relationships/image" Target="../media/image113.png"/><Relationship Id="rId13" Type="http://schemas.openxmlformats.org/officeDocument/2006/relationships/image" Target="../media/image70.png"/><Relationship Id="rId18" Type="http://schemas.openxmlformats.org/officeDocument/2006/relationships/image" Target="../media/image78.png"/><Relationship Id="rId26" Type="http://schemas.openxmlformats.org/officeDocument/2006/relationships/image" Target="../media/image117.png"/><Relationship Id="rId3" Type="http://schemas.openxmlformats.org/officeDocument/2006/relationships/image" Target="../media/image38.png"/><Relationship Id="rId21" Type="http://schemas.openxmlformats.org/officeDocument/2006/relationships/image" Target="../media/image81.png"/><Relationship Id="rId7" Type="http://schemas.openxmlformats.org/officeDocument/2006/relationships/image" Target="../media/image111.png"/><Relationship Id="rId12" Type="http://schemas.openxmlformats.org/officeDocument/2006/relationships/image" Target="../media/image47.png"/><Relationship Id="rId17" Type="http://schemas.openxmlformats.org/officeDocument/2006/relationships/image" Target="../media/image114.png"/><Relationship Id="rId25" Type="http://schemas.openxmlformats.org/officeDocument/2006/relationships/image" Target="../media/image116.png"/><Relationship Id="rId2" Type="http://schemas.openxmlformats.org/officeDocument/2006/relationships/image" Target="../media/image104.png"/><Relationship Id="rId16" Type="http://schemas.openxmlformats.org/officeDocument/2006/relationships/image" Target="../media/image77.png"/><Relationship Id="rId20"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24" Type="http://schemas.openxmlformats.org/officeDocument/2006/relationships/image" Target="../media/image115.png"/><Relationship Id="rId5" Type="http://schemas.openxmlformats.org/officeDocument/2006/relationships/image" Target="../media/image40.png"/><Relationship Id="rId15" Type="http://schemas.openxmlformats.org/officeDocument/2006/relationships/image" Target="../media/image76.png"/><Relationship Id="rId23" Type="http://schemas.openxmlformats.org/officeDocument/2006/relationships/image" Target="../media/image21.png"/><Relationship Id="rId28" Type="http://schemas.openxmlformats.org/officeDocument/2006/relationships/image" Target="../media/image119.png"/><Relationship Id="rId10" Type="http://schemas.openxmlformats.org/officeDocument/2006/relationships/image" Target="../media/image45.png"/><Relationship Id="rId19" Type="http://schemas.openxmlformats.org/officeDocument/2006/relationships/image" Target="../media/image79.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75.png"/><Relationship Id="rId22" Type="http://schemas.openxmlformats.org/officeDocument/2006/relationships/image" Target="../media/image20.png"/><Relationship Id="rId27" Type="http://schemas.openxmlformats.org/officeDocument/2006/relationships/image" Target="../media/image118.png"/></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30.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18" Type="http://schemas.openxmlformats.org/officeDocument/2006/relationships/image" Target="../media/image75.png"/><Relationship Id="rId26" Type="http://schemas.openxmlformats.org/officeDocument/2006/relationships/image" Target="../media/image20.png"/><Relationship Id="rId3" Type="http://schemas.openxmlformats.org/officeDocument/2006/relationships/image" Target="../media/image105.png"/><Relationship Id="rId21" Type="http://schemas.openxmlformats.org/officeDocument/2006/relationships/image" Target="../media/image92.png"/><Relationship Id="rId7" Type="http://schemas.openxmlformats.org/officeDocument/2006/relationships/image" Target="../media/image40.png"/><Relationship Id="rId12" Type="http://schemas.openxmlformats.org/officeDocument/2006/relationships/image" Target="../media/image45.png"/><Relationship Id="rId17" Type="http://schemas.openxmlformats.org/officeDocument/2006/relationships/image" Target="../media/image70.png"/><Relationship Id="rId25" Type="http://schemas.openxmlformats.org/officeDocument/2006/relationships/image" Target="../media/image81.png"/><Relationship Id="rId2" Type="http://schemas.openxmlformats.org/officeDocument/2006/relationships/image" Target="../media/image120.png"/><Relationship Id="rId16" Type="http://schemas.openxmlformats.org/officeDocument/2006/relationships/image" Target="../media/image110.png"/><Relationship Id="rId20"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24" Type="http://schemas.openxmlformats.org/officeDocument/2006/relationships/image" Target="../media/image80.png"/><Relationship Id="rId5" Type="http://schemas.openxmlformats.org/officeDocument/2006/relationships/image" Target="../media/image38.png"/><Relationship Id="rId15" Type="http://schemas.openxmlformats.org/officeDocument/2006/relationships/image" Target="../media/image109.png"/><Relationship Id="rId23" Type="http://schemas.openxmlformats.org/officeDocument/2006/relationships/image" Target="../media/image79.png"/><Relationship Id="rId10" Type="http://schemas.openxmlformats.org/officeDocument/2006/relationships/image" Target="../media/image108.png"/><Relationship Id="rId19" Type="http://schemas.openxmlformats.org/officeDocument/2006/relationships/image" Target="../media/image76.png"/><Relationship Id="rId4" Type="http://schemas.openxmlformats.org/officeDocument/2006/relationships/image" Target="../media/image106.png"/><Relationship Id="rId9" Type="http://schemas.openxmlformats.org/officeDocument/2006/relationships/image" Target="../media/image107.png"/><Relationship Id="rId14" Type="http://schemas.openxmlformats.org/officeDocument/2006/relationships/image" Target="../media/image47.png"/><Relationship Id="rId22" Type="http://schemas.openxmlformats.org/officeDocument/2006/relationships/image" Target="../media/image78.png"/><Relationship Id="rId27" Type="http://schemas.openxmlformats.org/officeDocument/2006/relationships/image" Target="../media/image21.png"/></Relationships>
</file>

<file path=ppt/slides/_rels/slide31.xml.rels><?xml version="1.0" encoding="UTF-8" standalone="yes"?>
<Relationships xmlns="http://schemas.openxmlformats.org/package/2006/relationships"><Relationship Id="rId8" Type="http://schemas.openxmlformats.org/officeDocument/2006/relationships/image" Target="../media/image113.png"/><Relationship Id="rId13" Type="http://schemas.openxmlformats.org/officeDocument/2006/relationships/image" Target="../media/image70.png"/><Relationship Id="rId18" Type="http://schemas.openxmlformats.org/officeDocument/2006/relationships/image" Target="../media/image78.png"/><Relationship Id="rId26" Type="http://schemas.openxmlformats.org/officeDocument/2006/relationships/image" Target="../media/image118.png"/><Relationship Id="rId3" Type="http://schemas.openxmlformats.org/officeDocument/2006/relationships/image" Target="../media/image38.png"/><Relationship Id="rId21" Type="http://schemas.openxmlformats.org/officeDocument/2006/relationships/image" Target="../media/image81.png"/><Relationship Id="rId7" Type="http://schemas.openxmlformats.org/officeDocument/2006/relationships/image" Target="../media/image111.png"/><Relationship Id="rId12" Type="http://schemas.openxmlformats.org/officeDocument/2006/relationships/image" Target="../media/image47.png"/><Relationship Id="rId17" Type="http://schemas.openxmlformats.org/officeDocument/2006/relationships/image" Target="../media/image114.png"/><Relationship Id="rId25" Type="http://schemas.openxmlformats.org/officeDocument/2006/relationships/image" Target="../media/image117.png"/><Relationship Id="rId2" Type="http://schemas.openxmlformats.org/officeDocument/2006/relationships/image" Target="../media/image104.png"/><Relationship Id="rId16" Type="http://schemas.openxmlformats.org/officeDocument/2006/relationships/image" Target="../media/image77.png"/><Relationship Id="rId20"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24" Type="http://schemas.openxmlformats.org/officeDocument/2006/relationships/image" Target="../media/image116.png"/><Relationship Id="rId5" Type="http://schemas.openxmlformats.org/officeDocument/2006/relationships/image" Target="../media/image40.png"/><Relationship Id="rId15" Type="http://schemas.openxmlformats.org/officeDocument/2006/relationships/image" Target="../media/image76.png"/><Relationship Id="rId23" Type="http://schemas.openxmlformats.org/officeDocument/2006/relationships/image" Target="../media/image21.png"/><Relationship Id="rId28" Type="http://schemas.openxmlformats.org/officeDocument/2006/relationships/image" Target="../media/image121.png"/><Relationship Id="rId10" Type="http://schemas.openxmlformats.org/officeDocument/2006/relationships/image" Target="../media/image45.png"/><Relationship Id="rId19" Type="http://schemas.openxmlformats.org/officeDocument/2006/relationships/image" Target="../media/image79.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75.png"/><Relationship Id="rId22" Type="http://schemas.openxmlformats.org/officeDocument/2006/relationships/image" Target="../media/image20.png"/><Relationship Id="rId27" Type="http://schemas.openxmlformats.org/officeDocument/2006/relationships/image" Target="../media/image119.png"/></Relationships>
</file>

<file path=ppt/slides/_rels/slide32.xml.rels><?xml version="1.0" encoding="UTF-8" standalone="yes"?>
<Relationships xmlns="http://schemas.openxmlformats.org/package/2006/relationships"><Relationship Id="rId8" Type="http://schemas.openxmlformats.org/officeDocument/2006/relationships/image" Target="../media/image113.png"/><Relationship Id="rId13" Type="http://schemas.openxmlformats.org/officeDocument/2006/relationships/image" Target="../media/image70.png"/><Relationship Id="rId18" Type="http://schemas.openxmlformats.org/officeDocument/2006/relationships/image" Target="../media/image78.png"/><Relationship Id="rId26" Type="http://schemas.openxmlformats.org/officeDocument/2006/relationships/image" Target="../media/image118.png"/><Relationship Id="rId3" Type="http://schemas.openxmlformats.org/officeDocument/2006/relationships/image" Target="../media/image38.png"/><Relationship Id="rId21" Type="http://schemas.openxmlformats.org/officeDocument/2006/relationships/image" Target="../media/image81.png"/><Relationship Id="rId7" Type="http://schemas.openxmlformats.org/officeDocument/2006/relationships/image" Target="../media/image111.png"/><Relationship Id="rId12" Type="http://schemas.openxmlformats.org/officeDocument/2006/relationships/image" Target="../media/image47.png"/><Relationship Id="rId17" Type="http://schemas.openxmlformats.org/officeDocument/2006/relationships/image" Target="../media/image114.png"/><Relationship Id="rId25" Type="http://schemas.openxmlformats.org/officeDocument/2006/relationships/image" Target="../media/image117.png"/><Relationship Id="rId2" Type="http://schemas.openxmlformats.org/officeDocument/2006/relationships/image" Target="../media/image104.png"/><Relationship Id="rId16" Type="http://schemas.openxmlformats.org/officeDocument/2006/relationships/image" Target="../media/image77.png"/><Relationship Id="rId20"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24" Type="http://schemas.openxmlformats.org/officeDocument/2006/relationships/image" Target="../media/image116.png"/><Relationship Id="rId5" Type="http://schemas.openxmlformats.org/officeDocument/2006/relationships/image" Target="../media/image40.png"/><Relationship Id="rId15" Type="http://schemas.openxmlformats.org/officeDocument/2006/relationships/image" Target="../media/image76.png"/><Relationship Id="rId23" Type="http://schemas.openxmlformats.org/officeDocument/2006/relationships/image" Target="../media/image21.png"/><Relationship Id="rId28" Type="http://schemas.openxmlformats.org/officeDocument/2006/relationships/image" Target="../media/image121.png"/><Relationship Id="rId10" Type="http://schemas.openxmlformats.org/officeDocument/2006/relationships/image" Target="../media/image45.png"/><Relationship Id="rId19" Type="http://schemas.openxmlformats.org/officeDocument/2006/relationships/image" Target="../media/image79.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75.png"/><Relationship Id="rId22" Type="http://schemas.openxmlformats.org/officeDocument/2006/relationships/image" Target="../media/image20.png"/><Relationship Id="rId27" Type="http://schemas.openxmlformats.org/officeDocument/2006/relationships/image" Target="../media/image119.png"/></Relationships>
</file>

<file path=ppt/slides/_rels/slide33.xml.rels><?xml version="1.0" encoding="UTF-8" standalone="yes"?>
<Relationships xmlns="http://schemas.openxmlformats.org/package/2006/relationships"><Relationship Id="rId8" Type="http://schemas.openxmlformats.org/officeDocument/2006/relationships/image" Target="../media/image113.png"/><Relationship Id="rId13" Type="http://schemas.openxmlformats.org/officeDocument/2006/relationships/image" Target="../media/image70.png"/><Relationship Id="rId18" Type="http://schemas.openxmlformats.org/officeDocument/2006/relationships/image" Target="../media/image78.png"/><Relationship Id="rId26" Type="http://schemas.openxmlformats.org/officeDocument/2006/relationships/image" Target="../media/image118.png"/><Relationship Id="rId3" Type="http://schemas.openxmlformats.org/officeDocument/2006/relationships/image" Target="../media/image38.png"/><Relationship Id="rId21" Type="http://schemas.openxmlformats.org/officeDocument/2006/relationships/image" Target="../media/image81.png"/><Relationship Id="rId7" Type="http://schemas.openxmlformats.org/officeDocument/2006/relationships/image" Target="../media/image111.png"/><Relationship Id="rId12" Type="http://schemas.openxmlformats.org/officeDocument/2006/relationships/image" Target="../media/image47.png"/><Relationship Id="rId17" Type="http://schemas.openxmlformats.org/officeDocument/2006/relationships/image" Target="../media/image114.png"/><Relationship Id="rId25" Type="http://schemas.openxmlformats.org/officeDocument/2006/relationships/image" Target="../media/image117.png"/><Relationship Id="rId2" Type="http://schemas.openxmlformats.org/officeDocument/2006/relationships/image" Target="../media/image104.png"/><Relationship Id="rId16" Type="http://schemas.openxmlformats.org/officeDocument/2006/relationships/image" Target="../media/image77.png"/><Relationship Id="rId20"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24" Type="http://schemas.openxmlformats.org/officeDocument/2006/relationships/image" Target="../media/image116.png"/><Relationship Id="rId5" Type="http://schemas.openxmlformats.org/officeDocument/2006/relationships/image" Target="../media/image40.png"/><Relationship Id="rId15" Type="http://schemas.openxmlformats.org/officeDocument/2006/relationships/image" Target="../media/image76.png"/><Relationship Id="rId23" Type="http://schemas.openxmlformats.org/officeDocument/2006/relationships/image" Target="../media/image21.png"/><Relationship Id="rId28" Type="http://schemas.openxmlformats.org/officeDocument/2006/relationships/image" Target="../media/image121.png"/><Relationship Id="rId10" Type="http://schemas.openxmlformats.org/officeDocument/2006/relationships/image" Target="../media/image45.png"/><Relationship Id="rId19" Type="http://schemas.openxmlformats.org/officeDocument/2006/relationships/image" Target="../media/image79.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75.png"/><Relationship Id="rId22" Type="http://schemas.openxmlformats.org/officeDocument/2006/relationships/image" Target="../media/image20.png"/><Relationship Id="rId27" Type="http://schemas.openxmlformats.org/officeDocument/2006/relationships/image" Target="../media/image119.png"/></Relationships>
</file>

<file path=ppt/slides/_rels/slide34.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10.png"/><Relationship Id="rId2" Type="http://schemas.openxmlformats.org/officeDocument/2006/relationships/image" Target="../media/image161.png"/><Relationship Id="rId1" Type="http://schemas.openxmlformats.org/officeDocument/2006/relationships/slideLayout" Target="../slideLayouts/slideLayout2.xml"/><Relationship Id="rId6" Type="http://schemas.openxmlformats.org/officeDocument/2006/relationships/image" Target="../media/image151.png"/><Relationship Id="rId5" Type="http://schemas.openxmlformats.org/officeDocument/2006/relationships/image" Target="../media/image141.png"/><Relationship Id="rId4" Type="http://schemas.openxmlformats.org/officeDocument/2006/relationships/image" Target="../media/image130.png"/></Relationships>
</file>

<file path=ppt/slides/_rels/slide42.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1.png"/><Relationship Id="rId18" Type="http://schemas.openxmlformats.org/officeDocument/2006/relationships/image" Target="../media/image66.png"/><Relationship Id="rId26" Type="http://schemas.openxmlformats.org/officeDocument/2006/relationships/image" Target="../media/image21.png"/><Relationship Id="rId3" Type="http://schemas.openxmlformats.org/officeDocument/2006/relationships/image" Target="../media/image49.png"/><Relationship Id="rId21" Type="http://schemas.openxmlformats.org/officeDocument/2006/relationships/image" Target="../media/image69.png"/><Relationship Id="rId7" Type="http://schemas.openxmlformats.org/officeDocument/2006/relationships/image" Target="../media/image54.png"/><Relationship Id="rId12" Type="http://schemas.openxmlformats.org/officeDocument/2006/relationships/image" Target="../media/image59.png"/><Relationship Id="rId17" Type="http://schemas.openxmlformats.org/officeDocument/2006/relationships/image" Target="../media/image65.png"/><Relationship Id="rId25" Type="http://schemas.openxmlformats.org/officeDocument/2006/relationships/image" Target="../media/image20.png"/><Relationship Id="rId2" Type="http://schemas.openxmlformats.org/officeDocument/2006/relationships/image" Target="../media/image48.png"/><Relationship Id="rId16" Type="http://schemas.openxmlformats.org/officeDocument/2006/relationships/image" Target="../media/image64.png"/><Relationship Id="rId20"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8.png"/><Relationship Id="rId24" Type="http://schemas.openxmlformats.org/officeDocument/2006/relationships/image" Target="../media/image74.png"/><Relationship Id="rId5" Type="http://schemas.openxmlformats.org/officeDocument/2006/relationships/image" Target="../media/image52.png"/><Relationship Id="rId15" Type="http://schemas.openxmlformats.org/officeDocument/2006/relationships/image" Target="../media/image63.png"/><Relationship Id="rId23" Type="http://schemas.openxmlformats.org/officeDocument/2006/relationships/image" Target="../media/image73.png"/><Relationship Id="rId10" Type="http://schemas.openxmlformats.org/officeDocument/2006/relationships/image" Target="../media/image57.png"/><Relationship Id="rId19" Type="http://schemas.openxmlformats.org/officeDocument/2006/relationships/image" Target="../media/image67.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62.png"/><Relationship Id="rId22" Type="http://schemas.openxmlformats.org/officeDocument/2006/relationships/image" Target="../media/image72.png"/><Relationship Id="rId27" Type="http://schemas.openxmlformats.org/officeDocument/2006/relationships/image" Target="../media/image22.png"/></Relationships>
</file>

<file path=ppt/slides/_rels/slide44.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540.png"/><Relationship Id="rId3" Type="http://schemas.openxmlformats.org/officeDocument/2006/relationships/image" Target="../media/image480.png"/><Relationship Id="rId7" Type="http://schemas.openxmlformats.org/officeDocument/2006/relationships/image" Target="../media/image530.png"/><Relationship Id="rId2"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520.png"/><Relationship Id="rId5" Type="http://schemas.openxmlformats.org/officeDocument/2006/relationships/image" Target="../media/image510.png"/><Relationship Id="rId10" Type="http://schemas.openxmlformats.org/officeDocument/2006/relationships/image" Target="../media/image102.png"/><Relationship Id="rId4" Type="http://schemas.openxmlformats.org/officeDocument/2006/relationships/image" Target="../media/image490.png"/><Relationship Id="rId9" Type="http://schemas.openxmlformats.org/officeDocument/2006/relationships/image" Target="../media/image55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592F90A-D59B-4D4B-93AB-784E0B323F0F}"/>
                  </a:ext>
                </a:extLst>
              </p:cNvPr>
              <p:cNvSpPr>
                <a:spLocks noGrp="1"/>
              </p:cNvSpPr>
              <p:nvPr>
                <p:ph type="ctrTitle"/>
              </p:nvPr>
            </p:nvSpPr>
            <p:spPr/>
            <p:txBody>
              <a:bodyPr/>
              <a:lstStyle/>
              <a:p>
                <a14:m>
                  <m:oMath xmlns:m="http://schemas.openxmlformats.org/officeDocument/2006/math">
                    <m:r>
                      <a:rPr kumimoji="1" lang="en-US" altLang="ja-JP" b="1" i="1" smtClean="0">
                        <a:latin typeface="Cambria Math" panose="02040503050406030204" pitchFamily="18" charset="0"/>
                      </a:rPr>
                      <m:t>𝒌</m:t>
                    </m:r>
                  </m:oMath>
                </a14:m>
                <a:r>
                  <a:rPr kumimoji="1" lang="en-US" altLang="ja-JP" dirty="0"/>
                  <a:t>-</a:t>
                </a:r>
                <a:r>
                  <a:rPr kumimoji="1" lang="ja-JP" altLang="en-US" dirty="0"/>
                  <a:t>極大独立集合検証問題の</a:t>
                </a:r>
                <a:br>
                  <a:rPr kumimoji="1" lang="en-US" altLang="ja-JP" dirty="0"/>
                </a:br>
                <a:r>
                  <a:rPr kumimoji="1" lang="ja-JP" altLang="en-US" dirty="0"/>
                  <a:t>分散計算複雑性</a:t>
                </a:r>
              </a:p>
            </p:txBody>
          </p:sp>
        </mc:Choice>
        <mc:Fallback xmlns="">
          <p:sp>
            <p:nvSpPr>
              <p:cNvPr id="2" name="タイトル 1">
                <a:extLst>
                  <a:ext uri="{FF2B5EF4-FFF2-40B4-BE49-F238E27FC236}">
                    <a16:creationId xmlns:a16="http://schemas.microsoft.com/office/drawing/2014/main" id="{8592F90A-D59B-4D4B-93AB-784E0B323F0F}"/>
                  </a:ext>
                </a:extLst>
              </p:cNvPr>
              <p:cNvSpPr>
                <a:spLocks noGrp="1" noRot="1" noChangeAspect="1" noMove="1" noResize="1" noEditPoints="1" noAdjustHandles="1" noChangeArrowheads="1" noChangeShapeType="1" noTextEdit="1"/>
              </p:cNvSpPr>
              <p:nvPr>
                <p:ph type="ctrTitle"/>
              </p:nvPr>
            </p:nvSpPr>
            <p:spPr>
              <a:blipFill>
                <a:blip r:embed="rId2"/>
                <a:stretch>
                  <a:fillRect l="-2260" b="-10000"/>
                </a:stretch>
              </a:blipFill>
            </p:spPr>
            <p:txBody>
              <a:bodyPr/>
              <a:lstStyle/>
              <a:p>
                <a:r>
                  <a:rPr lang="ja-JP" altLang="en-US">
                    <a:noFill/>
                  </a:rPr>
                  <a:t> </a:t>
                </a:r>
              </a:p>
            </p:txBody>
          </p:sp>
        </mc:Fallback>
      </mc:AlternateContent>
      <p:sp>
        <p:nvSpPr>
          <p:cNvPr id="3" name="字幕 2">
            <a:extLst>
              <a:ext uri="{FF2B5EF4-FFF2-40B4-BE49-F238E27FC236}">
                <a16:creationId xmlns:a16="http://schemas.microsoft.com/office/drawing/2014/main" id="{192066EA-6D95-452C-8D0D-D0E4E76E0800}"/>
              </a:ext>
            </a:extLst>
          </p:cNvPr>
          <p:cNvSpPr>
            <a:spLocks noGrp="1"/>
          </p:cNvSpPr>
          <p:nvPr>
            <p:ph type="subTitle" idx="1"/>
          </p:nvPr>
        </p:nvSpPr>
        <p:spPr/>
        <p:txBody>
          <a:bodyPr/>
          <a:lstStyle/>
          <a:p>
            <a:r>
              <a:rPr kumimoji="1" lang="ja-JP" altLang="en-US" dirty="0"/>
              <a:t>片山・金研究室 </a:t>
            </a:r>
            <a:r>
              <a:rPr kumimoji="1" lang="en-US" altLang="ja-JP"/>
              <a:t>M2  </a:t>
            </a:r>
            <a:r>
              <a:rPr kumimoji="1" lang="ja-JP" altLang="en-US" dirty="0"/>
              <a:t>佐藤</a:t>
            </a:r>
          </a:p>
        </p:txBody>
      </p:sp>
    </p:spTree>
    <p:extLst>
      <p:ext uri="{BB962C8B-B14F-4D97-AF65-F5344CB8AC3E}">
        <p14:creationId xmlns:p14="http://schemas.microsoft.com/office/powerpoint/2010/main" val="116207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pPr lvl="1"/>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極大独立集合</a:t>
                </a:r>
                <a:r>
                  <a:rPr lang="en-US" altLang="ja-JP" dirty="0"/>
                  <a:t>(</a:t>
                </a:r>
                <a14:m>
                  <m:oMath xmlns:m="http://schemas.openxmlformats.org/officeDocument/2006/math">
                    <m:r>
                      <a:rPr lang="en-US" altLang="ja-JP" b="0" i="1" smtClean="0">
                        <a:latin typeface="Cambria Math" panose="02040503050406030204" pitchFamily="18" charset="0"/>
                      </a:rPr>
                      <m:t>𝑘</m:t>
                    </m:r>
                  </m:oMath>
                </a14:m>
                <a:r>
                  <a:rPr lang="en-US" altLang="ja-JP" dirty="0"/>
                  <a:t>-Maximal Independent Set, </a:t>
                </a:r>
                <a14:m>
                  <m:oMath xmlns:m="http://schemas.openxmlformats.org/officeDocument/2006/math">
                    <m:r>
                      <a:rPr lang="en-US" altLang="ja-JP" b="0" i="1" smtClean="0">
                        <a:latin typeface="Cambria Math" panose="02040503050406030204" pitchFamily="18" charset="0"/>
                      </a:rPr>
                      <m:t>𝑘</m:t>
                    </m:r>
                  </m:oMath>
                </a14:m>
                <a:r>
                  <a:rPr lang="en-US" altLang="ja-JP" dirty="0"/>
                  <a:t>-MIS):</a:t>
                </a:r>
                <a:br>
                  <a:rPr lang="en-US" altLang="ja-JP" dirty="0"/>
                </a:br>
                <a:r>
                  <a:rPr lang="ja-JP" altLang="en-US" dirty="0"/>
                  <a:t>独立集合のうち</a:t>
                </a:r>
                <a:r>
                  <a:rPr lang="en-US" altLang="ja-JP" dirty="0"/>
                  <a:t>,</a:t>
                </a:r>
                <a:r>
                  <a:rPr lang="ja-JP" altLang="en-US" dirty="0"/>
                  <a:t>任意の</a:t>
                </a:r>
                <a14:m>
                  <m:oMath xmlns:m="http://schemas.openxmlformats.org/officeDocument/2006/math">
                    <m:r>
                      <a:rPr lang="en-US" altLang="ja-JP" b="0" i="1" smtClean="0">
                        <a:latin typeface="Cambria Math" panose="02040503050406030204" pitchFamily="18" charset="0"/>
                      </a:rPr>
                      <m:t>𝑘</m:t>
                    </m:r>
                  </m:oMath>
                </a14:m>
                <a:r>
                  <a:rPr lang="ja-JP" altLang="en-US" dirty="0"/>
                  <a:t>個の頂点をその集合から取り除いて</a:t>
                </a:r>
                <a:br>
                  <a:rPr lang="en-US" altLang="ja-JP" dirty="0"/>
                </a:br>
                <a:r>
                  <a:rPr lang="ja-JP" altLang="en-US" dirty="0"/>
                  <a:t>独立集合を維持したまま</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+1</m:t>
                    </m:r>
                  </m:oMath>
                </a14:m>
                <a:r>
                  <a:rPr lang="ja-JP" altLang="en-US" dirty="0"/>
                  <a:t>個の頂点を追加することが</a:t>
                </a:r>
                <a:br>
                  <a:rPr lang="en-US" altLang="ja-JP" dirty="0"/>
                </a:br>
                <a:r>
                  <a:rPr lang="ja-JP" altLang="en-US" dirty="0"/>
                  <a:t>できないもの</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t="-696"/>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168081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a:t>
                </a:r>
                <a:r>
                  <a:rPr lang="ja-JP" altLang="en-US" dirty="0"/>
                  <a:t>極大独立集合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pPr lvl="1"/>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極大独立集合</a:t>
                </a:r>
                <a:r>
                  <a:rPr lang="en-US" altLang="ja-JP" dirty="0"/>
                  <a:t>(</a:t>
                </a:r>
                <a14:m>
                  <m:oMath xmlns:m="http://schemas.openxmlformats.org/officeDocument/2006/math">
                    <m:r>
                      <a:rPr lang="en-US" altLang="ja-JP" b="0" i="1" smtClean="0">
                        <a:latin typeface="Cambria Math" panose="02040503050406030204" pitchFamily="18" charset="0"/>
                      </a:rPr>
                      <m:t>𝑘</m:t>
                    </m:r>
                  </m:oMath>
                </a14:m>
                <a:r>
                  <a:rPr lang="en-US" altLang="ja-JP" dirty="0"/>
                  <a:t>-Maximal Independent Set, </a:t>
                </a:r>
                <a14:m>
                  <m:oMath xmlns:m="http://schemas.openxmlformats.org/officeDocument/2006/math">
                    <m:r>
                      <a:rPr lang="en-US" altLang="ja-JP" b="0" i="1" smtClean="0">
                        <a:latin typeface="Cambria Math" panose="02040503050406030204" pitchFamily="18" charset="0"/>
                      </a:rPr>
                      <m:t>𝑘</m:t>
                    </m:r>
                  </m:oMath>
                </a14:m>
                <a:r>
                  <a:rPr lang="en-US" altLang="ja-JP" dirty="0"/>
                  <a:t>-MIS):</a:t>
                </a:r>
                <a:br>
                  <a:rPr lang="en-US" altLang="ja-JP" dirty="0"/>
                </a:br>
                <a:r>
                  <a:rPr lang="ja-JP" altLang="en-US" dirty="0"/>
                  <a:t>独立集合のうち</a:t>
                </a:r>
                <a:r>
                  <a:rPr lang="en-US" altLang="ja-JP" dirty="0"/>
                  <a:t>,</a:t>
                </a:r>
                <a:r>
                  <a:rPr lang="ja-JP" altLang="en-US" dirty="0"/>
                  <a:t>任意の</a:t>
                </a:r>
                <a14:m>
                  <m:oMath xmlns:m="http://schemas.openxmlformats.org/officeDocument/2006/math">
                    <m:r>
                      <a:rPr lang="en-US" altLang="ja-JP" b="0" i="1" smtClean="0">
                        <a:latin typeface="Cambria Math" panose="02040503050406030204" pitchFamily="18" charset="0"/>
                      </a:rPr>
                      <m:t>𝑘</m:t>
                    </m:r>
                  </m:oMath>
                </a14:m>
                <a:r>
                  <a:rPr lang="ja-JP" altLang="en-US" dirty="0"/>
                  <a:t>個の頂点をその集合から取り除いて</a:t>
                </a:r>
                <a:br>
                  <a:rPr lang="en-US" altLang="ja-JP" dirty="0"/>
                </a:br>
                <a:r>
                  <a:rPr lang="ja-JP" altLang="en-US" dirty="0"/>
                  <a:t>独立集合を維持したまま</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+1</m:t>
                    </m:r>
                  </m:oMath>
                </a14:m>
                <a:r>
                  <a:rPr lang="ja-JP" altLang="en-US" dirty="0"/>
                  <a:t>個の頂点を追加することが</a:t>
                </a:r>
                <a:br>
                  <a:rPr lang="en-US" altLang="ja-JP" dirty="0"/>
                </a:br>
                <a:r>
                  <a:rPr lang="ja-JP" altLang="en-US" dirty="0"/>
                  <a:t>できないもの</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問題は集中型アルゴリズムで</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𝑛</m:t>
                        </m:r>
                      </m:e>
                      <m:sup>
                        <m:r>
                          <a:rPr lang="en-US" altLang="ja-JP" b="0" i="1" smtClean="0">
                            <a:latin typeface="Cambria Math" panose="02040503050406030204" pitchFamily="18" charset="0"/>
                          </a:rPr>
                          <m:t>𝑘</m:t>
                        </m:r>
                        <m:r>
                          <a:rPr lang="en-US" altLang="ja-JP" b="0" i="1" smtClean="0">
                            <a:latin typeface="Cambria Math" panose="02040503050406030204" pitchFamily="18" charset="0"/>
                          </a:rPr>
                          <m:t>+2</m:t>
                        </m:r>
                      </m:sup>
                    </m:sSup>
                    <m:r>
                      <a:rPr lang="en-US" altLang="ja-JP" b="0" i="1" smtClean="0">
                        <a:latin typeface="Cambria Math" panose="02040503050406030204" pitchFamily="18" charset="0"/>
                      </a:rPr>
                      <m:t>)</m:t>
                    </m:r>
                  </m:oMath>
                </a14:m>
                <a:r>
                  <a:rPr lang="ja-JP" altLang="en-US" dirty="0"/>
                  <a:t>時間で解ける</a:t>
                </a:r>
                <a:endParaRPr lang="en-US" altLang="ja-JP" dirty="0"/>
              </a:p>
              <a:p>
                <a:pPr lvl="1"/>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m:t>
                    </m:r>
                    <m:r>
                      <a:rPr lang="en-US" altLang="ja-JP" b="0" i="1" smtClean="0">
                        <a:latin typeface="Cambria Math" panose="02040503050406030204" pitchFamily="18" charset="0"/>
                      </a:rPr>
                      <m:t>𝑂</m:t>
                    </m:r>
                    <m:r>
                      <a:rPr lang="en-US" altLang="ja-JP" b="0" i="1" smtClean="0">
                        <a:latin typeface="Cambria Math" panose="02040503050406030204" pitchFamily="18" charset="0"/>
                      </a:rPr>
                      <m:t>(1)</m:t>
                    </m:r>
                  </m:oMath>
                </a14:m>
                <a:r>
                  <a:rPr lang="ja-JP" altLang="en-US" dirty="0"/>
                  <a:t>で多項式時間</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696" b="-4756"/>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3EB46A2A-3F2F-4282-AB20-EA18C06AC363}"/>
              </a:ext>
            </a:extLst>
          </p:cNvPr>
          <p:cNvCxnSpPr/>
          <p:nvPr/>
        </p:nvCxnSpPr>
        <p:spPr>
          <a:xfrm>
            <a:off x="995481"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39F340F-1036-46E6-A855-0D5EA7653027}"/>
              </a:ext>
            </a:extLst>
          </p:cNvPr>
          <p:cNvCxnSpPr/>
          <p:nvPr/>
        </p:nvCxnSpPr>
        <p:spPr>
          <a:xfrm>
            <a:off x="1720896" y="34424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5390847-B8B8-425E-86B1-21642DB6F44E}"/>
              </a:ext>
            </a:extLst>
          </p:cNvPr>
          <p:cNvCxnSpPr/>
          <p:nvPr/>
        </p:nvCxnSpPr>
        <p:spPr>
          <a:xfrm>
            <a:off x="2446311" y="34424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A7FA8F2-84CD-46E9-819F-6133FF01F9C8}"/>
              </a:ext>
            </a:extLst>
          </p:cNvPr>
          <p:cNvCxnSpPr/>
          <p:nvPr/>
        </p:nvCxnSpPr>
        <p:spPr>
          <a:xfrm>
            <a:off x="1728807" y="43757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67E8486-5C33-4023-97E6-6A6020A8B2CB}"/>
              </a:ext>
            </a:extLst>
          </p:cNvPr>
          <p:cNvCxnSpPr/>
          <p:nvPr/>
        </p:nvCxnSpPr>
        <p:spPr>
          <a:xfrm>
            <a:off x="995481" y="43757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E7EA74A-9432-4948-8770-B6460C13C561}"/>
              </a:ext>
            </a:extLst>
          </p:cNvPr>
          <p:cNvCxnSpPr/>
          <p:nvPr/>
        </p:nvCxnSpPr>
        <p:spPr>
          <a:xfrm>
            <a:off x="995481" y="34289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6B862A-4079-4387-A21D-ECA2E6A329D8}"/>
              </a:ext>
            </a:extLst>
          </p:cNvPr>
          <p:cNvCxnSpPr/>
          <p:nvPr/>
        </p:nvCxnSpPr>
        <p:spPr>
          <a:xfrm>
            <a:off x="995481" y="34289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2C082C5-696A-43CE-BDBE-8538A6549886}"/>
              </a:ext>
            </a:extLst>
          </p:cNvPr>
          <p:cNvCxnSpPr/>
          <p:nvPr/>
        </p:nvCxnSpPr>
        <p:spPr>
          <a:xfrm flipH="1">
            <a:off x="1355521" y="34519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1130DA7-D605-49A0-9DBE-47A1709762DD}"/>
              </a:ext>
            </a:extLst>
          </p:cNvPr>
          <p:cNvCxnSpPr/>
          <p:nvPr/>
        </p:nvCxnSpPr>
        <p:spPr>
          <a:xfrm>
            <a:off x="1355521" y="38969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86060BD-2B80-467F-B370-1339DD6609CE}"/>
              </a:ext>
            </a:extLst>
          </p:cNvPr>
          <p:cNvCxnSpPr/>
          <p:nvPr/>
        </p:nvCxnSpPr>
        <p:spPr>
          <a:xfrm flipH="1">
            <a:off x="2083603" y="34519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2E6B36D-3360-40F3-A86B-5829534E46BC}"/>
              </a:ext>
            </a:extLst>
          </p:cNvPr>
          <p:cNvCxnSpPr/>
          <p:nvPr/>
        </p:nvCxnSpPr>
        <p:spPr>
          <a:xfrm flipV="1">
            <a:off x="987570" y="39171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7C9229E-782F-4EB9-9515-AC29EAFC757A}"/>
              </a:ext>
            </a:extLst>
          </p:cNvPr>
          <p:cNvCxnSpPr/>
          <p:nvPr/>
        </p:nvCxnSpPr>
        <p:spPr>
          <a:xfrm>
            <a:off x="1354233" y="39149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4A5CDBD-D188-41F2-992D-7218141E69E1}"/>
              </a:ext>
            </a:extLst>
          </p:cNvPr>
          <p:cNvCxnSpPr/>
          <p:nvPr/>
        </p:nvCxnSpPr>
        <p:spPr>
          <a:xfrm flipV="1">
            <a:off x="1720252" y="39023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7FF2F99C-F390-4D1C-B62F-58520B7FA87C}"/>
              </a:ext>
            </a:extLst>
          </p:cNvPr>
          <p:cNvSpPr/>
          <p:nvPr/>
        </p:nvSpPr>
        <p:spPr>
          <a:xfrm>
            <a:off x="2266291" y="32671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楕円 10">
            <a:extLst>
              <a:ext uri="{FF2B5EF4-FFF2-40B4-BE49-F238E27FC236}">
                <a16:creationId xmlns:a16="http://schemas.microsoft.com/office/drawing/2014/main" id="{58C3C824-66A8-429C-BE91-4F57CB0C1DEF}"/>
              </a:ext>
            </a:extLst>
          </p:cNvPr>
          <p:cNvSpPr/>
          <p:nvPr/>
        </p:nvSpPr>
        <p:spPr>
          <a:xfrm>
            <a:off x="1906251" y="37337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385A7F14-6825-472D-9F9D-DCEAB0698DB2}"/>
              </a:ext>
            </a:extLst>
          </p:cNvPr>
          <p:cNvSpPr/>
          <p:nvPr/>
        </p:nvSpPr>
        <p:spPr>
          <a:xfrm>
            <a:off x="2266291" y="42004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 name="楕円 7">
            <a:extLst>
              <a:ext uri="{FF2B5EF4-FFF2-40B4-BE49-F238E27FC236}">
                <a16:creationId xmlns:a16="http://schemas.microsoft.com/office/drawing/2014/main" id="{8652B568-6C1A-4FBD-B578-88E683CAA682}"/>
              </a:ext>
            </a:extLst>
          </p:cNvPr>
          <p:cNvSpPr/>
          <p:nvPr/>
        </p:nvSpPr>
        <p:spPr>
          <a:xfrm>
            <a:off x="815461" y="42066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78FE27E3-E7F9-4B15-8DC3-15968D787DDC}"/>
              </a:ext>
            </a:extLst>
          </p:cNvPr>
          <p:cNvSpPr/>
          <p:nvPr/>
        </p:nvSpPr>
        <p:spPr>
          <a:xfrm>
            <a:off x="1180836" y="37530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EA74CCC1-733E-4382-B1DD-EB4094673A70}"/>
              </a:ext>
            </a:extLst>
          </p:cNvPr>
          <p:cNvSpPr/>
          <p:nvPr/>
        </p:nvSpPr>
        <p:spPr>
          <a:xfrm>
            <a:off x="1540876" y="32671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1" name="直線コネクタ 40">
            <a:extLst>
              <a:ext uri="{FF2B5EF4-FFF2-40B4-BE49-F238E27FC236}">
                <a16:creationId xmlns:a16="http://schemas.microsoft.com/office/drawing/2014/main" id="{C444319D-0B4C-4BE3-A4C0-6731CB0BD51F}"/>
              </a:ext>
            </a:extLst>
          </p:cNvPr>
          <p:cNvCxnSpPr/>
          <p:nvPr/>
        </p:nvCxnSpPr>
        <p:spPr>
          <a:xfrm>
            <a:off x="4069214"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B3F9B94-C6B2-4F55-8527-884D11C121D4}"/>
              </a:ext>
            </a:extLst>
          </p:cNvPr>
          <p:cNvCxnSpPr/>
          <p:nvPr/>
        </p:nvCxnSpPr>
        <p:spPr>
          <a:xfrm>
            <a:off x="4794629" y="3436244"/>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1035746-69D9-48F8-B0FA-AA489AA25A02}"/>
              </a:ext>
            </a:extLst>
          </p:cNvPr>
          <p:cNvCxnSpPr/>
          <p:nvPr/>
        </p:nvCxnSpPr>
        <p:spPr>
          <a:xfrm>
            <a:off x="5520044" y="3436244"/>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2649E1B-BDA0-4549-9699-1AC41A3F754B}"/>
              </a:ext>
            </a:extLst>
          </p:cNvPr>
          <p:cNvCxnSpPr/>
          <p:nvPr/>
        </p:nvCxnSpPr>
        <p:spPr>
          <a:xfrm>
            <a:off x="4802540" y="4369563"/>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38920F5-10BF-413E-BCB2-B185792C28E8}"/>
              </a:ext>
            </a:extLst>
          </p:cNvPr>
          <p:cNvCxnSpPr/>
          <p:nvPr/>
        </p:nvCxnSpPr>
        <p:spPr>
          <a:xfrm>
            <a:off x="4069214" y="436956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EA171B-E44B-41ED-A2B5-8DF798A33CA2}"/>
              </a:ext>
            </a:extLst>
          </p:cNvPr>
          <p:cNvCxnSpPr/>
          <p:nvPr/>
        </p:nvCxnSpPr>
        <p:spPr>
          <a:xfrm>
            <a:off x="4069214" y="3422799"/>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CEA57E0-08C8-4855-AAD5-AD8DFB350B93}"/>
              </a:ext>
            </a:extLst>
          </p:cNvPr>
          <p:cNvCxnSpPr/>
          <p:nvPr/>
        </p:nvCxnSpPr>
        <p:spPr>
          <a:xfrm>
            <a:off x="4069214" y="3422799"/>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B466301-8DE6-4A88-92F4-0EB65F7295A8}"/>
              </a:ext>
            </a:extLst>
          </p:cNvPr>
          <p:cNvCxnSpPr/>
          <p:nvPr/>
        </p:nvCxnSpPr>
        <p:spPr>
          <a:xfrm flipH="1">
            <a:off x="4429254" y="3445703"/>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033C43-375D-4684-B599-06AE2EDCFFB8}"/>
              </a:ext>
            </a:extLst>
          </p:cNvPr>
          <p:cNvCxnSpPr/>
          <p:nvPr/>
        </p:nvCxnSpPr>
        <p:spPr>
          <a:xfrm>
            <a:off x="4429254" y="3890774"/>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F6011C7-9341-4688-AEE2-BB1B6768674E}"/>
              </a:ext>
            </a:extLst>
          </p:cNvPr>
          <p:cNvCxnSpPr/>
          <p:nvPr/>
        </p:nvCxnSpPr>
        <p:spPr>
          <a:xfrm flipH="1">
            <a:off x="5157336" y="3445703"/>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C55456D-FB1F-4004-BF80-A7730DDFA6DC}"/>
              </a:ext>
            </a:extLst>
          </p:cNvPr>
          <p:cNvCxnSpPr/>
          <p:nvPr/>
        </p:nvCxnSpPr>
        <p:spPr>
          <a:xfrm flipV="1">
            <a:off x="4061303" y="3910995"/>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0C89471-7E8B-48C3-94F0-56EE310D1489}"/>
              </a:ext>
            </a:extLst>
          </p:cNvPr>
          <p:cNvCxnSpPr/>
          <p:nvPr/>
        </p:nvCxnSpPr>
        <p:spPr>
          <a:xfrm>
            <a:off x="4427966" y="3908739"/>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FB2BF55-1967-4C2C-B2F0-7A680855DA46}"/>
              </a:ext>
            </a:extLst>
          </p:cNvPr>
          <p:cNvCxnSpPr/>
          <p:nvPr/>
        </p:nvCxnSpPr>
        <p:spPr>
          <a:xfrm flipV="1">
            <a:off x="4793985" y="3896181"/>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82DA1F05-45F9-4392-9E3B-5A6EF07F2CFF}"/>
              </a:ext>
            </a:extLst>
          </p:cNvPr>
          <p:cNvSpPr/>
          <p:nvPr/>
        </p:nvSpPr>
        <p:spPr>
          <a:xfrm>
            <a:off x="3889194" y="32474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楕円 54">
            <a:extLst>
              <a:ext uri="{FF2B5EF4-FFF2-40B4-BE49-F238E27FC236}">
                <a16:creationId xmlns:a16="http://schemas.microsoft.com/office/drawing/2014/main" id="{111FA559-5F7C-4324-9311-1D5779A8A2B9}"/>
              </a:ext>
            </a:extLst>
          </p:cNvPr>
          <p:cNvSpPr/>
          <p:nvPr/>
        </p:nvSpPr>
        <p:spPr>
          <a:xfrm>
            <a:off x="5340024" y="326093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楕円 55">
            <a:extLst>
              <a:ext uri="{FF2B5EF4-FFF2-40B4-BE49-F238E27FC236}">
                <a16:creationId xmlns:a16="http://schemas.microsoft.com/office/drawing/2014/main" id="{20FB67B7-579E-47CE-8C5E-612040B131B3}"/>
              </a:ext>
            </a:extLst>
          </p:cNvPr>
          <p:cNvSpPr/>
          <p:nvPr/>
        </p:nvSpPr>
        <p:spPr>
          <a:xfrm>
            <a:off x="4979984" y="372759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7" name="楕円 56">
            <a:extLst>
              <a:ext uri="{FF2B5EF4-FFF2-40B4-BE49-F238E27FC236}">
                <a16:creationId xmlns:a16="http://schemas.microsoft.com/office/drawing/2014/main" id="{5214FB0E-EEC7-4943-A2F8-77BAB4C50641}"/>
              </a:ext>
            </a:extLst>
          </p:cNvPr>
          <p:cNvSpPr/>
          <p:nvPr/>
        </p:nvSpPr>
        <p:spPr>
          <a:xfrm>
            <a:off x="4622520" y="41942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8" name="楕円 57">
            <a:extLst>
              <a:ext uri="{FF2B5EF4-FFF2-40B4-BE49-F238E27FC236}">
                <a16:creationId xmlns:a16="http://schemas.microsoft.com/office/drawing/2014/main" id="{3EAC34AC-00A6-4091-99DA-A142938172CB}"/>
              </a:ext>
            </a:extLst>
          </p:cNvPr>
          <p:cNvSpPr/>
          <p:nvPr/>
        </p:nvSpPr>
        <p:spPr>
          <a:xfrm>
            <a:off x="5340024" y="41942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99090D99-5B01-4AF5-983C-ECD27E37ED10}"/>
              </a:ext>
            </a:extLst>
          </p:cNvPr>
          <p:cNvSpPr/>
          <p:nvPr/>
        </p:nvSpPr>
        <p:spPr>
          <a:xfrm>
            <a:off x="3889194"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楕円 59">
            <a:extLst>
              <a:ext uri="{FF2B5EF4-FFF2-40B4-BE49-F238E27FC236}">
                <a16:creationId xmlns:a16="http://schemas.microsoft.com/office/drawing/2014/main" id="{3D1F5DEC-29F7-4B2A-8B74-0472B84D3594}"/>
              </a:ext>
            </a:extLst>
          </p:cNvPr>
          <p:cNvSpPr/>
          <p:nvPr/>
        </p:nvSpPr>
        <p:spPr>
          <a:xfrm>
            <a:off x="4254569" y="374687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1" name="楕円 60">
            <a:extLst>
              <a:ext uri="{FF2B5EF4-FFF2-40B4-BE49-F238E27FC236}">
                <a16:creationId xmlns:a16="http://schemas.microsoft.com/office/drawing/2014/main" id="{21FDE5E6-3816-4EC4-826D-A60AA28CFED2}"/>
              </a:ext>
            </a:extLst>
          </p:cNvPr>
          <p:cNvSpPr/>
          <p:nvPr/>
        </p:nvSpPr>
        <p:spPr>
          <a:xfrm>
            <a:off x="4614609" y="326093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フリーフォーム: 図形 62">
            <a:extLst>
              <a:ext uri="{FF2B5EF4-FFF2-40B4-BE49-F238E27FC236}">
                <a16:creationId xmlns:a16="http://schemas.microsoft.com/office/drawing/2014/main" id="{9EB17D00-C9EE-45C3-848E-AC5E093CB7BD}"/>
              </a:ext>
            </a:extLst>
          </p:cNvPr>
          <p:cNvSpPr/>
          <p:nvPr/>
        </p:nvSpPr>
        <p:spPr>
          <a:xfrm>
            <a:off x="601617" y="3433482"/>
            <a:ext cx="1155465" cy="1406842"/>
          </a:xfrm>
          <a:custGeom>
            <a:avLst/>
            <a:gdLst>
              <a:gd name="connsiteX0" fmla="*/ 393465 w 1155465"/>
              <a:gd name="connsiteY0" fmla="*/ 0 h 1406842"/>
              <a:gd name="connsiteX1" fmla="*/ 34877 w 1155465"/>
              <a:gd name="connsiteY1" fmla="*/ 1362636 h 1406842"/>
              <a:gd name="connsiteX2" fmla="*/ 1155465 w 1155465"/>
              <a:gd name="connsiteY2" fmla="*/ 941294 h 1406842"/>
            </a:gdLst>
            <a:ahLst/>
            <a:cxnLst>
              <a:cxn ang="0">
                <a:pos x="connsiteX0" y="connsiteY0"/>
              </a:cxn>
              <a:cxn ang="0">
                <a:pos x="connsiteX1" y="connsiteY1"/>
              </a:cxn>
              <a:cxn ang="0">
                <a:pos x="connsiteX2" y="connsiteY2"/>
              </a:cxn>
            </a:cxnLst>
            <a:rect l="l" t="t" r="r" b="b"/>
            <a:pathLst>
              <a:path w="1155465" h="1406842">
                <a:moveTo>
                  <a:pt x="393465" y="0"/>
                </a:moveTo>
                <a:cubicBezTo>
                  <a:pt x="150671" y="602877"/>
                  <a:pt x="-92123" y="1205754"/>
                  <a:pt x="34877" y="1362636"/>
                </a:cubicBezTo>
                <a:cubicBezTo>
                  <a:pt x="161877" y="1519518"/>
                  <a:pt x="658671" y="1230406"/>
                  <a:pt x="1155465" y="941294"/>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D792F6D-FB5E-4DAF-9925-8EF3DCBF511C}"/>
              </a:ext>
            </a:extLst>
          </p:cNvPr>
          <p:cNvSpPr/>
          <p:nvPr/>
        </p:nvSpPr>
        <p:spPr>
          <a:xfrm>
            <a:off x="815461" y="32536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0" name="楕円 9">
            <a:extLst>
              <a:ext uri="{FF2B5EF4-FFF2-40B4-BE49-F238E27FC236}">
                <a16:creationId xmlns:a16="http://schemas.microsoft.com/office/drawing/2014/main" id="{11DDF656-6D5C-4269-BAF7-4117B233E71C}"/>
              </a:ext>
            </a:extLst>
          </p:cNvPr>
          <p:cNvSpPr/>
          <p:nvPr/>
        </p:nvSpPr>
        <p:spPr>
          <a:xfrm>
            <a:off x="1548787" y="420045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 name="矢印: 右 3">
            <a:extLst>
              <a:ext uri="{FF2B5EF4-FFF2-40B4-BE49-F238E27FC236}">
                <a16:creationId xmlns:a16="http://schemas.microsoft.com/office/drawing/2014/main" id="{B32C1C29-0F98-4E72-8D26-E5E64114BEC0}"/>
              </a:ext>
            </a:extLst>
          </p:cNvPr>
          <p:cNvSpPr/>
          <p:nvPr/>
        </p:nvSpPr>
        <p:spPr>
          <a:xfrm>
            <a:off x="6051175" y="3675409"/>
            <a:ext cx="493057" cy="466660"/>
          </a:xfrm>
          <a:prstGeom prst="rightArrow">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2" name="直線コネクタ 61">
            <a:extLst>
              <a:ext uri="{FF2B5EF4-FFF2-40B4-BE49-F238E27FC236}">
                <a16:creationId xmlns:a16="http://schemas.microsoft.com/office/drawing/2014/main" id="{DC03F4E1-4E5A-4CD1-BC04-6FC71EC624C6}"/>
              </a:ext>
            </a:extLst>
          </p:cNvPr>
          <p:cNvCxnSpPr/>
          <p:nvPr/>
        </p:nvCxnSpPr>
        <p:spPr>
          <a:xfrm>
            <a:off x="6963987"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94534F33-279C-4E60-820D-07B798C6D658}"/>
              </a:ext>
            </a:extLst>
          </p:cNvPr>
          <p:cNvCxnSpPr/>
          <p:nvPr/>
        </p:nvCxnSpPr>
        <p:spPr>
          <a:xfrm>
            <a:off x="7689402" y="3461723"/>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8750754D-CC06-4FB1-9FB1-1AA952566DF2}"/>
              </a:ext>
            </a:extLst>
          </p:cNvPr>
          <p:cNvCxnSpPr/>
          <p:nvPr/>
        </p:nvCxnSpPr>
        <p:spPr>
          <a:xfrm>
            <a:off x="8414817" y="3461723"/>
            <a:ext cx="0" cy="933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7D56A8B-593E-4E03-BCF7-44BF88799EC7}"/>
              </a:ext>
            </a:extLst>
          </p:cNvPr>
          <p:cNvCxnSpPr/>
          <p:nvPr/>
        </p:nvCxnSpPr>
        <p:spPr>
          <a:xfrm>
            <a:off x="7697313" y="4395042"/>
            <a:ext cx="717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2A1203DC-E04E-4E47-B514-5BAA7B500F86}"/>
              </a:ext>
            </a:extLst>
          </p:cNvPr>
          <p:cNvCxnSpPr/>
          <p:nvPr/>
        </p:nvCxnSpPr>
        <p:spPr>
          <a:xfrm>
            <a:off x="6963987" y="4395042"/>
            <a:ext cx="7254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4EEBF6A4-6FDF-4C3A-8535-4661FFBC07DD}"/>
              </a:ext>
            </a:extLst>
          </p:cNvPr>
          <p:cNvCxnSpPr/>
          <p:nvPr/>
        </p:nvCxnSpPr>
        <p:spPr>
          <a:xfrm>
            <a:off x="6963987" y="3448278"/>
            <a:ext cx="0" cy="946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A4AE26E3-9B05-4F28-9122-C45D19A6CF00}"/>
              </a:ext>
            </a:extLst>
          </p:cNvPr>
          <p:cNvCxnSpPr/>
          <p:nvPr/>
        </p:nvCxnSpPr>
        <p:spPr>
          <a:xfrm>
            <a:off x="6963987" y="3448278"/>
            <a:ext cx="362707"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BD87B67F-C050-4B15-9834-C0DD320F1FE4}"/>
              </a:ext>
            </a:extLst>
          </p:cNvPr>
          <p:cNvCxnSpPr/>
          <p:nvPr/>
        </p:nvCxnSpPr>
        <p:spPr>
          <a:xfrm flipH="1">
            <a:off x="7324027" y="3471182"/>
            <a:ext cx="357464" cy="510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D14A7259-AD34-41AA-9333-617592A5010E}"/>
              </a:ext>
            </a:extLst>
          </p:cNvPr>
          <p:cNvCxnSpPr/>
          <p:nvPr/>
        </p:nvCxnSpPr>
        <p:spPr>
          <a:xfrm>
            <a:off x="7324027" y="3916253"/>
            <a:ext cx="7228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18F07FFD-F09F-4E1E-A937-22F4CB5EA551}"/>
              </a:ext>
            </a:extLst>
          </p:cNvPr>
          <p:cNvCxnSpPr/>
          <p:nvPr/>
        </p:nvCxnSpPr>
        <p:spPr>
          <a:xfrm flipH="1">
            <a:off x="8052109" y="3471182"/>
            <a:ext cx="362708" cy="4504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74A3E722-29E7-4F46-B84C-49C54E007E3E}"/>
              </a:ext>
            </a:extLst>
          </p:cNvPr>
          <p:cNvCxnSpPr/>
          <p:nvPr/>
        </p:nvCxnSpPr>
        <p:spPr>
          <a:xfrm flipV="1">
            <a:off x="6956076" y="3936474"/>
            <a:ext cx="381197" cy="458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604E580-CF09-419A-AAB1-C57DE2D1936C}"/>
              </a:ext>
            </a:extLst>
          </p:cNvPr>
          <p:cNvCxnSpPr/>
          <p:nvPr/>
        </p:nvCxnSpPr>
        <p:spPr>
          <a:xfrm>
            <a:off x="7322739" y="3934218"/>
            <a:ext cx="374573" cy="4993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6993B03E-BA96-4C83-8528-EB4CEAEF95D0}"/>
              </a:ext>
            </a:extLst>
          </p:cNvPr>
          <p:cNvCxnSpPr/>
          <p:nvPr/>
        </p:nvCxnSpPr>
        <p:spPr>
          <a:xfrm flipV="1">
            <a:off x="7688758" y="3921660"/>
            <a:ext cx="373930" cy="502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楕円 75">
            <a:extLst>
              <a:ext uri="{FF2B5EF4-FFF2-40B4-BE49-F238E27FC236}">
                <a16:creationId xmlns:a16="http://schemas.microsoft.com/office/drawing/2014/main" id="{E90ADF10-F811-40DF-B05A-1D5A7EB83B89}"/>
              </a:ext>
            </a:extLst>
          </p:cNvPr>
          <p:cNvSpPr/>
          <p:nvPr/>
        </p:nvSpPr>
        <p:spPr>
          <a:xfrm>
            <a:off x="6783967" y="327297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7" name="楕円 76">
            <a:extLst>
              <a:ext uri="{FF2B5EF4-FFF2-40B4-BE49-F238E27FC236}">
                <a16:creationId xmlns:a16="http://schemas.microsoft.com/office/drawing/2014/main" id="{57C5B74D-0F33-4324-A7B7-02323CCE4C89}"/>
              </a:ext>
            </a:extLst>
          </p:cNvPr>
          <p:cNvSpPr/>
          <p:nvPr/>
        </p:nvSpPr>
        <p:spPr>
          <a:xfrm>
            <a:off x="8234797" y="328641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8FAF6930-DBA7-4147-B4FA-1685DCE8340C}"/>
              </a:ext>
            </a:extLst>
          </p:cNvPr>
          <p:cNvSpPr/>
          <p:nvPr/>
        </p:nvSpPr>
        <p:spPr>
          <a:xfrm>
            <a:off x="7874757" y="375307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9" name="楕円 78">
            <a:extLst>
              <a:ext uri="{FF2B5EF4-FFF2-40B4-BE49-F238E27FC236}">
                <a16:creationId xmlns:a16="http://schemas.microsoft.com/office/drawing/2014/main" id="{B4A29DB9-77ED-4300-93C7-15105FA8777B}"/>
              </a:ext>
            </a:extLst>
          </p:cNvPr>
          <p:cNvSpPr/>
          <p:nvPr/>
        </p:nvSpPr>
        <p:spPr>
          <a:xfrm>
            <a:off x="7517293" y="4219734"/>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5FFA54AA-9614-4D0C-877E-E0609B245121}"/>
              </a:ext>
            </a:extLst>
          </p:cNvPr>
          <p:cNvSpPr/>
          <p:nvPr/>
        </p:nvSpPr>
        <p:spPr>
          <a:xfrm>
            <a:off x="8234797" y="421973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1" name="楕円 80">
            <a:extLst>
              <a:ext uri="{FF2B5EF4-FFF2-40B4-BE49-F238E27FC236}">
                <a16:creationId xmlns:a16="http://schemas.microsoft.com/office/drawing/2014/main" id="{9A04635F-3475-458A-BB02-1BC3B8B2F4D5}"/>
              </a:ext>
            </a:extLst>
          </p:cNvPr>
          <p:cNvSpPr/>
          <p:nvPr/>
        </p:nvSpPr>
        <p:spPr>
          <a:xfrm>
            <a:off x="6783967" y="4225934"/>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楕円 81">
            <a:extLst>
              <a:ext uri="{FF2B5EF4-FFF2-40B4-BE49-F238E27FC236}">
                <a16:creationId xmlns:a16="http://schemas.microsoft.com/office/drawing/2014/main" id="{2B2E3722-DC56-4F1E-B16C-EA5401F03F0F}"/>
              </a:ext>
            </a:extLst>
          </p:cNvPr>
          <p:cNvSpPr/>
          <p:nvPr/>
        </p:nvSpPr>
        <p:spPr>
          <a:xfrm>
            <a:off x="7149342" y="3772355"/>
            <a:ext cx="360040" cy="350617"/>
          </a:xfrm>
          <a:prstGeom prst="ellipse">
            <a:avLst/>
          </a:prstGeom>
          <a:solidFill>
            <a:srgbClr val="FFCCFF"/>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3" name="楕円 82">
            <a:extLst>
              <a:ext uri="{FF2B5EF4-FFF2-40B4-BE49-F238E27FC236}">
                <a16:creationId xmlns:a16="http://schemas.microsoft.com/office/drawing/2014/main" id="{F4E98BD0-D714-4DBA-92DA-E72497A934BF}"/>
              </a:ext>
            </a:extLst>
          </p:cNvPr>
          <p:cNvSpPr/>
          <p:nvPr/>
        </p:nvSpPr>
        <p:spPr>
          <a:xfrm>
            <a:off x="7509382" y="328641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3" name="テキスト ボックス 12">
            <a:extLst>
              <a:ext uri="{FF2B5EF4-FFF2-40B4-BE49-F238E27FC236}">
                <a16:creationId xmlns:a16="http://schemas.microsoft.com/office/drawing/2014/main" id="{552B4A10-A6A5-4AE6-83B3-6A55DB9B24D6}"/>
              </a:ext>
            </a:extLst>
          </p:cNvPr>
          <p:cNvSpPr txBox="1"/>
          <p:nvPr/>
        </p:nvSpPr>
        <p:spPr>
          <a:xfrm>
            <a:off x="1316032" y="5078676"/>
            <a:ext cx="882100" cy="338554"/>
          </a:xfrm>
          <a:prstGeom prst="rect">
            <a:avLst/>
          </a:prstGeom>
          <a:noFill/>
        </p:spPr>
        <p:txBody>
          <a:bodyPr wrap="square" rtlCol="0">
            <a:spAutoFit/>
          </a:bodyPr>
          <a:lstStyle/>
          <a:p>
            <a:r>
              <a:rPr kumimoji="1" lang="en-US" altLang="ja-JP" sz="1600" dirty="0"/>
              <a:t>1-MIS</a:t>
            </a:r>
            <a:endParaRPr kumimoji="1" lang="ja-JP" altLang="en-US" sz="1600" dirty="0"/>
          </a:p>
        </p:txBody>
      </p:sp>
      <p:sp>
        <p:nvSpPr>
          <p:cNvPr id="105" name="テキスト ボックス 104">
            <a:extLst>
              <a:ext uri="{FF2B5EF4-FFF2-40B4-BE49-F238E27FC236}">
                <a16:creationId xmlns:a16="http://schemas.microsoft.com/office/drawing/2014/main" id="{24AD445A-F8A9-4CFA-A8BB-ED93CE5C9D5D}"/>
              </a:ext>
            </a:extLst>
          </p:cNvPr>
          <p:cNvSpPr txBox="1"/>
          <p:nvPr/>
        </p:nvSpPr>
        <p:spPr>
          <a:xfrm>
            <a:off x="4069214" y="5066035"/>
            <a:ext cx="1445533" cy="338554"/>
          </a:xfrm>
          <a:prstGeom prst="rect">
            <a:avLst/>
          </a:prstGeom>
          <a:noFill/>
        </p:spPr>
        <p:txBody>
          <a:bodyPr wrap="square" rtlCol="0">
            <a:spAutoFit/>
          </a:bodyPr>
          <a:lstStyle/>
          <a:p>
            <a:r>
              <a:rPr kumimoji="1" lang="en-US" altLang="ja-JP" sz="1600" dirty="0"/>
              <a:t>1-MIS</a:t>
            </a:r>
            <a:r>
              <a:rPr kumimoji="1" lang="ja-JP" altLang="en-US" sz="1600" dirty="0"/>
              <a:t>でない</a:t>
            </a:r>
          </a:p>
        </p:txBody>
      </p:sp>
    </p:spTree>
    <p:extLst>
      <p:ext uri="{BB962C8B-B14F-4D97-AF65-F5344CB8AC3E}">
        <p14:creationId xmlns:p14="http://schemas.microsoft.com/office/powerpoint/2010/main" val="2197573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b="1" i="1" smtClean="0">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今回は</a:t>
                </a:r>
                <a:r>
                  <a:rPr lang="en-US" altLang="ja-JP" dirty="0"/>
                  <a:t>,</a:t>
                </a:r>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問題に対する素朴な局所探索アルゴリズムは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t>現在の状態が</a:t>
                </a: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であるか判定</a:t>
                </a:r>
                <a:endParaRPr lang="en-US" altLang="ja-JP" dirty="0"/>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1057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i="1">
                        <a:latin typeface="Cambria Math" panose="02040503050406030204" pitchFamily="18" charset="0"/>
                      </a:rPr>
                      <m:t>𝒌</m:t>
                    </m:r>
                  </m:oMath>
                </a14:m>
                <a:r>
                  <a:rPr lang="en-US" altLang="ja-JP" dirty="0"/>
                  <a:t>-MIS</a:t>
                </a:r>
                <a:r>
                  <a:rPr lang="ja-JP" altLang="en-US" dirty="0"/>
                  <a:t>検証問題</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今回は</a:t>
                </a:r>
                <a:r>
                  <a:rPr lang="en-US" altLang="ja-JP" dirty="0"/>
                  <a:t>,</a:t>
                </a:r>
                <a:r>
                  <a:rPr lang="ja-JP" altLang="en-US" dirty="0"/>
                  <a:t>特に</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の検証問題</a:t>
                </a:r>
                <a:r>
                  <a:rPr lang="en-US" altLang="ja-JP" dirty="0"/>
                  <a:t>(verification)</a:t>
                </a:r>
                <a:r>
                  <a:rPr lang="ja-JP" altLang="en-US" dirty="0"/>
                  <a:t>に着目</a:t>
                </a:r>
                <a:endParaRPr lang="en-US" altLang="ja-JP" dirty="0"/>
              </a:p>
              <a:p>
                <a:pPr lvl="1"/>
                <a:r>
                  <a:rPr lang="ja-JP" altLang="en-US" dirty="0"/>
                  <a:t>ネットワーク上に独立集合が与えられたとき</a:t>
                </a:r>
                <a:r>
                  <a:rPr lang="en-US" altLang="ja-JP" dirty="0"/>
                  <a:t>,</a:t>
                </a:r>
                <a:br>
                  <a:rPr lang="en-US" altLang="ja-JP" dirty="0"/>
                </a:br>
                <a:r>
                  <a:rPr lang="ja-JP" altLang="en-US" dirty="0"/>
                  <a:t>それが</a:t>
                </a:r>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であるかどうかを判定する問題</a:t>
                </a:r>
                <a:endParaRPr lang="en-US" altLang="ja-JP" dirty="0"/>
              </a:p>
              <a:p>
                <a:pPr lvl="1"/>
                <a:endParaRPr lang="en-US" altLang="ja-JP" dirty="0"/>
              </a:p>
              <a:p>
                <a14:m>
                  <m:oMath xmlns:m="http://schemas.openxmlformats.org/officeDocument/2006/math">
                    <m:r>
                      <a:rPr lang="en-US" altLang="ja-JP" b="0" i="1" smtClean="0">
                        <a:latin typeface="Cambria Math" panose="02040503050406030204" pitchFamily="18" charset="0"/>
                      </a:rPr>
                      <m:t>𝑘</m:t>
                    </m:r>
                  </m:oMath>
                </a14:m>
                <a:r>
                  <a:rPr lang="en-US" altLang="ja-JP" dirty="0"/>
                  <a:t>-MIS</a:t>
                </a:r>
                <a:r>
                  <a:rPr lang="ja-JP" altLang="en-US" dirty="0"/>
                  <a:t>問題に対する素朴なアルゴリズムには</a:t>
                </a:r>
                <a:br>
                  <a:rPr lang="en-US" altLang="ja-JP" dirty="0"/>
                </a:br>
                <a:r>
                  <a:rPr lang="ja-JP" altLang="en-US" dirty="0"/>
                  <a:t>以下のフェーズを繰り返す</a:t>
                </a:r>
                <a:endParaRPr lang="en-US" altLang="ja-JP" dirty="0"/>
              </a:p>
              <a:p>
                <a:pPr marL="514350" indent="-514350">
                  <a:buFont typeface="+mj-lt"/>
                  <a:buAutoNum type="romanUcPeriod"/>
                </a:pPr>
                <a:r>
                  <a:rPr lang="ja-JP" altLang="en-US" dirty="0">
                    <a:solidFill>
                      <a:srgbClr val="FF0000"/>
                    </a:solidFill>
                  </a:rPr>
                  <a:t>現在の状態が</a:t>
                </a:r>
                <a14:m>
                  <m:oMath xmlns:m="http://schemas.openxmlformats.org/officeDocument/2006/math">
                    <m:r>
                      <a:rPr lang="en-US" altLang="ja-JP" i="1">
                        <a:solidFill>
                          <a:srgbClr val="FF0000"/>
                        </a:solidFill>
                        <a:latin typeface="Cambria Math" panose="02040503050406030204" pitchFamily="18" charset="0"/>
                      </a:rPr>
                      <m:t>𝑘</m:t>
                    </m:r>
                  </m:oMath>
                </a14:m>
                <a:r>
                  <a:rPr lang="en-US" altLang="ja-JP" dirty="0">
                    <a:solidFill>
                      <a:srgbClr val="FF0000"/>
                    </a:solidFill>
                  </a:rPr>
                  <a:t>-MIS</a:t>
                </a:r>
                <a:r>
                  <a:rPr lang="ja-JP" altLang="en-US" dirty="0">
                    <a:solidFill>
                      <a:srgbClr val="FF0000"/>
                    </a:solidFill>
                  </a:rPr>
                  <a:t>であるか判定</a:t>
                </a:r>
                <a:endParaRPr lang="en-US" altLang="ja-JP" dirty="0">
                  <a:solidFill>
                    <a:srgbClr val="FF0000"/>
                  </a:solidFill>
                </a:endParaRPr>
              </a:p>
              <a:p>
                <a:pPr marL="514350" indent="-514350">
                  <a:buFont typeface="+mj-lt"/>
                  <a:buAutoNum type="romanUcPeriod"/>
                </a:pPr>
                <a:r>
                  <a:rPr lang="en-US" altLang="ja-JP" dirty="0"/>
                  <a:t>YES</a:t>
                </a:r>
                <a:r>
                  <a:rPr lang="ja-JP" altLang="en-US" dirty="0"/>
                  <a:t>ならそれを出力</a:t>
                </a:r>
                <a:r>
                  <a:rPr lang="en-US" altLang="ja-JP" dirty="0"/>
                  <a:t>,NO</a:t>
                </a:r>
                <a:r>
                  <a:rPr lang="ja-JP" altLang="en-US" dirty="0"/>
                  <a:t>なら解を更新</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555" t="-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吹き出し: 角を丸めた四角形 3">
                <a:extLst>
                  <a:ext uri="{FF2B5EF4-FFF2-40B4-BE49-F238E27FC236}">
                    <a16:creationId xmlns:a16="http://schemas.microsoft.com/office/drawing/2014/main" id="{70C58A4D-35AE-4D26-B6B5-E3C82EA935CC}"/>
                  </a:ext>
                </a:extLst>
              </p:cNvPr>
              <p:cNvSpPr/>
              <p:nvPr/>
            </p:nvSpPr>
            <p:spPr>
              <a:xfrm>
                <a:off x="4300538" y="2593858"/>
                <a:ext cx="2257425" cy="1014413"/>
              </a:xfrm>
              <a:prstGeom prst="wedgeRoundRectCallou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 xmlns:m="http://schemas.openxmlformats.org/officeDocument/2006/math">
                    <m:r>
                      <a:rPr lang="en-US" altLang="ja-JP" i="1">
                        <a:latin typeface="Cambria Math" panose="02040503050406030204" pitchFamily="18" charset="0"/>
                      </a:rPr>
                      <m:t>𝑘</m:t>
                    </m:r>
                  </m:oMath>
                </a14:m>
                <a:r>
                  <a:rPr lang="en-US" altLang="ja-JP" dirty="0"/>
                  <a:t>-MIS</a:t>
                </a:r>
                <a:r>
                  <a:rPr lang="ja-JP" altLang="en-US" dirty="0"/>
                  <a:t>検証問題に対応</a:t>
                </a:r>
                <a:endParaRPr kumimoji="1" lang="ja-JP" altLang="en-US" dirty="0"/>
              </a:p>
            </p:txBody>
          </p:sp>
        </mc:Choice>
        <mc:Fallback xmlns="">
          <p:sp>
            <p:nvSpPr>
              <p:cNvPr id="4" name="吹き出し: 角を丸めた四角形 3">
                <a:extLst>
                  <a:ext uri="{FF2B5EF4-FFF2-40B4-BE49-F238E27FC236}">
                    <a16:creationId xmlns:a16="http://schemas.microsoft.com/office/drawing/2014/main" id="{70C58A4D-35AE-4D26-B6B5-E3C82EA935CC}"/>
                  </a:ext>
                </a:extLst>
              </p:cNvPr>
              <p:cNvSpPr>
                <a:spLocks noRot="1" noChangeAspect="1" noMove="1" noResize="1" noEditPoints="1" noAdjustHandles="1" noChangeArrowheads="1" noChangeShapeType="1" noTextEdit="1"/>
              </p:cNvSpPr>
              <p:nvPr/>
            </p:nvSpPr>
            <p:spPr>
              <a:xfrm>
                <a:off x="4300538" y="2593858"/>
                <a:ext cx="2257425" cy="1014413"/>
              </a:xfrm>
              <a:prstGeom prst="wedgeRoundRectCallout">
                <a:avLst/>
              </a:prstGeom>
              <a:blipFill>
                <a:blip r:embed="rId5"/>
                <a:stretch>
                  <a:fillRect/>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6485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結果・今後の課題</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r>
                  <a:rPr kumimoji="1" lang="en-US" altLang="ja-JP" dirty="0"/>
                  <a:t>1-MIS</a:t>
                </a:r>
                <a:r>
                  <a:rPr kumimoji="1" lang="ja-JP" altLang="en-US" dirty="0"/>
                  <a:t>検証問題</a:t>
                </a:r>
                <a:r>
                  <a:rPr lang="ja-JP" altLang="en-US" dirty="0"/>
                  <a:t>が</a:t>
                </a:r>
                <a14:m>
                  <m:oMath xmlns:m="http://schemas.openxmlformats.org/officeDocument/2006/math">
                    <m:r>
                      <a:rPr kumimoji="1" lang="en-US" altLang="ja-JP" b="0" i="1" smtClean="0">
                        <a:latin typeface="Cambria Math" panose="02040503050406030204" pitchFamily="18" charset="0"/>
                      </a:rPr>
                      <m:t>𝑂</m:t>
                    </m:r>
                    <m:r>
                      <a:rPr kumimoji="1" lang="en-US" altLang="ja-JP" b="0" i="1" smtClean="0">
                        <a:latin typeface="Cambria Math" panose="02040503050406030204" pitchFamily="18" charset="0"/>
                      </a:rPr>
                      <m:t>(1)</m:t>
                    </m:r>
                  </m:oMath>
                </a14:m>
                <a:r>
                  <a:rPr kumimoji="1" lang="ja-JP" altLang="en-US" dirty="0"/>
                  <a:t>ラウンドで解けることを証明</a:t>
                </a:r>
                <a:endParaRPr kumimoji="1" lang="en-US" altLang="ja-JP" dirty="0"/>
              </a:p>
              <a:p>
                <a:r>
                  <a:rPr lang="en-US" altLang="ja-JP" dirty="0"/>
                  <a:t>2-MIS</a:t>
                </a:r>
                <a:r>
                  <a:rPr lang="ja-JP" altLang="en-US" dirty="0"/>
                  <a:t>検証問題に対する</a:t>
                </a:r>
                <a14:m>
                  <m:oMath xmlns:m="http://schemas.openxmlformats.org/officeDocument/2006/math">
                    <m:acc>
                      <m:accPr>
                        <m:chr m:val="̃"/>
                        <m:ctrlPr>
                          <a:rPr lang="el-GR" altLang="ja-JP" i="1" smtClean="0">
                            <a:latin typeface="Cambria Math" panose="02040503050406030204" pitchFamily="18" charset="0"/>
                            <a:ea typeface="Cambria Math" panose="02040503050406030204" pitchFamily="18" charset="0"/>
                          </a:rPr>
                        </m:ctrlPr>
                      </m:accPr>
                      <m:e>
                        <m:r>
                          <m:rPr>
                            <m:sty m:val="p"/>
                          </m:rPr>
                          <a:rPr lang="el-GR" altLang="ja-JP" i="1" smtClean="0">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ad>
                      <m:radPr>
                        <m:degHide m:val="on"/>
                        <m:ctrlPr>
                          <a:rPr lang="en-US" altLang="ja-JP" i="1" smtClean="0">
                            <a:latin typeface="Cambria Math" panose="02040503050406030204" pitchFamily="18" charset="0"/>
                          </a:rPr>
                        </m:ctrlPr>
                      </m:radPr>
                      <m:deg/>
                      <m:e>
                        <m:r>
                          <a:rPr lang="en-US" altLang="ja-JP" b="0" i="1" smtClean="0">
                            <a:latin typeface="Cambria Math" panose="02040503050406030204" pitchFamily="18" charset="0"/>
                          </a:rPr>
                          <m:t>𝑛</m:t>
                        </m:r>
                      </m:e>
                    </m:rad>
                    <m:r>
                      <a:rPr lang="en-US" altLang="ja-JP" i="1">
                        <a:latin typeface="Cambria Math" panose="02040503050406030204" pitchFamily="18" charset="0"/>
                      </a:rPr>
                      <m:t>)</m:t>
                    </m:r>
                  </m:oMath>
                </a14:m>
                <a:r>
                  <a:rPr lang="ja-JP" altLang="en-US" dirty="0"/>
                  <a:t>ラウンドの下界を証明</a:t>
                </a:r>
                <a:endParaRPr lang="en-US" altLang="ja-JP" dirty="0"/>
              </a:p>
              <a:p>
                <a:r>
                  <a:rPr lang="en-US" altLang="ja-JP" dirty="0"/>
                  <a:t>3-MIS</a:t>
                </a:r>
                <a:r>
                  <a:rPr lang="ja-JP" altLang="en-US" dirty="0"/>
                  <a:t>検証問題に対する</a:t>
                </a:r>
                <a14:m>
                  <m:oMath xmlns:m="http://schemas.openxmlformats.org/officeDocument/2006/math">
                    <m:acc>
                      <m:accPr>
                        <m:chr m:val="̃"/>
                        <m:ctrlPr>
                          <a:rPr lang="en-US" altLang="ja-JP" i="1">
                            <a:latin typeface="Cambria Math" panose="02040503050406030204" pitchFamily="18" charset="0"/>
                            <a:ea typeface="Cambria Math" panose="02040503050406030204" pitchFamily="18" charset="0"/>
                          </a:rPr>
                        </m:ctrlPr>
                      </m:accPr>
                      <m:e>
                        <m:r>
                          <m:rPr>
                            <m:sty m:val="p"/>
                          </m:rPr>
                          <a:rPr lang="el-GR" altLang="ja-JP" i="1">
                            <a:latin typeface="Cambria Math" panose="02040503050406030204" pitchFamily="18" charset="0"/>
                            <a:ea typeface="Cambria Math" panose="02040503050406030204" pitchFamily="18" charset="0"/>
                          </a:rPr>
                          <m:t>Ω</m:t>
                        </m:r>
                      </m:e>
                    </m:acc>
                    <m:r>
                      <a:rPr lang="en-US" altLang="ja-JP" i="1">
                        <a:latin typeface="Cambria Math" panose="02040503050406030204" pitchFamily="18" charset="0"/>
                      </a:rPr>
                      <m:t>(</m:t>
                    </m:r>
                    <m:r>
                      <a:rPr lang="en-US" altLang="ja-JP" i="1">
                        <a:latin typeface="Cambria Math" panose="02040503050406030204" pitchFamily="18" charset="0"/>
                      </a:rPr>
                      <m:t>𝑛</m:t>
                    </m:r>
                    <m:r>
                      <a:rPr lang="en-US" altLang="ja-JP" i="1">
                        <a:latin typeface="Cambria Math" panose="02040503050406030204" pitchFamily="18" charset="0"/>
                      </a:rPr>
                      <m:t>)</m:t>
                    </m:r>
                  </m:oMath>
                </a14:m>
                <a:r>
                  <a:rPr lang="ja-JP" altLang="en-US" dirty="0"/>
                  <a:t>ラウンドの下界を証明</a:t>
                </a:r>
                <a:endParaRPr lang="en-US" altLang="ja-JP" dirty="0"/>
              </a:p>
              <a:p>
                <a:pPr lvl="1"/>
                <a:r>
                  <a:rPr lang="ja-JP" altLang="en-US" dirty="0"/>
                  <a:t>この下界を一般の</a:t>
                </a:r>
                <a14:m>
                  <m:oMath xmlns:m="http://schemas.openxmlformats.org/officeDocument/2006/math">
                    <m:r>
                      <a:rPr lang="en-US" altLang="ja-JP" b="0" i="1" smtClean="0">
                        <a:latin typeface="Cambria Math" panose="02040503050406030204" pitchFamily="18" charset="0"/>
                      </a:rPr>
                      <m:t>𝑘</m:t>
                    </m:r>
                  </m:oMath>
                </a14:m>
                <a:r>
                  <a:rPr lang="ja-JP" altLang="en-US" dirty="0"/>
                  <a:t>に拡張できないか検討中</a:t>
                </a:r>
                <a:endParaRPr lang="en-US" altLang="ja-JP" dirty="0"/>
              </a:p>
            </p:txBody>
          </p:sp>
        </mc:Choice>
        <mc:Fallback>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56320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30D6-99BC-44F0-9E32-AB39E495C174}"/>
              </a:ext>
            </a:extLst>
          </p:cNvPr>
          <p:cNvSpPr>
            <a:spLocks noGrp="1"/>
          </p:cNvSpPr>
          <p:nvPr>
            <p:ph type="title"/>
          </p:nvPr>
        </p:nvSpPr>
        <p:spPr/>
        <p:txBody>
          <a:bodyPr/>
          <a:lstStyle/>
          <a:p>
            <a:r>
              <a:rPr kumimoji="1" lang="ja-JP" altLang="en-US" dirty="0"/>
              <a:t>結果・今後の課題</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30162B45-EC63-4FE1-8880-E974016124A8}"/>
                  </a:ext>
                </a:extLst>
              </p:cNvPr>
              <p:cNvSpPr>
                <a:spLocks noGrp="1"/>
              </p:cNvSpPr>
              <p:nvPr>
                <p:ph sz="quarter" idx="1"/>
              </p:nvPr>
            </p:nvSpPr>
            <p:spPr/>
            <p:txBody>
              <a:bodyPr/>
              <a:lstStyle/>
              <a:p>
                <a:r>
                  <a:rPr kumimoji="1" lang="en-US" altLang="ja-JP" dirty="0">
                    <a:solidFill>
                      <a:schemeClr val="bg1">
                        <a:lumMod val="85000"/>
                      </a:schemeClr>
                    </a:solidFill>
                  </a:rPr>
                  <a:t>1-MIS</a:t>
                </a:r>
                <a:r>
                  <a:rPr kumimoji="1" lang="ja-JP" altLang="en-US" dirty="0">
                    <a:solidFill>
                      <a:schemeClr val="bg1">
                        <a:lumMod val="85000"/>
                      </a:schemeClr>
                    </a:solidFill>
                  </a:rPr>
                  <a:t>検証問題</a:t>
                </a:r>
                <a:r>
                  <a:rPr lang="ja-JP" altLang="en-US" dirty="0">
                    <a:solidFill>
                      <a:schemeClr val="bg1">
                        <a:lumMod val="85000"/>
                      </a:schemeClr>
                    </a:solidFill>
                  </a:rPr>
                  <a:t>が</a:t>
                </a:r>
                <a14:m>
                  <m:oMath xmlns:m="http://schemas.openxmlformats.org/officeDocument/2006/math">
                    <m:r>
                      <a:rPr kumimoji="1" lang="en-US" altLang="ja-JP" b="0" i="1" smtClean="0">
                        <a:solidFill>
                          <a:schemeClr val="bg1">
                            <a:lumMod val="85000"/>
                          </a:schemeClr>
                        </a:solidFill>
                        <a:latin typeface="Cambria Math" panose="02040503050406030204" pitchFamily="18" charset="0"/>
                      </a:rPr>
                      <m:t>𝑂</m:t>
                    </m:r>
                    <m:r>
                      <a:rPr kumimoji="1" lang="en-US" altLang="ja-JP" b="0" i="1" smtClean="0">
                        <a:solidFill>
                          <a:schemeClr val="bg1">
                            <a:lumMod val="85000"/>
                          </a:schemeClr>
                        </a:solidFill>
                        <a:latin typeface="Cambria Math" panose="02040503050406030204" pitchFamily="18" charset="0"/>
                      </a:rPr>
                      <m:t>(1)</m:t>
                    </m:r>
                  </m:oMath>
                </a14:m>
                <a:r>
                  <a:rPr kumimoji="1" lang="ja-JP" altLang="en-US" dirty="0">
                    <a:solidFill>
                      <a:schemeClr val="bg1">
                        <a:lumMod val="85000"/>
                      </a:schemeClr>
                    </a:solidFill>
                  </a:rPr>
                  <a:t>ラウンドで解けることを証明</a:t>
                </a:r>
                <a:endParaRPr kumimoji="1" lang="en-US" altLang="ja-JP" dirty="0">
                  <a:solidFill>
                    <a:schemeClr val="bg1">
                      <a:lumMod val="85000"/>
                    </a:schemeClr>
                  </a:solidFill>
                </a:endParaRPr>
              </a:p>
              <a:p>
                <a:r>
                  <a:rPr lang="en-US" altLang="ja-JP" dirty="0">
                    <a:solidFill>
                      <a:schemeClr val="bg1">
                        <a:lumMod val="85000"/>
                      </a:schemeClr>
                    </a:solidFill>
                  </a:rPr>
                  <a:t>2-MIS</a:t>
                </a:r>
                <a:r>
                  <a:rPr lang="ja-JP" altLang="en-US" dirty="0">
                    <a:solidFill>
                      <a:schemeClr val="bg1">
                        <a:lumMod val="85000"/>
                      </a:schemeClr>
                    </a:solidFill>
                  </a:rPr>
                  <a:t>検証問題に対する</a:t>
                </a:r>
                <a14:m>
                  <m:oMath xmlns:m="http://schemas.openxmlformats.org/officeDocument/2006/math">
                    <m:acc>
                      <m:accPr>
                        <m:chr m:val="̃"/>
                        <m:ctrlPr>
                          <a:rPr lang="el-GR" altLang="ja-JP" i="1" smtClean="0">
                            <a:solidFill>
                              <a:schemeClr val="bg1">
                                <a:lumMod val="85000"/>
                              </a:schemeClr>
                            </a:solidFill>
                            <a:latin typeface="Cambria Math" panose="02040503050406030204" pitchFamily="18" charset="0"/>
                            <a:ea typeface="Cambria Math" panose="02040503050406030204" pitchFamily="18" charset="0"/>
                          </a:rPr>
                        </m:ctrlPr>
                      </m:accPr>
                      <m:e>
                        <m:r>
                          <m:rPr>
                            <m:sty m:val="p"/>
                          </m:rPr>
                          <a:rPr lang="el-GR" altLang="ja-JP" i="1">
                            <a:solidFill>
                              <a:schemeClr val="bg1">
                                <a:lumMod val="85000"/>
                              </a:schemeClr>
                            </a:solidFill>
                            <a:latin typeface="Cambria Math" panose="02040503050406030204" pitchFamily="18" charset="0"/>
                            <a:ea typeface="Cambria Math" panose="02040503050406030204" pitchFamily="18" charset="0"/>
                          </a:rPr>
                          <m:t>Ω</m:t>
                        </m:r>
                      </m:e>
                    </m:acc>
                    <m:r>
                      <a:rPr lang="en-US" altLang="ja-JP" i="1">
                        <a:solidFill>
                          <a:schemeClr val="bg1">
                            <a:lumMod val="85000"/>
                          </a:schemeClr>
                        </a:solidFill>
                        <a:latin typeface="Cambria Math" panose="02040503050406030204" pitchFamily="18" charset="0"/>
                      </a:rPr>
                      <m:t>(</m:t>
                    </m:r>
                    <m:rad>
                      <m:radPr>
                        <m:degHide m:val="on"/>
                        <m:ctrlPr>
                          <a:rPr lang="en-US" altLang="ja-JP" i="1">
                            <a:solidFill>
                              <a:schemeClr val="bg1">
                                <a:lumMod val="85000"/>
                              </a:schemeClr>
                            </a:solidFill>
                            <a:latin typeface="Cambria Math" panose="02040503050406030204" pitchFamily="18" charset="0"/>
                          </a:rPr>
                        </m:ctrlPr>
                      </m:radPr>
                      <m:deg/>
                      <m:e>
                        <m:r>
                          <a:rPr lang="en-US" altLang="ja-JP" i="1">
                            <a:solidFill>
                              <a:schemeClr val="bg1">
                                <a:lumMod val="85000"/>
                              </a:schemeClr>
                            </a:solidFill>
                            <a:latin typeface="Cambria Math" panose="02040503050406030204" pitchFamily="18" charset="0"/>
                          </a:rPr>
                          <m:t>𝑛</m:t>
                        </m:r>
                      </m:e>
                    </m:rad>
                    <m:r>
                      <a:rPr lang="en-US" altLang="ja-JP" i="1">
                        <a:solidFill>
                          <a:schemeClr val="bg1">
                            <a:lumMod val="85000"/>
                          </a:schemeClr>
                        </a:solidFill>
                        <a:latin typeface="Cambria Math" panose="02040503050406030204" pitchFamily="18" charset="0"/>
                      </a:rPr>
                      <m:t>)</m:t>
                    </m:r>
                  </m:oMath>
                </a14:m>
                <a:r>
                  <a:rPr lang="ja-JP" altLang="en-US" dirty="0">
                    <a:solidFill>
                      <a:schemeClr val="bg1">
                        <a:lumMod val="85000"/>
                      </a:schemeClr>
                    </a:solidFill>
                  </a:rPr>
                  <a:t>ラウンドの下界を証明</a:t>
                </a:r>
                <a:endParaRPr lang="en-US" altLang="ja-JP" dirty="0">
                  <a:solidFill>
                    <a:schemeClr val="bg1">
                      <a:lumMod val="85000"/>
                    </a:schemeClr>
                  </a:solidFill>
                </a:endParaRPr>
              </a:p>
              <a:p>
                <a:r>
                  <a:rPr lang="en-US" altLang="ja-JP" dirty="0">
                    <a:solidFill>
                      <a:srgbClr val="FF0000"/>
                    </a:solidFill>
                  </a:rPr>
                  <a:t>3-MIS</a:t>
                </a:r>
                <a:r>
                  <a:rPr lang="ja-JP" altLang="en-US" dirty="0">
                    <a:solidFill>
                      <a:srgbClr val="FF0000"/>
                    </a:solidFill>
                  </a:rPr>
                  <a:t>検証問題に対する</a:t>
                </a:r>
                <a14:m>
                  <m:oMath xmlns:m="http://schemas.openxmlformats.org/officeDocument/2006/math">
                    <m:acc>
                      <m:accPr>
                        <m:chr m:val="̃"/>
                        <m:ctrlPr>
                          <a:rPr lang="en-US" altLang="ja-JP" i="1" smtClean="0">
                            <a:solidFill>
                              <a:srgbClr val="FF0000"/>
                            </a:solidFill>
                            <a:latin typeface="Cambria Math" panose="02040503050406030204" pitchFamily="18" charset="0"/>
                            <a:ea typeface="Cambria Math" panose="02040503050406030204" pitchFamily="18" charset="0"/>
                          </a:rPr>
                        </m:ctrlPr>
                      </m:accPr>
                      <m:e>
                        <m:r>
                          <m:rPr>
                            <m:sty m:val="p"/>
                          </m:rPr>
                          <a:rPr lang="el-GR" altLang="ja-JP" i="1">
                            <a:solidFill>
                              <a:srgbClr val="FF0000"/>
                            </a:solidFill>
                            <a:latin typeface="Cambria Math" panose="02040503050406030204" pitchFamily="18" charset="0"/>
                            <a:ea typeface="Cambria Math" panose="02040503050406030204" pitchFamily="18" charset="0"/>
                          </a:rPr>
                          <m:t>Ω</m:t>
                        </m:r>
                      </m:e>
                    </m:acc>
                    <m:r>
                      <a:rPr lang="en-US" altLang="ja-JP" i="1">
                        <a:solidFill>
                          <a:srgbClr val="FF0000"/>
                        </a:solidFill>
                        <a:latin typeface="Cambria Math" panose="02040503050406030204" pitchFamily="18" charset="0"/>
                      </a:rPr>
                      <m:t>(</m:t>
                    </m:r>
                    <m:r>
                      <a:rPr lang="en-US" altLang="ja-JP" i="1">
                        <a:solidFill>
                          <a:srgbClr val="FF0000"/>
                        </a:solidFill>
                        <a:latin typeface="Cambria Math" panose="02040503050406030204" pitchFamily="18" charset="0"/>
                      </a:rPr>
                      <m:t>𝑛</m:t>
                    </m:r>
                    <m:r>
                      <a:rPr lang="en-US" altLang="ja-JP" i="1">
                        <a:solidFill>
                          <a:srgbClr val="FF0000"/>
                        </a:solidFill>
                        <a:latin typeface="Cambria Math" panose="02040503050406030204" pitchFamily="18" charset="0"/>
                      </a:rPr>
                      <m:t>)</m:t>
                    </m:r>
                  </m:oMath>
                </a14:m>
                <a:r>
                  <a:rPr lang="ja-JP" altLang="en-US" dirty="0">
                    <a:solidFill>
                      <a:srgbClr val="FF0000"/>
                    </a:solidFill>
                  </a:rPr>
                  <a:t>ラウンドの下界を証明</a:t>
                </a:r>
                <a:endParaRPr lang="en-US" altLang="ja-JP" dirty="0">
                  <a:solidFill>
                    <a:srgbClr val="FF0000"/>
                  </a:solidFill>
                </a:endParaRPr>
              </a:p>
              <a:p>
                <a:pPr lvl="1"/>
                <a:r>
                  <a:rPr lang="ja-JP" altLang="en-US" dirty="0">
                    <a:solidFill>
                      <a:schemeClr val="bg1">
                        <a:lumMod val="85000"/>
                      </a:schemeClr>
                    </a:solidFill>
                  </a:rPr>
                  <a:t>この下界を一般の</a:t>
                </a:r>
                <a14:m>
                  <m:oMath xmlns:m="http://schemas.openxmlformats.org/officeDocument/2006/math">
                    <m:r>
                      <a:rPr lang="en-US" altLang="ja-JP" b="0" i="1" smtClean="0">
                        <a:solidFill>
                          <a:schemeClr val="bg1">
                            <a:lumMod val="85000"/>
                          </a:schemeClr>
                        </a:solidFill>
                        <a:latin typeface="Cambria Math" panose="02040503050406030204" pitchFamily="18" charset="0"/>
                      </a:rPr>
                      <m:t>𝑘</m:t>
                    </m:r>
                  </m:oMath>
                </a14:m>
                <a:r>
                  <a:rPr lang="ja-JP" altLang="en-US" dirty="0">
                    <a:solidFill>
                      <a:schemeClr val="bg1">
                        <a:lumMod val="85000"/>
                      </a:schemeClr>
                    </a:solidFill>
                  </a:rPr>
                  <a:t>に拡張できないか検討中</a:t>
                </a:r>
                <a:endParaRPr lang="en-US" altLang="ja-JP" dirty="0">
                  <a:solidFill>
                    <a:schemeClr val="bg1">
                      <a:lumMod val="85000"/>
                    </a:schemeClr>
                  </a:solidFill>
                </a:endParaRPr>
              </a:p>
              <a:p>
                <a:endParaRPr kumimoji="1" lang="en-US" altLang="ja-JP" dirty="0"/>
              </a:p>
              <a:p>
                <a:r>
                  <a:rPr lang="ja-JP" altLang="en-US" dirty="0"/>
                  <a:t>後半の</a:t>
                </a:r>
                <a:r>
                  <a:rPr lang="en-US" altLang="ja-JP" dirty="0"/>
                  <a:t>2</a:t>
                </a:r>
                <a:r>
                  <a:rPr lang="ja-JP" altLang="en-US" dirty="0"/>
                  <a:t>つの下界の証明のアイデアは</a:t>
                </a:r>
                <a:br>
                  <a:rPr lang="en-US" altLang="ja-JP" dirty="0"/>
                </a:br>
                <a:r>
                  <a:rPr lang="en-US" altLang="ja-JP" dirty="0"/>
                  <a:t>2</a:t>
                </a:r>
                <a:r>
                  <a:rPr lang="ja-JP" altLang="en-US" dirty="0"/>
                  <a:t>者間通信複雑性からの帰着を用いている</a:t>
                </a:r>
                <a:endParaRPr kumimoji="1" lang="ja-JP" altLang="en-US" dirty="0"/>
              </a:p>
            </p:txBody>
          </p:sp>
        </mc:Choice>
        <mc:Fallback>
          <p:sp>
            <p:nvSpPr>
              <p:cNvPr id="3" name="コンテンツ プレースホルダー 2">
                <a:extLst>
                  <a:ext uri="{FF2B5EF4-FFF2-40B4-BE49-F238E27FC236}">
                    <a16:creationId xmlns:a16="http://schemas.microsoft.com/office/drawing/2014/main" id="{30162B45-EC63-4FE1-8880-E974016124A8}"/>
                  </a:ext>
                </a:extLst>
              </p:cNvPr>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27044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kumimoji="1" lang="en-US" altLang="ja-JP" dirty="0"/>
              <a:t>2</a:t>
            </a:r>
            <a:r>
              <a:rPr kumimoji="1" lang="ja-JP" altLang="en-US" dirty="0"/>
              <a:t>者間通信複雑性</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en-US" altLang="ja-JP" dirty="0"/>
                  <a:t>Alice </a:t>
                </a:r>
                <a:r>
                  <a:rPr kumimoji="1" lang="ja-JP" altLang="en-US" dirty="0"/>
                  <a:t>と </a:t>
                </a:r>
                <a:r>
                  <a:rPr kumimoji="1" lang="en-US" altLang="ja-JP" dirty="0"/>
                  <a:t>Bob</a:t>
                </a:r>
                <a:r>
                  <a:rPr kumimoji="1" lang="ja-JP" altLang="en-US" dirty="0"/>
                  <a:t>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a:t>
                </a:r>
                <a:r>
                  <a:rPr lang="ja-JP" altLang="en-US" dirty="0"/>
                  <a:t>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pPr marL="0" indent="0">
                  <a:buNone/>
                </a:pPr>
                <a:endParaRPr kumimoji="1" lang="en-US" altLang="ja-JP" dirty="0"/>
              </a:p>
              <a:p>
                <a:pPr lvl="1"/>
                <a:r>
                  <a:rPr lang="ja-JP" altLang="en-US" dirty="0"/>
                  <a:t>目的</a:t>
                </a:r>
                <a:r>
                  <a:rPr lang="en-US" altLang="ja-JP" dirty="0"/>
                  <a:t>: </a:t>
                </a:r>
                <a:r>
                  <a:rPr lang="ja-JP" altLang="en-US" dirty="0"/>
                  <a:t>関数</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𝑋</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𝑌</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𝑍</m:t>
                    </m:r>
                  </m:oMath>
                </a14:m>
                <a:r>
                  <a:rPr lang="ja-JP" altLang="en-US" dirty="0"/>
                  <a:t>が与えられたとき</a:t>
                </a:r>
                <a:r>
                  <a:rPr lang="en-US" altLang="ja-JP" dirty="0"/>
                  <a:t>,</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を計算すること</a:t>
                </a:r>
                <a:endParaRPr lang="en-US" altLang="ja-JP" dirty="0"/>
              </a:p>
              <a:p>
                <a:pPr lvl="1"/>
                <a:r>
                  <a:rPr lang="ja-JP" altLang="en-US" dirty="0"/>
                  <a:t>問題</a:t>
                </a:r>
                <a:r>
                  <a:rPr lang="en-US" altLang="ja-JP" dirty="0"/>
                  <a:t>: </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oMath>
                </a14:m>
                <a:r>
                  <a:rPr lang="ja-JP" altLang="en-US" dirty="0"/>
                  <a:t>の計算に必要な最悪通信ビット数はどのくらいか？</a:t>
                </a:r>
                <a:endParaRPr lang="en-US" altLang="ja-JP" dirty="0"/>
              </a:p>
              <a:p>
                <a:pPr lvl="1"/>
                <a:r>
                  <a:rPr lang="en-US" altLang="ja-JP" dirty="0"/>
                  <a:t>Alice </a:t>
                </a:r>
                <a:r>
                  <a:rPr lang="ja-JP" altLang="en-US" dirty="0"/>
                  <a:t>と </a:t>
                </a:r>
                <a:r>
                  <a:rPr lang="en-US" altLang="ja-JP" dirty="0"/>
                  <a:t>Bob</a:t>
                </a:r>
                <a:r>
                  <a:rPr lang="ja-JP" altLang="en-US" dirty="0"/>
                  <a:t>の計算能力は無限とする</a:t>
                </a:r>
              </a:p>
              <a:p>
                <a:pPr lvl="1"/>
                <a:endParaRPr kumimoji="1" lang="ja-JP" altLang="en-US" dirty="0"/>
              </a:p>
            </p:txBody>
          </p:sp>
        </mc:Choice>
        <mc:Fallback>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272988" y="2151810"/>
            <a:ext cx="896471" cy="461665"/>
          </a:xfrm>
          <a:prstGeom prst="rect">
            <a:avLst/>
          </a:prstGeom>
          <a:noFill/>
        </p:spPr>
        <p:txBody>
          <a:bodyPr wrap="square" rtlCol="0">
            <a:spAutoFit/>
          </a:bodyPr>
          <a:lstStyle/>
          <a:p>
            <a:r>
              <a:rPr kumimoji="1" lang="en-US" altLang="ja-JP" sz="2400" dirty="0"/>
              <a:t>Alice</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272988" y="2151810"/>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475"/>
                <a:ext cx="1775012" cy="369332"/>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97266B6-3581-4418-BFBD-A9A9D305113A}"/>
              </a:ext>
            </a:extLst>
          </p:cNvPr>
          <p:cNvSpPr txBox="1"/>
          <p:nvPr/>
        </p:nvSpPr>
        <p:spPr>
          <a:xfrm>
            <a:off x="6284259" y="2151810"/>
            <a:ext cx="896471" cy="461665"/>
          </a:xfrm>
          <a:prstGeom prst="rect">
            <a:avLst/>
          </a:prstGeom>
          <a:noFill/>
        </p:spPr>
        <p:txBody>
          <a:bodyPr wrap="square" rtlCol="0">
            <a:spAutoFit/>
          </a:bodyPr>
          <a:lstStyle/>
          <a:p>
            <a:pPr algn="ctr"/>
            <a:r>
              <a:rPr lang="en-US" altLang="ja-JP" sz="2400" dirty="0"/>
              <a:t>Bob</a:t>
            </a:r>
            <a:endParaRPr kumimoji="1" lang="ja-JP" altLang="en-US" sz="2400" dirty="0"/>
          </a:p>
        </p:txBody>
      </p:sp>
      <p:sp>
        <p:nvSpPr>
          <p:cNvPr id="8" name="正方形/長方形 7">
            <a:extLst>
              <a:ext uri="{FF2B5EF4-FFF2-40B4-BE49-F238E27FC236}">
                <a16:creationId xmlns:a16="http://schemas.microsoft.com/office/drawing/2014/main" id="{DFAC4876-C0DA-4436-B842-D697F7B606D2}"/>
              </a:ext>
            </a:extLst>
          </p:cNvPr>
          <p:cNvSpPr/>
          <p:nvPr/>
        </p:nvSpPr>
        <p:spPr>
          <a:xfrm>
            <a:off x="6284259" y="2151810"/>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475"/>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475"/>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7182"/>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40069"/>
            <a:ext cx="707278" cy="369332"/>
          </a:xfrm>
          <a:prstGeom prst="rect">
            <a:avLst/>
          </a:prstGeom>
          <a:noFill/>
        </p:spPr>
        <p:txBody>
          <a:bodyPr wrap="square" rtlCol="0">
            <a:spAutoFit/>
          </a:bodyPr>
          <a:lstStyle/>
          <a:p>
            <a:r>
              <a:rPr kumimoji="1" lang="ja-JP" altLang="en-US" dirty="0"/>
              <a:t>通信</a:t>
            </a:r>
          </a:p>
        </p:txBody>
      </p:sp>
    </p:spTree>
    <p:extLst>
      <p:ext uri="{BB962C8B-B14F-4D97-AF65-F5344CB8AC3E}">
        <p14:creationId xmlns:p14="http://schemas.microsoft.com/office/powerpoint/2010/main" val="1169318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交叉判定問題</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en-US" altLang="ja-JP" dirty="0"/>
                  <a:t>Alice </a:t>
                </a:r>
                <a:r>
                  <a:rPr kumimoji="1" lang="ja-JP" altLang="en-US" dirty="0"/>
                  <a:t>と </a:t>
                </a:r>
                <a:r>
                  <a:rPr kumimoji="1" lang="en-US" altLang="ja-JP" dirty="0"/>
                  <a:t>Bob</a:t>
                </a:r>
                <a:r>
                  <a:rPr kumimoji="1" lang="ja-JP" altLang="en-US" dirty="0"/>
                  <a:t>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ビットの入力文字列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endParaRPr kumimoji="1" lang="en-US" altLang="ja-JP" dirty="0"/>
              </a:p>
              <a:p>
                <a:endParaRPr kumimoji="1" lang="en-US" altLang="ja-JP" dirty="0"/>
              </a:p>
              <a:p>
                <a:pPr lvl="1"/>
                <a:r>
                  <a:rPr kumimoji="1" lang="en-US" altLang="ja-JP" dirty="0"/>
                  <a:t>2</a:t>
                </a:r>
                <a:r>
                  <a:rPr kumimoji="1" lang="ja-JP" altLang="en-US" dirty="0"/>
                  <a:t>人が共通のアイテムを持つか？</a:t>
                </a:r>
                <a:br>
                  <a:rPr kumimoji="1" lang="en-US" altLang="ja-JP" dirty="0"/>
                </a:b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=1</m:t>
                    </m:r>
                  </m:oMath>
                </a14:m>
                <a:r>
                  <a:rPr kumimoji="1" lang="ja-JP" altLang="en-US" dirty="0"/>
                  <a:t>となる</a:t>
                </a:r>
                <a14:m>
                  <m:oMath xmlns:m="http://schemas.openxmlformats.org/officeDocument/2006/math">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m:t>
                    </m:r>
                    <m:d>
                      <m:dPr>
                        <m:begChr m:val="["/>
                        <m:endChr m:val="]"/>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𝑛</m:t>
                        </m:r>
                      </m:e>
                    </m:d>
                  </m:oMath>
                </a14:m>
                <a:r>
                  <a:rPr kumimoji="1" lang="ja-JP" altLang="en-US" dirty="0"/>
                  <a:t>が存在するか？</a:t>
                </a:r>
              </a:p>
            </p:txBody>
          </p:sp>
        </mc:Choice>
        <mc:Fallback>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272988" y="2151528"/>
            <a:ext cx="896471" cy="461665"/>
          </a:xfrm>
          <a:prstGeom prst="rect">
            <a:avLst/>
          </a:prstGeom>
          <a:noFill/>
        </p:spPr>
        <p:txBody>
          <a:bodyPr wrap="square" rtlCol="0">
            <a:spAutoFit/>
          </a:bodyPr>
          <a:lstStyle/>
          <a:p>
            <a:r>
              <a:rPr kumimoji="1" lang="en-US" altLang="ja-JP" sz="2400" dirty="0"/>
              <a:t>Alice</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272988"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=001010101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193"/>
                <a:ext cx="1775012" cy="369332"/>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97266B6-3581-4418-BFBD-A9A9D305113A}"/>
              </a:ext>
            </a:extLst>
          </p:cNvPr>
          <p:cNvSpPr txBox="1"/>
          <p:nvPr/>
        </p:nvSpPr>
        <p:spPr>
          <a:xfrm>
            <a:off x="6284259" y="2151528"/>
            <a:ext cx="896471" cy="461665"/>
          </a:xfrm>
          <a:prstGeom prst="rect">
            <a:avLst/>
          </a:prstGeom>
          <a:noFill/>
        </p:spPr>
        <p:txBody>
          <a:bodyPr wrap="square" rtlCol="0">
            <a:spAutoFit/>
          </a:bodyPr>
          <a:lstStyle/>
          <a:p>
            <a:pPr algn="ctr"/>
            <a:r>
              <a:rPr lang="en-US" altLang="ja-JP" sz="2400" dirty="0"/>
              <a:t>Bob</a:t>
            </a:r>
            <a:endParaRPr kumimoji="1" lang="ja-JP" altLang="en-US" sz="2400" dirty="0"/>
          </a:p>
        </p:txBody>
      </p:sp>
      <p:sp>
        <p:nvSpPr>
          <p:cNvPr id="8" name="正方形/長方形 7">
            <a:extLst>
              <a:ext uri="{FF2B5EF4-FFF2-40B4-BE49-F238E27FC236}">
                <a16:creationId xmlns:a16="http://schemas.microsoft.com/office/drawing/2014/main" id="{DFAC4876-C0DA-4436-B842-D697F7B606D2}"/>
              </a:ext>
            </a:extLst>
          </p:cNvPr>
          <p:cNvSpPr/>
          <p:nvPr/>
        </p:nvSpPr>
        <p:spPr>
          <a:xfrm>
            <a:off x="6284259"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193"/>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6900"/>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39787"/>
            <a:ext cx="707278" cy="369332"/>
          </a:xfrm>
          <a:prstGeom prst="rect">
            <a:avLst/>
          </a:prstGeom>
          <a:noFill/>
        </p:spPr>
        <p:txBody>
          <a:bodyPr wrap="square" rtlCol="0">
            <a:spAutoFit/>
          </a:bodyPr>
          <a:lstStyle/>
          <a:p>
            <a:r>
              <a:rPr kumimoji="1" lang="ja-JP" altLang="en-US" dirty="0"/>
              <a:t>通信</a:t>
            </a:r>
          </a:p>
        </p:txBody>
      </p:sp>
      <p:sp>
        <p:nvSpPr>
          <p:cNvPr id="13" name="矢印: 上下 12">
            <a:extLst>
              <a:ext uri="{FF2B5EF4-FFF2-40B4-BE49-F238E27FC236}">
                <a16:creationId xmlns:a16="http://schemas.microsoft.com/office/drawing/2014/main" id="{CC6730F7-62D1-4CD6-905C-A89B79E508AB}"/>
              </a:ext>
            </a:extLst>
          </p:cNvPr>
          <p:cNvSpPr/>
          <p:nvPr/>
        </p:nvSpPr>
        <p:spPr>
          <a:xfrm>
            <a:off x="1546411" y="2989711"/>
            <a:ext cx="349623" cy="582706"/>
          </a:xfrm>
          <a:prstGeom prst="upDownArrow">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66C531D-6E81-4265-A5DF-4C94B935BB6D}"/>
                  </a:ext>
                </a:extLst>
              </p:cNvPr>
              <p:cNvSpPr txBox="1"/>
              <p:nvPr/>
            </p:nvSpPr>
            <p:spPr>
              <a:xfrm>
                <a:off x="918880" y="3668940"/>
                <a:ext cx="1604683" cy="584775"/>
              </a:xfrm>
              <a:prstGeom prst="rect">
                <a:avLst/>
              </a:prstGeom>
              <a:noFill/>
            </p:spPr>
            <p:txBody>
              <a:bodyPr wrap="square" rtlCol="0">
                <a:spAutoFit/>
              </a:bodyPr>
              <a:lstStyle/>
              <a:p>
                <a:pPr algn="ctr"/>
                <a:r>
                  <a:rPr kumimoji="1" lang="ja-JP" altLang="en-US" sz="1600" dirty="0"/>
                  <a:t>アイテム集合</a:t>
                </a:r>
                <a:endParaRPr kumimoji="1" lang="en-US" altLang="ja-JP" sz="1600" dirty="0"/>
              </a:p>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{3, 5, 7, 9}</m:t>
                      </m:r>
                    </m:oMath>
                  </m:oMathPara>
                </a14:m>
                <a:endParaRPr kumimoji="1" lang="ja-JP" altLang="en-US" sz="1600" dirty="0"/>
              </a:p>
            </p:txBody>
          </p:sp>
        </mc:Choice>
        <mc:Fallback xmlns="">
          <p:sp>
            <p:nvSpPr>
              <p:cNvPr id="14" name="テキスト ボックス 13">
                <a:extLst>
                  <a:ext uri="{FF2B5EF4-FFF2-40B4-BE49-F238E27FC236}">
                    <a16:creationId xmlns:a16="http://schemas.microsoft.com/office/drawing/2014/main" id="{C66C531D-6E81-4265-A5DF-4C94B935BB6D}"/>
                  </a:ext>
                </a:extLst>
              </p:cNvPr>
              <p:cNvSpPr txBox="1">
                <a:spLocks noRot="1" noChangeAspect="1" noMove="1" noResize="1" noEditPoints="1" noAdjustHandles="1" noChangeArrowheads="1" noChangeShapeType="1" noTextEdit="1"/>
              </p:cNvSpPr>
              <p:nvPr/>
            </p:nvSpPr>
            <p:spPr>
              <a:xfrm>
                <a:off x="918880" y="3668940"/>
                <a:ext cx="1604683" cy="584775"/>
              </a:xfrm>
              <a:prstGeom prst="rect">
                <a:avLst/>
              </a:prstGeom>
              <a:blipFill>
                <a:blip r:embed="rId6"/>
                <a:stretch>
                  <a:fillRect t="-3125" b="-3125"/>
                </a:stretch>
              </a:blipFill>
            </p:spPr>
            <p:txBody>
              <a:bodyPr/>
              <a:lstStyle/>
              <a:p>
                <a:r>
                  <a:rPr lang="ja-JP" altLang="en-US">
                    <a:noFill/>
                  </a:rPr>
                  <a:t> </a:t>
                </a:r>
              </a:p>
            </p:txBody>
          </p:sp>
        </mc:Fallback>
      </mc:AlternateContent>
      <p:sp>
        <p:nvSpPr>
          <p:cNvPr id="15" name="矢印: 上下 14">
            <a:extLst>
              <a:ext uri="{FF2B5EF4-FFF2-40B4-BE49-F238E27FC236}">
                <a16:creationId xmlns:a16="http://schemas.microsoft.com/office/drawing/2014/main" id="{C60DDBD6-D0DE-4424-86F8-D7D54E43F116}"/>
              </a:ext>
            </a:extLst>
          </p:cNvPr>
          <p:cNvSpPr/>
          <p:nvPr/>
        </p:nvSpPr>
        <p:spPr>
          <a:xfrm>
            <a:off x="6620437" y="2982525"/>
            <a:ext cx="349623" cy="582706"/>
          </a:xfrm>
          <a:prstGeom prst="upDownArrow">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7146EF4-E151-4BCC-9AB7-765C4C3AEF88}"/>
                  </a:ext>
                </a:extLst>
              </p:cNvPr>
              <p:cNvSpPr txBox="1"/>
              <p:nvPr/>
            </p:nvSpPr>
            <p:spPr>
              <a:xfrm>
                <a:off x="5992906" y="3661754"/>
                <a:ext cx="1604683" cy="584775"/>
              </a:xfrm>
              <a:prstGeom prst="rect">
                <a:avLst/>
              </a:prstGeom>
              <a:noFill/>
            </p:spPr>
            <p:txBody>
              <a:bodyPr wrap="square" rtlCol="0">
                <a:spAutoFit/>
              </a:bodyPr>
              <a:lstStyle/>
              <a:p>
                <a:pPr algn="ctr"/>
                <a:r>
                  <a:rPr kumimoji="1" lang="ja-JP" altLang="en-US" sz="1600" dirty="0"/>
                  <a:t>アイテム集合</a:t>
                </a:r>
                <a:endParaRPr kumimoji="1" lang="en-US" altLang="ja-JP" sz="1600" dirty="0"/>
              </a:p>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{3, 4, 6, 8}</m:t>
                      </m:r>
                    </m:oMath>
                  </m:oMathPara>
                </a14:m>
                <a:endParaRPr kumimoji="1" lang="ja-JP" altLang="en-US" sz="1600" dirty="0"/>
              </a:p>
            </p:txBody>
          </p:sp>
        </mc:Choice>
        <mc:Fallback xmlns="">
          <p:sp>
            <p:nvSpPr>
              <p:cNvPr id="16" name="テキスト ボックス 15">
                <a:extLst>
                  <a:ext uri="{FF2B5EF4-FFF2-40B4-BE49-F238E27FC236}">
                    <a16:creationId xmlns:a16="http://schemas.microsoft.com/office/drawing/2014/main" id="{A7146EF4-E151-4BCC-9AB7-765C4C3AEF88}"/>
                  </a:ext>
                </a:extLst>
              </p:cNvPr>
              <p:cNvSpPr txBox="1">
                <a:spLocks noRot="1" noChangeAspect="1" noMove="1" noResize="1" noEditPoints="1" noAdjustHandles="1" noChangeArrowheads="1" noChangeShapeType="1" noTextEdit="1"/>
              </p:cNvSpPr>
              <p:nvPr/>
            </p:nvSpPr>
            <p:spPr>
              <a:xfrm>
                <a:off x="5992906" y="3661754"/>
                <a:ext cx="1604683" cy="584775"/>
              </a:xfrm>
              <a:prstGeom prst="rect">
                <a:avLst/>
              </a:prstGeom>
              <a:blipFill>
                <a:blip r:embed="rId7"/>
                <a:stretch>
                  <a:fillRect t="-3125" b="-312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2157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交叉判定問題</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en-US" altLang="ja-JP" dirty="0"/>
                  <a:t>Alice </a:t>
                </a:r>
                <a:r>
                  <a:rPr kumimoji="1" lang="ja-JP" altLang="en-US" dirty="0"/>
                  <a:t>と </a:t>
                </a:r>
                <a:r>
                  <a:rPr kumimoji="1" lang="en-US" altLang="ja-JP" dirty="0"/>
                  <a:t>Bob</a:t>
                </a:r>
                <a:r>
                  <a:rPr kumimoji="1" lang="ja-JP" altLang="en-US" dirty="0"/>
                  <a:t>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a:t>
                </a:r>
                <a:r>
                  <a:rPr lang="ja-JP" altLang="en-US" dirty="0"/>
                  <a:t>入力文字</a:t>
                </a:r>
                <a:r>
                  <a:rPr kumimoji="1" lang="ja-JP" altLang="en-US" dirty="0"/>
                  <a:t>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pPr marL="0" indent="0">
                  <a:buNone/>
                </a:pPr>
                <a:endParaRPr kumimoji="1" lang="en-US" altLang="ja-JP" dirty="0"/>
              </a:p>
              <a:p>
                <a:pPr marL="0" indent="0">
                  <a:buNone/>
                </a:pPr>
                <a:endParaRPr kumimoji="1" lang="en-US" altLang="ja-JP" dirty="0"/>
              </a:p>
              <a:p>
                <a:r>
                  <a:rPr lang="ja-JP" altLang="en-US" dirty="0"/>
                  <a:t>交叉判定問題を解くために</a:t>
                </a:r>
                <a:r>
                  <a:rPr lang="en-US" altLang="ja-JP" dirty="0"/>
                  <a:t>,</a:t>
                </a:r>
                <a:r>
                  <a:rPr lang="ja-JP" altLang="en-US" dirty="0"/>
                  <a:t>アリスとボブは通信によって</a:t>
                </a:r>
                <a:br>
                  <a:rPr lang="en-US" altLang="ja-JP" dirty="0"/>
                </a:b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oMath>
                </a14:m>
                <a:r>
                  <a:rPr kumimoji="1" lang="ja-JP" altLang="en-US" dirty="0"/>
                  <a:t>ビット交換する必要があることが知られている</a:t>
                </a:r>
                <a:endParaRPr kumimoji="1" lang="en-US" altLang="ja-JP" dirty="0"/>
              </a:p>
              <a:p>
                <a:r>
                  <a:rPr lang="ja-JP" altLang="en-US" dirty="0"/>
                  <a:t>この事実を用いて様々な問題の下限の証明がされている</a:t>
                </a:r>
                <a:endParaRPr lang="en-US" altLang="ja-JP" dirty="0"/>
              </a:p>
              <a:p>
                <a:pPr lvl="1"/>
                <a:r>
                  <a:rPr kumimoji="1" lang="ja-JP" altLang="en-US" dirty="0"/>
                  <a:t>最小全域</a:t>
                </a:r>
                <a:r>
                  <a:rPr lang="ja-JP" altLang="en-US" dirty="0"/>
                  <a:t>木構築</a:t>
                </a:r>
                <a:endParaRPr lang="en-US" altLang="ja-JP" dirty="0"/>
              </a:p>
              <a:p>
                <a:pPr lvl="1"/>
                <a:r>
                  <a:rPr kumimoji="1" lang="ja-JP" altLang="en-US" dirty="0"/>
                  <a:t>部分グラフ検出</a:t>
                </a:r>
                <a:endParaRPr kumimoji="1" lang="en-US" altLang="ja-JP" dirty="0"/>
              </a:p>
              <a:p>
                <a:pPr lvl="1"/>
                <a:r>
                  <a:rPr lang="ja-JP" altLang="en-US" dirty="0"/>
                  <a:t>近似クリーク検出 </a:t>
                </a:r>
                <a:r>
                  <a:rPr lang="en-US" altLang="ja-JP" dirty="0"/>
                  <a:t>etc.</a:t>
                </a:r>
                <a:endParaRPr kumimoji="1" lang="en-US" altLang="ja-JP" dirty="0"/>
              </a:p>
            </p:txBody>
          </p:sp>
        </mc:Choice>
        <mc:Fallback>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A38C6E0C-69CC-4A42-B9C3-94E582A5B349}"/>
              </a:ext>
            </a:extLst>
          </p:cNvPr>
          <p:cNvSpPr txBox="1"/>
          <p:nvPr/>
        </p:nvSpPr>
        <p:spPr>
          <a:xfrm>
            <a:off x="1272988" y="2151528"/>
            <a:ext cx="896471" cy="461665"/>
          </a:xfrm>
          <a:prstGeom prst="rect">
            <a:avLst/>
          </a:prstGeom>
          <a:noFill/>
        </p:spPr>
        <p:txBody>
          <a:bodyPr wrap="square" rtlCol="0">
            <a:spAutoFit/>
          </a:bodyPr>
          <a:lstStyle/>
          <a:p>
            <a:r>
              <a:rPr kumimoji="1" lang="en-US" altLang="ja-JP" sz="2400" dirty="0"/>
              <a:t>Alice</a:t>
            </a:r>
            <a:endParaRPr kumimoji="1" lang="ja-JP" altLang="en-US" sz="2400" dirty="0"/>
          </a:p>
        </p:txBody>
      </p:sp>
      <p:sp>
        <p:nvSpPr>
          <p:cNvPr id="18" name="正方形/長方形 17">
            <a:extLst>
              <a:ext uri="{FF2B5EF4-FFF2-40B4-BE49-F238E27FC236}">
                <a16:creationId xmlns:a16="http://schemas.microsoft.com/office/drawing/2014/main" id="{2CD20226-AC53-45A9-A0F4-878F7F40D24B}"/>
              </a:ext>
            </a:extLst>
          </p:cNvPr>
          <p:cNvSpPr/>
          <p:nvPr/>
        </p:nvSpPr>
        <p:spPr>
          <a:xfrm>
            <a:off x="1272988"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CCA8A18F-2626-4CE1-BF9B-C487866E5265}"/>
                  </a:ext>
                </a:extLst>
              </p:cNvPr>
              <p:cNvSpPr txBox="1"/>
              <p:nvPr/>
            </p:nvSpPr>
            <p:spPr>
              <a:xfrm>
                <a:off x="833717"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=001010101</m:t>
                      </m:r>
                    </m:oMath>
                  </m:oMathPara>
                </a14:m>
                <a:endParaRPr kumimoji="1" lang="ja-JP" altLang="en-US" dirty="0"/>
              </a:p>
            </p:txBody>
          </p:sp>
        </mc:Choice>
        <mc:Fallback xmlns="">
          <p:sp>
            <p:nvSpPr>
              <p:cNvPr id="19" name="テキスト ボックス 18">
                <a:extLst>
                  <a:ext uri="{FF2B5EF4-FFF2-40B4-BE49-F238E27FC236}">
                    <a16:creationId xmlns:a16="http://schemas.microsoft.com/office/drawing/2014/main" id="{CCA8A18F-2626-4CE1-BF9B-C487866E5265}"/>
                  </a:ext>
                </a:extLst>
              </p:cNvPr>
              <p:cNvSpPr txBox="1">
                <a:spLocks noRot="1" noChangeAspect="1" noMove="1" noResize="1" noEditPoints="1" noAdjustHandles="1" noChangeArrowheads="1" noChangeShapeType="1" noTextEdit="1"/>
              </p:cNvSpPr>
              <p:nvPr/>
            </p:nvSpPr>
            <p:spPr>
              <a:xfrm>
                <a:off x="833717" y="2613193"/>
                <a:ext cx="1775012" cy="369332"/>
              </a:xfrm>
              <a:prstGeom prst="rect">
                <a:avLst/>
              </a:prstGeom>
              <a:blipFill>
                <a:blip r:embed="rId4"/>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4320811E-71FD-4D86-9F5E-F60646F038BA}"/>
              </a:ext>
            </a:extLst>
          </p:cNvPr>
          <p:cNvSpPr txBox="1"/>
          <p:nvPr/>
        </p:nvSpPr>
        <p:spPr>
          <a:xfrm>
            <a:off x="6284259" y="2151528"/>
            <a:ext cx="896471" cy="461665"/>
          </a:xfrm>
          <a:prstGeom prst="rect">
            <a:avLst/>
          </a:prstGeom>
          <a:noFill/>
        </p:spPr>
        <p:txBody>
          <a:bodyPr wrap="square" rtlCol="0">
            <a:spAutoFit/>
          </a:bodyPr>
          <a:lstStyle/>
          <a:p>
            <a:pPr algn="ctr"/>
            <a:r>
              <a:rPr lang="en-US" altLang="ja-JP" sz="2400" dirty="0"/>
              <a:t>Bob</a:t>
            </a:r>
            <a:endParaRPr kumimoji="1" lang="ja-JP" altLang="en-US" sz="2400" dirty="0"/>
          </a:p>
        </p:txBody>
      </p:sp>
      <p:sp>
        <p:nvSpPr>
          <p:cNvPr id="21" name="正方形/長方形 20">
            <a:extLst>
              <a:ext uri="{FF2B5EF4-FFF2-40B4-BE49-F238E27FC236}">
                <a16:creationId xmlns:a16="http://schemas.microsoft.com/office/drawing/2014/main" id="{C1ED9A7C-CA55-45FA-8147-08731CE58742}"/>
              </a:ext>
            </a:extLst>
          </p:cNvPr>
          <p:cNvSpPr/>
          <p:nvPr/>
        </p:nvSpPr>
        <p:spPr>
          <a:xfrm>
            <a:off x="6284259"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32F588D6-D2E7-41C8-AD62-A216F0427B5C}"/>
                  </a:ext>
                </a:extLst>
              </p:cNvPr>
              <p:cNvSpPr txBox="1"/>
              <p:nvPr/>
            </p:nvSpPr>
            <p:spPr>
              <a:xfrm>
                <a:off x="5844988"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22" name="テキスト ボックス 21">
                <a:extLst>
                  <a:ext uri="{FF2B5EF4-FFF2-40B4-BE49-F238E27FC236}">
                    <a16:creationId xmlns:a16="http://schemas.microsoft.com/office/drawing/2014/main" id="{32F588D6-D2E7-41C8-AD62-A216F0427B5C}"/>
                  </a:ext>
                </a:extLst>
              </p:cNvPr>
              <p:cNvSpPr txBox="1">
                <a:spLocks noRot="1" noChangeAspect="1" noMove="1" noResize="1" noEditPoints="1" noAdjustHandles="1" noChangeArrowheads="1" noChangeShapeType="1" noTextEdit="1"/>
              </p:cNvSpPr>
              <p:nvPr/>
            </p:nvSpPr>
            <p:spPr>
              <a:xfrm>
                <a:off x="5844988" y="2613193"/>
                <a:ext cx="1775012" cy="369332"/>
              </a:xfrm>
              <a:prstGeom prst="rect">
                <a:avLst/>
              </a:prstGeom>
              <a:blipFill>
                <a:blip r:embed="rId5"/>
                <a:stretch>
                  <a:fillRect b="-3333"/>
                </a:stretch>
              </a:blipFill>
            </p:spPr>
            <p:txBody>
              <a:bodyPr/>
              <a:lstStyle/>
              <a:p>
                <a:r>
                  <a:rPr lang="ja-JP" altLang="en-US">
                    <a:noFill/>
                  </a:rPr>
                  <a:t> </a:t>
                </a:r>
              </a:p>
            </p:txBody>
          </p:sp>
        </mc:Fallback>
      </mc:AlternateContent>
      <p:sp>
        <p:nvSpPr>
          <p:cNvPr id="23" name="矢印: 左右 22">
            <a:extLst>
              <a:ext uri="{FF2B5EF4-FFF2-40B4-BE49-F238E27FC236}">
                <a16:creationId xmlns:a16="http://schemas.microsoft.com/office/drawing/2014/main" id="{54F3D6A7-2640-4CCC-A43D-14CEF42C821C}"/>
              </a:ext>
            </a:extLst>
          </p:cNvPr>
          <p:cNvSpPr/>
          <p:nvPr/>
        </p:nvSpPr>
        <p:spPr>
          <a:xfrm>
            <a:off x="3411070" y="2156900"/>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40DD6F27-8D4C-4149-881F-FFC56691AF5C}"/>
              </a:ext>
            </a:extLst>
          </p:cNvPr>
          <p:cNvSpPr txBox="1"/>
          <p:nvPr/>
        </p:nvSpPr>
        <p:spPr>
          <a:xfrm>
            <a:off x="3958851" y="2339787"/>
            <a:ext cx="707278" cy="369332"/>
          </a:xfrm>
          <a:prstGeom prst="rect">
            <a:avLst/>
          </a:prstGeom>
          <a:noFill/>
        </p:spPr>
        <p:txBody>
          <a:bodyPr wrap="square" rtlCol="0">
            <a:spAutoFit/>
          </a:bodyPr>
          <a:lstStyle/>
          <a:p>
            <a:r>
              <a:rPr kumimoji="1" lang="ja-JP" altLang="en-US" dirty="0"/>
              <a:t>通信</a:t>
            </a:r>
          </a:p>
        </p:txBody>
      </p:sp>
    </p:spTree>
    <p:extLst>
      <p:ext uri="{BB962C8B-B14F-4D97-AF65-F5344CB8AC3E}">
        <p14:creationId xmlns:p14="http://schemas.microsoft.com/office/powerpoint/2010/main" val="2577350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r>
                  <a:rPr kumimoji="1" lang="ja-JP" altLang="en-US" b="0" dirty="0"/>
                  <a:t>アリスとボブが</a:t>
                </a:r>
                <a14:m>
                  <m:oMath xmlns:m="http://schemas.openxmlformats.org/officeDocument/2006/math">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oMath>
                </a14:m>
                <a:r>
                  <a:rPr kumimoji="1" lang="ja-JP" altLang="en-US" dirty="0"/>
                  <a:t>の構築と</a:t>
                </a:r>
                <a14:m>
                  <m:oMath xmlns:m="http://schemas.openxmlformats.org/officeDocument/2006/math">
                    <m:r>
                      <a:rPr kumimoji="1" lang="en-US" altLang="ja-JP" b="0" i="1" smtClean="0">
                        <a:latin typeface="Cambria Math" panose="02040503050406030204" pitchFamily="18" charset="0"/>
                      </a:rPr>
                      <m:t>𝐺</m:t>
                    </m:r>
                  </m:oMath>
                </a14:m>
                <a:r>
                  <a:rPr kumimoji="1" lang="ja-JP" altLang="en-US" dirty="0"/>
                  <a:t>を</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panose="02040503050406030204" pitchFamily="18" charset="0"/>
                          </a:rPr>
                          <m:t>𝐺</m:t>
                        </m:r>
                      </m:e>
                      <m:sub>
                        <m:r>
                          <a:rPr kumimoji="1" lang="en-US" altLang="ja-JP" b="0" i="1" dirty="0" smtClean="0">
                            <a:latin typeface="Cambria Math" panose="02040503050406030204" pitchFamily="18" charset="0"/>
                          </a:rPr>
                          <m:t>𝐴</m:t>
                        </m:r>
                      </m:sub>
                    </m:sSub>
                  </m:oMath>
                </a14:m>
                <a:r>
                  <a:rPr kumimoji="1" lang="ja-JP" altLang="en-US" dirty="0"/>
                  <a:t>と</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panose="02040503050406030204" pitchFamily="18" charset="0"/>
                          </a:rPr>
                          <m:t>𝐺</m:t>
                        </m:r>
                      </m:e>
                      <m:sub>
                        <m:r>
                          <a:rPr kumimoji="1" lang="en-US" altLang="ja-JP" b="0" i="1" dirty="0" smtClean="0">
                            <a:latin typeface="Cambria Math" panose="02040503050406030204" pitchFamily="18" charset="0"/>
                          </a:rPr>
                          <m:t>𝐵</m:t>
                        </m:r>
                      </m:sub>
                    </m:sSub>
                  </m:oMath>
                </a14:m>
                <a:r>
                  <a:rPr kumimoji="1" lang="ja-JP" altLang="en-US" dirty="0"/>
                  <a:t>に分割する</a:t>
                </a:r>
                <a:br>
                  <a:rPr kumimoji="1" lang="en-US" altLang="ja-JP" dirty="0"/>
                </a:br>
                <a:r>
                  <a:rPr kumimoji="1" lang="ja-JP" altLang="en-US" dirty="0"/>
                  <a:t>カット辺</a:t>
                </a:r>
                <a14:m>
                  <m:oMath xmlns:m="http://schemas.openxmlformats.org/officeDocument/2006/math">
                    <m:r>
                      <a:rPr kumimoji="1" lang="en-US" altLang="ja-JP" b="0" i="1" smtClean="0">
                        <a:latin typeface="Cambria Math" panose="02040503050406030204" pitchFamily="18" charset="0"/>
                      </a:rPr>
                      <m:t>𝐶</m:t>
                    </m:r>
                  </m:oMath>
                </a14:m>
                <a:r>
                  <a:rPr kumimoji="1" lang="ja-JP" altLang="en-US" dirty="0"/>
                  <a:t>を決定する</a:t>
                </a:r>
                <a:endParaRPr kumimoji="1" lang="en-US" altLang="ja-JP" dirty="0"/>
              </a:p>
              <a:p>
                <a:r>
                  <a:rPr lang="ja-JP" altLang="en-US" dirty="0"/>
                  <a:t>入力文字列に基づいてアリスは</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i="1" dirty="0">
                            <a:latin typeface="Cambria Math" panose="02040503050406030204" pitchFamily="18" charset="0"/>
                          </a:rPr>
                          <m:t>𝐴</m:t>
                        </m:r>
                      </m:sub>
                    </m:sSub>
                  </m:oMath>
                </a14:m>
                <a:r>
                  <a:rPr lang="ja-JP" altLang="en-US" dirty="0"/>
                  <a:t>に辺</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𝐸</m:t>
                        </m:r>
                      </m:e>
                      <m:sub>
                        <m:r>
                          <a:rPr lang="en-US" altLang="ja-JP" b="0" i="1" smtClean="0">
                            <a:latin typeface="Cambria Math" panose="02040503050406030204" pitchFamily="18" charset="0"/>
                          </a:rPr>
                          <m:t>𝐴</m:t>
                        </m:r>
                      </m:sub>
                    </m:sSub>
                  </m:oMath>
                </a14:m>
                <a:r>
                  <a:rPr lang="ja-JP" altLang="en-US" dirty="0"/>
                  <a:t>を</a:t>
                </a:r>
                <a:r>
                  <a:rPr lang="en-US" altLang="ja-JP" dirty="0"/>
                  <a:t>,</a:t>
                </a:r>
                <a:br>
                  <a:rPr lang="en-US" altLang="ja-JP" dirty="0"/>
                </a:br>
                <a:r>
                  <a:rPr lang="ja-JP" altLang="en-US" dirty="0"/>
                  <a:t>ボブは</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𝐺</m:t>
                        </m:r>
                      </m:e>
                      <m:sub>
                        <m:r>
                          <a:rPr lang="en-US" altLang="ja-JP" b="0" i="1" dirty="0" smtClean="0">
                            <a:latin typeface="Cambria Math" panose="02040503050406030204" pitchFamily="18" charset="0"/>
                          </a:rPr>
                          <m:t>𝐵</m:t>
                        </m:r>
                      </m:sub>
                    </m:sSub>
                  </m:oMath>
                </a14:m>
                <a:r>
                  <a:rPr lang="ja-JP" altLang="en-US" dirty="0"/>
                  <a:t>に辺</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𝐸</m:t>
                        </m:r>
                      </m:e>
                      <m:sub>
                        <m:r>
                          <a:rPr lang="en-US" altLang="ja-JP" b="0" i="1" smtClean="0">
                            <a:latin typeface="Cambria Math" panose="02040503050406030204" pitchFamily="18" charset="0"/>
                          </a:rPr>
                          <m:t>𝐵</m:t>
                        </m:r>
                      </m:sub>
                    </m:sSub>
                  </m:oMath>
                </a14:m>
                <a:r>
                  <a:rPr lang="ja-JP" altLang="en-US" dirty="0"/>
                  <a:t>を追加する</a:t>
                </a:r>
                <a:endParaRPr lang="en-US" altLang="ja-JP" dirty="0"/>
              </a:p>
              <a:p>
                <a:pPr lvl="1"/>
                <a:r>
                  <a:rPr kumimoji="1" lang="ja-JP" altLang="en-US" dirty="0"/>
                  <a:t>カット辺は入力文字列に依存しない</a:t>
                </a:r>
                <a:endParaRPr kumimoji="1" lang="en-US" altLang="ja-JP" dirty="0"/>
              </a:p>
              <a:p>
                <a:r>
                  <a:rPr lang="ja-JP" altLang="en-US" dirty="0"/>
                  <a:t>「</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b="0" i="1" smtClean="0">
                            <a:latin typeface="Cambria Math" panose="02040503050406030204" pitchFamily="18" charset="0"/>
                          </a:rPr>
                          <m:t>, </m:t>
                        </m:r>
                        <m:r>
                          <a:rPr lang="en-US" altLang="ja-JP" b="0" i="1" smtClean="0">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𝑁</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𝑁</m:t>
                        </m:r>
                      </m:e>
                    </m:d>
                  </m:oMath>
                </a14:m>
                <a:r>
                  <a:rPr kumimoji="1" lang="ja-JP" altLang="en-US" dirty="0"/>
                  <a:t>が存在するときのみ</a:t>
                </a:r>
                <a:br>
                  <a:rPr kumimoji="1" lang="en-US" altLang="ja-JP" dirty="0"/>
                </a:br>
                <a:r>
                  <a:rPr lang="ja-JP" altLang="en-US" dirty="0"/>
                  <a:t>グラフ中に与えられている独立集合が</a:t>
                </a:r>
                <a:r>
                  <a:rPr lang="en-US" altLang="ja-JP" dirty="0"/>
                  <a:t>3-MIS</a:t>
                </a:r>
                <a:r>
                  <a:rPr lang="ja-JP" altLang="en-US" dirty="0"/>
                  <a:t>でない」</a:t>
                </a:r>
                <a:br>
                  <a:rPr lang="en-US" altLang="ja-JP" dirty="0"/>
                </a:br>
                <a:r>
                  <a:rPr lang="ja-JP" altLang="en-US" dirty="0"/>
                  <a:t>という特性を持つように辺を追加する</a:t>
                </a:r>
                <a:br>
                  <a:rPr lang="en-US" altLang="ja-JP" dirty="0"/>
                </a:br>
                <a:endParaRPr kumimoji="1" lang="ja-JP" altLang="en-US" dirty="0"/>
              </a:p>
            </p:txBody>
          </p:sp>
        </mc:Choice>
        <mc:Fallback>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2"/>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84658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dirty="0"/>
              <a:t>ネットワーク</a:t>
            </a:r>
            <a:r>
              <a:rPr lang="en-US" altLang="ja-JP" dirty="0"/>
              <a:t>=</a:t>
            </a:r>
            <a:r>
              <a:rPr lang="ja-JP" altLang="en-US" dirty="0"/>
              <a:t>グラフ</a:t>
            </a:r>
            <a:endParaRPr lang="en-US" altLang="ja-JP" dirty="0"/>
          </a:p>
          <a:p>
            <a:pPr lvl="1"/>
            <a:r>
              <a:rPr lang="ja-JP" altLang="en-US" dirty="0"/>
              <a:t>頂点</a:t>
            </a:r>
            <a:r>
              <a:rPr lang="en-US" altLang="ja-JP" dirty="0"/>
              <a:t>=</a:t>
            </a:r>
            <a:r>
              <a:rPr lang="ja-JP" altLang="en-US" dirty="0"/>
              <a:t>計算機</a:t>
            </a:r>
            <a:endParaRPr lang="en-US" altLang="ja-JP" dirty="0"/>
          </a:p>
          <a:p>
            <a:pPr lvl="1"/>
            <a:r>
              <a:rPr lang="ja-JP" altLang="en-US" dirty="0"/>
              <a:t>辺</a:t>
            </a:r>
            <a:r>
              <a:rPr lang="en-US" altLang="ja-JP" dirty="0"/>
              <a:t>=</a:t>
            </a:r>
            <a:r>
              <a:rPr lang="ja-JP" altLang="en-US" dirty="0"/>
              <a:t>通信リンク</a:t>
            </a:r>
          </a:p>
        </p:txBody>
      </p:sp>
      <p:pic>
        <p:nvPicPr>
          <p:cNvPr id="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843760" y="5743616"/>
            <a:ext cx="622708" cy="642942"/>
          </a:xfrm>
          <a:prstGeom prst="rect">
            <a:avLst/>
          </a:prstGeom>
          <a:noFill/>
        </p:spPr>
      </p:pic>
      <p:pic>
        <p:nvPicPr>
          <p:cNvPr id="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3347830" y="4519446"/>
            <a:ext cx="622708" cy="642942"/>
          </a:xfrm>
          <a:prstGeom prst="rect">
            <a:avLst/>
          </a:prstGeom>
          <a:noFill/>
        </p:spPr>
      </p:pic>
      <p:pic>
        <p:nvPicPr>
          <p:cNvPr id="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5508130" y="5594448"/>
            <a:ext cx="622708" cy="642942"/>
          </a:xfrm>
          <a:prstGeom prst="rect">
            <a:avLst/>
          </a:prstGeom>
          <a:noFill/>
        </p:spPr>
      </p:pic>
      <p:cxnSp>
        <p:nvCxnSpPr>
          <p:cNvPr id="10" name="直線コネクタ 9"/>
          <p:cNvCxnSpPr>
            <a:stCxn id="17" idx="3"/>
            <a:endCxn id="8" idx="1"/>
          </p:cNvCxnSpPr>
          <p:nvPr/>
        </p:nvCxnSpPr>
        <p:spPr>
          <a:xfrm flipV="1">
            <a:off x="2314308" y="4840917"/>
            <a:ext cx="1033522"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pic>
        <p:nvPicPr>
          <p:cNvPr id="11"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55470" y="5810478"/>
            <a:ext cx="622708" cy="642942"/>
          </a:xfrm>
          <a:prstGeom prst="rect">
            <a:avLst/>
          </a:prstGeom>
          <a:noFill/>
        </p:spPr>
      </p:pic>
      <p:pic>
        <p:nvPicPr>
          <p:cNvPr id="14"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2411700" y="3439296"/>
            <a:ext cx="622708" cy="642942"/>
          </a:xfrm>
          <a:prstGeom prst="rect">
            <a:avLst/>
          </a:prstGeom>
          <a:noFill/>
        </p:spPr>
      </p:pic>
      <p:pic>
        <p:nvPicPr>
          <p:cNvPr id="17"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1691600" y="4735476"/>
            <a:ext cx="622708" cy="642942"/>
          </a:xfrm>
          <a:prstGeom prst="rect">
            <a:avLst/>
          </a:prstGeom>
          <a:noFill/>
        </p:spPr>
      </p:pic>
      <p:pic>
        <p:nvPicPr>
          <p:cNvPr id="18"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5018368"/>
            <a:ext cx="622708" cy="642942"/>
          </a:xfrm>
          <a:prstGeom prst="rect">
            <a:avLst/>
          </a:prstGeom>
          <a:noFill/>
        </p:spPr>
      </p:pic>
      <p:pic>
        <p:nvPicPr>
          <p:cNvPr id="19"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7308380" y="5594448"/>
            <a:ext cx="622708" cy="642942"/>
          </a:xfrm>
          <a:prstGeom prst="rect">
            <a:avLst/>
          </a:prstGeom>
          <a:noFill/>
        </p:spPr>
      </p:pic>
      <p:pic>
        <p:nvPicPr>
          <p:cNvPr id="20"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6948330" y="3511306"/>
            <a:ext cx="622708" cy="642942"/>
          </a:xfrm>
          <a:prstGeom prst="rect">
            <a:avLst/>
          </a:prstGeom>
          <a:noFill/>
        </p:spPr>
      </p:pic>
      <p:pic>
        <p:nvPicPr>
          <p:cNvPr id="22" name="Picture 5" descr="C:\Documents and Settings\Taisuke Izumi\Local Settings\Temporary Internet Files\Content.IE5\0DCFGVSR\MCj03980390000[1].wmf"/>
          <p:cNvPicPr>
            <a:picLocks noChangeAspect="1" noChangeArrowheads="1"/>
          </p:cNvPicPr>
          <p:nvPr/>
        </p:nvPicPr>
        <p:blipFill>
          <a:blip r:embed="rId3" cstate="print"/>
          <a:srcRect/>
          <a:stretch>
            <a:fillRect/>
          </a:stretch>
        </p:blipFill>
        <p:spPr bwMode="auto">
          <a:xfrm>
            <a:off x="4499990" y="3295276"/>
            <a:ext cx="622708" cy="642942"/>
          </a:xfrm>
          <a:prstGeom prst="rect">
            <a:avLst/>
          </a:prstGeom>
          <a:noFill/>
        </p:spPr>
      </p:pic>
      <p:cxnSp>
        <p:nvCxnSpPr>
          <p:cNvPr id="26" name="直線コネクタ 25"/>
          <p:cNvCxnSpPr/>
          <p:nvPr/>
        </p:nvCxnSpPr>
        <p:spPr>
          <a:xfrm>
            <a:off x="2195670" y="5455576"/>
            <a:ext cx="645088" cy="34975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331550" y="5306408"/>
            <a:ext cx="288040" cy="43206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2123660" y="4159396"/>
            <a:ext cx="216030" cy="47061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2" idx="1"/>
            <a:endCxn id="14" idx="3"/>
          </p:cNvCxnSpPr>
          <p:nvPr/>
        </p:nvCxnSpPr>
        <p:spPr>
          <a:xfrm flipH="1">
            <a:off x="3034408" y="3616747"/>
            <a:ext cx="1465582"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4067930" y="4015376"/>
            <a:ext cx="648090" cy="5760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995920" y="5023518"/>
            <a:ext cx="432060" cy="2108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563860" y="5594449"/>
            <a:ext cx="817492" cy="360049"/>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491850" y="6026508"/>
            <a:ext cx="187226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a:off x="6300240" y="5882488"/>
            <a:ext cx="936130"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6012200" y="4298268"/>
            <a:ext cx="1008140" cy="129618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4139940" y="4159396"/>
            <a:ext cx="2664370" cy="64809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5220090" y="5450428"/>
            <a:ext cx="216030" cy="14402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5148080" y="4015376"/>
            <a:ext cx="2232310" cy="157907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5220090" y="3583316"/>
            <a:ext cx="1584220" cy="21603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677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グラフの構築</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3"/>
                <a:stretch>
                  <a:fillRect l="-7813"/>
                </a:stretch>
              </a:blipFill>
              <a:ln w="28575">
                <a:solidFill>
                  <a:schemeClr val="tx1"/>
                </a:solidFill>
              </a:ln>
            </p:spPr>
            <p:txBody>
              <a:bodyPr/>
              <a:lstStyle/>
              <a:p>
                <a:r>
                  <a:rPr lang="ja-JP" altLang="en-US">
                    <a:noFill/>
                  </a:rPr>
                  <a:t> </a:t>
                </a:r>
              </a:p>
            </p:txBody>
          </p:sp>
        </mc:Fallback>
      </mc:AlternateContent>
      <p:sp>
        <p:nvSpPr>
          <p:cNvPr id="93" name="フリーフォーム: 図形 92">
            <a:extLst>
              <a:ext uri="{FF2B5EF4-FFF2-40B4-BE49-F238E27FC236}">
                <a16:creationId xmlns:a16="http://schemas.microsoft.com/office/drawing/2014/main" id="{6434A20A-D439-4F4E-98CE-42C4C133C6FA}"/>
              </a:ext>
            </a:extLst>
          </p:cNvPr>
          <p:cNvSpPr/>
          <p:nvPr/>
        </p:nvSpPr>
        <p:spPr>
          <a:xfrm>
            <a:off x="1013029"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p:sp>
        <p:nvSpPr>
          <p:cNvPr id="96" name="フリーフォーム: 図形 95">
            <a:extLst>
              <a:ext uri="{FF2B5EF4-FFF2-40B4-BE49-F238E27FC236}">
                <a16:creationId xmlns:a16="http://schemas.microsoft.com/office/drawing/2014/main" id="{A374A9C3-3639-4CFF-B350-AAB8CA9060B2}"/>
              </a:ext>
            </a:extLst>
          </p:cNvPr>
          <p:cNvSpPr/>
          <p:nvPr/>
        </p:nvSpPr>
        <p:spPr>
          <a:xfrm rot="10800000">
            <a:off x="1003720"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bg1">
                  <a:lumMod val="8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8"/>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bg1">
                  <a:lumMod val="8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bg1">
                  <a:lumMod val="8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0"/>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bg1">
                  <a:lumMod val="8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1"/>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bg1">
                  <a:lumMod val="8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bg1">
                  <a:lumMod val="8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3"/>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p:sp>
        <p:nvSpPr>
          <p:cNvPr id="115" name="フリーフォーム: 図形 114">
            <a:extLst>
              <a:ext uri="{FF2B5EF4-FFF2-40B4-BE49-F238E27FC236}">
                <a16:creationId xmlns:a16="http://schemas.microsoft.com/office/drawing/2014/main" id="{27207ACA-52FC-49EA-BB19-FD563BAB7216}"/>
              </a:ext>
            </a:extLst>
          </p:cNvPr>
          <p:cNvSpPr/>
          <p:nvPr/>
        </p:nvSpPr>
        <p:spPr>
          <a:xfrm>
            <a:off x="6605611"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7"/>
                <a:stretch>
                  <a:fillRect l="-15625"/>
                </a:stretch>
              </a:blipFill>
              <a:ln w="28575">
                <a:solidFill>
                  <a:schemeClr val="tx1"/>
                </a:solidFill>
              </a:ln>
            </p:spPr>
            <p:txBody>
              <a:bodyPr/>
              <a:lstStyle/>
              <a:p>
                <a:r>
                  <a:rPr lang="ja-JP" altLang="en-US">
                    <a:noFill/>
                  </a:rPr>
                  <a:t> </a:t>
                </a:r>
              </a:p>
            </p:txBody>
          </p:sp>
        </mc:Fallback>
      </mc:AlternateContent>
      <p:sp>
        <p:nvSpPr>
          <p:cNvPr id="118" name="フリーフォーム: 図形 117">
            <a:extLst>
              <a:ext uri="{FF2B5EF4-FFF2-40B4-BE49-F238E27FC236}">
                <a16:creationId xmlns:a16="http://schemas.microsoft.com/office/drawing/2014/main" id="{CD5A8440-38D3-4FE5-A69D-039CB6725177}"/>
              </a:ext>
            </a:extLst>
          </p:cNvPr>
          <p:cNvSpPr/>
          <p:nvPr/>
        </p:nvSpPr>
        <p:spPr>
          <a:xfrm rot="10800000">
            <a:off x="6596302"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19"/>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bg1">
                  <a:lumMod val="8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0"/>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p:nvPr/>
        </p:nvCxnSpPr>
        <p:spPr>
          <a:xfrm>
            <a:off x="3361765" y="1272988"/>
            <a:ext cx="0" cy="490369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25" name="テキスト ボックス 124">
            <a:extLst>
              <a:ext uri="{FF2B5EF4-FFF2-40B4-BE49-F238E27FC236}">
                <a16:creationId xmlns:a16="http://schemas.microsoft.com/office/drawing/2014/main" id="{E218EA52-D638-469C-9734-3BC796100674}"/>
              </a:ext>
            </a:extLst>
          </p:cNvPr>
          <p:cNvSpPr txBox="1"/>
          <p:nvPr/>
        </p:nvSpPr>
        <p:spPr>
          <a:xfrm>
            <a:off x="1269640" y="6176682"/>
            <a:ext cx="1018825" cy="369332"/>
          </a:xfrm>
          <a:prstGeom prst="rect">
            <a:avLst/>
          </a:prstGeom>
          <a:noFill/>
        </p:spPr>
        <p:txBody>
          <a:bodyPr wrap="square" rtlCol="0">
            <a:spAutoFit/>
          </a:bodyPr>
          <a:lstStyle/>
          <a:p>
            <a:r>
              <a:rPr kumimoji="1" lang="en-US" altLang="ja-JP" dirty="0"/>
              <a:t>Alice</a:t>
            </a:r>
            <a:r>
              <a:rPr kumimoji="1" lang="ja-JP" altLang="en-US" dirty="0"/>
              <a:t>側</a:t>
            </a:r>
          </a:p>
        </p:txBody>
      </p:sp>
      <p:sp>
        <p:nvSpPr>
          <p:cNvPr id="126" name="テキスト ボックス 125">
            <a:extLst>
              <a:ext uri="{FF2B5EF4-FFF2-40B4-BE49-F238E27FC236}">
                <a16:creationId xmlns:a16="http://schemas.microsoft.com/office/drawing/2014/main" id="{BFC99A88-855F-4144-BA94-8873109E41E0}"/>
              </a:ext>
            </a:extLst>
          </p:cNvPr>
          <p:cNvSpPr txBox="1"/>
          <p:nvPr/>
        </p:nvSpPr>
        <p:spPr>
          <a:xfrm>
            <a:off x="5960063" y="6179896"/>
            <a:ext cx="1018825" cy="369332"/>
          </a:xfrm>
          <a:prstGeom prst="rect">
            <a:avLst/>
          </a:prstGeom>
          <a:noFill/>
        </p:spPr>
        <p:txBody>
          <a:bodyPr wrap="square" rtlCol="0">
            <a:spAutoFit/>
          </a:bodyPr>
          <a:lstStyle/>
          <a:p>
            <a:r>
              <a:rPr lang="en-US" altLang="ja-JP" dirty="0"/>
              <a:t>Bob</a:t>
            </a:r>
            <a:r>
              <a:rPr kumimoji="1" lang="ja-JP" altLang="en-US" dirty="0"/>
              <a:t>側</a:t>
            </a:r>
          </a:p>
        </p:txBody>
      </p:sp>
      <p:sp>
        <p:nvSpPr>
          <p:cNvPr id="127" name="楕円 126">
            <a:extLst>
              <a:ext uri="{FF2B5EF4-FFF2-40B4-BE49-F238E27FC236}">
                <a16:creationId xmlns:a16="http://schemas.microsoft.com/office/drawing/2014/main" id="{EE6BE6D7-43BA-43EB-B611-937159CA908E}"/>
              </a:ext>
            </a:extLst>
          </p:cNvPr>
          <p:cNvSpPr/>
          <p:nvPr/>
        </p:nvSpPr>
        <p:spPr>
          <a:xfrm>
            <a:off x="519289" y="1693333"/>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8" name="楕円 127">
            <a:extLst>
              <a:ext uri="{FF2B5EF4-FFF2-40B4-BE49-F238E27FC236}">
                <a16:creationId xmlns:a16="http://schemas.microsoft.com/office/drawing/2014/main" id="{A70CB49A-B5EF-4CF3-AE51-9C9C017691D3}"/>
              </a:ext>
            </a:extLst>
          </p:cNvPr>
          <p:cNvSpPr/>
          <p:nvPr/>
        </p:nvSpPr>
        <p:spPr>
          <a:xfrm>
            <a:off x="500902" y="3194218"/>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楕円 128">
            <a:extLst>
              <a:ext uri="{FF2B5EF4-FFF2-40B4-BE49-F238E27FC236}">
                <a16:creationId xmlns:a16="http://schemas.microsoft.com/office/drawing/2014/main" id="{60FC10C4-19A1-419B-9447-B085479769D6}"/>
              </a:ext>
            </a:extLst>
          </p:cNvPr>
          <p:cNvSpPr/>
          <p:nvPr/>
        </p:nvSpPr>
        <p:spPr>
          <a:xfrm>
            <a:off x="6202228" y="1688502"/>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楕円 129">
            <a:extLst>
              <a:ext uri="{FF2B5EF4-FFF2-40B4-BE49-F238E27FC236}">
                <a16:creationId xmlns:a16="http://schemas.microsoft.com/office/drawing/2014/main" id="{9F62C175-1480-463D-B056-130A18E924EE}"/>
              </a:ext>
            </a:extLst>
          </p:cNvPr>
          <p:cNvSpPr/>
          <p:nvPr/>
        </p:nvSpPr>
        <p:spPr>
          <a:xfrm>
            <a:off x="6202228" y="3196536"/>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楕円 130">
            <a:extLst>
              <a:ext uri="{FF2B5EF4-FFF2-40B4-BE49-F238E27FC236}">
                <a16:creationId xmlns:a16="http://schemas.microsoft.com/office/drawing/2014/main" id="{76A06A4A-3163-4C03-949E-D854E447D19C}"/>
              </a:ext>
            </a:extLst>
          </p:cNvPr>
          <p:cNvSpPr/>
          <p:nvPr/>
        </p:nvSpPr>
        <p:spPr>
          <a:xfrm>
            <a:off x="3428493" y="168724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楕円 131">
            <a:extLst>
              <a:ext uri="{FF2B5EF4-FFF2-40B4-BE49-F238E27FC236}">
                <a16:creationId xmlns:a16="http://schemas.microsoft.com/office/drawing/2014/main" id="{E8996DA8-4A39-42B0-B0EF-92780F4CC3B4}"/>
              </a:ext>
            </a:extLst>
          </p:cNvPr>
          <p:cNvSpPr/>
          <p:nvPr/>
        </p:nvSpPr>
        <p:spPr>
          <a:xfrm>
            <a:off x="3426552" y="319946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フリーフォーム: 図形 133">
            <a:extLst>
              <a:ext uri="{FF2B5EF4-FFF2-40B4-BE49-F238E27FC236}">
                <a16:creationId xmlns:a16="http://schemas.microsoft.com/office/drawing/2014/main" id="{25F9D4E4-77FB-4574-960F-F75EB4B1F82A}"/>
              </a:ext>
            </a:extLst>
          </p:cNvPr>
          <p:cNvSpPr/>
          <p:nvPr/>
        </p:nvSpPr>
        <p:spPr>
          <a:xfrm>
            <a:off x="147567" y="2596444"/>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フリーフォーム: 図形 134">
            <a:extLst>
              <a:ext uri="{FF2B5EF4-FFF2-40B4-BE49-F238E27FC236}">
                <a16:creationId xmlns:a16="http://schemas.microsoft.com/office/drawing/2014/main" id="{2DF002AD-B8B2-483C-BD7F-7D5F01759873}"/>
              </a:ext>
            </a:extLst>
          </p:cNvPr>
          <p:cNvSpPr/>
          <p:nvPr/>
        </p:nvSpPr>
        <p:spPr>
          <a:xfrm>
            <a:off x="4910667" y="2573867"/>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6" name="フリーフォーム: 図形 135">
            <a:extLst>
              <a:ext uri="{FF2B5EF4-FFF2-40B4-BE49-F238E27FC236}">
                <a16:creationId xmlns:a16="http://schemas.microsoft.com/office/drawing/2014/main" id="{C6A4D7A4-6027-4D6A-8F2B-A82B4CAF1727}"/>
              </a:ext>
            </a:extLst>
          </p:cNvPr>
          <p:cNvSpPr/>
          <p:nvPr/>
        </p:nvSpPr>
        <p:spPr>
          <a:xfrm>
            <a:off x="2777067" y="1569136"/>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7" name="フリーフォーム: 図形 136">
            <a:extLst>
              <a:ext uri="{FF2B5EF4-FFF2-40B4-BE49-F238E27FC236}">
                <a16:creationId xmlns:a16="http://schemas.microsoft.com/office/drawing/2014/main" id="{B4FA2ECC-BA0D-4DC4-9CF4-2428DFE748B9}"/>
              </a:ext>
            </a:extLst>
          </p:cNvPr>
          <p:cNvSpPr/>
          <p:nvPr/>
        </p:nvSpPr>
        <p:spPr>
          <a:xfrm>
            <a:off x="5699584" y="1506598"/>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8" name="フリーフォーム: 図形 137">
            <a:extLst>
              <a:ext uri="{FF2B5EF4-FFF2-40B4-BE49-F238E27FC236}">
                <a16:creationId xmlns:a16="http://schemas.microsoft.com/office/drawing/2014/main" id="{3789819D-0D7A-41B9-A9A8-2BA9F95F2EE8}"/>
              </a:ext>
            </a:extLst>
          </p:cNvPr>
          <p:cNvSpPr/>
          <p:nvPr/>
        </p:nvSpPr>
        <p:spPr>
          <a:xfrm rot="10800000">
            <a:off x="2793704" y="4102851"/>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9" name="フリーフォーム: 図形 138">
            <a:extLst>
              <a:ext uri="{FF2B5EF4-FFF2-40B4-BE49-F238E27FC236}">
                <a16:creationId xmlns:a16="http://schemas.microsoft.com/office/drawing/2014/main" id="{4E507B07-CB90-4503-8931-B819943D56D2}"/>
              </a:ext>
            </a:extLst>
          </p:cNvPr>
          <p:cNvSpPr/>
          <p:nvPr/>
        </p:nvSpPr>
        <p:spPr>
          <a:xfrm rot="10800000">
            <a:off x="5646238" y="412105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0" name="フリーフォーム: 図形 139">
            <a:extLst>
              <a:ext uri="{FF2B5EF4-FFF2-40B4-BE49-F238E27FC236}">
                <a16:creationId xmlns:a16="http://schemas.microsoft.com/office/drawing/2014/main" id="{1EEB63A8-A36E-49CB-A3DA-9E537CDA117B}"/>
              </a:ext>
            </a:extLst>
          </p:cNvPr>
          <p:cNvSpPr/>
          <p:nvPr/>
        </p:nvSpPr>
        <p:spPr>
          <a:xfrm>
            <a:off x="4910667" y="4244622"/>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41" name="直線コネクタ 140">
            <a:extLst>
              <a:ext uri="{FF2B5EF4-FFF2-40B4-BE49-F238E27FC236}">
                <a16:creationId xmlns:a16="http://schemas.microsoft.com/office/drawing/2014/main" id="{22D84F62-F88A-40C2-A555-14E3362B900D}"/>
              </a:ext>
            </a:extLst>
          </p:cNvPr>
          <p:cNvCxnSpPr>
            <a:cxnSpLocks/>
            <a:stCxn id="127" idx="4"/>
            <a:endCxn id="128" idx="0"/>
          </p:cNvCxnSpPr>
          <p:nvPr/>
        </p:nvCxnSpPr>
        <p:spPr>
          <a:xfrm flipH="1">
            <a:off x="1843641" y="2709319"/>
            <a:ext cx="18387" cy="4848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987F350F-7005-4D4E-AF2B-540AAA7DB894}"/>
              </a:ext>
            </a:extLst>
          </p:cNvPr>
          <p:cNvCxnSpPr>
            <a:stCxn id="129" idx="4"/>
            <a:endCxn id="130" idx="0"/>
          </p:cNvCxnSpPr>
          <p:nvPr/>
        </p:nvCxnSpPr>
        <p:spPr>
          <a:xfrm>
            <a:off x="7544967" y="2704488"/>
            <a:ext cx="0" cy="492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フリーフォーム: 図形 142">
            <a:extLst>
              <a:ext uri="{FF2B5EF4-FFF2-40B4-BE49-F238E27FC236}">
                <a16:creationId xmlns:a16="http://schemas.microsoft.com/office/drawing/2014/main" id="{43F0E10C-AEF1-4519-B6C2-4213E2706A56}"/>
              </a:ext>
            </a:extLst>
          </p:cNvPr>
          <p:cNvSpPr/>
          <p:nvPr/>
        </p:nvSpPr>
        <p:spPr>
          <a:xfrm>
            <a:off x="1759253" y="4210756"/>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14881" y="1420397"/>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14881" y="1420397"/>
                <a:ext cx="432746" cy="369332"/>
              </a:xfrm>
              <a:prstGeom prst="rect">
                <a:avLst/>
              </a:prstGeom>
              <a:blipFill>
                <a:blip r:embed="rId21"/>
                <a:stretch>
                  <a:fillRect l="-11268"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32349" y="4237187"/>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32349" y="4237187"/>
                <a:ext cx="439351" cy="369332"/>
              </a:xfrm>
              <a:prstGeom prst="rect">
                <a:avLst/>
              </a:prstGeom>
              <a:blipFill>
                <a:blip r:embed="rId22"/>
                <a:stretch>
                  <a:fillRect l="-12500"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27274" y="1391334"/>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27274" y="1391334"/>
                <a:ext cx="450444" cy="369332"/>
              </a:xfrm>
              <a:prstGeom prst="rect">
                <a:avLst/>
              </a:prstGeom>
              <a:blipFill>
                <a:blip r:embed="rId23"/>
                <a:stretch>
                  <a:fillRect l="-10811" t="-4918" r="-1351"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7514" y="4237186"/>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7514" y="4237186"/>
                <a:ext cx="457048" cy="369332"/>
              </a:xfrm>
              <a:prstGeom prst="rect">
                <a:avLst/>
              </a:prstGeom>
              <a:blipFill>
                <a:blip r:embed="rId24"/>
                <a:stretch>
                  <a:fillRect l="-12000" t="-4918" r="-1333" b="-1639"/>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45130" y="12670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45130" y="1267098"/>
                <a:ext cx="442557" cy="369332"/>
              </a:xfrm>
              <a:prstGeom prst="rect">
                <a:avLst/>
              </a:prstGeom>
              <a:blipFill>
                <a:blip r:embed="rId25"/>
                <a:stretch>
                  <a:fillRect l="-12329" t="-5000" r="-1370" b="-1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6"/>
                <a:stretch>
                  <a:fillRect l="-10811" t="-4918" r="-135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155930" y="6107848"/>
                <a:ext cx="411670"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m:t>
                      </m:r>
                    </m:oMath>
                  </m:oMathPara>
                </a14:m>
                <a:endParaRPr kumimoji="1" lang="ja-JP" altLang="en-US" sz="2400" dirty="0"/>
              </a:p>
            </p:txBody>
          </p:sp>
        </mc:Choice>
        <mc:Fallback>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155930" y="6107848"/>
                <a:ext cx="411670" cy="461665"/>
              </a:xfrm>
              <a:prstGeom prst="rect">
                <a:avLst/>
              </a:prstGeom>
              <a:blipFill>
                <a:blip r:embed="rId2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97716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グラフの構築</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3"/>
                <a:stretch>
                  <a:fillRect l="-7813"/>
                </a:stretch>
              </a:blipFill>
              <a:ln w="28575">
                <a:solidFill>
                  <a:schemeClr val="tx1"/>
                </a:solidFill>
              </a:ln>
            </p:spPr>
            <p:txBody>
              <a:bodyPr/>
              <a:lstStyle/>
              <a:p>
                <a:r>
                  <a:rPr lang="ja-JP" altLang="en-US">
                    <a:noFill/>
                  </a:rPr>
                  <a:t> </a:t>
                </a:r>
              </a:p>
            </p:txBody>
          </p:sp>
        </mc:Fallback>
      </mc:AlternateContent>
      <p:sp>
        <p:nvSpPr>
          <p:cNvPr id="93" name="フリーフォーム: 図形 92">
            <a:extLst>
              <a:ext uri="{FF2B5EF4-FFF2-40B4-BE49-F238E27FC236}">
                <a16:creationId xmlns:a16="http://schemas.microsoft.com/office/drawing/2014/main" id="{6434A20A-D439-4F4E-98CE-42C4C133C6FA}"/>
              </a:ext>
            </a:extLst>
          </p:cNvPr>
          <p:cNvSpPr/>
          <p:nvPr/>
        </p:nvSpPr>
        <p:spPr>
          <a:xfrm>
            <a:off x="1013029"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p:sp>
        <p:nvSpPr>
          <p:cNvPr id="96" name="フリーフォーム: 図形 95">
            <a:extLst>
              <a:ext uri="{FF2B5EF4-FFF2-40B4-BE49-F238E27FC236}">
                <a16:creationId xmlns:a16="http://schemas.microsoft.com/office/drawing/2014/main" id="{A374A9C3-3639-4CFF-B350-AAB8CA9060B2}"/>
              </a:ext>
            </a:extLst>
          </p:cNvPr>
          <p:cNvSpPr/>
          <p:nvPr/>
        </p:nvSpPr>
        <p:spPr>
          <a:xfrm rot="10800000">
            <a:off x="1003720"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8"/>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0"/>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1"/>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3"/>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p:sp>
        <p:nvSpPr>
          <p:cNvPr id="115" name="フリーフォーム: 図形 114">
            <a:extLst>
              <a:ext uri="{FF2B5EF4-FFF2-40B4-BE49-F238E27FC236}">
                <a16:creationId xmlns:a16="http://schemas.microsoft.com/office/drawing/2014/main" id="{27207ACA-52FC-49EA-BB19-FD563BAB7216}"/>
              </a:ext>
            </a:extLst>
          </p:cNvPr>
          <p:cNvSpPr/>
          <p:nvPr/>
        </p:nvSpPr>
        <p:spPr>
          <a:xfrm>
            <a:off x="6605611"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7"/>
                <a:stretch>
                  <a:fillRect l="-15625"/>
                </a:stretch>
              </a:blipFill>
              <a:ln w="28575">
                <a:solidFill>
                  <a:schemeClr val="tx1"/>
                </a:solidFill>
              </a:ln>
            </p:spPr>
            <p:txBody>
              <a:bodyPr/>
              <a:lstStyle/>
              <a:p>
                <a:r>
                  <a:rPr lang="ja-JP" altLang="en-US">
                    <a:noFill/>
                  </a:rPr>
                  <a:t> </a:t>
                </a:r>
              </a:p>
            </p:txBody>
          </p:sp>
        </mc:Fallback>
      </mc:AlternateContent>
      <p:sp>
        <p:nvSpPr>
          <p:cNvPr id="118" name="フリーフォーム: 図形 117">
            <a:extLst>
              <a:ext uri="{FF2B5EF4-FFF2-40B4-BE49-F238E27FC236}">
                <a16:creationId xmlns:a16="http://schemas.microsoft.com/office/drawing/2014/main" id="{CD5A8440-38D3-4FE5-A69D-039CB6725177}"/>
              </a:ext>
            </a:extLst>
          </p:cNvPr>
          <p:cNvSpPr/>
          <p:nvPr/>
        </p:nvSpPr>
        <p:spPr>
          <a:xfrm rot="10800000">
            <a:off x="6596302"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19"/>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bg1"/>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solidFill>
                            <a:schemeClr val="bg1">
                              <a:lumMod val="85000"/>
                            </a:schemeClr>
                          </a:solidFill>
                          <a:latin typeface="Cambria Math" panose="02040503050406030204" pitchFamily="18" charset="0"/>
                        </a:rPr>
                        <m:t>𝑠</m:t>
                      </m:r>
                    </m:oMath>
                  </m:oMathPara>
                </a14:m>
                <a:endParaRPr kumimoji="1" lang="ja-JP" altLang="en-US" dirty="0">
                  <a:solidFill>
                    <a:schemeClr val="bg1">
                      <a:lumMod val="85000"/>
                    </a:schemeClr>
                  </a:solidFill>
                </a:endParaRPr>
              </a:p>
            </p:txBody>
          </p:sp>
        </mc:Choice>
        <mc:Fallback>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0"/>
                <a:stretch>
                  <a:fillRect/>
                </a:stretch>
              </a:blipFill>
              <a:ln w="28575">
                <a:solidFill>
                  <a:schemeClr val="bg1">
                    <a:lumMod val="85000"/>
                  </a:schemeClr>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p:nvPr/>
        </p:nvCxnSpPr>
        <p:spPr>
          <a:xfrm>
            <a:off x="3361765" y="1272988"/>
            <a:ext cx="0" cy="4903694"/>
          </a:xfrm>
          <a:prstGeom prst="line">
            <a:avLst/>
          </a:prstGeom>
          <a:ln w="285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5" name="テキスト ボックス 124">
            <a:extLst>
              <a:ext uri="{FF2B5EF4-FFF2-40B4-BE49-F238E27FC236}">
                <a16:creationId xmlns:a16="http://schemas.microsoft.com/office/drawing/2014/main" id="{E218EA52-D638-469C-9734-3BC796100674}"/>
              </a:ext>
            </a:extLst>
          </p:cNvPr>
          <p:cNvSpPr txBox="1"/>
          <p:nvPr/>
        </p:nvSpPr>
        <p:spPr>
          <a:xfrm>
            <a:off x="1269640" y="6176682"/>
            <a:ext cx="1018825" cy="369332"/>
          </a:xfrm>
          <a:prstGeom prst="rect">
            <a:avLst/>
          </a:prstGeom>
          <a:noFill/>
        </p:spPr>
        <p:txBody>
          <a:bodyPr wrap="square" rtlCol="0">
            <a:spAutoFit/>
          </a:bodyPr>
          <a:lstStyle/>
          <a:p>
            <a:r>
              <a:rPr kumimoji="1" lang="en-US" altLang="ja-JP" dirty="0">
                <a:solidFill>
                  <a:schemeClr val="bg1">
                    <a:lumMod val="85000"/>
                  </a:schemeClr>
                </a:solidFill>
              </a:rPr>
              <a:t>Alice</a:t>
            </a:r>
            <a:r>
              <a:rPr kumimoji="1" lang="ja-JP" altLang="en-US" dirty="0">
                <a:solidFill>
                  <a:schemeClr val="bg1">
                    <a:lumMod val="85000"/>
                  </a:schemeClr>
                </a:solidFill>
              </a:rPr>
              <a:t>側</a:t>
            </a:r>
          </a:p>
        </p:txBody>
      </p:sp>
      <p:sp>
        <p:nvSpPr>
          <p:cNvPr id="126" name="テキスト ボックス 125">
            <a:extLst>
              <a:ext uri="{FF2B5EF4-FFF2-40B4-BE49-F238E27FC236}">
                <a16:creationId xmlns:a16="http://schemas.microsoft.com/office/drawing/2014/main" id="{BFC99A88-855F-4144-BA94-8873109E41E0}"/>
              </a:ext>
            </a:extLst>
          </p:cNvPr>
          <p:cNvSpPr txBox="1"/>
          <p:nvPr/>
        </p:nvSpPr>
        <p:spPr>
          <a:xfrm>
            <a:off x="5960063" y="6179896"/>
            <a:ext cx="1018825" cy="369332"/>
          </a:xfrm>
          <a:prstGeom prst="rect">
            <a:avLst/>
          </a:prstGeom>
          <a:noFill/>
        </p:spPr>
        <p:txBody>
          <a:bodyPr wrap="square" rtlCol="0">
            <a:spAutoFit/>
          </a:bodyPr>
          <a:lstStyle/>
          <a:p>
            <a:r>
              <a:rPr lang="en-US" altLang="ja-JP" dirty="0">
                <a:solidFill>
                  <a:schemeClr val="bg1">
                    <a:lumMod val="85000"/>
                  </a:schemeClr>
                </a:solidFill>
              </a:rPr>
              <a:t>Bob</a:t>
            </a:r>
            <a:r>
              <a:rPr kumimoji="1" lang="ja-JP" altLang="en-US" dirty="0">
                <a:solidFill>
                  <a:schemeClr val="bg1">
                    <a:lumMod val="85000"/>
                  </a:schemeClr>
                </a:solidFill>
              </a:rPr>
              <a:t>側</a:t>
            </a:r>
          </a:p>
        </p:txBody>
      </p:sp>
      <p:sp>
        <p:nvSpPr>
          <p:cNvPr id="127" name="楕円 126">
            <a:extLst>
              <a:ext uri="{FF2B5EF4-FFF2-40B4-BE49-F238E27FC236}">
                <a16:creationId xmlns:a16="http://schemas.microsoft.com/office/drawing/2014/main" id="{EE6BE6D7-43BA-43EB-B611-937159CA908E}"/>
              </a:ext>
            </a:extLst>
          </p:cNvPr>
          <p:cNvSpPr/>
          <p:nvPr/>
        </p:nvSpPr>
        <p:spPr>
          <a:xfrm>
            <a:off x="519289" y="1693333"/>
            <a:ext cx="2685478" cy="1015986"/>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8" name="楕円 127">
            <a:extLst>
              <a:ext uri="{FF2B5EF4-FFF2-40B4-BE49-F238E27FC236}">
                <a16:creationId xmlns:a16="http://schemas.microsoft.com/office/drawing/2014/main" id="{A70CB49A-B5EF-4CF3-AE51-9C9C017691D3}"/>
              </a:ext>
            </a:extLst>
          </p:cNvPr>
          <p:cNvSpPr/>
          <p:nvPr/>
        </p:nvSpPr>
        <p:spPr>
          <a:xfrm>
            <a:off x="500902" y="3194218"/>
            <a:ext cx="2685478" cy="1015986"/>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楕円 128">
            <a:extLst>
              <a:ext uri="{FF2B5EF4-FFF2-40B4-BE49-F238E27FC236}">
                <a16:creationId xmlns:a16="http://schemas.microsoft.com/office/drawing/2014/main" id="{60FC10C4-19A1-419B-9447-B085479769D6}"/>
              </a:ext>
            </a:extLst>
          </p:cNvPr>
          <p:cNvSpPr/>
          <p:nvPr/>
        </p:nvSpPr>
        <p:spPr>
          <a:xfrm>
            <a:off x="6202228" y="1688502"/>
            <a:ext cx="2685478" cy="1015986"/>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楕円 129">
            <a:extLst>
              <a:ext uri="{FF2B5EF4-FFF2-40B4-BE49-F238E27FC236}">
                <a16:creationId xmlns:a16="http://schemas.microsoft.com/office/drawing/2014/main" id="{9F62C175-1480-463D-B056-130A18E924EE}"/>
              </a:ext>
            </a:extLst>
          </p:cNvPr>
          <p:cNvSpPr/>
          <p:nvPr/>
        </p:nvSpPr>
        <p:spPr>
          <a:xfrm>
            <a:off x="6202228" y="3196536"/>
            <a:ext cx="2685478" cy="1015986"/>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楕円 130">
            <a:extLst>
              <a:ext uri="{FF2B5EF4-FFF2-40B4-BE49-F238E27FC236}">
                <a16:creationId xmlns:a16="http://schemas.microsoft.com/office/drawing/2014/main" id="{76A06A4A-3163-4C03-949E-D854E447D19C}"/>
              </a:ext>
            </a:extLst>
          </p:cNvPr>
          <p:cNvSpPr/>
          <p:nvPr/>
        </p:nvSpPr>
        <p:spPr>
          <a:xfrm>
            <a:off x="3428493" y="168724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楕円 131">
            <a:extLst>
              <a:ext uri="{FF2B5EF4-FFF2-40B4-BE49-F238E27FC236}">
                <a16:creationId xmlns:a16="http://schemas.microsoft.com/office/drawing/2014/main" id="{E8996DA8-4A39-42B0-B0EF-92780F4CC3B4}"/>
              </a:ext>
            </a:extLst>
          </p:cNvPr>
          <p:cNvSpPr/>
          <p:nvPr/>
        </p:nvSpPr>
        <p:spPr>
          <a:xfrm>
            <a:off x="3426552" y="319946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chemeClr val="bg1">
                  <a:lumMod val="85000"/>
                </a:schemeClr>
              </a:solidFill>
            </a:endParaRPr>
          </a:p>
        </p:txBody>
      </p:sp>
      <p:sp>
        <p:nvSpPr>
          <p:cNvPr id="134" name="フリーフォーム: 図形 133">
            <a:extLst>
              <a:ext uri="{FF2B5EF4-FFF2-40B4-BE49-F238E27FC236}">
                <a16:creationId xmlns:a16="http://schemas.microsoft.com/office/drawing/2014/main" id="{25F9D4E4-77FB-4574-960F-F75EB4B1F82A}"/>
              </a:ext>
            </a:extLst>
          </p:cNvPr>
          <p:cNvSpPr/>
          <p:nvPr/>
        </p:nvSpPr>
        <p:spPr>
          <a:xfrm>
            <a:off x="147567" y="2596444"/>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フリーフォーム: 図形 134">
            <a:extLst>
              <a:ext uri="{FF2B5EF4-FFF2-40B4-BE49-F238E27FC236}">
                <a16:creationId xmlns:a16="http://schemas.microsoft.com/office/drawing/2014/main" id="{2DF002AD-B8B2-483C-BD7F-7D5F01759873}"/>
              </a:ext>
            </a:extLst>
          </p:cNvPr>
          <p:cNvSpPr/>
          <p:nvPr/>
        </p:nvSpPr>
        <p:spPr>
          <a:xfrm>
            <a:off x="4910667" y="2573867"/>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6" name="フリーフォーム: 図形 135">
            <a:extLst>
              <a:ext uri="{FF2B5EF4-FFF2-40B4-BE49-F238E27FC236}">
                <a16:creationId xmlns:a16="http://schemas.microsoft.com/office/drawing/2014/main" id="{C6A4D7A4-6027-4D6A-8F2B-A82B4CAF1727}"/>
              </a:ext>
            </a:extLst>
          </p:cNvPr>
          <p:cNvSpPr/>
          <p:nvPr/>
        </p:nvSpPr>
        <p:spPr>
          <a:xfrm>
            <a:off x="2777067" y="1569136"/>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7" name="フリーフォーム: 図形 136">
            <a:extLst>
              <a:ext uri="{FF2B5EF4-FFF2-40B4-BE49-F238E27FC236}">
                <a16:creationId xmlns:a16="http://schemas.microsoft.com/office/drawing/2014/main" id="{B4FA2ECC-BA0D-4DC4-9CF4-2428DFE748B9}"/>
              </a:ext>
            </a:extLst>
          </p:cNvPr>
          <p:cNvSpPr/>
          <p:nvPr/>
        </p:nvSpPr>
        <p:spPr>
          <a:xfrm>
            <a:off x="5699584" y="1506598"/>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8" name="フリーフォーム: 図形 137">
            <a:extLst>
              <a:ext uri="{FF2B5EF4-FFF2-40B4-BE49-F238E27FC236}">
                <a16:creationId xmlns:a16="http://schemas.microsoft.com/office/drawing/2014/main" id="{3789819D-0D7A-41B9-A9A8-2BA9F95F2EE8}"/>
              </a:ext>
            </a:extLst>
          </p:cNvPr>
          <p:cNvSpPr/>
          <p:nvPr/>
        </p:nvSpPr>
        <p:spPr>
          <a:xfrm rot="10800000">
            <a:off x="2793704" y="4102851"/>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9" name="フリーフォーム: 図形 138">
            <a:extLst>
              <a:ext uri="{FF2B5EF4-FFF2-40B4-BE49-F238E27FC236}">
                <a16:creationId xmlns:a16="http://schemas.microsoft.com/office/drawing/2014/main" id="{4E507B07-CB90-4503-8931-B819943D56D2}"/>
              </a:ext>
            </a:extLst>
          </p:cNvPr>
          <p:cNvSpPr/>
          <p:nvPr/>
        </p:nvSpPr>
        <p:spPr>
          <a:xfrm rot="10800000">
            <a:off x="5646238" y="412105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0" name="フリーフォーム: 図形 139">
            <a:extLst>
              <a:ext uri="{FF2B5EF4-FFF2-40B4-BE49-F238E27FC236}">
                <a16:creationId xmlns:a16="http://schemas.microsoft.com/office/drawing/2014/main" id="{1EEB63A8-A36E-49CB-A3DA-9E537CDA117B}"/>
              </a:ext>
            </a:extLst>
          </p:cNvPr>
          <p:cNvSpPr/>
          <p:nvPr/>
        </p:nvSpPr>
        <p:spPr>
          <a:xfrm>
            <a:off x="4910667" y="4244622"/>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chemeClr val="bg1">
                  <a:lumMod val="85000"/>
                </a:schemeClr>
              </a:solidFill>
            </a:endParaRPr>
          </a:p>
        </p:txBody>
      </p:sp>
      <p:cxnSp>
        <p:nvCxnSpPr>
          <p:cNvPr id="141" name="直線コネクタ 140">
            <a:extLst>
              <a:ext uri="{FF2B5EF4-FFF2-40B4-BE49-F238E27FC236}">
                <a16:creationId xmlns:a16="http://schemas.microsoft.com/office/drawing/2014/main" id="{22D84F62-F88A-40C2-A555-14E3362B900D}"/>
              </a:ext>
            </a:extLst>
          </p:cNvPr>
          <p:cNvCxnSpPr>
            <a:cxnSpLocks/>
            <a:stCxn id="127" idx="4"/>
            <a:endCxn id="128" idx="0"/>
          </p:cNvCxnSpPr>
          <p:nvPr/>
        </p:nvCxnSpPr>
        <p:spPr>
          <a:xfrm flipH="1">
            <a:off x="1843641" y="2709319"/>
            <a:ext cx="18387" cy="484899"/>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987F350F-7005-4D4E-AF2B-540AAA7DB894}"/>
              </a:ext>
            </a:extLst>
          </p:cNvPr>
          <p:cNvCxnSpPr>
            <a:stCxn id="129" idx="4"/>
            <a:endCxn id="130" idx="0"/>
          </p:cNvCxnSpPr>
          <p:nvPr/>
        </p:nvCxnSpPr>
        <p:spPr>
          <a:xfrm>
            <a:off x="7544967" y="2704488"/>
            <a:ext cx="0" cy="492048"/>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3" name="フリーフォーム: 図形 142">
            <a:extLst>
              <a:ext uri="{FF2B5EF4-FFF2-40B4-BE49-F238E27FC236}">
                <a16:creationId xmlns:a16="http://schemas.microsoft.com/office/drawing/2014/main" id="{43F0E10C-AEF1-4519-B6C2-4213E2706A56}"/>
              </a:ext>
            </a:extLst>
          </p:cNvPr>
          <p:cNvSpPr/>
          <p:nvPr/>
        </p:nvSpPr>
        <p:spPr>
          <a:xfrm>
            <a:off x="1759253" y="4210756"/>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14881" y="1420397"/>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rgbClr val="FF0000"/>
                              </a:solidFill>
                              <a:latin typeface="Cambria Math" panose="02040503050406030204" pitchFamily="18" charset="0"/>
                            </a:rPr>
                          </m:ctrlPr>
                        </m:sSupPr>
                        <m:e>
                          <m:r>
                            <a:rPr kumimoji="1" lang="en-US" altLang="ja-JP" sz="2400" b="0" i="1" smtClean="0">
                              <a:solidFill>
                                <a:srgbClr val="FF0000"/>
                              </a:solidFill>
                              <a:latin typeface="Cambria Math" panose="02040503050406030204" pitchFamily="18" charset="0"/>
                            </a:rPr>
                            <m:t>𝐴</m:t>
                          </m:r>
                        </m:e>
                        <m:sup>
                          <m:r>
                            <a:rPr kumimoji="1" lang="en-US" altLang="ja-JP" sz="2400" b="0" i="1" smtClean="0">
                              <a:solidFill>
                                <a:srgbClr val="FF0000"/>
                              </a:solidFill>
                              <a:latin typeface="Cambria Math" panose="02040503050406030204" pitchFamily="18" charset="0"/>
                            </a:rPr>
                            <m:t>1</m:t>
                          </m:r>
                        </m:sup>
                      </m:sSup>
                    </m:oMath>
                  </m:oMathPara>
                </a14:m>
                <a:endParaRPr kumimoji="1" lang="ja-JP" altLang="en-US" sz="2400" dirty="0">
                  <a:solidFill>
                    <a:srgbClr val="FF0000"/>
                  </a:solidFill>
                </a:endParaRPr>
              </a:p>
            </p:txBody>
          </p:sp>
        </mc:Choice>
        <mc:Fallback>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14881" y="1420397"/>
                <a:ext cx="432746" cy="369332"/>
              </a:xfrm>
              <a:prstGeom prst="rect">
                <a:avLst/>
              </a:prstGeom>
              <a:blipFill>
                <a:blip r:embed="rId21"/>
                <a:stretch>
                  <a:fillRect l="-11268" t="-4918" r="-1408"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32349" y="4237187"/>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solidFill>
                                <a:srgbClr val="FF0000"/>
                              </a:solidFill>
                              <a:latin typeface="Cambria Math" panose="02040503050406030204" pitchFamily="18" charset="0"/>
                            </a:rPr>
                          </m:ctrlPr>
                        </m:sSupPr>
                        <m:e>
                          <m:r>
                            <a:rPr lang="en-US" altLang="ja-JP" sz="2400" i="1">
                              <a:solidFill>
                                <a:srgbClr val="FF0000"/>
                              </a:solidFill>
                              <a:latin typeface="Cambria Math" panose="02040503050406030204" pitchFamily="18" charset="0"/>
                            </a:rPr>
                            <m:t>𝐴</m:t>
                          </m:r>
                        </m:e>
                        <m:sup>
                          <m:r>
                            <a:rPr lang="en-US" altLang="ja-JP" sz="2400" b="0" i="1" smtClean="0">
                              <a:solidFill>
                                <a:srgbClr val="FF0000"/>
                              </a:solidFill>
                              <a:latin typeface="Cambria Math" panose="02040503050406030204" pitchFamily="18" charset="0"/>
                            </a:rPr>
                            <m:t>2</m:t>
                          </m:r>
                        </m:sup>
                      </m:sSup>
                    </m:oMath>
                  </m:oMathPara>
                </a14:m>
                <a:endParaRPr kumimoji="1" lang="ja-JP" altLang="en-US" sz="2400" dirty="0">
                  <a:solidFill>
                    <a:srgbClr val="FF0000"/>
                  </a:solidFill>
                </a:endParaRPr>
              </a:p>
            </p:txBody>
          </p:sp>
        </mc:Choice>
        <mc:Fallback>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32349" y="4237187"/>
                <a:ext cx="439351" cy="369332"/>
              </a:xfrm>
              <a:prstGeom prst="rect">
                <a:avLst/>
              </a:prstGeom>
              <a:blipFill>
                <a:blip r:embed="rId22"/>
                <a:stretch>
                  <a:fillRect l="-12500" t="-4918" r="-1389"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27274" y="1391334"/>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solidFill>
                                <a:srgbClr val="FF0000"/>
                              </a:solidFill>
                              <a:latin typeface="Cambria Math" panose="02040503050406030204" pitchFamily="18" charset="0"/>
                            </a:rPr>
                          </m:ctrlPr>
                        </m:sSupPr>
                        <m:e>
                          <m:r>
                            <a:rPr lang="en-US" altLang="ja-JP" sz="2400" b="0" i="1" smtClean="0">
                              <a:solidFill>
                                <a:srgbClr val="FF0000"/>
                              </a:solidFill>
                              <a:latin typeface="Cambria Math" panose="02040503050406030204" pitchFamily="18" charset="0"/>
                            </a:rPr>
                            <m:t>𝐵</m:t>
                          </m:r>
                        </m:e>
                        <m:sup>
                          <m:r>
                            <a:rPr lang="en-US" altLang="ja-JP" sz="2400" i="1">
                              <a:solidFill>
                                <a:srgbClr val="FF0000"/>
                              </a:solidFill>
                              <a:latin typeface="Cambria Math" panose="02040503050406030204" pitchFamily="18" charset="0"/>
                            </a:rPr>
                            <m:t>1</m:t>
                          </m:r>
                        </m:sup>
                      </m:sSup>
                    </m:oMath>
                  </m:oMathPara>
                </a14:m>
                <a:endParaRPr kumimoji="1" lang="ja-JP" altLang="en-US" sz="2400" dirty="0">
                  <a:solidFill>
                    <a:srgbClr val="FF0000"/>
                  </a:solidFill>
                </a:endParaRPr>
              </a:p>
            </p:txBody>
          </p:sp>
        </mc:Choice>
        <mc:Fallback>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27274" y="1391334"/>
                <a:ext cx="450444" cy="369332"/>
              </a:xfrm>
              <a:prstGeom prst="rect">
                <a:avLst/>
              </a:prstGeom>
              <a:blipFill>
                <a:blip r:embed="rId23"/>
                <a:stretch>
                  <a:fillRect l="-10811" t="-4918" r="-1351"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7514" y="4237186"/>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solidFill>
                                <a:srgbClr val="FF0000"/>
                              </a:solidFill>
                              <a:latin typeface="Cambria Math" panose="02040503050406030204" pitchFamily="18" charset="0"/>
                            </a:rPr>
                          </m:ctrlPr>
                        </m:sSupPr>
                        <m:e>
                          <m:r>
                            <a:rPr lang="en-US" altLang="ja-JP" sz="2400" b="0" i="1" smtClean="0">
                              <a:solidFill>
                                <a:srgbClr val="FF0000"/>
                              </a:solidFill>
                              <a:latin typeface="Cambria Math" panose="02040503050406030204" pitchFamily="18" charset="0"/>
                            </a:rPr>
                            <m:t>𝐵</m:t>
                          </m:r>
                        </m:e>
                        <m:sup>
                          <m:r>
                            <a:rPr lang="en-US" altLang="ja-JP" sz="2400" b="0" i="1" smtClean="0">
                              <a:solidFill>
                                <a:srgbClr val="FF0000"/>
                              </a:solidFill>
                              <a:latin typeface="Cambria Math" panose="02040503050406030204" pitchFamily="18" charset="0"/>
                            </a:rPr>
                            <m:t>2</m:t>
                          </m:r>
                        </m:sup>
                      </m:sSup>
                    </m:oMath>
                  </m:oMathPara>
                </a14:m>
                <a:endParaRPr kumimoji="1" lang="ja-JP" altLang="en-US" sz="2400" dirty="0">
                  <a:solidFill>
                    <a:srgbClr val="FF0000"/>
                  </a:solidFill>
                </a:endParaRPr>
              </a:p>
            </p:txBody>
          </p:sp>
        </mc:Choice>
        <mc:Fallback>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7514" y="4237186"/>
                <a:ext cx="457048" cy="369332"/>
              </a:xfrm>
              <a:prstGeom prst="rect">
                <a:avLst/>
              </a:prstGeom>
              <a:blipFill>
                <a:blip r:embed="rId24"/>
                <a:stretch>
                  <a:fillRect l="-12000" t="-4918" r="-1333" b="-1639"/>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45130" y="12670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45130" y="1267098"/>
                <a:ext cx="442557" cy="369332"/>
              </a:xfrm>
              <a:prstGeom prst="rect">
                <a:avLst/>
              </a:prstGeom>
              <a:blipFill>
                <a:blip r:embed="rId25"/>
                <a:stretch>
                  <a:fillRect l="-12329" t="-5000" r="-1370" b="-1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6"/>
                <a:stretch>
                  <a:fillRect l="-10811" t="-4918" r="-135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155930" y="6107848"/>
                <a:ext cx="411670"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solidFill>
                            <a:schemeClr val="bg1">
                              <a:lumMod val="85000"/>
                            </a:schemeClr>
                          </a:solidFill>
                          <a:latin typeface="Cambria Math" panose="02040503050406030204" pitchFamily="18" charset="0"/>
                        </a:rPr>
                        <m:t>𝐶</m:t>
                      </m:r>
                    </m:oMath>
                  </m:oMathPara>
                </a14:m>
                <a:endParaRPr kumimoji="1" lang="ja-JP" altLang="en-US" sz="2400" dirty="0">
                  <a:solidFill>
                    <a:schemeClr val="bg1">
                      <a:lumMod val="85000"/>
                    </a:schemeClr>
                  </a:solidFill>
                </a:endParaRPr>
              </a:p>
            </p:txBody>
          </p:sp>
        </mc:Choice>
        <mc:Fallback>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155930" y="6107848"/>
                <a:ext cx="411670" cy="461665"/>
              </a:xfrm>
              <a:prstGeom prst="rect">
                <a:avLst/>
              </a:prstGeom>
              <a:blipFill>
                <a:blip r:embed="rId27"/>
                <a:stretch>
                  <a:fillRect/>
                </a:stretch>
              </a:blipFill>
            </p:spPr>
            <p:txBody>
              <a:bodyPr/>
              <a:lstStyle/>
              <a:p>
                <a:r>
                  <a:rPr lang="ja-JP" altLang="en-US">
                    <a:noFill/>
                  </a:rPr>
                  <a:t> </a:t>
                </a:r>
              </a:p>
            </p:txBody>
          </p:sp>
        </mc:Fallback>
      </mc:AlternateContent>
      <p:sp>
        <p:nvSpPr>
          <p:cNvPr id="72" name="四角形: 角を丸くする 71">
            <a:extLst>
              <a:ext uri="{FF2B5EF4-FFF2-40B4-BE49-F238E27FC236}">
                <a16:creationId xmlns:a16="http://schemas.microsoft.com/office/drawing/2014/main" id="{8426A3B4-5D46-4B87-A06A-71F9F2A3B68F}"/>
              </a:ext>
            </a:extLst>
          </p:cNvPr>
          <p:cNvSpPr/>
          <p:nvPr/>
        </p:nvSpPr>
        <p:spPr>
          <a:xfrm>
            <a:off x="5328357" y="4858195"/>
            <a:ext cx="3200566" cy="1069711"/>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73" name="楕円 72">
            <a:extLst>
              <a:ext uri="{FF2B5EF4-FFF2-40B4-BE49-F238E27FC236}">
                <a16:creationId xmlns:a16="http://schemas.microsoft.com/office/drawing/2014/main" id="{967202AB-0D12-4EDD-A3C4-DC0AB9A0927C}"/>
              </a:ext>
            </a:extLst>
          </p:cNvPr>
          <p:cNvSpPr/>
          <p:nvPr/>
        </p:nvSpPr>
        <p:spPr>
          <a:xfrm>
            <a:off x="5534422" y="5375155"/>
            <a:ext cx="373844" cy="369333"/>
          </a:xfrm>
          <a:prstGeom prst="ellipse">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mc:AlternateContent xmlns:mc="http://schemas.openxmlformats.org/markup-compatibility/2006">
        <mc:Choice xmlns:a14="http://schemas.microsoft.com/office/drawing/2010/main" Requires="a14">
          <p:sp>
            <p:nvSpPr>
              <p:cNvPr id="75" name="テキスト ボックス 74">
                <a:extLst>
                  <a:ext uri="{FF2B5EF4-FFF2-40B4-BE49-F238E27FC236}">
                    <a16:creationId xmlns:a16="http://schemas.microsoft.com/office/drawing/2014/main" id="{7A18060A-3FFC-4551-B1BB-3C3D16F68CDB}"/>
                  </a:ext>
                </a:extLst>
              </p:cNvPr>
              <p:cNvSpPr txBox="1"/>
              <p:nvPr/>
            </p:nvSpPr>
            <p:spPr>
              <a:xfrm>
                <a:off x="5534422" y="5004388"/>
                <a:ext cx="2778225" cy="400110"/>
              </a:xfrm>
              <a:prstGeom prst="rect">
                <a:avLst/>
              </a:prstGeom>
              <a:noFill/>
            </p:spPr>
            <p:txBody>
              <a:bodyPr wrap="square" rtlCol="0">
                <a:spAutoFit/>
              </a:bodyPr>
              <a:lstStyle/>
              <a:p>
                <a14:m>
                  <m:oMath xmlns:m="http://schemas.openxmlformats.org/officeDocument/2006/math">
                    <m:sSup>
                      <m:sSupPr>
                        <m:ctrlPr>
                          <a:rPr kumimoji="1" lang="en-US" altLang="ja-JP" sz="2000" i="1" smtClean="0">
                            <a:latin typeface="Cambria Math" panose="02040503050406030204" pitchFamily="18" charset="0"/>
                          </a:rPr>
                        </m:ctrlPr>
                      </m:sSupPr>
                      <m:e>
                        <m:r>
                          <a:rPr kumimoji="1" lang="en-US" altLang="ja-JP" sz="2000" b="0" i="1" smtClean="0">
                            <a:latin typeface="Cambria Math" panose="02040503050406030204" pitchFamily="18" charset="0"/>
                          </a:rPr>
                          <m:t>𝐴</m:t>
                        </m:r>
                      </m:e>
                      <m:sup>
                        <m:r>
                          <a:rPr kumimoji="1" lang="en-US" altLang="ja-JP" sz="2000" b="0" i="1" smtClean="0">
                            <a:latin typeface="Cambria Math" panose="02040503050406030204" pitchFamily="18" charset="0"/>
                          </a:rPr>
                          <m:t>1</m:t>
                        </m:r>
                      </m:sup>
                    </m:sSup>
                    <m:r>
                      <a:rPr kumimoji="1" lang="en-US" altLang="ja-JP" sz="2000" b="0" i="1" smtClean="0">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𝐴</m:t>
                        </m:r>
                      </m:e>
                      <m:sup>
                        <m:r>
                          <a:rPr lang="en-US" altLang="ja-JP" sz="2000" b="0" i="1" smtClean="0">
                            <a:latin typeface="Cambria Math" panose="02040503050406030204" pitchFamily="18" charset="0"/>
                          </a:rPr>
                          <m:t>2</m:t>
                        </m:r>
                      </m:sup>
                    </m:sSup>
                    <m:r>
                      <a:rPr lang="en-US" altLang="ja-JP" sz="2000" i="1">
                        <a:latin typeface="Cambria Math" panose="02040503050406030204" pitchFamily="18" charset="0"/>
                      </a:rPr>
                      <m:t>,</m:t>
                    </m:r>
                  </m:oMath>
                </a14:m>
                <a:r>
                  <a:rPr lang="en-US" altLang="ja-JP" sz="2000" dirty="0"/>
                  <a:t> </a:t>
                </a:r>
                <a14:m>
                  <m:oMath xmlns:m="http://schemas.openxmlformats.org/officeDocument/2006/math">
                    <m:sSup>
                      <m:sSupPr>
                        <m:ctrlPr>
                          <a:rPr lang="en-US" altLang="ja-JP" sz="2000" i="1">
                            <a:latin typeface="Cambria Math" panose="02040503050406030204" pitchFamily="18" charset="0"/>
                          </a:rPr>
                        </m:ctrlPr>
                      </m:sSupPr>
                      <m:e>
                        <m:r>
                          <a:rPr lang="en-US" altLang="ja-JP" sz="2000" b="0" i="1" smtClean="0">
                            <a:latin typeface="Cambria Math" panose="02040503050406030204" pitchFamily="18" charset="0"/>
                          </a:rPr>
                          <m:t>𝐵</m:t>
                        </m:r>
                      </m:e>
                      <m:sup>
                        <m:r>
                          <a:rPr lang="en-US" altLang="ja-JP" sz="2000" i="1">
                            <a:latin typeface="Cambria Math" panose="02040503050406030204" pitchFamily="18" charset="0"/>
                          </a:rPr>
                          <m:t>1</m:t>
                        </m:r>
                      </m:sup>
                    </m:sSup>
                    <m:r>
                      <a:rPr lang="en-US" altLang="ja-JP" sz="2000" i="1">
                        <a:latin typeface="Cambria Math" panose="02040503050406030204" pitchFamily="18" charset="0"/>
                      </a:rPr>
                      <m:t>, </m:t>
                    </m:r>
                    <m:sSup>
                      <m:sSupPr>
                        <m:ctrlPr>
                          <a:rPr lang="en-US" altLang="ja-JP" sz="2000" i="1">
                            <a:latin typeface="Cambria Math" panose="02040503050406030204" pitchFamily="18" charset="0"/>
                          </a:rPr>
                        </m:ctrlPr>
                      </m:sSupPr>
                      <m:e>
                        <m:r>
                          <a:rPr lang="en-US" altLang="ja-JP" sz="2000" b="0" i="1" smtClean="0">
                            <a:latin typeface="Cambria Math" panose="02040503050406030204" pitchFamily="18" charset="0"/>
                          </a:rPr>
                          <m:t>𝐵</m:t>
                        </m:r>
                      </m:e>
                      <m:sup>
                        <m:r>
                          <a:rPr lang="en-US" altLang="ja-JP" sz="2000" b="0" i="1" smtClean="0">
                            <a:latin typeface="Cambria Math" panose="02040503050406030204" pitchFamily="18" charset="0"/>
                          </a:rPr>
                          <m:t>2</m:t>
                        </m:r>
                      </m:sup>
                    </m:sSup>
                  </m:oMath>
                </a14:m>
                <a:r>
                  <a:rPr kumimoji="1" lang="en-US" altLang="ja-JP" sz="2000" dirty="0"/>
                  <a:t>:</a:t>
                </a:r>
                <a:r>
                  <a:rPr kumimoji="1" lang="ja-JP" altLang="en-US" sz="2000" dirty="0"/>
                  <a:t>クリーク</a:t>
                </a:r>
              </a:p>
            </p:txBody>
          </p:sp>
        </mc:Choice>
        <mc:Fallback>
          <p:sp>
            <p:nvSpPr>
              <p:cNvPr id="75" name="テキスト ボックス 74">
                <a:extLst>
                  <a:ext uri="{FF2B5EF4-FFF2-40B4-BE49-F238E27FC236}">
                    <a16:creationId xmlns:a16="http://schemas.microsoft.com/office/drawing/2014/main" id="{7A18060A-3FFC-4551-B1BB-3C3D16F68CDB}"/>
                  </a:ext>
                </a:extLst>
              </p:cNvPr>
              <p:cNvSpPr txBox="1">
                <a:spLocks noRot="1" noChangeAspect="1" noMove="1" noResize="1" noEditPoints="1" noAdjustHandles="1" noChangeArrowheads="1" noChangeShapeType="1" noTextEdit="1"/>
              </p:cNvSpPr>
              <p:nvPr/>
            </p:nvSpPr>
            <p:spPr>
              <a:xfrm>
                <a:off x="5534422" y="5004388"/>
                <a:ext cx="2778225" cy="400110"/>
              </a:xfrm>
              <a:prstGeom prst="rect">
                <a:avLst/>
              </a:prstGeom>
              <a:blipFill>
                <a:blip r:embed="rId28"/>
                <a:stretch>
                  <a:fillRect t="-7576" r="-1754" b="-27273"/>
                </a:stretch>
              </a:blipFill>
            </p:spPr>
            <p:txBody>
              <a:bodyPr/>
              <a:lstStyle/>
              <a:p>
                <a:r>
                  <a:rPr lang="ja-JP" altLang="en-US">
                    <a:noFill/>
                  </a:rPr>
                  <a:t> </a:t>
                </a:r>
              </a:p>
            </p:txBody>
          </p:sp>
        </mc:Fallback>
      </mc:AlternateContent>
      <p:sp>
        <p:nvSpPr>
          <p:cNvPr id="76" name="テキスト ボックス 75">
            <a:extLst>
              <a:ext uri="{FF2B5EF4-FFF2-40B4-BE49-F238E27FC236}">
                <a16:creationId xmlns:a16="http://schemas.microsoft.com/office/drawing/2014/main" id="{5E539587-CF92-4897-ADBE-61C38AFFF8D3}"/>
              </a:ext>
            </a:extLst>
          </p:cNvPr>
          <p:cNvSpPr txBox="1"/>
          <p:nvPr/>
        </p:nvSpPr>
        <p:spPr>
          <a:xfrm>
            <a:off x="5864216" y="5403049"/>
            <a:ext cx="2229344" cy="400110"/>
          </a:xfrm>
          <a:prstGeom prst="rect">
            <a:avLst/>
          </a:prstGeom>
          <a:noFill/>
        </p:spPr>
        <p:txBody>
          <a:bodyPr wrap="square" rtlCol="0">
            <a:spAutoFit/>
          </a:bodyPr>
          <a:lstStyle/>
          <a:p>
            <a:r>
              <a:rPr kumimoji="1" lang="en-US" altLang="ja-JP" sz="2000" dirty="0"/>
              <a:t>:</a:t>
            </a:r>
            <a:r>
              <a:rPr lang="ja-JP" altLang="en-US" sz="2000" dirty="0"/>
              <a:t>独立集合の頂点</a:t>
            </a:r>
            <a:endParaRPr kumimoji="1" lang="ja-JP" altLang="en-US" sz="2000" dirty="0"/>
          </a:p>
        </p:txBody>
      </p:sp>
    </p:spTree>
    <p:extLst>
      <p:ext uri="{BB962C8B-B14F-4D97-AF65-F5344CB8AC3E}">
        <p14:creationId xmlns:p14="http://schemas.microsoft.com/office/powerpoint/2010/main" val="1452729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グラフの構築</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b="0" i="1" smtClean="0">
                              <a:solidFill>
                                <a:schemeClr val="tx1"/>
                              </a:solidFill>
                              <a:latin typeface="Cambria Math" panose="02040503050406030204" pitchFamily="18" charset="0"/>
                            </a:rPr>
                            <m:t>2</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b="0" i="1" smtClean="0">
                              <a:solidFill>
                                <a:schemeClr val="tx1"/>
                              </a:solidFill>
                              <a:latin typeface="Cambria Math" panose="02040503050406030204" pitchFamily="18" charset="0"/>
                            </a:rPr>
                            <m:t>2</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3"/>
                <a:stretch>
                  <a:fillRect l="-7813"/>
                </a:stretch>
              </a:blipFill>
              <a:ln w="28575">
                <a:solidFill>
                  <a:schemeClr val="tx1"/>
                </a:solidFill>
              </a:ln>
            </p:spPr>
            <p:txBody>
              <a:bodyPr/>
              <a:lstStyle/>
              <a:p>
                <a:r>
                  <a:rPr lang="ja-JP" altLang="en-US">
                    <a:noFill/>
                  </a:rPr>
                  <a:t> </a:t>
                </a:r>
              </a:p>
            </p:txBody>
          </p:sp>
        </mc:Fallback>
      </mc:AlternateContent>
      <p:sp>
        <p:nvSpPr>
          <p:cNvPr id="93" name="フリーフォーム: 図形 92">
            <a:extLst>
              <a:ext uri="{FF2B5EF4-FFF2-40B4-BE49-F238E27FC236}">
                <a16:creationId xmlns:a16="http://schemas.microsoft.com/office/drawing/2014/main" id="{6434A20A-D439-4F4E-98CE-42C4C133C6FA}"/>
              </a:ext>
            </a:extLst>
          </p:cNvPr>
          <p:cNvSpPr/>
          <p:nvPr/>
        </p:nvSpPr>
        <p:spPr>
          <a:xfrm>
            <a:off x="1013029"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solidFill>
                                <a:schemeClr val="tx1"/>
                              </a:solidFill>
                              <a:latin typeface="Cambria Math" panose="02040503050406030204" pitchFamily="18" charset="0"/>
                            </a:rPr>
                          </m:ctrlPr>
                        </m:sSubSupPr>
                        <m:e>
                          <m:r>
                            <a:rPr kumimoji="1" lang="en-US" altLang="ja-JP" b="0" i="1" smtClean="0">
                              <a:solidFill>
                                <a:schemeClr val="tx1"/>
                              </a:solidFill>
                              <a:latin typeface="Cambria Math" panose="02040503050406030204" pitchFamily="18" charset="0"/>
                            </a:rPr>
                            <m:t>𝑎</m:t>
                          </m:r>
                        </m:e>
                        <m:sub>
                          <m:r>
                            <a:rPr kumimoji="1" lang="en-US" altLang="ja-JP" b="0" i="1" smtClean="0">
                              <a:solidFill>
                                <a:schemeClr val="tx1"/>
                              </a:solidFill>
                              <a:latin typeface="Cambria Math" panose="02040503050406030204" pitchFamily="18" charset="0"/>
                            </a:rPr>
                            <m:t>1</m:t>
                          </m:r>
                        </m:sub>
                        <m:sup>
                          <m:r>
                            <a:rPr kumimoji="1" lang="en-US" altLang="ja-JP" b="0" i="1" smtClean="0">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b="0" i="1" smtClean="0">
                              <a:solidFill>
                                <a:schemeClr val="tx1"/>
                              </a:solidFill>
                              <a:latin typeface="Cambria Math" panose="02040503050406030204" pitchFamily="18" charset="0"/>
                            </a:rPr>
                            <m:t>𝑁</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p:sp>
        <p:nvSpPr>
          <p:cNvPr id="96" name="フリーフォーム: 図形 95">
            <a:extLst>
              <a:ext uri="{FF2B5EF4-FFF2-40B4-BE49-F238E27FC236}">
                <a16:creationId xmlns:a16="http://schemas.microsoft.com/office/drawing/2014/main" id="{A374A9C3-3639-4CFF-B350-AAB8CA9060B2}"/>
              </a:ext>
            </a:extLst>
          </p:cNvPr>
          <p:cNvSpPr/>
          <p:nvPr/>
        </p:nvSpPr>
        <p:spPr>
          <a:xfrm rot="10800000">
            <a:off x="1003720"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b="0" i="1" smtClean="0">
                              <a:solidFill>
                                <a:schemeClr val="tx1"/>
                              </a:solidFill>
                              <a:latin typeface="Cambria Math" panose="02040503050406030204" pitchFamily="18" charset="0"/>
                            </a:rPr>
                            <m:t>𝑁</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i="1">
                              <a:solidFill>
                                <a:schemeClr val="tx1"/>
                              </a:solidFill>
                              <a:latin typeface="Cambria Math" panose="02040503050406030204" pitchFamily="18" charset="0"/>
                            </a:rPr>
                            <m:t>1</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a:ln>
            <a:noFill/>
          </a:ln>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a:ln>
            <a:noFill/>
          </a:ln>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𝑐</m:t>
                          </m:r>
                        </m:e>
                        <m:sub>
                          <m:r>
                            <a:rPr lang="en-US" altLang="ja-JP" b="0" i="1" smtClean="0">
                              <a:solidFill>
                                <a:schemeClr val="tx1"/>
                              </a:solidFill>
                              <a:latin typeface="Cambria Math" panose="02040503050406030204" pitchFamily="18" charset="0"/>
                            </a:rPr>
                            <m:t>2</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8"/>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𝑐</m:t>
                          </m:r>
                        </m:e>
                        <m:sub>
                          <m:r>
                            <a:rPr lang="en-US" altLang="ja-JP" b="0" i="1" smtClean="0">
                              <a:solidFill>
                                <a:schemeClr val="tx1"/>
                              </a:solidFill>
                              <a:latin typeface="Cambria Math" panose="02040503050406030204" pitchFamily="18" charset="0"/>
                            </a:rPr>
                            <m:t>2</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solidFill>
                                <a:schemeClr val="tx1"/>
                              </a:solidFill>
                              <a:latin typeface="Cambria Math" panose="02040503050406030204" pitchFamily="18" charset="0"/>
                            </a:rPr>
                          </m:ctrlPr>
                        </m:sSubSupPr>
                        <m:e>
                          <m:r>
                            <a:rPr kumimoji="1" lang="en-US" altLang="ja-JP" b="0" i="1" smtClean="0">
                              <a:solidFill>
                                <a:schemeClr val="tx1"/>
                              </a:solidFill>
                              <a:latin typeface="Cambria Math" panose="02040503050406030204" pitchFamily="18" charset="0"/>
                            </a:rPr>
                            <m:t>𝑐</m:t>
                          </m:r>
                        </m:e>
                        <m:sub>
                          <m:r>
                            <a:rPr kumimoji="1" lang="en-US" altLang="ja-JP" b="0" i="1" smtClean="0">
                              <a:solidFill>
                                <a:schemeClr val="tx1"/>
                              </a:solidFill>
                              <a:latin typeface="Cambria Math" panose="02040503050406030204" pitchFamily="18" charset="0"/>
                            </a:rPr>
                            <m:t>1</m:t>
                          </m:r>
                        </m:sub>
                        <m:sup>
                          <m:r>
                            <a:rPr kumimoji="1" lang="en-US" altLang="ja-JP" b="0" i="1" smtClean="0">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0"/>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𝑐</m:t>
                          </m:r>
                        </m:e>
                        <m:sub>
                          <m:r>
                            <a:rPr lang="en-US" altLang="ja-JP" b="0" i="1" smtClean="0">
                              <a:solidFill>
                                <a:schemeClr val="tx1"/>
                              </a:solidFill>
                              <a:latin typeface="Cambria Math" panose="02040503050406030204" pitchFamily="18" charset="0"/>
                            </a:rPr>
                            <m:t>𝑁</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1"/>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𝑐</m:t>
                          </m:r>
                        </m:e>
                        <m:sub>
                          <m:r>
                            <a:rPr lang="en-US" altLang="ja-JP" b="0" i="1" smtClean="0">
                              <a:solidFill>
                                <a:schemeClr val="tx1"/>
                              </a:solidFill>
                              <a:latin typeface="Cambria Math" panose="02040503050406030204" pitchFamily="18" charset="0"/>
                            </a:rPr>
                            <m:t>𝑁</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𝑐</m:t>
                          </m:r>
                        </m:e>
                        <m:sub>
                          <m:r>
                            <a:rPr lang="en-US" altLang="ja-JP" i="1">
                              <a:solidFill>
                                <a:schemeClr val="tx1"/>
                              </a:solidFill>
                              <a:latin typeface="Cambria Math" panose="02040503050406030204" pitchFamily="18" charset="0"/>
                            </a:rPr>
                            <m:t>1</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3"/>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b="0" i="1" smtClean="0">
                              <a:solidFill>
                                <a:schemeClr val="tx1"/>
                              </a:solidFill>
                              <a:latin typeface="Cambria Math" panose="02040503050406030204" pitchFamily="18" charset="0"/>
                            </a:rPr>
                            <m:t>2</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b="0" i="1" smtClean="0">
                              <a:solidFill>
                                <a:schemeClr val="tx1"/>
                              </a:solidFill>
                              <a:latin typeface="Cambria Math" panose="02040503050406030204" pitchFamily="18" charset="0"/>
                            </a:rPr>
                            <m:t>2</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p:sp>
        <p:nvSpPr>
          <p:cNvPr id="115" name="フリーフォーム: 図形 114">
            <a:extLst>
              <a:ext uri="{FF2B5EF4-FFF2-40B4-BE49-F238E27FC236}">
                <a16:creationId xmlns:a16="http://schemas.microsoft.com/office/drawing/2014/main" id="{27207ACA-52FC-49EA-BB19-FD563BAB7216}"/>
              </a:ext>
            </a:extLst>
          </p:cNvPr>
          <p:cNvSpPr/>
          <p:nvPr/>
        </p:nvSpPr>
        <p:spPr>
          <a:xfrm>
            <a:off x="6605611"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solidFill>
                                <a:schemeClr val="tx1"/>
                              </a:solidFill>
                              <a:latin typeface="Cambria Math" panose="02040503050406030204" pitchFamily="18" charset="0"/>
                            </a:rPr>
                          </m:ctrlPr>
                        </m:sSubSupPr>
                        <m:e>
                          <m:r>
                            <a:rPr kumimoji="1" lang="en-US" altLang="ja-JP" b="0" i="1" smtClean="0">
                              <a:solidFill>
                                <a:schemeClr val="tx1"/>
                              </a:solidFill>
                              <a:latin typeface="Cambria Math" panose="02040503050406030204" pitchFamily="18" charset="0"/>
                            </a:rPr>
                            <m:t>𝑏</m:t>
                          </m:r>
                        </m:e>
                        <m:sub>
                          <m:r>
                            <a:rPr kumimoji="1" lang="en-US" altLang="ja-JP" b="0" i="1" smtClean="0">
                              <a:solidFill>
                                <a:schemeClr val="tx1"/>
                              </a:solidFill>
                              <a:latin typeface="Cambria Math" panose="02040503050406030204" pitchFamily="18" charset="0"/>
                            </a:rPr>
                            <m:t>1</m:t>
                          </m:r>
                        </m:sub>
                        <m:sup>
                          <m:r>
                            <a:rPr kumimoji="1" lang="en-US" altLang="ja-JP" b="0" i="1" smtClean="0">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b="0" i="1" smtClean="0">
                              <a:solidFill>
                                <a:schemeClr val="tx1"/>
                              </a:solidFill>
                              <a:latin typeface="Cambria Math" panose="02040503050406030204" pitchFamily="18" charset="0"/>
                            </a:rPr>
                            <m:t>𝑁</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7"/>
                <a:stretch>
                  <a:fillRect l="-15625"/>
                </a:stretch>
              </a:blipFill>
              <a:ln w="28575">
                <a:solidFill>
                  <a:schemeClr val="tx1"/>
                </a:solidFill>
              </a:ln>
            </p:spPr>
            <p:txBody>
              <a:bodyPr/>
              <a:lstStyle/>
              <a:p>
                <a:r>
                  <a:rPr lang="ja-JP" altLang="en-US">
                    <a:noFill/>
                  </a:rPr>
                  <a:t> </a:t>
                </a:r>
              </a:p>
            </p:txBody>
          </p:sp>
        </mc:Fallback>
      </mc:AlternateContent>
      <p:sp>
        <p:nvSpPr>
          <p:cNvPr id="118" name="フリーフォーム: 図形 117">
            <a:extLst>
              <a:ext uri="{FF2B5EF4-FFF2-40B4-BE49-F238E27FC236}">
                <a16:creationId xmlns:a16="http://schemas.microsoft.com/office/drawing/2014/main" id="{CD5A8440-38D3-4FE5-A69D-039CB6725177}"/>
              </a:ext>
            </a:extLst>
          </p:cNvPr>
          <p:cNvSpPr/>
          <p:nvPr/>
        </p:nvSpPr>
        <p:spPr>
          <a:xfrm rot="10800000">
            <a:off x="6596302"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b="0" i="1" smtClean="0">
                              <a:solidFill>
                                <a:schemeClr val="tx1"/>
                              </a:solidFill>
                              <a:latin typeface="Cambria Math" panose="02040503050406030204" pitchFamily="18" charset="0"/>
                            </a:rPr>
                            <m:t>𝑁</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i="1">
                              <a:solidFill>
                                <a:schemeClr val="tx1"/>
                              </a:solidFill>
                              <a:latin typeface="Cambria Math" panose="02040503050406030204" pitchFamily="18" charset="0"/>
                            </a:rPr>
                            <m:t>1</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19"/>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a:ln>
            <a:noFill/>
          </a:ln>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a:ln>
            <a:noFill/>
          </a:ln>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bg1"/>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solidFill>
                            <a:schemeClr val="bg1">
                              <a:lumMod val="85000"/>
                            </a:schemeClr>
                          </a:solidFill>
                          <a:latin typeface="Cambria Math" panose="02040503050406030204" pitchFamily="18" charset="0"/>
                        </a:rPr>
                        <m:t>𝑠</m:t>
                      </m:r>
                    </m:oMath>
                  </m:oMathPara>
                </a14:m>
                <a:endParaRPr kumimoji="1" lang="ja-JP" altLang="en-US" dirty="0">
                  <a:solidFill>
                    <a:schemeClr val="bg1">
                      <a:lumMod val="85000"/>
                    </a:schemeClr>
                  </a:solidFill>
                </a:endParaRPr>
              </a:p>
            </p:txBody>
          </p:sp>
        </mc:Choice>
        <mc:Fallback>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0"/>
                <a:stretch>
                  <a:fillRect/>
                </a:stretch>
              </a:blipFill>
              <a:ln w="28575">
                <a:solidFill>
                  <a:schemeClr val="bg1">
                    <a:lumMod val="85000"/>
                  </a:schemeClr>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p:nvPr/>
        </p:nvCxnSpPr>
        <p:spPr>
          <a:xfrm>
            <a:off x="3361765" y="1272988"/>
            <a:ext cx="0" cy="4903694"/>
          </a:xfrm>
          <a:prstGeom prst="line">
            <a:avLst/>
          </a:prstGeom>
          <a:ln w="285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5" name="テキスト ボックス 124">
            <a:extLst>
              <a:ext uri="{FF2B5EF4-FFF2-40B4-BE49-F238E27FC236}">
                <a16:creationId xmlns:a16="http://schemas.microsoft.com/office/drawing/2014/main" id="{E218EA52-D638-469C-9734-3BC796100674}"/>
              </a:ext>
            </a:extLst>
          </p:cNvPr>
          <p:cNvSpPr txBox="1"/>
          <p:nvPr/>
        </p:nvSpPr>
        <p:spPr>
          <a:xfrm>
            <a:off x="1269640" y="6176682"/>
            <a:ext cx="1018825" cy="369332"/>
          </a:xfrm>
          <a:prstGeom prst="rect">
            <a:avLst/>
          </a:prstGeom>
          <a:noFill/>
          <a:ln>
            <a:noFill/>
          </a:ln>
        </p:spPr>
        <p:txBody>
          <a:bodyPr wrap="square" rtlCol="0">
            <a:spAutoFit/>
          </a:bodyPr>
          <a:lstStyle/>
          <a:p>
            <a:r>
              <a:rPr kumimoji="1" lang="en-US" altLang="ja-JP" dirty="0">
                <a:solidFill>
                  <a:schemeClr val="bg1">
                    <a:lumMod val="85000"/>
                  </a:schemeClr>
                </a:solidFill>
              </a:rPr>
              <a:t>Alice</a:t>
            </a:r>
            <a:r>
              <a:rPr kumimoji="1" lang="ja-JP" altLang="en-US" dirty="0">
                <a:solidFill>
                  <a:schemeClr val="bg1">
                    <a:lumMod val="85000"/>
                  </a:schemeClr>
                </a:solidFill>
              </a:rPr>
              <a:t>側</a:t>
            </a:r>
          </a:p>
        </p:txBody>
      </p:sp>
      <p:sp>
        <p:nvSpPr>
          <p:cNvPr id="126" name="テキスト ボックス 125">
            <a:extLst>
              <a:ext uri="{FF2B5EF4-FFF2-40B4-BE49-F238E27FC236}">
                <a16:creationId xmlns:a16="http://schemas.microsoft.com/office/drawing/2014/main" id="{BFC99A88-855F-4144-BA94-8873109E41E0}"/>
              </a:ext>
            </a:extLst>
          </p:cNvPr>
          <p:cNvSpPr txBox="1"/>
          <p:nvPr/>
        </p:nvSpPr>
        <p:spPr>
          <a:xfrm>
            <a:off x="5960063" y="6179896"/>
            <a:ext cx="1018825" cy="369332"/>
          </a:xfrm>
          <a:prstGeom prst="rect">
            <a:avLst/>
          </a:prstGeom>
          <a:noFill/>
          <a:ln>
            <a:noFill/>
          </a:ln>
        </p:spPr>
        <p:txBody>
          <a:bodyPr wrap="square" rtlCol="0">
            <a:spAutoFit/>
          </a:bodyPr>
          <a:lstStyle/>
          <a:p>
            <a:r>
              <a:rPr lang="en-US" altLang="ja-JP" dirty="0">
                <a:solidFill>
                  <a:schemeClr val="bg1">
                    <a:lumMod val="85000"/>
                  </a:schemeClr>
                </a:solidFill>
              </a:rPr>
              <a:t>Bob</a:t>
            </a:r>
            <a:r>
              <a:rPr kumimoji="1" lang="ja-JP" altLang="en-US" dirty="0">
                <a:solidFill>
                  <a:schemeClr val="bg1">
                    <a:lumMod val="85000"/>
                  </a:schemeClr>
                </a:solidFill>
              </a:rPr>
              <a:t>側</a:t>
            </a:r>
          </a:p>
        </p:txBody>
      </p:sp>
      <p:sp>
        <p:nvSpPr>
          <p:cNvPr id="127" name="楕円 126">
            <a:extLst>
              <a:ext uri="{FF2B5EF4-FFF2-40B4-BE49-F238E27FC236}">
                <a16:creationId xmlns:a16="http://schemas.microsoft.com/office/drawing/2014/main" id="{EE6BE6D7-43BA-43EB-B611-937159CA908E}"/>
              </a:ext>
            </a:extLst>
          </p:cNvPr>
          <p:cNvSpPr/>
          <p:nvPr/>
        </p:nvSpPr>
        <p:spPr>
          <a:xfrm>
            <a:off x="519289" y="1693333"/>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8" name="楕円 127">
            <a:extLst>
              <a:ext uri="{FF2B5EF4-FFF2-40B4-BE49-F238E27FC236}">
                <a16:creationId xmlns:a16="http://schemas.microsoft.com/office/drawing/2014/main" id="{A70CB49A-B5EF-4CF3-AE51-9C9C017691D3}"/>
              </a:ext>
            </a:extLst>
          </p:cNvPr>
          <p:cNvSpPr/>
          <p:nvPr/>
        </p:nvSpPr>
        <p:spPr>
          <a:xfrm>
            <a:off x="500902" y="3194218"/>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楕円 128">
            <a:extLst>
              <a:ext uri="{FF2B5EF4-FFF2-40B4-BE49-F238E27FC236}">
                <a16:creationId xmlns:a16="http://schemas.microsoft.com/office/drawing/2014/main" id="{60FC10C4-19A1-419B-9447-B085479769D6}"/>
              </a:ext>
            </a:extLst>
          </p:cNvPr>
          <p:cNvSpPr/>
          <p:nvPr/>
        </p:nvSpPr>
        <p:spPr>
          <a:xfrm>
            <a:off x="6202228" y="1688502"/>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楕円 129">
            <a:extLst>
              <a:ext uri="{FF2B5EF4-FFF2-40B4-BE49-F238E27FC236}">
                <a16:creationId xmlns:a16="http://schemas.microsoft.com/office/drawing/2014/main" id="{9F62C175-1480-463D-B056-130A18E924EE}"/>
              </a:ext>
            </a:extLst>
          </p:cNvPr>
          <p:cNvSpPr/>
          <p:nvPr/>
        </p:nvSpPr>
        <p:spPr>
          <a:xfrm>
            <a:off x="6202228" y="3196536"/>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楕円 130">
            <a:extLst>
              <a:ext uri="{FF2B5EF4-FFF2-40B4-BE49-F238E27FC236}">
                <a16:creationId xmlns:a16="http://schemas.microsoft.com/office/drawing/2014/main" id="{76A06A4A-3163-4C03-949E-D854E447D19C}"/>
              </a:ext>
            </a:extLst>
          </p:cNvPr>
          <p:cNvSpPr/>
          <p:nvPr/>
        </p:nvSpPr>
        <p:spPr>
          <a:xfrm>
            <a:off x="3428493" y="168724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楕円 131">
            <a:extLst>
              <a:ext uri="{FF2B5EF4-FFF2-40B4-BE49-F238E27FC236}">
                <a16:creationId xmlns:a16="http://schemas.microsoft.com/office/drawing/2014/main" id="{E8996DA8-4A39-42B0-B0EF-92780F4CC3B4}"/>
              </a:ext>
            </a:extLst>
          </p:cNvPr>
          <p:cNvSpPr/>
          <p:nvPr/>
        </p:nvSpPr>
        <p:spPr>
          <a:xfrm>
            <a:off x="3426552" y="319946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フリーフォーム: 図形 133">
            <a:extLst>
              <a:ext uri="{FF2B5EF4-FFF2-40B4-BE49-F238E27FC236}">
                <a16:creationId xmlns:a16="http://schemas.microsoft.com/office/drawing/2014/main" id="{25F9D4E4-77FB-4574-960F-F75EB4B1F82A}"/>
              </a:ext>
            </a:extLst>
          </p:cNvPr>
          <p:cNvSpPr/>
          <p:nvPr/>
        </p:nvSpPr>
        <p:spPr>
          <a:xfrm>
            <a:off x="147567" y="2596444"/>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フリーフォーム: 図形 134">
            <a:extLst>
              <a:ext uri="{FF2B5EF4-FFF2-40B4-BE49-F238E27FC236}">
                <a16:creationId xmlns:a16="http://schemas.microsoft.com/office/drawing/2014/main" id="{2DF002AD-B8B2-483C-BD7F-7D5F01759873}"/>
              </a:ext>
            </a:extLst>
          </p:cNvPr>
          <p:cNvSpPr/>
          <p:nvPr/>
        </p:nvSpPr>
        <p:spPr>
          <a:xfrm>
            <a:off x="4910667" y="2573867"/>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6" name="フリーフォーム: 図形 135">
            <a:extLst>
              <a:ext uri="{FF2B5EF4-FFF2-40B4-BE49-F238E27FC236}">
                <a16:creationId xmlns:a16="http://schemas.microsoft.com/office/drawing/2014/main" id="{C6A4D7A4-6027-4D6A-8F2B-A82B4CAF1727}"/>
              </a:ext>
            </a:extLst>
          </p:cNvPr>
          <p:cNvSpPr/>
          <p:nvPr/>
        </p:nvSpPr>
        <p:spPr>
          <a:xfrm>
            <a:off x="2777067" y="1569136"/>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7" name="フリーフォーム: 図形 136">
            <a:extLst>
              <a:ext uri="{FF2B5EF4-FFF2-40B4-BE49-F238E27FC236}">
                <a16:creationId xmlns:a16="http://schemas.microsoft.com/office/drawing/2014/main" id="{B4FA2ECC-BA0D-4DC4-9CF4-2428DFE748B9}"/>
              </a:ext>
            </a:extLst>
          </p:cNvPr>
          <p:cNvSpPr/>
          <p:nvPr/>
        </p:nvSpPr>
        <p:spPr>
          <a:xfrm>
            <a:off x="5699584" y="1506598"/>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8" name="フリーフォーム: 図形 137">
            <a:extLst>
              <a:ext uri="{FF2B5EF4-FFF2-40B4-BE49-F238E27FC236}">
                <a16:creationId xmlns:a16="http://schemas.microsoft.com/office/drawing/2014/main" id="{3789819D-0D7A-41B9-A9A8-2BA9F95F2EE8}"/>
              </a:ext>
            </a:extLst>
          </p:cNvPr>
          <p:cNvSpPr/>
          <p:nvPr/>
        </p:nvSpPr>
        <p:spPr>
          <a:xfrm rot="10800000">
            <a:off x="2793704" y="4102851"/>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9" name="フリーフォーム: 図形 138">
            <a:extLst>
              <a:ext uri="{FF2B5EF4-FFF2-40B4-BE49-F238E27FC236}">
                <a16:creationId xmlns:a16="http://schemas.microsoft.com/office/drawing/2014/main" id="{4E507B07-CB90-4503-8931-B819943D56D2}"/>
              </a:ext>
            </a:extLst>
          </p:cNvPr>
          <p:cNvSpPr/>
          <p:nvPr/>
        </p:nvSpPr>
        <p:spPr>
          <a:xfrm rot="10800000">
            <a:off x="5646238" y="412105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0" name="フリーフォーム: 図形 139">
            <a:extLst>
              <a:ext uri="{FF2B5EF4-FFF2-40B4-BE49-F238E27FC236}">
                <a16:creationId xmlns:a16="http://schemas.microsoft.com/office/drawing/2014/main" id="{1EEB63A8-A36E-49CB-A3DA-9E537CDA117B}"/>
              </a:ext>
            </a:extLst>
          </p:cNvPr>
          <p:cNvSpPr/>
          <p:nvPr/>
        </p:nvSpPr>
        <p:spPr>
          <a:xfrm>
            <a:off x="4910667" y="4244622"/>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41" name="直線コネクタ 140">
            <a:extLst>
              <a:ext uri="{FF2B5EF4-FFF2-40B4-BE49-F238E27FC236}">
                <a16:creationId xmlns:a16="http://schemas.microsoft.com/office/drawing/2014/main" id="{22D84F62-F88A-40C2-A555-14E3362B900D}"/>
              </a:ext>
            </a:extLst>
          </p:cNvPr>
          <p:cNvCxnSpPr>
            <a:cxnSpLocks/>
            <a:stCxn id="127" idx="4"/>
            <a:endCxn id="128" idx="0"/>
          </p:cNvCxnSpPr>
          <p:nvPr/>
        </p:nvCxnSpPr>
        <p:spPr>
          <a:xfrm flipH="1">
            <a:off x="1843641" y="2709319"/>
            <a:ext cx="18387" cy="4848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987F350F-7005-4D4E-AF2B-540AAA7DB894}"/>
              </a:ext>
            </a:extLst>
          </p:cNvPr>
          <p:cNvCxnSpPr>
            <a:stCxn id="129" idx="4"/>
            <a:endCxn id="130" idx="0"/>
          </p:cNvCxnSpPr>
          <p:nvPr/>
        </p:nvCxnSpPr>
        <p:spPr>
          <a:xfrm>
            <a:off x="7544967" y="2704488"/>
            <a:ext cx="0" cy="492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フリーフォーム: 図形 142">
            <a:extLst>
              <a:ext uri="{FF2B5EF4-FFF2-40B4-BE49-F238E27FC236}">
                <a16:creationId xmlns:a16="http://schemas.microsoft.com/office/drawing/2014/main" id="{43F0E10C-AEF1-4519-B6C2-4213E2706A56}"/>
              </a:ext>
            </a:extLst>
          </p:cNvPr>
          <p:cNvSpPr/>
          <p:nvPr/>
        </p:nvSpPr>
        <p:spPr>
          <a:xfrm>
            <a:off x="1759253" y="4210756"/>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14881" y="1420397"/>
                <a:ext cx="432746"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14881" y="1420397"/>
                <a:ext cx="432746" cy="369332"/>
              </a:xfrm>
              <a:prstGeom prst="rect">
                <a:avLst/>
              </a:prstGeom>
              <a:blipFill>
                <a:blip r:embed="rId21"/>
                <a:stretch>
                  <a:fillRect l="-11268" t="-4918" r="-1408" b="-1639"/>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32349" y="4237187"/>
                <a:ext cx="439351"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solidFill>
                                <a:schemeClr val="tx1"/>
                              </a:solidFill>
                              <a:latin typeface="Cambria Math" panose="02040503050406030204" pitchFamily="18" charset="0"/>
                            </a:rPr>
                          </m:ctrlPr>
                        </m:sSupPr>
                        <m:e>
                          <m:r>
                            <a:rPr lang="en-US" altLang="ja-JP" sz="2400" i="1">
                              <a:solidFill>
                                <a:schemeClr val="tx1"/>
                              </a:solidFill>
                              <a:latin typeface="Cambria Math" panose="02040503050406030204" pitchFamily="18" charset="0"/>
                            </a:rPr>
                            <m:t>𝐴</m:t>
                          </m:r>
                        </m:e>
                        <m:sup>
                          <m:r>
                            <a:rPr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32349" y="4237187"/>
                <a:ext cx="439351" cy="369332"/>
              </a:xfrm>
              <a:prstGeom prst="rect">
                <a:avLst/>
              </a:prstGeom>
              <a:blipFill>
                <a:blip r:embed="rId22"/>
                <a:stretch>
                  <a:fillRect l="-12500" t="-4918" r="-1389" b="-1639"/>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27274" y="1391334"/>
                <a:ext cx="450444"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solidFill>
                                <a:schemeClr val="tx1"/>
                              </a:solidFill>
                              <a:latin typeface="Cambria Math" panose="02040503050406030204" pitchFamily="18" charset="0"/>
                            </a:rPr>
                          </m:ctrlPr>
                        </m:sSupPr>
                        <m:e>
                          <m:r>
                            <a:rPr lang="en-US" altLang="ja-JP" sz="2400" b="0" i="1" smtClean="0">
                              <a:solidFill>
                                <a:schemeClr val="tx1"/>
                              </a:solidFill>
                              <a:latin typeface="Cambria Math" panose="02040503050406030204" pitchFamily="18" charset="0"/>
                            </a:rPr>
                            <m:t>𝐵</m:t>
                          </m:r>
                        </m:e>
                        <m:sup>
                          <m:r>
                            <a:rPr lang="en-US" altLang="ja-JP" sz="2400" i="1">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27274" y="1391334"/>
                <a:ext cx="450444" cy="369332"/>
              </a:xfrm>
              <a:prstGeom prst="rect">
                <a:avLst/>
              </a:prstGeom>
              <a:blipFill>
                <a:blip r:embed="rId23"/>
                <a:stretch>
                  <a:fillRect l="-10811" t="-4918" r="-1351" b="-1639"/>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7514" y="4237186"/>
                <a:ext cx="457048"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solidFill>
                                <a:schemeClr val="tx1"/>
                              </a:solidFill>
                              <a:latin typeface="Cambria Math" panose="02040503050406030204" pitchFamily="18" charset="0"/>
                            </a:rPr>
                          </m:ctrlPr>
                        </m:sSupPr>
                        <m:e>
                          <m:r>
                            <a:rPr lang="en-US" altLang="ja-JP" sz="2400" b="0" i="1" smtClean="0">
                              <a:solidFill>
                                <a:schemeClr val="tx1"/>
                              </a:solidFill>
                              <a:latin typeface="Cambria Math" panose="02040503050406030204" pitchFamily="18" charset="0"/>
                            </a:rPr>
                            <m:t>𝐵</m:t>
                          </m:r>
                        </m:e>
                        <m:sup>
                          <m:r>
                            <a:rPr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7514" y="4237186"/>
                <a:ext cx="457048" cy="369332"/>
              </a:xfrm>
              <a:prstGeom prst="rect">
                <a:avLst/>
              </a:prstGeom>
              <a:blipFill>
                <a:blip r:embed="rId24"/>
                <a:stretch>
                  <a:fillRect l="-12000" t="-4918" r="-1333" b="-1639"/>
                </a:stretch>
              </a:blipFill>
              <a:ln>
                <a:noFill/>
              </a:ln>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a:ln>
            <a:noFill/>
          </a:ln>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a:ln>
            <a:noFill/>
          </a:ln>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45130" y="1267098"/>
                <a:ext cx="442557"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45130" y="1267098"/>
                <a:ext cx="442557" cy="369332"/>
              </a:xfrm>
              <a:prstGeom prst="rect">
                <a:avLst/>
              </a:prstGeom>
              <a:blipFill>
                <a:blip r:embed="rId25"/>
                <a:stretch>
                  <a:fillRect l="-12329" t="-5000" r="-1370" b="-1667"/>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6"/>
                <a:stretch>
                  <a:fillRect l="-10811" t="-4918" r="-1351"/>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155930" y="6107848"/>
                <a:ext cx="411670" cy="461665"/>
              </a:xfrm>
              <a:prstGeom prst="rect">
                <a:avLst/>
              </a:prstGeom>
              <a:noFill/>
              <a:ln>
                <a:noFill/>
              </a:ln>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solidFill>
                            <a:schemeClr val="bg1">
                              <a:lumMod val="85000"/>
                            </a:schemeClr>
                          </a:solidFill>
                          <a:latin typeface="Cambria Math" panose="02040503050406030204" pitchFamily="18" charset="0"/>
                        </a:rPr>
                        <m:t>𝐶</m:t>
                      </m:r>
                    </m:oMath>
                  </m:oMathPara>
                </a14:m>
                <a:endParaRPr kumimoji="1" lang="ja-JP" altLang="en-US" sz="2400" dirty="0">
                  <a:solidFill>
                    <a:schemeClr val="bg1">
                      <a:lumMod val="85000"/>
                    </a:schemeClr>
                  </a:solidFill>
                </a:endParaRPr>
              </a:p>
            </p:txBody>
          </p:sp>
        </mc:Choice>
        <mc:Fallback>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155930" y="6107848"/>
                <a:ext cx="411670" cy="461665"/>
              </a:xfrm>
              <a:prstGeom prst="rect">
                <a:avLst/>
              </a:prstGeom>
              <a:blipFill>
                <a:blip r:embed="rId27"/>
                <a:stretch>
                  <a:fillRect/>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1" name="四角形: 角を丸くする 70">
                <a:extLst>
                  <a:ext uri="{FF2B5EF4-FFF2-40B4-BE49-F238E27FC236}">
                    <a16:creationId xmlns:a16="http://schemas.microsoft.com/office/drawing/2014/main" id="{1821F582-D06C-43DD-8C04-DE2C614FFC04}"/>
                  </a:ext>
                </a:extLst>
              </p:cNvPr>
              <p:cNvSpPr/>
              <p:nvPr/>
            </p:nvSpPr>
            <p:spPr>
              <a:xfrm>
                <a:off x="5340904" y="4866669"/>
                <a:ext cx="3200553" cy="1104850"/>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r>
                            <a:rPr kumimoji="1" lang="en-US" altLang="ja-JP" sz="2000" b="0" i="1" smtClean="0">
                              <a:latin typeface="Cambria Math" panose="02040503050406030204" pitchFamily="18" charset="0"/>
                            </a:rPr>
                            <m:t>, </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𝑐</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e>
                      </m:d>
                      <m:r>
                        <a:rPr kumimoji="1"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i="1">
                                  <a:latin typeface="Cambria Math" panose="02040503050406030204" pitchFamily="18" charset="0"/>
                                </a:rPr>
                                <m:t>𝑎</m:t>
                              </m:r>
                            </m:e>
                            <m:sub>
                              <m:r>
                                <a:rPr lang="en-US" altLang="ja-JP" sz="2000" i="1">
                                  <a:latin typeface="Cambria Math" panose="02040503050406030204" pitchFamily="18" charset="0"/>
                                </a:rPr>
                                <m:t>𝑖</m:t>
                              </m:r>
                            </m:sub>
                            <m:sup>
                              <m:r>
                                <a:rPr lang="en-US" altLang="ja-JP" sz="2000" b="0" i="1" smtClean="0">
                                  <a:latin typeface="Cambria Math" panose="02040503050406030204" pitchFamily="18" charset="0"/>
                                </a:rPr>
                                <m:t>2</m:t>
                              </m:r>
                            </m:sup>
                          </m:sSubSup>
                          <m:r>
                            <a:rPr lang="en-US" altLang="ja-JP" sz="2000" i="1">
                              <a:latin typeface="Cambria Math" panose="02040503050406030204" pitchFamily="18" charset="0"/>
                            </a:rPr>
                            <m:t>, </m:t>
                          </m:r>
                          <m:sSubSup>
                            <m:sSubSupPr>
                              <m:ctrlPr>
                                <a:rPr lang="en-US" altLang="ja-JP" sz="2000" i="1">
                                  <a:latin typeface="Cambria Math" panose="02040503050406030204" pitchFamily="18" charset="0"/>
                                </a:rPr>
                              </m:ctrlPr>
                            </m:sSubSupPr>
                            <m:e>
                              <m:r>
                                <a:rPr lang="en-US" altLang="ja-JP" sz="2000" i="1">
                                  <a:latin typeface="Cambria Math" panose="02040503050406030204" pitchFamily="18" charset="0"/>
                                </a:rPr>
                                <m:t>𝑐</m:t>
                              </m:r>
                            </m:e>
                            <m:sub>
                              <m:r>
                                <a:rPr lang="en-US" altLang="ja-JP" sz="2000" i="1">
                                  <a:latin typeface="Cambria Math" panose="02040503050406030204" pitchFamily="18" charset="0"/>
                                </a:rPr>
                                <m:t>𝑖</m:t>
                              </m:r>
                            </m:sub>
                            <m:sup>
                              <m:r>
                                <a:rPr lang="en-US" altLang="ja-JP" sz="2000" b="0" i="1" smtClean="0">
                                  <a:latin typeface="Cambria Math" panose="02040503050406030204" pitchFamily="18" charset="0"/>
                                </a:rPr>
                                <m:t>2</m:t>
                              </m:r>
                            </m:sup>
                          </m:sSubSup>
                        </m:e>
                      </m:d>
                    </m:oMath>
                    <m:oMath xmlns:m="http://schemas.openxmlformats.org/officeDocument/2006/math">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1</m:t>
                              </m:r>
                            </m:sup>
                          </m:sSubSup>
                          <m:r>
                            <a:rPr lang="en-US" altLang="ja-JP" sz="2000" i="1">
                              <a:latin typeface="Cambria Math" panose="02040503050406030204" pitchFamily="18" charset="0"/>
                            </a:rPr>
                            <m:t>, </m:t>
                          </m:r>
                          <m:sSubSup>
                            <m:sSubSupPr>
                              <m:ctrlPr>
                                <a:rPr lang="en-US" altLang="ja-JP" sz="2000" i="1">
                                  <a:latin typeface="Cambria Math" panose="02040503050406030204" pitchFamily="18" charset="0"/>
                                </a:rPr>
                              </m:ctrlPr>
                            </m:sSubSupPr>
                            <m:e>
                              <m:r>
                                <a:rPr lang="en-US" altLang="ja-JP" sz="2000" i="1">
                                  <a:latin typeface="Cambria Math" panose="02040503050406030204" pitchFamily="18" charset="0"/>
                                </a:rPr>
                                <m:t>𝑐</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1</m:t>
                              </m:r>
                            </m:sup>
                          </m:sSubSup>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2</m:t>
                              </m:r>
                            </m:sup>
                          </m:sSubSup>
                          <m:r>
                            <a:rPr lang="en-US" altLang="ja-JP" sz="2000" i="1">
                              <a:latin typeface="Cambria Math" panose="02040503050406030204" pitchFamily="18" charset="0"/>
                            </a:rPr>
                            <m:t>, </m:t>
                          </m:r>
                          <m:sSubSup>
                            <m:sSubSupPr>
                              <m:ctrlPr>
                                <a:rPr lang="en-US" altLang="ja-JP" sz="2000" i="1">
                                  <a:latin typeface="Cambria Math" panose="02040503050406030204" pitchFamily="18" charset="0"/>
                                </a:rPr>
                              </m:ctrlPr>
                            </m:sSubSupPr>
                            <m:e>
                              <m:r>
                                <a:rPr lang="en-US" altLang="ja-JP" sz="2000" i="1">
                                  <a:latin typeface="Cambria Math" panose="02040503050406030204" pitchFamily="18" charset="0"/>
                                </a:rPr>
                                <m:t>𝑐</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2</m:t>
                              </m:r>
                            </m:sup>
                          </m:sSubSup>
                        </m:e>
                      </m:d>
                    </m:oMath>
                  </m:oMathPara>
                </a14:m>
                <a:endParaRPr kumimoji="1" lang="ja-JP" altLang="en-US" dirty="0"/>
              </a:p>
            </p:txBody>
          </p:sp>
        </mc:Choice>
        <mc:Fallback>
          <p:sp>
            <p:nvSpPr>
              <p:cNvPr id="71" name="四角形: 角を丸くする 70">
                <a:extLst>
                  <a:ext uri="{FF2B5EF4-FFF2-40B4-BE49-F238E27FC236}">
                    <a16:creationId xmlns:a16="http://schemas.microsoft.com/office/drawing/2014/main" id="{1821F582-D06C-43DD-8C04-DE2C614FFC04}"/>
                  </a:ext>
                </a:extLst>
              </p:cNvPr>
              <p:cNvSpPr>
                <a:spLocks noRot="1" noChangeAspect="1" noMove="1" noResize="1" noEditPoints="1" noAdjustHandles="1" noChangeArrowheads="1" noChangeShapeType="1" noTextEdit="1"/>
              </p:cNvSpPr>
              <p:nvPr/>
            </p:nvSpPr>
            <p:spPr>
              <a:xfrm>
                <a:off x="5340904" y="4866669"/>
                <a:ext cx="3200553" cy="1104850"/>
              </a:xfrm>
              <a:prstGeom prst="roundRect">
                <a:avLst/>
              </a:prstGeom>
              <a:blipFill>
                <a:blip r:embed="rId28"/>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2" name="テキスト ボックス 71">
                <a:extLst>
                  <a:ext uri="{FF2B5EF4-FFF2-40B4-BE49-F238E27FC236}">
                    <a16:creationId xmlns:a16="http://schemas.microsoft.com/office/drawing/2014/main" id="{129A11A6-4EB8-4D86-96AC-F2AE74E3EC16}"/>
                  </a:ext>
                </a:extLst>
              </p:cNvPr>
              <p:cNvSpPr txBox="1"/>
              <p:nvPr/>
            </p:nvSpPr>
            <p:spPr>
              <a:xfrm>
                <a:off x="5554993" y="5233648"/>
                <a:ext cx="54186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𝑖</m:t>
                      </m:r>
                    </m:oMath>
                  </m:oMathPara>
                </a14:m>
                <a:endParaRPr kumimoji="1" lang="ja-JP" altLang="en-US" sz="2000" dirty="0"/>
              </a:p>
            </p:txBody>
          </p:sp>
        </mc:Choice>
        <mc:Fallback>
          <p:sp>
            <p:nvSpPr>
              <p:cNvPr id="72" name="テキスト ボックス 71">
                <a:extLst>
                  <a:ext uri="{FF2B5EF4-FFF2-40B4-BE49-F238E27FC236}">
                    <a16:creationId xmlns:a16="http://schemas.microsoft.com/office/drawing/2014/main" id="{129A11A6-4EB8-4D86-96AC-F2AE74E3EC16}"/>
                  </a:ext>
                </a:extLst>
              </p:cNvPr>
              <p:cNvSpPr txBox="1">
                <a:spLocks noRot="1" noChangeAspect="1" noMove="1" noResize="1" noEditPoints="1" noAdjustHandles="1" noChangeArrowheads="1" noChangeShapeType="1" noTextEdit="1"/>
              </p:cNvSpPr>
              <p:nvPr/>
            </p:nvSpPr>
            <p:spPr>
              <a:xfrm>
                <a:off x="5554993" y="5233648"/>
                <a:ext cx="541867" cy="400110"/>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3" name="テキスト ボックス 72">
                <a:extLst>
                  <a:ext uri="{FF2B5EF4-FFF2-40B4-BE49-F238E27FC236}">
                    <a16:creationId xmlns:a16="http://schemas.microsoft.com/office/drawing/2014/main" id="{35863EC2-10F9-495E-A1F9-35A523DB9F12}"/>
                  </a:ext>
                </a:extLst>
              </p:cNvPr>
              <p:cNvSpPr txBox="1"/>
              <p:nvPr/>
            </p:nvSpPr>
            <p:spPr>
              <a:xfrm>
                <a:off x="7786113" y="5233648"/>
                <a:ext cx="57073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𝐸</m:t>
                      </m:r>
                    </m:oMath>
                  </m:oMathPara>
                </a14:m>
                <a:endParaRPr kumimoji="1" lang="ja-JP" altLang="en-US" sz="2000" dirty="0"/>
              </a:p>
            </p:txBody>
          </p:sp>
        </mc:Choice>
        <mc:Fallback>
          <p:sp>
            <p:nvSpPr>
              <p:cNvPr id="73" name="テキスト ボックス 72">
                <a:extLst>
                  <a:ext uri="{FF2B5EF4-FFF2-40B4-BE49-F238E27FC236}">
                    <a16:creationId xmlns:a16="http://schemas.microsoft.com/office/drawing/2014/main" id="{35863EC2-10F9-495E-A1F9-35A523DB9F12}"/>
                  </a:ext>
                </a:extLst>
              </p:cNvPr>
              <p:cNvSpPr txBox="1">
                <a:spLocks noRot="1" noChangeAspect="1" noMove="1" noResize="1" noEditPoints="1" noAdjustHandles="1" noChangeArrowheads="1" noChangeShapeType="1" noTextEdit="1"/>
              </p:cNvSpPr>
              <p:nvPr/>
            </p:nvSpPr>
            <p:spPr>
              <a:xfrm>
                <a:off x="7786113" y="5233648"/>
                <a:ext cx="570737" cy="400110"/>
              </a:xfrm>
              <a:prstGeom prst="rect">
                <a:avLst/>
              </a:prstGeom>
              <a:blipFill>
                <a:blip r:embed="rId30"/>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39309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グラフの構築</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b="0" i="1" smtClean="0">
                              <a:solidFill>
                                <a:schemeClr val="tx1"/>
                              </a:solidFill>
                              <a:latin typeface="Cambria Math" panose="02040503050406030204" pitchFamily="18" charset="0"/>
                            </a:rPr>
                            <m:t>2</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b="0" i="1" smtClean="0">
                              <a:solidFill>
                                <a:schemeClr val="tx1"/>
                              </a:solidFill>
                              <a:latin typeface="Cambria Math" panose="02040503050406030204" pitchFamily="18" charset="0"/>
                            </a:rPr>
                            <m:t>2</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3"/>
                <a:stretch>
                  <a:fillRect l="-7813"/>
                </a:stretch>
              </a:blipFill>
              <a:ln w="28575">
                <a:solidFill>
                  <a:schemeClr val="tx1"/>
                </a:solidFill>
              </a:ln>
            </p:spPr>
            <p:txBody>
              <a:bodyPr/>
              <a:lstStyle/>
              <a:p>
                <a:r>
                  <a:rPr lang="ja-JP" altLang="en-US">
                    <a:noFill/>
                  </a:rPr>
                  <a:t> </a:t>
                </a:r>
              </a:p>
            </p:txBody>
          </p:sp>
        </mc:Fallback>
      </mc:AlternateContent>
      <p:sp>
        <p:nvSpPr>
          <p:cNvPr id="93" name="フリーフォーム: 図形 92">
            <a:extLst>
              <a:ext uri="{FF2B5EF4-FFF2-40B4-BE49-F238E27FC236}">
                <a16:creationId xmlns:a16="http://schemas.microsoft.com/office/drawing/2014/main" id="{6434A20A-D439-4F4E-98CE-42C4C133C6FA}"/>
              </a:ext>
            </a:extLst>
          </p:cNvPr>
          <p:cNvSpPr/>
          <p:nvPr/>
        </p:nvSpPr>
        <p:spPr>
          <a:xfrm>
            <a:off x="1013029"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solidFill>
                                <a:schemeClr val="tx1"/>
                              </a:solidFill>
                              <a:latin typeface="Cambria Math" panose="02040503050406030204" pitchFamily="18" charset="0"/>
                            </a:rPr>
                          </m:ctrlPr>
                        </m:sSubSupPr>
                        <m:e>
                          <m:r>
                            <a:rPr kumimoji="1" lang="en-US" altLang="ja-JP" b="0" i="1" smtClean="0">
                              <a:solidFill>
                                <a:schemeClr val="tx1"/>
                              </a:solidFill>
                              <a:latin typeface="Cambria Math" panose="02040503050406030204" pitchFamily="18" charset="0"/>
                            </a:rPr>
                            <m:t>𝑎</m:t>
                          </m:r>
                        </m:e>
                        <m:sub>
                          <m:r>
                            <a:rPr kumimoji="1" lang="en-US" altLang="ja-JP" b="0" i="1" smtClean="0">
                              <a:solidFill>
                                <a:schemeClr val="tx1"/>
                              </a:solidFill>
                              <a:latin typeface="Cambria Math" panose="02040503050406030204" pitchFamily="18" charset="0"/>
                            </a:rPr>
                            <m:t>1</m:t>
                          </m:r>
                        </m:sub>
                        <m:sup>
                          <m:r>
                            <a:rPr kumimoji="1" lang="en-US" altLang="ja-JP" b="0" i="1" smtClean="0">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b="0" i="1" smtClean="0">
                              <a:solidFill>
                                <a:schemeClr val="tx1"/>
                              </a:solidFill>
                              <a:latin typeface="Cambria Math" panose="02040503050406030204" pitchFamily="18" charset="0"/>
                            </a:rPr>
                            <m:t>𝑁</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p:sp>
        <p:nvSpPr>
          <p:cNvPr id="96" name="フリーフォーム: 図形 95">
            <a:extLst>
              <a:ext uri="{FF2B5EF4-FFF2-40B4-BE49-F238E27FC236}">
                <a16:creationId xmlns:a16="http://schemas.microsoft.com/office/drawing/2014/main" id="{A374A9C3-3639-4CFF-B350-AAB8CA9060B2}"/>
              </a:ext>
            </a:extLst>
          </p:cNvPr>
          <p:cNvSpPr/>
          <p:nvPr/>
        </p:nvSpPr>
        <p:spPr>
          <a:xfrm rot="10800000">
            <a:off x="1003720"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b="0" i="1" smtClean="0">
                              <a:solidFill>
                                <a:schemeClr val="tx1"/>
                              </a:solidFill>
                              <a:latin typeface="Cambria Math" panose="02040503050406030204" pitchFamily="18" charset="0"/>
                            </a:rPr>
                            <m:t>𝑁</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i="1">
                              <a:solidFill>
                                <a:schemeClr val="tx1"/>
                              </a:solidFill>
                              <a:latin typeface="Cambria Math" panose="02040503050406030204" pitchFamily="18" charset="0"/>
                            </a:rPr>
                            <m:t>1</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a:ln>
            <a:noFill/>
          </a:ln>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a:ln>
            <a:noFill/>
          </a:ln>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bg1"/>
              </a:solidFill>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2</m:t>
                          </m:r>
                        </m:sub>
                        <m:sup>
                          <m:r>
                            <a:rPr lang="en-US" altLang="ja-JP" i="1">
                              <a:solidFill>
                                <a:schemeClr val="bg1">
                                  <a:lumMod val="85000"/>
                                </a:schemeClr>
                              </a:solidFill>
                              <a:latin typeface="Cambria Math" panose="02040503050406030204" pitchFamily="18" charset="0"/>
                            </a:rPr>
                            <m:t>1</m:t>
                          </m:r>
                        </m:sup>
                      </m:sSubSup>
                    </m:oMath>
                  </m:oMathPara>
                </a14:m>
                <a:endParaRPr kumimoji="1" lang="ja-JP" altLang="en-US" dirty="0">
                  <a:solidFill>
                    <a:schemeClr val="bg1">
                      <a:lumMod val="85000"/>
                    </a:schemeClr>
                  </a:solidFill>
                </a:endParaRPr>
              </a:p>
            </p:txBody>
          </p:sp>
        </mc:Choice>
        <mc:Fallback>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8"/>
                <a:stretch>
                  <a:fillRect l="-4688"/>
                </a:stretch>
              </a:blipFill>
              <a:ln w="28575">
                <a:solidFill>
                  <a:schemeClr val="bg1">
                    <a:lumMod val="95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bg1"/>
              </a:solidFill>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2</m:t>
                          </m:r>
                        </m:sub>
                        <m:sup>
                          <m:r>
                            <a:rPr lang="en-US" altLang="ja-JP" b="0" i="1" smtClean="0">
                              <a:solidFill>
                                <a:schemeClr val="bg1">
                                  <a:lumMod val="85000"/>
                                </a:schemeClr>
                              </a:solidFill>
                              <a:latin typeface="Cambria Math" panose="02040503050406030204" pitchFamily="18" charset="0"/>
                            </a:rPr>
                            <m:t>2</m:t>
                          </m:r>
                        </m:sup>
                      </m:sSubSup>
                    </m:oMath>
                  </m:oMathPara>
                </a14:m>
                <a:endParaRPr kumimoji="1" lang="ja-JP" altLang="en-US" dirty="0">
                  <a:solidFill>
                    <a:schemeClr val="bg1">
                      <a:lumMod val="85000"/>
                    </a:schemeClr>
                  </a:solidFill>
                </a:endParaRPr>
              </a:p>
            </p:txBody>
          </p:sp>
        </mc:Choice>
        <mc:Fallback>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9"/>
                <a:stretch>
                  <a:fillRect l="-4688"/>
                </a:stretch>
              </a:blipFill>
              <a:ln w="28575">
                <a:solidFill>
                  <a:schemeClr val="bg1">
                    <a:lumMod val="95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bg1"/>
              </a:solidFill>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solidFill>
                                <a:schemeClr val="bg1">
                                  <a:lumMod val="85000"/>
                                </a:schemeClr>
                              </a:solidFill>
                              <a:latin typeface="Cambria Math" panose="02040503050406030204" pitchFamily="18" charset="0"/>
                            </a:rPr>
                          </m:ctrlPr>
                        </m:sSubSupPr>
                        <m:e>
                          <m:r>
                            <a:rPr kumimoji="1" lang="en-US" altLang="ja-JP" b="0" i="1" smtClean="0">
                              <a:solidFill>
                                <a:schemeClr val="bg1">
                                  <a:lumMod val="85000"/>
                                </a:schemeClr>
                              </a:solidFill>
                              <a:latin typeface="Cambria Math" panose="02040503050406030204" pitchFamily="18" charset="0"/>
                            </a:rPr>
                            <m:t>𝑐</m:t>
                          </m:r>
                        </m:e>
                        <m:sub>
                          <m:r>
                            <a:rPr kumimoji="1" lang="en-US" altLang="ja-JP" b="0" i="1" smtClean="0">
                              <a:solidFill>
                                <a:schemeClr val="bg1">
                                  <a:lumMod val="85000"/>
                                </a:schemeClr>
                              </a:solidFill>
                              <a:latin typeface="Cambria Math" panose="02040503050406030204" pitchFamily="18" charset="0"/>
                            </a:rPr>
                            <m:t>1</m:t>
                          </m:r>
                        </m:sub>
                        <m:sup>
                          <m:r>
                            <a:rPr kumimoji="1" lang="en-US" altLang="ja-JP" b="0" i="1" smtClean="0">
                              <a:solidFill>
                                <a:schemeClr val="bg1">
                                  <a:lumMod val="85000"/>
                                </a:schemeClr>
                              </a:solidFill>
                              <a:latin typeface="Cambria Math" panose="02040503050406030204" pitchFamily="18" charset="0"/>
                            </a:rPr>
                            <m:t>1</m:t>
                          </m:r>
                        </m:sup>
                      </m:sSubSup>
                    </m:oMath>
                  </m:oMathPara>
                </a14:m>
                <a:endParaRPr kumimoji="1" lang="ja-JP" altLang="en-US" dirty="0">
                  <a:solidFill>
                    <a:schemeClr val="bg1">
                      <a:lumMod val="85000"/>
                    </a:schemeClr>
                  </a:solidFill>
                </a:endParaRPr>
              </a:p>
            </p:txBody>
          </p:sp>
        </mc:Choice>
        <mc:Fallback>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0"/>
                <a:stretch>
                  <a:fillRect l="-3125"/>
                </a:stretch>
              </a:blipFill>
              <a:ln w="28575">
                <a:solidFill>
                  <a:schemeClr val="bg1">
                    <a:lumMod val="95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bg1"/>
              </a:solidFill>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𝑁</m:t>
                          </m:r>
                        </m:sub>
                        <m:sup>
                          <m:r>
                            <a:rPr lang="en-US" altLang="ja-JP" i="1">
                              <a:solidFill>
                                <a:schemeClr val="bg1">
                                  <a:lumMod val="85000"/>
                                </a:schemeClr>
                              </a:solidFill>
                              <a:latin typeface="Cambria Math" panose="02040503050406030204" pitchFamily="18" charset="0"/>
                            </a:rPr>
                            <m:t>1</m:t>
                          </m:r>
                        </m:sup>
                      </m:sSubSup>
                    </m:oMath>
                  </m:oMathPara>
                </a14:m>
                <a:endParaRPr kumimoji="1" lang="ja-JP" altLang="en-US" dirty="0">
                  <a:solidFill>
                    <a:schemeClr val="bg1">
                      <a:lumMod val="85000"/>
                    </a:schemeClr>
                  </a:solidFill>
                </a:endParaRPr>
              </a:p>
            </p:txBody>
          </p:sp>
        </mc:Choice>
        <mc:Fallback>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1"/>
                <a:stretch>
                  <a:fillRect l="-6250"/>
                </a:stretch>
              </a:blipFill>
              <a:ln w="28575">
                <a:solidFill>
                  <a:schemeClr val="bg1">
                    <a:lumMod val="95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bg1"/>
              </a:solidFill>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𝑁</m:t>
                          </m:r>
                        </m:sub>
                        <m:sup>
                          <m:r>
                            <a:rPr lang="en-US" altLang="ja-JP" b="0" i="1" smtClean="0">
                              <a:solidFill>
                                <a:schemeClr val="bg1">
                                  <a:lumMod val="85000"/>
                                </a:schemeClr>
                              </a:solidFill>
                              <a:latin typeface="Cambria Math" panose="02040503050406030204" pitchFamily="18" charset="0"/>
                            </a:rPr>
                            <m:t>2</m:t>
                          </m:r>
                        </m:sup>
                      </m:sSubSup>
                    </m:oMath>
                  </m:oMathPara>
                </a14:m>
                <a:endParaRPr kumimoji="1" lang="ja-JP" altLang="en-US" dirty="0">
                  <a:solidFill>
                    <a:schemeClr val="bg1">
                      <a:lumMod val="85000"/>
                    </a:schemeClr>
                  </a:solidFill>
                </a:endParaRPr>
              </a:p>
            </p:txBody>
          </p:sp>
        </mc:Choice>
        <mc:Fallback>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2"/>
                <a:stretch>
                  <a:fillRect l="-6250"/>
                </a:stretch>
              </a:blipFill>
              <a:ln w="28575">
                <a:solidFill>
                  <a:schemeClr val="bg1">
                    <a:lumMod val="95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bg1"/>
              </a:solidFill>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i="1">
                              <a:solidFill>
                                <a:schemeClr val="bg1">
                                  <a:lumMod val="85000"/>
                                </a:schemeClr>
                              </a:solidFill>
                              <a:latin typeface="Cambria Math" panose="02040503050406030204" pitchFamily="18" charset="0"/>
                            </a:rPr>
                            <m:t>1</m:t>
                          </m:r>
                        </m:sub>
                        <m:sup>
                          <m:r>
                            <a:rPr lang="en-US" altLang="ja-JP" b="0" i="1" smtClean="0">
                              <a:solidFill>
                                <a:schemeClr val="bg1">
                                  <a:lumMod val="85000"/>
                                </a:schemeClr>
                              </a:solidFill>
                              <a:latin typeface="Cambria Math" panose="02040503050406030204" pitchFamily="18" charset="0"/>
                            </a:rPr>
                            <m:t>2</m:t>
                          </m:r>
                        </m:sup>
                      </m:sSubSup>
                    </m:oMath>
                  </m:oMathPara>
                </a14:m>
                <a:endParaRPr kumimoji="1" lang="ja-JP" altLang="en-US" dirty="0">
                  <a:solidFill>
                    <a:schemeClr val="bg1">
                      <a:lumMod val="85000"/>
                    </a:schemeClr>
                  </a:solidFill>
                </a:endParaRPr>
              </a:p>
            </p:txBody>
          </p:sp>
        </mc:Choice>
        <mc:Fallback>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3"/>
                <a:stretch>
                  <a:fillRect l="-4688"/>
                </a:stretch>
              </a:blipFill>
              <a:ln w="28575">
                <a:solidFill>
                  <a:schemeClr val="bg1">
                    <a:lumMod val="95000"/>
                  </a:schemeClr>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b="0" i="1" smtClean="0">
                              <a:solidFill>
                                <a:schemeClr val="tx1"/>
                              </a:solidFill>
                              <a:latin typeface="Cambria Math" panose="02040503050406030204" pitchFamily="18" charset="0"/>
                            </a:rPr>
                            <m:t>2</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b="0" i="1" smtClean="0">
                              <a:solidFill>
                                <a:schemeClr val="tx1"/>
                              </a:solidFill>
                              <a:latin typeface="Cambria Math" panose="02040503050406030204" pitchFamily="18" charset="0"/>
                            </a:rPr>
                            <m:t>2</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p:sp>
        <p:nvSpPr>
          <p:cNvPr id="115" name="フリーフォーム: 図形 114">
            <a:extLst>
              <a:ext uri="{FF2B5EF4-FFF2-40B4-BE49-F238E27FC236}">
                <a16:creationId xmlns:a16="http://schemas.microsoft.com/office/drawing/2014/main" id="{27207ACA-52FC-49EA-BB19-FD563BAB7216}"/>
              </a:ext>
            </a:extLst>
          </p:cNvPr>
          <p:cNvSpPr/>
          <p:nvPr/>
        </p:nvSpPr>
        <p:spPr>
          <a:xfrm>
            <a:off x="6605611"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solidFill>
                                <a:schemeClr val="tx1"/>
                              </a:solidFill>
                              <a:latin typeface="Cambria Math" panose="02040503050406030204" pitchFamily="18" charset="0"/>
                            </a:rPr>
                          </m:ctrlPr>
                        </m:sSubSupPr>
                        <m:e>
                          <m:r>
                            <a:rPr kumimoji="1" lang="en-US" altLang="ja-JP" b="0" i="1" smtClean="0">
                              <a:solidFill>
                                <a:schemeClr val="tx1"/>
                              </a:solidFill>
                              <a:latin typeface="Cambria Math" panose="02040503050406030204" pitchFamily="18" charset="0"/>
                            </a:rPr>
                            <m:t>𝑏</m:t>
                          </m:r>
                        </m:e>
                        <m:sub>
                          <m:r>
                            <a:rPr kumimoji="1" lang="en-US" altLang="ja-JP" b="0" i="1" smtClean="0">
                              <a:solidFill>
                                <a:schemeClr val="tx1"/>
                              </a:solidFill>
                              <a:latin typeface="Cambria Math" panose="02040503050406030204" pitchFamily="18" charset="0"/>
                            </a:rPr>
                            <m:t>1</m:t>
                          </m:r>
                        </m:sub>
                        <m:sup>
                          <m:r>
                            <a:rPr kumimoji="1" lang="en-US" altLang="ja-JP" b="0" i="1" smtClean="0">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b="0" i="1" smtClean="0">
                              <a:solidFill>
                                <a:schemeClr val="tx1"/>
                              </a:solidFill>
                              <a:latin typeface="Cambria Math" panose="02040503050406030204" pitchFamily="18" charset="0"/>
                            </a:rPr>
                            <m:t>𝑁</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7"/>
                <a:stretch>
                  <a:fillRect l="-15625"/>
                </a:stretch>
              </a:blipFill>
              <a:ln w="28575">
                <a:solidFill>
                  <a:schemeClr val="tx1"/>
                </a:solidFill>
              </a:ln>
            </p:spPr>
            <p:txBody>
              <a:bodyPr/>
              <a:lstStyle/>
              <a:p>
                <a:r>
                  <a:rPr lang="ja-JP" altLang="en-US">
                    <a:noFill/>
                  </a:rPr>
                  <a:t> </a:t>
                </a:r>
              </a:p>
            </p:txBody>
          </p:sp>
        </mc:Fallback>
      </mc:AlternateContent>
      <p:sp>
        <p:nvSpPr>
          <p:cNvPr id="118" name="フリーフォーム: 図形 117">
            <a:extLst>
              <a:ext uri="{FF2B5EF4-FFF2-40B4-BE49-F238E27FC236}">
                <a16:creationId xmlns:a16="http://schemas.microsoft.com/office/drawing/2014/main" id="{CD5A8440-38D3-4FE5-A69D-039CB6725177}"/>
              </a:ext>
            </a:extLst>
          </p:cNvPr>
          <p:cNvSpPr/>
          <p:nvPr/>
        </p:nvSpPr>
        <p:spPr>
          <a:xfrm rot="10800000">
            <a:off x="6596302"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b="0" i="1" smtClean="0">
                              <a:solidFill>
                                <a:schemeClr val="tx1"/>
                              </a:solidFill>
                              <a:latin typeface="Cambria Math" panose="02040503050406030204" pitchFamily="18" charset="0"/>
                            </a:rPr>
                            <m:t>𝑁</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i="1">
                              <a:solidFill>
                                <a:schemeClr val="tx1"/>
                              </a:solidFill>
                              <a:latin typeface="Cambria Math" panose="02040503050406030204" pitchFamily="18" charset="0"/>
                            </a:rPr>
                            <m:t>1</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19"/>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a:ln>
            <a:noFill/>
          </a:ln>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a:ln>
            <a:noFill/>
          </a:ln>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solidFill>
                            <a:schemeClr val="tx1"/>
                          </a:solidFill>
                          <a:latin typeface="Cambria Math" panose="02040503050406030204" pitchFamily="18" charset="0"/>
                        </a:rPr>
                        <m:t>𝑠</m:t>
                      </m:r>
                    </m:oMath>
                  </m:oMathPara>
                </a14:m>
                <a:endParaRPr kumimoji="1" lang="ja-JP" altLang="en-US" dirty="0">
                  <a:solidFill>
                    <a:schemeClr val="tx1"/>
                  </a:solidFill>
                </a:endParaRPr>
              </a:p>
            </p:txBody>
          </p:sp>
        </mc:Choice>
        <mc:Fallback>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0"/>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p:nvPr/>
        </p:nvCxnSpPr>
        <p:spPr>
          <a:xfrm>
            <a:off x="3361765" y="1272988"/>
            <a:ext cx="0" cy="4903694"/>
          </a:xfrm>
          <a:prstGeom prst="line">
            <a:avLst/>
          </a:prstGeom>
          <a:ln w="285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5" name="テキスト ボックス 124">
            <a:extLst>
              <a:ext uri="{FF2B5EF4-FFF2-40B4-BE49-F238E27FC236}">
                <a16:creationId xmlns:a16="http://schemas.microsoft.com/office/drawing/2014/main" id="{E218EA52-D638-469C-9734-3BC796100674}"/>
              </a:ext>
            </a:extLst>
          </p:cNvPr>
          <p:cNvSpPr txBox="1"/>
          <p:nvPr/>
        </p:nvSpPr>
        <p:spPr>
          <a:xfrm>
            <a:off x="1269640" y="6176682"/>
            <a:ext cx="1018825" cy="369332"/>
          </a:xfrm>
          <a:prstGeom prst="rect">
            <a:avLst/>
          </a:prstGeom>
          <a:noFill/>
          <a:ln>
            <a:noFill/>
          </a:ln>
        </p:spPr>
        <p:txBody>
          <a:bodyPr wrap="square" rtlCol="0">
            <a:spAutoFit/>
          </a:bodyPr>
          <a:lstStyle/>
          <a:p>
            <a:r>
              <a:rPr kumimoji="1" lang="en-US" altLang="ja-JP" dirty="0">
                <a:solidFill>
                  <a:schemeClr val="bg1">
                    <a:lumMod val="85000"/>
                  </a:schemeClr>
                </a:solidFill>
              </a:rPr>
              <a:t>Alice</a:t>
            </a:r>
            <a:r>
              <a:rPr kumimoji="1" lang="ja-JP" altLang="en-US" dirty="0">
                <a:solidFill>
                  <a:schemeClr val="bg1">
                    <a:lumMod val="85000"/>
                  </a:schemeClr>
                </a:solidFill>
              </a:rPr>
              <a:t>側</a:t>
            </a:r>
          </a:p>
        </p:txBody>
      </p:sp>
      <p:sp>
        <p:nvSpPr>
          <p:cNvPr id="126" name="テキスト ボックス 125">
            <a:extLst>
              <a:ext uri="{FF2B5EF4-FFF2-40B4-BE49-F238E27FC236}">
                <a16:creationId xmlns:a16="http://schemas.microsoft.com/office/drawing/2014/main" id="{BFC99A88-855F-4144-BA94-8873109E41E0}"/>
              </a:ext>
            </a:extLst>
          </p:cNvPr>
          <p:cNvSpPr txBox="1"/>
          <p:nvPr/>
        </p:nvSpPr>
        <p:spPr>
          <a:xfrm>
            <a:off x="5960063" y="6179896"/>
            <a:ext cx="1018825" cy="369332"/>
          </a:xfrm>
          <a:prstGeom prst="rect">
            <a:avLst/>
          </a:prstGeom>
          <a:noFill/>
          <a:ln>
            <a:noFill/>
          </a:ln>
        </p:spPr>
        <p:txBody>
          <a:bodyPr wrap="square" rtlCol="0">
            <a:spAutoFit/>
          </a:bodyPr>
          <a:lstStyle/>
          <a:p>
            <a:r>
              <a:rPr lang="en-US" altLang="ja-JP" dirty="0">
                <a:solidFill>
                  <a:schemeClr val="bg1">
                    <a:lumMod val="85000"/>
                  </a:schemeClr>
                </a:solidFill>
              </a:rPr>
              <a:t>Bob</a:t>
            </a:r>
            <a:r>
              <a:rPr kumimoji="1" lang="ja-JP" altLang="en-US" dirty="0">
                <a:solidFill>
                  <a:schemeClr val="bg1">
                    <a:lumMod val="85000"/>
                  </a:schemeClr>
                </a:solidFill>
              </a:rPr>
              <a:t>側</a:t>
            </a:r>
          </a:p>
        </p:txBody>
      </p:sp>
      <p:sp>
        <p:nvSpPr>
          <p:cNvPr id="127" name="楕円 126">
            <a:extLst>
              <a:ext uri="{FF2B5EF4-FFF2-40B4-BE49-F238E27FC236}">
                <a16:creationId xmlns:a16="http://schemas.microsoft.com/office/drawing/2014/main" id="{EE6BE6D7-43BA-43EB-B611-937159CA908E}"/>
              </a:ext>
            </a:extLst>
          </p:cNvPr>
          <p:cNvSpPr/>
          <p:nvPr/>
        </p:nvSpPr>
        <p:spPr>
          <a:xfrm>
            <a:off x="519289" y="1693333"/>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8" name="楕円 127">
            <a:extLst>
              <a:ext uri="{FF2B5EF4-FFF2-40B4-BE49-F238E27FC236}">
                <a16:creationId xmlns:a16="http://schemas.microsoft.com/office/drawing/2014/main" id="{A70CB49A-B5EF-4CF3-AE51-9C9C017691D3}"/>
              </a:ext>
            </a:extLst>
          </p:cNvPr>
          <p:cNvSpPr/>
          <p:nvPr/>
        </p:nvSpPr>
        <p:spPr>
          <a:xfrm>
            <a:off x="500902" y="3194218"/>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楕円 128">
            <a:extLst>
              <a:ext uri="{FF2B5EF4-FFF2-40B4-BE49-F238E27FC236}">
                <a16:creationId xmlns:a16="http://schemas.microsoft.com/office/drawing/2014/main" id="{60FC10C4-19A1-419B-9447-B085479769D6}"/>
              </a:ext>
            </a:extLst>
          </p:cNvPr>
          <p:cNvSpPr/>
          <p:nvPr/>
        </p:nvSpPr>
        <p:spPr>
          <a:xfrm>
            <a:off x="6202228" y="1688502"/>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楕円 129">
            <a:extLst>
              <a:ext uri="{FF2B5EF4-FFF2-40B4-BE49-F238E27FC236}">
                <a16:creationId xmlns:a16="http://schemas.microsoft.com/office/drawing/2014/main" id="{9F62C175-1480-463D-B056-130A18E924EE}"/>
              </a:ext>
            </a:extLst>
          </p:cNvPr>
          <p:cNvSpPr/>
          <p:nvPr/>
        </p:nvSpPr>
        <p:spPr>
          <a:xfrm>
            <a:off x="6202228" y="3196536"/>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楕円 130">
            <a:extLst>
              <a:ext uri="{FF2B5EF4-FFF2-40B4-BE49-F238E27FC236}">
                <a16:creationId xmlns:a16="http://schemas.microsoft.com/office/drawing/2014/main" id="{76A06A4A-3163-4C03-949E-D854E447D19C}"/>
              </a:ext>
            </a:extLst>
          </p:cNvPr>
          <p:cNvSpPr/>
          <p:nvPr/>
        </p:nvSpPr>
        <p:spPr>
          <a:xfrm>
            <a:off x="3428493" y="1687249"/>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楕円 131">
            <a:extLst>
              <a:ext uri="{FF2B5EF4-FFF2-40B4-BE49-F238E27FC236}">
                <a16:creationId xmlns:a16="http://schemas.microsoft.com/office/drawing/2014/main" id="{E8996DA8-4A39-42B0-B0EF-92780F4CC3B4}"/>
              </a:ext>
            </a:extLst>
          </p:cNvPr>
          <p:cNvSpPr/>
          <p:nvPr/>
        </p:nvSpPr>
        <p:spPr>
          <a:xfrm>
            <a:off x="3426552" y="3199469"/>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フリーフォーム: 図形 133">
            <a:extLst>
              <a:ext uri="{FF2B5EF4-FFF2-40B4-BE49-F238E27FC236}">
                <a16:creationId xmlns:a16="http://schemas.microsoft.com/office/drawing/2014/main" id="{25F9D4E4-77FB-4574-960F-F75EB4B1F82A}"/>
              </a:ext>
            </a:extLst>
          </p:cNvPr>
          <p:cNvSpPr/>
          <p:nvPr/>
        </p:nvSpPr>
        <p:spPr>
          <a:xfrm>
            <a:off x="147567" y="2596444"/>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フリーフォーム: 図形 134">
            <a:extLst>
              <a:ext uri="{FF2B5EF4-FFF2-40B4-BE49-F238E27FC236}">
                <a16:creationId xmlns:a16="http://schemas.microsoft.com/office/drawing/2014/main" id="{2DF002AD-B8B2-483C-BD7F-7D5F01759873}"/>
              </a:ext>
            </a:extLst>
          </p:cNvPr>
          <p:cNvSpPr/>
          <p:nvPr/>
        </p:nvSpPr>
        <p:spPr>
          <a:xfrm>
            <a:off x="4910667" y="2573867"/>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6" name="フリーフォーム: 図形 135">
            <a:extLst>
              <a:ext uri="{FF2B5EF4-FFF2-40B4-BE49-F238E27FC236}">
                <a16:creationId xmlns:a16="http://schemas.microsoft.com/office/drawing/2014/main" id="{C6A4D7A4-6027-4D6A-8F2B-A82B4CAF1727}"/>
              </a:ext>
            </a:extLst>
          </p:cNvPr>
          <p:cNvSpPr/>
          <p:nvPr/>
        </p:nvSpPr>
        <p:spPr>
          <a:xfrm>
            <a:off x="2777067" y="1569136"/>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7" name="フリーフォーム: 図形 136">
            <a:extLst>
              <a:ext uri="{FF2B5EF4-FFF2-40B4-BE49-F238E27FC236}">
                <a16:creationId xmlns:a16="http://schemas.microsoft.com/office/drawing/2014/main" id="{B4FA2ECC-BA0D-4DC4-9CF4-2428DFE748B9}"/>
              </a:ext>
            </a:extLst>
          </p:cNvPr>
          <p:cNvSpPr/>
          <p:nvPr/>
        </p:nvSpPr>
        <p:spPr>
          <a:xfrm>
            <a:off x="5699584" y="1506598"/>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8" name="フリーフォーム: 図形 137">
            <a:extLst>
              <a:ext uri="{FF2B5EF4-FFF2-40B4-BE49-F238E27FC236}">
                <a16:creationId xmlns:a16="http://schemas.microsoft.com/office/drawing/2014/main" id="{3789819D-0D7A-41B9-A9A8-2BA9F95F2EE8}"/>
              </a:ext>
            </a:extLst>
          </p:cNvPr>
          <p:cNvSpPr/>
          <p:nvPr/>
        </p:nvSpPr>
        <p:spPr>
          <a:xfrm rot="10800000">
            <a:off x="2793704" y="4102851"/>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9" name="フリーフォーム: 図形 138">
            <a:extLst>
              <a:ext uri="{FF2B5EF4-FFF2-40B4-BE49-F238E27FC236}">
                <a16:creationId xmlns:a16="http://schemas.microsoft.com/office/drawing/2014/main" id="{4E507B07-CB90-4503-8931-B819943D56D2}"/>
              </a:ext>
            </a:extLst>
          </p:cNvPr>
          <p:cNvSpPr/>
          <p:nvPr/>
        </p:nvSpPr>
        <p:spPr>
          <a:xfrm rot="10800000">
            <a:off x="5646238" y="412105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0" name="フリーフォーム: 図形 139">
            <a:extLst>
              <a:ext uri="{FF2B5EF4-FFF2-40B4-BE49-F238E27FC236}">
                <a16:creationId xmlns:a16="http://schemas.microsoft.com/office/drawing/2014/main" id="{1EEB63A8-A36E-49CB-A3DA-9E537CDA117B}"/>
              </a:ext>
            </a:extLst>
          </p:cNvPr>
          <p:cNvSpPr/>
          <p:nvPr/>
        </p:nvSpPr>
        <p:spPr>
          <a:xfrm>
            <a:off x="4910667" y="4244622"/>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41" name="直線コネクタ 140">
            <a:extLst>
              <a:ext uri="{FF2B5EF4-FFF2-40B4-BE49-F238E27FC236}">
                <a16:creationId xmlns:a16="http://schemas.microsoft.com/office/drawing/2014/main" id="{22D84F62-F88A-40C2-A555-14E3362B900D}"/>
              </a:ext>
            </a:extLst>
          </p:cNvPr>
          <p:cNvCxnSpPr>
            <a:cxnSpLocks/>
            <a:stCxn id="127" idx="4"/>
            <a:endCxn id="128" idx="0"/>
          </p:cNvCxnSpPr>
          <p:nvPr/>
        </p:nvCxnSpPr>
        <p:spPr>
          <a:xfrm flipH="1">
            <a:off x="1843641" y="2709319"/>
            <a:ext cx="18387" cy="4848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987F350F-7005-4D4E-AF2B-540AAA7DB894}"/>
              </a:ext>
            </a:extLst>
          </p:cNvPr>
          <p:cNvCxnSpPr>
            <a:stCxn id="129" idx="4"/>
            <a:endCxn id="130" idx="0"/>
          </p:cNvCxnSpPr>
          <p:nvPr/>
        </p:nvCxnSpPr>
        <p:spPr>
          <a:xfrm>
            <a:off x="7544967" y="2704488"/>
            <a:ext cx="0" cy="492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フリーフォーム: 図形 142">
            <a:extLst>
              <a:ext uri="{FF2B5EF4-FFF2-40B4-BE49-F238E27FC236}">
                <a16:creationId xmlns:a16="http://schemas.microsoft.com/office/drawing/2014/main" id="{43F0E10C-AEF1-4519-B6C2-4213E2706A56}"/>
              </a:ext>
            </a:extLst>
          </p:cNvPr>
          <p:cNvSpPr/>
          <p:nvPr/>
        </p:nvSpPr>
        <p:spPr>
          <a:xfrm>
            <a:off x="1759253" y="4210756"/>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14881" y="1420397"/>
                <a:ext cx="432746"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14881" y="1420397"/>
                <a:ext cx="432746" cy="369332"/>
              </a:xfrm>
              <a:prstGeom prst="rect">
                <a:avLst/>
              </a:prstGeom>
              <a:blipFill>
                <a:blip r:embed="rId21"/>
                <a:stretch>
                  <a:fillRect l="-11268" t="-4918" r="-1408" b="-1639"/>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32349" y="4237187"/>
                <a:ext cx="439351"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solidFill>
                                <a:schemeClr val="tx1"/>
                              </a:solidFill>
                              <a:latin typeface="Cambria Math" panose="02040503050406030204" pitchFamily="18" charset="0"/>
                            </a:rPr>
                          </m:ctrlPr>
                        </m:sSupPr>
                        <m:e>
                          <m:r>
                            <a:rPr lang="en-US" altLang="ja-JP" sz="2400" i="1">
                              <a:solidFill>
                                <a:schemeClr val="tx1"/>
                              </a:solidFill>
                              <a:latin typeface="Cambria Math" panose="02040503050406030204" pitchFamily="18" charset="0"/>
                            </a:rPr>
                            <m:t>𝐴</m:t>
                          </m:r>
                        </m:e>
                        <m:sup>
                          <m:r>
                            <a:rPr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32349" y="4237187"/>
                <a:ext cx="439351" cy="369332"/>
              </a:xfrm>
              <a:prstGeom prst="rect">
                <a:avLst/>
              </a:prstGeom>
              <a:blipFill>
                <a:blip r:embed="rId22"/>
                <a:stretch>
                  <a:fillRect l="-12500" t="-4918" r="-1389" b="-1639"/>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27274" y="1391334"/>
                <a:ext cx="450444"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solidFill>
                                <a:schemeClr val="tx1"/>
                              </a:solidFill>
                              <a:latin typeface="Cambria Math" panose="02040503050406030204" pitchFamily="18" charset="0"/>
                            </a:rPr>
                          </m:ctrlPr>
                        </m:sSupPr>
                        <m:e>
                          <m:r>
                            <a:rPr lang="en-US" altLang="ja-JP" sz="2400" b="0" i="1" smtClean="0">
                              <a:solidFill>
                                <a:schemeClr val="tx1"/>
                              </a:solidFill>
                              <a:latin typeface="Cambria Math" panose="02040503050406030204" pitchFamily="18" charset="0"/>
                            </a:rPr>
                            <m:t>𝐵</m:t>
                          </m:r>
                        </m:e>
                        <m:sup>
                          <m:r>
                            <a:rPr lang="en-US" altLang="ja-JP" sz="2400" i="1">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27274" y="1391334"/>
                <a:ext cx="450444" cy="369332"/>
              </a:xfrm>
              <a:prstGeom prst="rect">
                <a:avLst/>
              </a:prstGeom>
              <a:blipFill>
                <a:blip r:embed="rId23"/>
                <a:stretch>
                  <a:fillRect l="-10811" t="-4918" r="-1351" b="-1639"/>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7514" y="4237186"/>
                <a:ext cx="457048"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solidFill>
                                <a:schemeClr val="tx1"/>
                              </a:solidFill>
                              <a:latin typeface="Cambria Math" panose="02040503050406030204" pitchFamily="18" charset="0"/>
                            </a:rPr>
                          </m:ctrlPr>
                        </m:sSupPr>
                        <m:e>
                          <m:r>
                            <a:rPr lang="en-US" altLang="ja-JP" sz="2400" b="0" i="1" smtClean="0">
                              <a:solidFill>
                                <a:schemeClr val="tx1"/>
                              </a:solidFill>
                              <a:latin typeface="Cambria Math" panose="02040503050406030204" pitchFamily="18" charset="0"/>
                            </a:rPr>
                            <m:t>𝐵</m:t>
                          </m:r>
                        </m:e>
                        <m:sup>
                          <m:r>
                            <a:rPr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7514" y="4237186"/>
                <a:ext cx="457048" cy="369332"/>
              </a:xfrm>
              <a:prstGeom prst="rect">
                <a:avLst/>
              </a:prstGeom>
              <a:blipFill>
                <a:blip r:embed="rId24"/>
                <a:stretch>
                  <a:fillRect l="-12000" t="-4918" r="-1333" b="-1639"/>
                </a:stretch>
              </a:blipFill>
              <a:ln>
                <a:noFill/>
              </a:ln>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a:ln>
            <a:noFill/>
          </a:ln>
        </p:spPr>
        <p:txBody>
          <a:bodyPr wrap="square" rtlCol="0">
            <a:spAutoFit/>
          </a:bodyPr>
          <a:lstStyle/>
          <a:p>
            <a:r>
              <a:rPr kumimoji="1" lang="ja-JP" altLang="en-US" sz="1600" dirty="0">
                <a:solidFill>
                  <a:schemeClr val="bg1">
                    <a:lumMod val="85000"/>
                  </a:schemeClr>
                </a:solidFill>
              </a:rPr>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a:ln>
            <a:noFill/>
          </a:ln>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45130" y="1267098"/>
                <a:ext cx="442557"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bg1">
                                  <a:lumMod val="85000"/>
                                </a:schemeClr>
                              </a:solidFill>
                              <a:latin typeface="Cambria Math" panose="02040503050406030204" pitchFamily="18" charset="0"/>
                            </a:rPr>
                          </m:ctrlPr>
                        </m:sSupPr>
                        <m:e>
                          <m:r>
                            <a:rPr kumimoji="1" lang="en-US" altLang="ja-JP" sz="2400" b="0" i="1" smtClean="0">
                              <a:solidFill>
                                <a:schemeClr val="bg1">
                                  <a:lumMod val="85000"/>
                                </a:schemeClr>
                              </a:solidFill>
                              <a:latin typeface="Cambria Math" panose="02040503050406030204" pitchFamily="18" charset="0"/>
                            </a:rPr>
                            <m:t>𝐶</m:t>
                          </m:r>
                        </m:e>
                        <m:sup>
                          <m:r>
                            <a:rPr kumimoji="1" lang="en-US" altLang="ja-JP" sz="2400" b="0" i="1" smtClean="0">
                              <a:solidFill>
                                <a:schemeClr val="bg1">
                                  <a:lumMod val="85000"/>
                                </a:schemeClr>
                              </a:solidFill>
                              <a:latin typeface="Cambria Math" panose="02040503050406030204" pitchFamily="18" charset="0"/>
                            </a:rPr>
                            <m:t>1</m:t>
                          </m:r>
                        </m:sup>
                      </m:sSup>
                    </m:oMath>
                  </m:oMathPara>
                </a14:m>
                <a:endParaRPr kumimoji="1" lang="ja-JP" altLang="en-US" sz="2400" dirty="0">
                  <a:solidFill>
                    <a:schemeClr val="bg1">
                      <a:lumMod val="85000"/>
                    </a:schemeClr>
                  </a:solidFill>
                </a:endParaRPr>
              </a:p>
            </p:txBody>
          </p:sp>
        </mc:Choice>
        <mc:Fallback>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45130" y="1267098"/>
                <a:ext cx="442557" cy="369332"/>
              </a:xfrm>
              <a:prstGeom prst="rect">
                <a:avLst/>
              </a:prstGeom>
              <a:blipFill>
                <a:blip r:embed="rId25"/>
                <a:stretch>
                  <a:fillRect l="-12329" t="-5000" r="-1370" b="-1667"/>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bg1">
                                  <a:lumMod val="85000"/>
                                </a:schemeClr>
                              </a:solidFill>
                              <a:latin typeface="Cambria Math" panose="02040503050406030204" pitchFamily="18" charset="0"/>
                            </a:rPr>
                          </m:ctrlPr>
                        </m:sSupPr>
                        <m:e>
                          <m:r>
                            <a:rPr kumimoji="1" lang="en-US" altLang="ja-JP" sz="2400" b="0" i="1" smtClean="0">
                              <a:solidFill>
                                <a:schemeClr val="bg1">
                                  <a:lumMod val="85000"/>
                                </a:schemeClr>
                              </a:solidFill>
                              <a:latin typeface="Cambria Math" panose="02040503050406030204" pitchFamily="18" charset="0"/>
                            </a:rPr>
                            <m:t>𝐶</m:t>
                          </m:r>
                        </m:e>
                        <m:sup>
                          <m:r>
                            <a:rPr kumimoji="1" lang="en-US" altLang="ja-JP" sz="2400" b="0" i="1" smtClean="0">
                              <a:solidFill>
                                <a:schemeClr val="bg1">
                                  <a:lumMod val="85000"/>
                                </a:schemeClr>
                              </a:solidFill>
                              <a:latin typeface="Cambria Math" panose="02040503050406030204" pitchFamily="18" charset="0"/>
                            </a:rPr>
                            <m:t>2</m:t>
                          </m:r>
                        </m:sup>
                      </m:sSup>
                    </m:oMath>
                  </m:oMathPara>
                </a14:m>
                <a:endParaRPr kumimoji="1" lang="ja-JP" altLang="en-US" sz="2400" dirty="0">
                  <a:solidFill>
                    <a:schemeClr val="bg1">
                      <a:lumMod val="85000"/>
                    </a:schemeClr>
                  </a:solidFill>
                </a:endParaRPr>
              </a:p>
            </p:txBody>
          </p:sp>
        </mc:Choice>
        <mc:Fallback>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6"/>
                <a:stretch>
                  <a:fillRect l="-10811" t="-4918" r="-1351"/>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155930" y="6107848"/>
                <a:ext cx="411670" cy="461665"/>
              </a:xfrm>
              <a:prstGeom prst="rect">
                <a:avLst/>
              </a:prstGeom>
              <a:noFill/>
              <a:ln>
                <a:noFill/>
              </a:ln>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solidFill>
                            <a:schemeClr val="bg1">
                              <a:lumMod val="85000"/>
                            </a:schemeClr>
                          </a:solidFill>
                          <a:latin typeface="Cambria Math" panose="02040503050406030204" pitchFamily="18" charset="0"/>
                        </a:rPr>
                        <m:t>𝐶</m:t>
                      </m:r>
                    </m:oMath>
                  </m:oMathPara>
                </a14:m>
                <a:endParaRPr kumimoji="1" lang="ja-JP" altLang="en-US" sz="2400" dirty="0">
                  <a:solidFill>
                    <a:schemeClr val="bg1">
                      <a:lumMod val="85000"/>
                    </a:schemeClr>
                  </a:solidFill>
                </a:endParaRPr>
              </a:p>
            </p:txBody>
          </p:sp>
        </mc:Choice>
        <mc:Fallback>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155930" y="6107848"/>
                <a:ext cx="411670" cy="461665"/>
              </a:xfrm>
              <a:prstGeom prst="rect">
                <a:avLst/>
              </a:prstGeom>
              <a:blipFill>
                <a:blip r:embed="rId27"/>
                <a:stretch>
                  <a:fillRect/>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3" name="四角形: 角を丸くする 72">
                <a:extLst>
                  <a:ext uri="{FF2B5EF4-FFF2-40B4-BE49-F238E27FC236}">
                    <a16:creationId xmlns:a16="http://schemas.microsoft.com/office/drawing/2014/main" id="{B17F5178-A7A0-49CF-83D4-6EEF9DC642A5}"/>
                  </a:ext>
                </a:extLst>
              </p:cNvPr>
              <p:cNvSpPr/>
              <p:nvPr/>
            </p:nvSpPr>
            <p:spPr>
              <a:xfrm>
                <a:off x="5340904" y="4866669"/>
                <a:ext cx="3200553" cy="1104850"/>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r>
                            <a:rPr kumimoji="1" lang="en-US" altLang="ja-JP" sz="2000" b="0" i="1" smtClean="0">
                              <a:latin typeface="Cambria Math" panose="02040503050406030204" pitchFamily="18" charset="0"/>
                            </a:rPr>
                            <m:t>, </m:t>
                          </m:r>
                          <m:r>
                            <a:rPr kumimoji="1" lang="en-US" altLang="ja-JP" sz="2000" b="0" i="1" smtClean="0">
                              <a:latin typeface="Cambria Math" panose="02040503050406030204" pitchFamily="18" charset="0"/>
                            </a:rPr>
                            <m:t>𝑠</m:t>
                          </m:r>
                        </m:e>
                      </m:d>
                      <m:r>
                        <a:rPr kumimoji="1"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i="1">
                                  <a:latin typeface="Cambria Math" panose="02040503050406030204" pitchFamily="18" charset="0"/>
                                </a:rPr>
                                <m:t>𝑎</m:t>
                              </m:r>
                            </m:e>
                            <m:sub>
                              <m:r>
                                <a:rPr lang="en-US" altLang="ja-JP" sz="2000" i="1">
                                  <a:latin typeface="Cambria Math" panose="02040503050406030204" pitchFamily="18" charset="0"/>
                                </a:rPr>
                                <m:t>𝑖</m:t>
                              </m:r>
                            </m:sub>
                            <m:sup>
                              <m:r>
                                <a:rPr lang="en-US" altLang="ja-JP" sz="2000" b="0" i="1" smtClean="0">
                                  <a:latin typeface="Cambria Math" panose="02040503050406030204" pitchFamily="18" charset="0"/>
                                </a:rPr>
                                <m:t>2</m:t>
                              </m:r>
                            </m:sup>
                          </m:sSubSup>
                          <m:r>
                            <a:rPr lang="en-US" altLang="ja-JP" sz="2000" i="1">
                              <a:latin typeface="Cambria Math" panose="02040503050406030204" pitchFamily="18" charset="0"/>
                            </a:rPr>
                            <m:t>, </m:t>
                          </m:r>
                          <m:r>
                            <a:rPr lang="en-US" altLang="ja-JP" sz="2000" b="0" i="1" smtClean="0">
                              <a:latin typeface="Cambria Math" panose="02040503050406030204" pitchFamily="18" charset="0"/>
                            </a:rPr>
                            <m:t>𝑠</m:t>
                          </m:r>
                        </m:e>
                      </m:d>
                    </m:oMath>
                    <m:oMath xmlns:m="http://schemas.openxmlformats.org/officeDocument/2006/math">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1</m:t>
                              </m:r>
                            </m:sup>
                          </m:sSubSup>
                          <m:r>
                            <a:rPr lang="en-US" altLang="ja-JP" sz="2000" i="1">
                              <a:latin typeface="Cambria Math" panose="02040503050406030204" pitchFamily="18" charset="0"/>
                            </a:rPr>
                            <m:t>, </m:t>
                          </m:r>
                          <m:r>
                            <a:rPr lang="en-US" altLang="ja-JP" sz="2000" b="0" i="1" smtClean="0">
                              <a:latin typeface="Cambria Math" panose="02040503050406030204" pitchFamily="18" charset="0"/>
                            </a:rPr>
                            <m:t>𝑠</m:t>
                          </m:r>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2</m:t>
                              </m:r>
                            </m:sup>
                          </m:sSubSup>
                          <m:r>
                            <a:rPr lang="en-US" altLang="ja-JP" sz="2000" i="1">
                              <a:latin typeface="Cambria Math" panose="02040503050406030204" pitchFamily="18" charset="0"/>
                            </a:rPr>
                            <m:t>, </m:t>
                          </m:r>
                          <m:r>
                            <a:rPr lang="en-US" altLang="ja-JP" sz="2000" b="0" i="1" smtClean="0">
                              <a:latin typeface="Cambria Math" panose="02040503050406030204" pitchFamily="18" charset="0"/>
                            </a:rPr>
                            <m:t>𝑠</m:t>
                          </m:r>
                        </m:e>
                      </m:d>
                    </m:oMath>
                  </m:oMathPara>
                </a14:m>
                <a:endParaRPr kumimoji="1" lang="ja-JP" altLang="en-US" dirty="0"/>
              </a:p>
            </p:txBody>
          </p:sp>
        </mc:Choice>
        <mc:Fallback>
          <p:sp>
            <p:nvSpPr>
              <p:cNvPr id="73" name="四角形: 角を丸くする 72">
                <a:extLst>
                  <a:ext uri="{FF2B5EF4-FFF2-40B4-BE49-F238E27FC236}">
                    <a16:creationId xmlns:a16="http://schemas.microsoft.com/office/drawing/2014/main" id="{B17F5178-A7A0-49CF-83D4-6EEF9DC642A5}"/>
                  </a:ext>
                </a:extLst>
              </p:cNvPr>
              <p:cNvSpPr>
                <a:spLocks noRot="1" noChangeAspect="1" noMove="1" noResize="1" noEditPoints="1" noAdjustHandles="1" noChangeArrowheads="1" noChangeShapeType="1" noTextEdit="1"/>
              </p:cNvSpPr>
              <p:nvPr/>
            </p:nvSpPr>
            <p:spPr>
              <a:xfrm>
                <a:off x="5340904" y="4866669"/>
                <a:ext cx="3200553" cy="1104850"/>
              </a:xfrm>
              <a:prstGeom prst="roundRect">
                <a:avLst/>
              </a:prstGeom>
              <a:blipFill>
                <a:blip r:embed="rId28"/>
                <a:stretch>
                  <a:fillRect/>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4" name="テキスト ボックス 73">
                <a:extLst>
                  <a:ext uri="{FF2B5EF4-FFF2-40B4-BE49-F238E27FC236}">
                    <a16:creationId xmlns:a16="http://schemas.microsoft.com/office/drawing/2014/main" id="{7D7CA5F8-347E-438C-888A-9BC6835CC132}"/>
                  </a:ext>
                </a:extLst>
              </p:cNvPr>
              <p:cNvSpPr txBox="1"/>
              <p:nvPr/>
            </p:nvSpPr>
            <p:spPr>
              <a:xfrm>
                <a:off x="5680105" y="5225626"/>
                <a:ext cx="54186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𝑖</m:t>
                      </m:r>
                    </m:oMath>
                  </m:oMathPara>
                </a14:m>
                <a:endParaRPr kumimoji="1" lang="ja-JP" altLang="en-US" sz="2000" dirty="0"/>
              </a:p>
            </p:txBody>
          </p:sp>
        </mc:Choice>
        <mc:Fallback>
          <p:sp>
            <p:nvSpPr>
              <p:cNvPr id="74" name="テキスト ボックス 73">
                <a:extLst>
                  <a:ext uri="{FF2B5EF4-FFF2-40B4-BE49-F238E27FC236}">
                    <a16:creationId xmlns:a16="http://schemas.microsoft.com/office/drawing/2014/main" id="{7D7CA5F8-347E-438C-888A-9BC6835CC132}"/>
                  </a:ext>
                </a:extLst>
              </p:cNvPr>
              <p:cNvSpPr txBox="1">
                <a:spLocks noRot="1" noChangeAspect="1" noMove="1" noResize="1" noEditPoints="1" noAdjustHandles="1" noChangeArrowheads="1" noChangeShapeType="1" noTextEdit="1"/>
              </p:cNvSpPr>
              <p:nvPr/>
            </p:nvSpPr>
            <p:spPr>
              <a:xfrm>
                <a:off x="5680105" y="5225626"/>
                <a:ext cx="541867" cy="400110"/>
              </a:xfrm>
              <a:prstGeom prst="rect">
                <a:avLst/>
              </a:prstGeom>
              <a:blipFill>
                <a:blip r:embed="rId29"/>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5" name="テキスト ボックス 74">
                <a:extLst>
                  <a:ext uri="{FF2B5EF4-FFF2-40B4-BE49-F238E27FC236}">
                    <a16:creationId xmlns:a16="http://schemas.microsoft.com/office/drawing/2014/main" id="{29F9B1C0-B4B4-4C16-93B4-42566F51B01D}"/>
                  </a:ext>
                </a:extLst>
              </p:cNvPr>
              <p:cNvSpPr txBox="1"/>
              <p:nvPr/>
            </p:nvSpPr>
            <p:spPr>
              <a:xfrm>
                <a:off x="7641487" y="5225671"/>
                <a:ext cx="57073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rPr>
                        <m:t>∈</m:t>
                      </m:r>
                      <m:r>
                        <a:rPr kumimoji="1" lang="en-US" altLang="ja-JP" sz="2000" b="0" i="1" smtClean="0">
                          <a:latin typeface="Cambria Math" panose="02040503050406030204" pitchFamily="18" charset="0"/>
                        </a:rPr>
                        <m:t>𝐸</m:t>
                      </m:r>
                    </m:oMath>
                  </m:oMathPara>
                </a14:m>
                <a:endParaRPr kumimoji="1" lang="ja-JP" altLang="en-US" sz="2000" dirty="0"/>
              </a:p>
            </p:txBody>
          </p:sp>
        </mc:Choice>
        <mc:Fallback>
          <p:sp>
            <p:nvSpPr>
              <p:cNvPr id="75" name="テキスト ボックス 74">
                <a:extLst>
                  <a:ext uri="{FF2B5EF4-FFF2-40B4-BE49-F238E27FC236}">
                    <a16:creationId xmlns:a16="http://schemas.microsoft.com/office/drawing/2014/main" id="{29F9B1C0-B4B4-4C16-93B4-42566F51B01D}"/>
                  </a:ext>
                </a:extLst>
              </p:cNvPr>
              <p:cNvSpPr txBox="1">
                <a:spLocks noRot="1" noChangeAspect="1" noMove="1" noResize="1" noEditPoints="1" noAdjustHandles="1" noChangeArrowheads="1" noChangeShapeType="1" noTextEdit="1"/>
              </p:cNvSpPr>
              <p:nvPr/>
            </p:nvSpPr>
            <p:spPr>
              <a:xfrm>
                <a:off x="7641487" y="5225671"/>
                <a:ext cx="570737" cy="400110"/>
              </a:xfrm>
              <a:prstGeom prst="rect">
                <a:avLst/>
              </a:prstGeom>
              <a:blipFill>
                <a:blip r:embed="rId30"/>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59980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グラフの構築</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b="0" i="1" smtClean="0">
                              <a:solidFill>
                                <a:schemeClr val="tx1"/>
                              </a:solidFill>
                              <a:latin typeface="Cambria Math" panose="02040503050406030204" pitchFamily="18" charset="0"/>
                            </a:rPr>
                            <m:t>2</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b="0" i="1" smtClean="0">
                              <a:solidFill>
                                <a:schemeClr val="tx1"/>
                              </a:solidFill>
                              <a:latin typeface="Cambria Math" panose="02040503050406030204" pitchFamily="18" charset="0"/>
                            </a:rPr>
                            <m:t>2</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3"/>
                <a:stretch>
                  <a:fillRect l="-7813"/>
                </a:stretch>
              </a:blipFill>
              <a:ln w="28575">
                <a:solidFill>
                  <a:schemeClr val="tx1"/>
                </a:solidFill>
              </a:ln>
            </p:spPr>
            <p:txBody>
              <a:bodyPr/>
              <a:lstStyle/>
              <a:p>
                <a:r>
                  <a:rPr lang="ja-JP" altLang="en-US">
                    <a:noFill/>
                  </a:rPr>
                  <a:t> </a:t>
                </a:r>
              </a:p>
            </p:txBody>
          </p:sp>
        </mc:Fallback>
      </mc:AlternateContent>
      <p:sp>
        <p:nvSpPr>
          <p:cNvPr id="93" name="フリーフォーム: 図形 92">
            <a:extLst>
              <a:ext uri="{FF2B5EF4-FFF2-40B4-BE49-F238E27FC236}">
                <a16:creationId xmlns:a16="http://schemas.microsoft.com/office/drawing/2014/main" id="{6434A20A-D439-4F4E-98CE-42C4C133C6FA}"/>
              </a:ext>
            </a:extLst>
          </p:cNvPr>
          <p:cNvSpPr/>
          <p:nvPr/>
        </p:nvSpPr>
        <p:spPr>
          <a:xfrm>
            <a:off x="1013029"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solidFill>
                                <a:schemeClr val="tx1"/>
                              </a:solidFill>
                              <a:latin typeface="Cambria Math" panose="02040503050406030204" pitchFamily="18" charset="0"/>
                            </a:rPr>
                          </m:ctrlPr>
                        </m:sSubSupPr>
                        <m:e>
                          <m:r>
                            <a:rPr kumimoji="1" lang="en-US" altLang="ja-JP" b="0" i="1" smtClean="0">
                              <a:solidFill>
                                <a:schemeClr val="tx1"/>
                              </a:solidFill>
                              <a:latin typeface="Cambria Math" panose="02040503050406030204" pitchFamily="18" charset="0"/>
                            </a:rPr>
                            <m:t>𝑎</m:t>
                          </m:r>
                        </m:e>
                        <m:sub>
                          <m:r>
                            <a:rPr kumimoji="1" lang="en-US" altLang="ja-JP" b="0" i="1" smtClean="0">
                              <a:solidFill>
                                <a:schemeClr val="tx1"/>
                              </a:solidFill>
                              <a:latin typeface="Cambria Math" panose="02040503050406030204" pitchFamily="18" charset="0"/>
                            </a:rPr>
                            <m:t>1</m:t>
                          </m:r>
                        </m:sub>
                        <m:sup>
                          <m:r>
                            <a:rPr kumimoji="1" lang="en-US" altLang="ja-JP" b="0" i="1" smtClean="0">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b="0" i="1" smtClean="0">
                              <a:solidFill>
                                <a:schemeClr val="tx1"/>
                              </a:solidFill>
                              <a:latin typeface="Cambria Math" panose="02040503050406030204" pitchFamily="18" charset="0"/>
                            </a:rPr>
                            <m:t>𝑁</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p:sp>
        <p:nvSpPr>
          <p:cNvPr id="96" name="フリーフォーム: 図形 95">
            <a:extLst>
              <a:ext uri="{FF2B5EF4-FFF2-40B4-BE49-F238E27FC236}">
                <a16:creationId xmlns:a16="http://schemas.microsoft.com/office/drawing/2014/main" id="{A374A9C3-3639-4CFF-B350-AAB8CA9060B2}"/>
              </a:ext>
            </a:extLst>
          </p:cNvPr>
          <p:cNvSpPr/>
          <p:nvPr/>
        </p:nvSpPr>
        <p:spPr>
          <a:xfrm rot="10800000">
            <a:off x="1003720"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b="0" i="1" smtClean="0">
                              <a:solidFill>
                                <a:schemeClr val="tx1"/>
                              </a:solidFill>
                              <a:latin typeface="Cambria Math" panose="02040503050406030204" pitchFamily="18" charset="0"/>
                            </a:rPr>
                            <m:t>𝑁</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i="1">
                              <a:solidFill>
                                <a:schemeClr val="tx1"/>
                              </a:solidFill>
                              <a:latin typeface="Cambria Math" panose="02040503050406030204" pitchFamily="18" charset="0"/>
                            </a:rPr>
                            <m:t>𝑎</m:t>
                          </m:r>
                        </m:e>
                        <m:sub>
                          <m:r>
                            <a:rPr lang="en-US" altLang="ja-JP" i="1">
                              <a:solidFill>
                                <a:schemeClr val="tx1"/>
                              </a:solidFill>
                              <a:latin typeface="Cambria Math" panose="02040503050406030204" pitchFamily="18" charset="0"/>
                            </a:rPr>
                            <m:t>1</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a:ln>
            <a:noFill/>
          </a:ln>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a:ln>
            <a:noFill/>
          </a:ln>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bg1"/>
              </a:solidFill>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2</m:t>
                          </m:r>
                        </m:sub>
                        <m:sup>
                          <m:r>
                            <a:rPr lang="en-US" altLang="ja-JP" i="1">
                              <a:solidFill>
                                <a:schemeClr val="bg1">
                                  <a:lumMod val="85000"/>
                                </a:schemeClr>
                              </a:solidFill>
                              <a:latin typeface="Cambria Math" panose="02040503050406030204" pitchFamily="18" charset="0"/>
                            </a:rPr>
                            <m:t>1</m:t>
                          </m:r>
                        </m:sup>
                      </m:sSubSup>
                    </m:oMath>
                  </m:oMathPara>
                </a14:m>
                <a:endParaRPr kumimoji="1" lang="ja-JP" altLang="en-US" dirty="0">
                  <a:solidFill>
                    <a:schemeClr val="bg1">
                      <a:lumMod val="85000"/>
                    </a:schemeClr>
                  </a:solidFill>
                </a:endParaRPr>
              </a:p>
            </p:txBody>
          </p:sp>
        </mc:Choice>
        <mc:Fallback>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8"/>
                <a:stretch>
                  <a:fillRect l="-4688"/>
                </a:stretch>
              </a:blipFill>
              <a:ln w="28575">
                <a:solidFill>
                  <a:schemeClr val="bg1">
                    <a:lumMod val="95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bg1"/>
              </a:solidFill>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2</m:t>
                          </m:r>
                        </m:sub>
                        <m:sup>
                          <m:r>
                            <a:rPr lang="en-US" altLang="ja-JP" b="0" i="1" smtClean="0">
                              <a:solidFill>
                                <a:schemeClr val="bg1">
                                  <a:lumMod val="85000"/>
                                </a:schemeClr>
                              </a:solidFill>
                              <a:latin typeface="Cambria Math" panose="02040503050406030204" pitchFamily="18" charset="0"/>
                            </a:rPr>
                            <m:t>2</m:t>
                          </m:r>
                        </m:sup>
                      </m:sSubSup>
                    </m:oMath>
                  </m:oMathPara>
                </a14:m>
                <a:endParaRPr kumimoji="1" lang="ja-JP" altLang="en-US" dirty="0">
                  <a:solidFill>
                    <a:schemeClr val="bg1">
                      <a:lumMod val="85000"/>
                    </a:schemeClr>
                  </a:solidFill>
                </a:endParaRPr>
              </a:p>
            </p:txBody>
          </p:sp>
        </mc:Choice>
        <mc:Fallback>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9"/>
                <a:stretch>
                  <a:fillRect l="-4688"/>
                </a:stretch>
              </a:blipFill>
              <a:ln w="28575">
                <a:solidFill>
                  <a:schemeClr val="bg1">
                    <a:lumMod val="95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bg1"/>
              </a:solidFill>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solidFill>
                                <a:schemeClr val="bg1">
                                  <a:lumMod val="85000"/>
                                </a:schemeClr>
                              </a:solidFill>
                              <a:latin typeface="Cambria Math" panose="02040503050406030204" pitchFamily="18" charset="0"/>
                            </a:rPr>
                          </m:ctrlPr>
                        </m:sSubSupPr>
                        <m:e>
                          <m:r>
                            <a:rPr kumimoji="1" lang="en-US" altLang="ja-JP" b="0" i="1" smtClean="0">
                              <a:solidFill>
                                <a:schemeClr val="bg1">
                                  <a:lumMod val="85000"/>
                                </a:schemeClr>
                              </a:solidFill>
                              <a:latin typeface="Cambria Math" panose="02040503050406030204" pitchFamily="18" charset="0"/>
                            </a:rPr>
                            <m:t>𝑐</m:t>
                          </m:r>
                        </m:e>
                        <m:sub>
                          <m:r>
                            <a:rPr kumimoji="1" lang="en-US" altLang="ja-JP" b="0" i="1" smtClean="0">
                              <a:solidFill>
                                <a:schemeClr val="bg1">
                                  <a:lumMod val="85000"/>
                                </a:schemeClr>
                              </a:solidFill>
                              <a:latin typeface="Cambria Math" panose="02040503050406030204" pitchFamily="18" charset="0"/>
                            </a:rPr>
                            <m:t>1</m:t>
                          </m:r>
                        </m:sub>
                        <m:sup>
                          <m:r>
                            <a:rPr kumimoji="1" lang="en-US" altLang="ja-JP" b="0" i="1" smtClean="0">
                              <a:solidFill>
                                <a:schemeClr val="bg1">
                                  <a:lumMod val="85000"/>
                                </a:schemeClr>
                              </a:solidFill>
                              <a:latin typeface="Cambria Math" panose="02040503050406030204" pitchFamily="18" charset="0"/>
                            </a:rPr>
                            <m:t>1</m:t>
                          </m:r>
                        </m:sup>
                      </m:sSubSup>
                    </m:oMath>
                  </m:oMathPara>
                </a14:m>
                <a:endParaRPr kumimoji="1" lang="ja-JP" altLang="en-US" dirty="0">
                  <a:solidFill>
                    <a:schemeClr val="bg1">
                      <a:lumMod val="85000"/>
                    </a:schemeClr>
                  </a:solidFill>
                </a:endParaRPr>
              </a:p>
            </p:txBody>
          </p:sp>
        </mc:Choice>
        <mc:Fallback>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0"/>
                <a:stretch>
                  <a:fillRect l="-3125"/>
                </a:stretch>
              </a:blipFill>
              <a:ln w="28575">
                <a:solidFill>
                  <a:schemeClr val="bg1">
                    <a:lumMod val="95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bg1"/>
              </a:solidFill>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𝑁</m:t>
                          </m:r>
                        </m:sub>
                        <m:sup>
                          <m:r>
                            <a:rPr lang="en-US" altLang="ja-JP" i="1">
                              <a:solidFill>
                                <a:schemeClr val="bg1">
                                  <a:lumMod val="85000"/>
                                </a:schemeClr>
                              </a:solidFill>
                              <a:latin typeface="Cambria Math" panose="02040503050406030204" pitchFamily="18" charset="0"/>
                            </a:rPr>
                            <m:t>1</m:t>
                          </m:r>
                        </m:sup>
                      </m:sSubSup>
                    </m:oMath>
                  </m:oMathPara>
                </a14:m>
                <a:endParaRPr kumimoji="1" lang="ja-JP" altLang="en-US" dirty="0">
                  <a:solidFill>
                    <a:schemeClr val="bg1">
                      <a:lumMod val="85000"/>
                    </a:schemeClr>
                  </a:solidFill>
                </a:endParaRPr>
              </a:p>
            </p:txBody>
          </p:sp>
        </mc:Choice>
        <mc:Fallback>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1"/>
                <a:stretch>
                  <a:fillRect l="-6250"/>
                </a:stretch>
              </a:blipFill>
              <a:ln w="28575">
                <a:solidFill>
                  <a:schemeClr val="bg1">
                    <a:lumMod val="95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bg1"/>
              </a:solidFill>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b="0" i="1" smtClean="0">
                              <a:solidFill>
                                <a:schemeClr val="bg1">
                                  <a:lumMod val="85000"/>
                                </a:schemeClr>
                              </a:solidFill>
                              <a:latin typeface="Cambria Math" panose="02040503050406030204" pitchFamily="18" charset="0"/>
                            </a:rPr>
                            <m:t>𝑁</m:t>
                          </m:r>
                        </m:sub>
                        <m:sup>
                          <m:r>
                            <a:rPr lang="en-US" altLang="ja-JP" b="0" i="1" smtClean="0">
                              <a:solidFill>
                                <a:schemeClr val="bg1">
                                  <a:lumMod val="85000"/>
                                </a:schemeClr>
                              </a:solidFill>
                              <a:latin typeface="Cambria Math" panose="02040503050406030204" pitchFamily="18" charset="0"/>
                            </a:rPr>
                            <m:t>2</m:t>
                          </m:r>
                        </m:sup>
                      </m:sSubSup>
                    </m:oMath>
                  </m:oMathPara>
                </a14:m>
                <a:endParaRPr kumimoji="1" lang="ja-JP" altLang="en-US" dirty="0">
                  <a:solidFill>
                    <a:schemeClr val="bg1">
                      <a:lumMod val="85000"/>
                    </a:schemeClr>
                  </a:solidFill>
                </a:endParaRPr>
              </a:p>
            </p:txBody>
          </p:sp>
        </mc:Choice>
        <mc:Fallback>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2"/>
                <a:stretch>
                  <a:fillRect l="-6250"/>
                </a:stretch>
              </a:blipFill>
              <a:ln w="28575">
                <a:solidFill>
                  <a:schemeClr val="bg1">
                    <a:lumMod val="95000"/>
                  </a:schemeClr>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bg1"/>
              </a:solidFill>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bg1">
                                  <a:lumMod val="85000"/>
                                </a:schemeClr>
                              </a:solidFill>
                              <a:latin typeface="Cambria Math" panose="02040503050406030204" pitchFamily="18" charset="0"/>
                            </a:rPr>
                          </m:ctrlPr>
                        </m:sSubSupPr>
                        <m:e>
                          <m:r>
                            <a:rPr lang="en-US" altLang="ja-JP" b="0" i="1" smtClean="0">
                              <a:solidFill>
                                <a:schemeClr val="bg1">
                                  <a:lumMod val="85000"/>
                                </a:schemeClr>
                              </a:solidFill>
                              <a:latin typeface="Cambria Math" panose="02040503050406030204" pitchFamily="18" charset="0"/>
                            </a:rPr>
                            <m:t>𝑐</m:t>
                          </m:r>
                        </m:e>
                        <m:sub>
                          <m:r>
                            <a:rPr lang="en-US" altLang="ja-JP" i="1">
                              <a:solidFill>
                                <a:schemeClr val="bg1">
                                  <a:lumMod val="85000"/>
                                </a:schemeClr>
                              </a:solidFill>
                              <a:latin typeface="Cambria Math" panose="02040503050406030204" pitchFamily="18" charset="0"/>
                            </a:rPr>
                            <m:t>1</m:t>
                          </m:r>
                        </m:sub>
                        <m:sup>
                          <m:r>
                            <a:rPr lang="en-US" altLang="ja-JP" b="0" i="1" smtClean="0">
                              <a:solidFill>
                                <a:schemeClr val="bg1">
                                  <a:lumMod val="85000"/>
                                </a:schemeClr>
                              </a:solidFill>
                              <a:latin typeface="Cambria Math" panose="02040503050406030204" pitchFamily="18" charset="0"/>
                            </a:rPr>
                            <m:t>2</m:t>
                          </m:r>
                        </m:sup>
                      </m:sSubSup>
                    </m:oMath>
                  </m:oMathPara>
                </a14:m>
                <a:endParaRPr kumimoji="1" lang="ja-JP" altLang="en-US" dirty="0">
                  <a:solidFill>
                    <a:schemeClr val="bg1">
                      <a:lumMod val="85000"/>
                    </a:schemeClr>
                  </a:solidFill>
                </a:endParaRPr>
              </a:p>
            </p:txBody>
          </p:sp>
        </mc:Choice>
        <mc:Fallback>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3"/>
                <a:stretch>
                  <a:fillRect l="-4688"/>
                </a:stretch>
              </a:blipFill>
              <a:ln w="28575">
                <a:solidFill>
                  <a:schemeClr val="bg1">
                    <a:lumMod val="95000"/>
                  </a:schemeClr>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b="0" i="1" smtClean="0">
                              <a:solidFill>
                                <a:schemeClr val="tx1"/>
                              </a:solidFill>
                              <a:latin typeface="Cambria Math" panose="02040503050406030204" pitchFamily="18" charset="0"/>
                            </a:rPr>
                            <m:t>2</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b="0" i="1" smtClean="0">
                              <a:solidFill>
                                <a:schemeClr val="tx1"/>
                              </a:solidFill>
                              <a:latin typeface="Cambria Math" panose="02040503050406030204" pitchFamily="18" charset="0"/>
                            </a:rPr>
                            <m:t>2</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p:sp>
        <p:nvSpPr>
          <p:cNvPr id="115" name="フリーフォーム: 図形 114">
            <a:extLst>
              <a:ext uri="{FF2B5EF4-FFF2-40B4-BE49-F238E27FC236}">
                <a16:creationId xmlns:a16="http://schemas.microsoft.com/office/drawing/2014/main" id="{27207ACA-52FC-49EA-BB19-FD563BAB7216}"/>
              </a:ext>
            </a:extLst>
          </p:cNvPr>
          <p:cNvSpPr/>
          <p:nvPr/>
        </p:nvSpPr>
        <p:spPr>
          <a:xfrm>
            <a:off x="6605611"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solidFill>
                                <a:schemeClr val="tx1"/>
                              </a:solidFill>
                              <a:latin typeface="Cambria Math" panose="02040503050406030204" pitchFamily="18" charset="0"/>
                            </a:rPr>
                          </m:ctrlPr>
                        </m:sSubSupPr>
                        <m:e>
                          <m:r>
                            <a:rPr kumimoji="1" lang="en-US" altLang="ja-JP" b="0" i="1" smtClean="0">
                              <a:solidFill>
                                <a:schemeClr val="tx1"/>
                              </a:solidFill>
                              <a:latin typeface="Cambria Math" panose="02040503050406030204" pitchFamily="18" charset="0"/>
                            </a:rPr>
                            <m:t>𝑏</m:t>
                          </m:r>
                        </m:e>
                        <m:sub>
                          <m:r>
                            <a:rPr kumimoji="1" lang="en-US" altLang="ja-JP" b="0" i="1" smtClean="0">
                              <a:solidFill>
                                <a:schemeClr val="tx1"/>
                              </a:solidFill>
                              <a:latin typeface="Cambria Math" panose="02040503050406030204" pitchFamily="18" charset="0"/>
                            </a:rPr>
                            <m:t>1</m:t>
                          </m:r>
                        </m:sub>
                        <m:sup>
                          <m:r>
                            <a:rPr kumimoji="1" lang="en-US" altLang="ja-JP" b="0" i="1" smtClean="0">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b="0" i="1" smtClean="0">
                              <a:solidFill>
                                <a:schemeClr val="tx1"/>
                              </a:solidFill>
                              <a:latin typeface="Cambria Math" panose="02040503050406030204" pitchFamily="18" charset="0"/>
                            </a:rPr>
                            <m:t>𝑁</m:t>
                          </m:r>
                        </m:sub>
                        <m:sup>
                          <m:r>
                            <a:rPr lang="en-US" altLang="ja-JP" i="1">
                              <a:solidFill>
                                <a:schemeClr val="tx1"/>
                              </a:solidFill>
                              <a:latin typeface="Cambria Math" panose="02040503050406030204" pitchFamily="18" charset="0"/>
                            </a:rPr>
                            <m:t>1</m:t>
                          </m:r>
                        </m:sup>
                      </m:sSubSup>
                    </m:oMath>
                  </m:oMathPara>
                </a14:m>
                <a:endParaRPr kumimoji="1" lang="ja-JP" altLang="en-US" dirty="0">
                  <a:solidFill>
                    <a:schemeClr val="tx1"/>
                  </a:solidFill>
                </a:endParaRPr>
              </a:p>
            </p:txBody>
          </p:sp>
        </mc:Choice>
        <mc:Fallback>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7"/>
                <a:stretch>
                  <a:fillRect l="-15625"/>
                </a:stretch>
              </a:blipFill>
              <a:ln w="28575">
                <a:solidFill>
                  <a:schemeClr val="tx1"/>
                </a:solidFill>
              </a:ln>
            </p:spPr>
            <p:txBody>
              <a:bodyPr/>
              <a:lstStyle/>
              <a:p>
                <a:r>
                  <a:rPr lang="ja-JP" altLang="en-US">
                    <a:noFill/>
                  </a:rPr>
                  <a:t> </a:t>
                </a:r>
              </a:p>
            </p:txBody>
          </p:sp>
        </mc:Fallback>
      </mc:AlternateContent>
      <p:sp>
        <p:nvSpPr>
          <p:cNvPr id="118" name="フリーフォーム: 図形 117">
            <a:extLst>
              <a:ext uri="{FF2B5EF4-FFF2-40B4-BE49-F238E27FC236}">
                <a16:creationId xmlns:a16="http://schemas.microsoft.com/office/drawing/2014/main" id="{CD5A8440-38D3-4FE5-A69D-039CB6725177}"/>
              </a:ext>
            </a:extLst>
          </p:cNvPr>
          <p:cNvSpPr/>
          <p:nvPr/>
        </p:nvSpPr>
        <p:spPr>
          <a:xfrm rot="10800000">
            <a:off x="6596302"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b="0" i="1" smtClean="0">
                              <a:solidFill>
                                <a:schemeClr val="tx1"/>
                              </a:solidFill>
                              <a:latin typeface="Cambria Math" panose="02040503050406030204" pitchFamily="18" charset="0"/>
                            </a:rPr>
                            <m:t>𝑁</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rPr>
                          </m:ctrlPr>
                        </m:sSubSupPr>
                        <m:e>
                          <m:r>
                            <a:rPr lang="en-US" altLang="ja-JP" b="0" i="1" smtClean="0">
                              <a:solidFill>
                                <a:schemeClr val="tx1"/>
                              </a:solidFill>
                              <a:latin typeface="Cambria Math" panose="02040503050406030204" pitchFamily="18" charset="0"/>
                            </a:rPr>
                            <m:t>𝑏</m:t>
                          </m:r>
                        </m:e>
                        <m:sub>
                          <m:r>
                            <a:rPr lang="en-US" altLang="ja-JP" i="1">
                              <a:solidFill>
                                <a:schemeClr val="tx1"/>
                              </a:solidFill>
                              <a:latin typeface="Cambria Math" panose="02040503050406030204" pitchFamily="18" charset="0"/>
                            </a:rPr>
                            <m:t>1</m:t>
                          </m:r>
                        </m:sub>
                        <m:sup>
                          <m:r>
                            <a:rPr lang="en-US" altLang="ja-JP" b="0" i="1" smtClean="0">
                              <a:solidFill>
                                <a:schemeClr val="tx1"/>
                              </a:solidFill>
                              <a:latin typeface="Cambria Math" panose="02040503050406030204" pitchFamily="18" charset="0"/>
                            </a:rPr>
                            <m:t>2</m:t>
                          </m:r>
                        </m:sup>
                      </m:sSubSup>
                    </m:oMath>
                  </m:oMathPara>
                </a14:m>
                <a:endParaRPr kumimoji="1" lang="ja-JP" altLang="en-US" dirty="0">
                  <a:solidFill>
                    <a:schemeClr val="tx1"/>
                  </a:solidFill>
                </a:endParaRPr>
              </a:p>
            </p:txBody>
          </p:sp>
        </mc:Choice>
        <mc:Fallback>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19"/>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a:ln>
            <a:noFill/>
          </a:ln>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a:ln>
            <a:noFill/>
          </a:ln>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bg1"/>
              </a:solid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solidFill>
                            <a:schemeClr val="bg1">
                              <a:lumMod val="85000"/>
                            </a:schemeClr>
                          </a:solidFill>
                          <a:latin typeface="Cambria Math" panose="02040503050406030204" pitchFamily="18" charset="0"/>
                        </a:rPr>
                        <m:t>𝑠</m:t>
                      </m:r>
                    </m:oMath>
                  </m:oMathPara>
                </a14:m>
                <a:endParaRPr kumimoji="1" lang="ja-JP" altLang="en-US" dirty="0">
                  <a:solidFill>
                    <a:schemeClr val="bg1">
                      <a:lumMod val="85000"/>
                    </a:schemeClr>
                  </a:solidFill>
                </a:endParaRPr>
              </a:p>
            </p:txBody>
          </p:sp>
        </mc:Choice>
        <mc:Fallback>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0"/>
                <a:stretch>
                  <a:fillRect/>
                </a:stretch>
              </a:blipFill>
              <a:ln w="28575">
                <a:solidFill>
                  <a:schemeClr val="bg1">
                    <a:lumMod val="85000"/>
                  </a:schemeClr>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p:nvPr/>
        </p:nvCxnSpPr>
        <p:spPr>
          <a:xfrm>
            <a:off x="3361765" y="1272988"/>
            <a:ext cx="0" cy="4903694"/>
          </a:xfrm>
          <a:prstGeom prst="line">
            <a:avLst/>
          </a:prstGeom>
          <a:ln w="28575">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5" name="テキスト ボックス 124">
            <a:extLst>
              <a:ext uri="{FF2B5EF4-FFF2-40B4-BE49-F238E27FC236}">
                <a16:creationId xmlns:a16="http://schemas.microsoft.com/office/drawing/2014/main" id="{E218EA52-D638-469C-9734-3BC796100674}"/>
              </a:ext>
            </a:extLst>
          </p:cNvPr>
          <p:cNvSpPr txBox="1"/>
          <p:nvPr/>
        </p:nvSpPr>
        <p:spPr>
          <a:xfrm>
            <a:off x="1269640" y="6176682"/>
            <a:ext cx="1018825" cy="369332"/>
          </a:xfrm>
          <a:prstGeom prst="rect">
            <a:avLst/>
          </a:prstGeom>
          <a:noFill/>
          <a:ln>
            <a:noFill/>
          </a:ln>
        </p:spPr>
        <p:txBody>
          <a:bodyPr wrap="square" rtlCol="0">
            <a:spAutoFit/>
          </a:bodyPr>
          <a:lstStyle/>
          <a:p>
            <a:r>
              <a:rPr kumimoji="1" lang="en-US" altLang="ja-JP" dirty="0">
                <a:solidFill>
                  <a:schemeClr val="bg1">
                    <a:lumMod val="85000"/>
                  </a:schemeClr>
                </a:solidFill>
              </a:rPr>
              <a:t>Alice</a:t>
            </a:r>
            <a:r>
              <a:rPr kumimoji="1" lang="ja-JP" altLang="en-US" dirty="0">
                <a:solidFill>
                  <a:schemeClr val="bg1">
                    <a:lumMod val="85000"/>
                  </a:schemeClr>
                </a:solidFill>
              </a:rPr>
              <a:t>側</a:t>
            </a:r>
          </a:p>
        </p:txBody>
      </p:sp>
      <p:sp>
        <p:nvSpPr>
          <p:cNvPr id="126" name="テキスト ボックス 125">
            <a:extLst>
              <a:ext uri="{FF2B5EF4-FFF2-40B4-BE49-F238E27FC236}">
                <a16:creationId xmlns:a16="http://schemas.microsoft.com/office/drawing/2014/main" id="{BFC99A88-855F-4144-BA94-8873109E41E0}"/>
              </a:ext>
            </a:extLst>
          </p:cNvPr>
          <p:cNvSpPr txBox="1"/>
          <p:nvPr/>
        </p:nvSpPr>
        <p:spPr>
          <a:xfrm>
            <a:off x="5960063" y="6179896"/>
            <a:ext cx="1018825" cy="369332"/>
          </a:xfrm>
          <a:prstGeom prst="rect">
            <a:avLst/>
          </a:prstGeom>
          <a:noFill/>
          <a:ln>
            <a:noFill/>
          </a:ln>
        </p:spPr>
        <p:txBody>
          <a:bodyPr wrap="square" rtlCol="0">
            <a:spAutoFit/>
          </a:bodyPr>
          <a:lstStyle/>
          <a:p>
            <a:r>
              <a:rPr lang="en-US" altLang="ja-JP" dirty="0">
                <a:solidFill>
                  <a:schemeClr val="bg1">
                    <a:lumMod val="85000"/>
                  </a:schemeClr>
                </a:solidFill>
              </a:rPr>
              <a:t>Bob</a:t>
            </a:r>
            <a:r>
              <a:rPr kumimoji="1" lang="ja-JP" altLang="en-US" dirty="0">
                <a:solidFill>
                  <a:schemeClr val="bg1">
                    <a:lumMod val="85000"/>
                  </a:schemeClr>
                </a:solidFill>
              </a:rPr>
              <a:t>側</a:t>
            </a:r>
          </a:p>
        </p:txBody>
      </p:sp>
      <p:sp>
        <p:nvSpPr>
          <p:cNvPr id="127" name="楕円 126">
            <a:extLst>
              <a:ext uri="{FF2B5EF4-FFF2-40B4-BE49-F238E27FC236}">
                <a16:creationId xmlns:a16="http://schemas.microsoft.com/office/drawing/2014/main" id="{EE6BE6D7-43BA-43EB-B611-937159CA908E}"/>
              </a:ext>
            </a:extLst>
          </p:cNvPr>
          <p:cNvSpPr/>
          <p:nvPr/>
        </p:nvSpPr>
        <p:spPr>
          <a:xfrm>
            <a:off x="519289" y="1693333"/>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8" name="楕円 127">
            <a:extLst>
              <a:ext uri="{FF2B5EF4-FFF2-40B4-BE49-F238E27FC236}">
                <a16:creationId xmlns:a16="http://schemas.microsoft.com/office/drawing/2014/main" id="{A70CB49A-B5EF-4CF3-AE51-9C9C017691D3}"/>
              </a:ext>
            </a:extLst>
          </p:cNvPr>
          <p:cNvSpPr/>
          <p:nvPr/>
        </p:nvSpPr>
        <p:spPr>
          <a:xfrm>
            <a:off x="500902" y="3194218"/>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楕円 128">
            <a:extLst>
              <a:ext uri="{FF2B5EF4-FFF2-40B4-BE49-F238E27FC236}">
                <a16:creationId xmlns:a16="http://schemas.microsoft.com/office/drawing/2014/main" id="{60FC10C4-19A1-419B-9447-B085479769D6}"/>
              </a:ext>
            </a:extLst>
          </p:cNvPr>
          <p:cNvSpPr/>
          <p:nvPr/>
        </p:nvSpPr>
        <p:spPr>
          <a:xfrm>
            <a:off x="6202228" y="1688502"/>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楕円 129">
            <a:extLst>
              <a:ext uri="{FF2B5EF4-FFF2-40B4-BE49-F238E27FC236}">
                <a16:creationId xmlns:a16="http://schemas.microsoft.com/office/drawing/2014/main" id="{9F62C175-1480-463D-B056-130A18E924EE}"/>
              </a:ext>
            </a:extLst>
          </p:cNvPr>
          <p:cNvSpPr/>
          <p:nvPr/>
        </p:nvSpPr>
        <p:spPr>
          <a:xfrm>
            <a:off x="6202228" y="3196536"/>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楕円 130">
            <a:extLst>
              <a:ext uri="{FF2B5EF4-FFF2-40B4-BE49-F238E27FC236}">
                <a16:creationId xmlns:a16="http://schemas.microsoft.com/office/drawing/2014/main" id="{76A06A4A-3163-4C03-949E-D854E447D19C}"/>
              </a:ext>
            </a:extLst>
          </p:cNvPr>
          <p:cNvSpPr/>
          <p:nvPr/>
        </p:nvSpPr>
        <p:spPr>
          <a:xfrm>
            <a:off x="3428493" y="1687249"/>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楕円 131">
            <a:extLst>
              <a:ext uri="{FF2B5EF4-FFF2-40B4-BE49-F238E27FC236}">
                <a16:creationId xmlns:a16="http://schemas.microsoft.com/office/drawing/2014/main" id="{E8996DA8-4A39-42B0-B0EF-92780F4CC3B4}"/>
              </a:ext>
            </a:extLst>
          </p:cNvPr>
          <p:cNvSpPr/>
          <p:nvPr/>
        </p:nvSpPr>
        <p:spPr>
          <a:xfrm>
            <a:off x="3426552" y="3199469"/>
            <a:ext cx="2685478" cy="1015986"/>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フリーフォーム: 図形 133">
            <a:extLst>
              <a:ext uri="{FF2B5EF4-FFF2-40B4-BE49-F238E27FC236}">
                <a16:creationId xmlns:a16="http://schemas.microsoft.com/office/drawing/2014/main" id="{25F9D4E4-77FB-4574-960F-F75EB4B1F82A}"/>
              </a:ext>
            </a:extLst>
          </p:cNvPr>
          <p:cNvSpPr/>
          <p:nvPr/>
        </p:nvSpPr>
        <p:spPr>
          <a:xfrm>
            <a:off x="147567" y="2596444"/>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フリーフォーム: 図形 134">
            <a:extLst>
              <a:ext uri="{FF2B5EF4-FFF2-40B4-BE49-F238E27FC236}">
                <a16:creationId xmlns:a16="http://schemas.microsoft.com/office/drawing/2014/main" id="{2DF002AD-B8B2-483C-BD7F-7D5F01759873}"/>
              </a:ext>
            </a:extLst>
          </p:cNvPr>
          <p:cNvSpPr/>
          <p:nvPr/>
        </p:nvSpPr>
        <p:spPr>
          <a:xfrm>
            <a:off x="4910667" y="2573867"/>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6" name="フリーフォーム: 図形 135">
            <a:extLst>
              <a:ext uri="{FF2B5EF4-FFF2-40B4-BE49-F238E27FC236}">
                <a16:creationId xmlns:a16="http://schemas.microsoft.com/office/drawing/2014/main" id="{C6A4D7A4-6027-4D6A-8F2B-A82B4CAF1727}"/>
              </a:ext>
            </a:extLst>
          </p:cNvPr>
          <p:cNvSpPr/>
          <p:nvPr/>
        </p:nvSpPr>
        <p:spPr>
          <a:xfrm>
            <a:off x="2777067" y="1569136"/>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7" name="フリーフォーム: 図形 136">
            <a:extLst>
              <a:ext uri="{FF2B5EF4-FFF2-40B4-BE49-F238E27FC236}">
                <a16:creationId xmlns:a16="http://schemas.microsoft.com/office/drawing/2014/main" id="{B4FA2ECC-BA0D-4DC4-9CF4-2428DFE748B9}"/>
              </a:ext>
            </a:extLst>
          </p:cNvPr>
          <p:cNvSpPr/>
          <p:nvPr/>
        </p:nvSpPr>
        <p:spPr>
          <a:xfrm>
            <a:off x="5699584" y="1506598"/>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8" name="フリーフォーム: 図形 137">
            <a:extLst>
              <a:ext uri="{FF2B5EF4-FFF2-40B4-BE49-F238E27FC236}">
                <a16:creationId xmlns:a16="http://schemas.microsoft.com/office/drawing/2014/main" id="{3789819D-0D7A-41B9-A9A8-2BA9F95F2EE8}"/>
              </a:ext>
            </a:extLst>
          </p:cNvPr>
          <p:cNvSpPr/>
          <p:nvPr/>
        </p:nvSpPr>
        <p:spPr>
          <a:xfrm rot="10800000">
            <a:off x="2793704" y="4102851"/>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9" name="フリーフォーム: 図形 138">
            <a:extLst>
              <a:ext uri="{FF2B5EF4-FFF2-40B4-BE49-F238E27FC236}">
                <a16:creationId xmlns:a16="http://schemas.microsoft.com/office/drawing/2014/main" id="{4E507B07-CB90-4503-8931-B819943D56D2}"/>
              </a:ext>
            </a:extLst>
          </p:cNvPr>
          <p:cNvSpPr/>
          <p:nvPr/>
        </p:nvSpPr>
        <p:spPr>
          <a:xfrm rot="10800000">
            <a:off x="5646238" y="412105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0" name="フリーフォーム: 図形 139">
            <a:extLst>
              <a:ext uri="{FF2B5EF4-FFF2-40B4-BE49-F238E27FC236}">
                <a16:creationId xmlns:a16="http://schemas.microsoft.com/office/drawing/2014/main" id="{1EEB63A8-A36E-49CB-A3DA-9E537CDA117B}"/>
              </a:ext>
            </a:extLst>
          </p:cNvPr>
          <p:cNvSpPr/>
          <p:nvPr/>
        </p:nvSpPr>
        <p:spPr>
          <a:xfrm>
            <a:off x="4910667" y="4244622"/>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41" name="直線コネクタ 140">
            <a:extLst>
              <a:ext uri="{FF2B5EF4-FFF2-40B4-BE49-F238E27FC236}">
                <a16:creationId xmlns:a16="http://schemas.microsoft.com/office/drawing/2014/main" id="{22D84F62-F88A-40C2-A555-14E3362B900D}"/>
              </a:ext>
            </a:extLst>
          </p:cNvPr>
          <p:cNvCxnSpPr>
            <a:cxnSpLocks/>
            <a:stCxn id="127" idx="4"/>
            <a:endCxn id="128" idx="0"/>
          </p:cNvCxnSpPr>
          <p:nvPr/>
        </p:nvCxnSpPr>
        <p:spPr>
          <a:xfrm flipH="1">
            <a:off x="1843641" y="2709319"/>
            <a:ext cx="18387" cy="48489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987F350F-7005-4D4E-AF2B-540AAA7DB894}"/>
              </a:ext>
            </a:extLst>
          </p:cNvPr>
          <p:cNvCxnSpPr>
            <a:stCxn id="129" idx="4"/>
            <a:endCxn id="130" idx="0"/>
          </p:cNvCxnSpPr>
          <p:nvPr/>
        </p:nvCxnSpPr>
        <p:spPr>
          <a:xfrm>
            <a:off x="7544967" y="2704488"/>
            <a:ext cx="0" cy="4920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3" name="フリーフォーム: 図形 142">
            <a:extLst>
              <a:ext uri="{FF2B5EF4-FFF2-40B4-BE49-F238E27FC236}">
                <a16:creationId xmlns:a16="http://schemas.microsoft.com/office/drawing/2014/main" id="{43F0E10C-AEF1-4519-B6C2-4213E2706A56}"/>
              </a:ext>
            </a:extLst>
          </p:cNvPr>
          <p:cNvSpPr/>
          <p:nvPr/>
        </p:nvSpPr>
        <p:spPr>
          <a:xfrm>
            <a:off x="1759253" y="4210756"/>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14881" y="1420397"/>
                <a:ext cx="432746"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14881" y="1420397"/>
                <a:ext cx="432746" cy="369332"/>
              </a:xfrm>
              <a:prstGeom prst="rect">
                <a:avLst/>
              </a:prstGeom>
              <a:blipFill>
                <a:blip r:embed="rId21"/>
                <a:stretch>
                  <a:fillRect l="-11268" t="-4918" r="-1408" b="-1639"/>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32349" y="4237187"/>
                <a:ext cx="439351"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solidFill>
                                <a:schemeClr val="tx1"/>
                              </a:solidFill>
                              <a:latin typeface="Cambria Math" panose="02040503050406030204" pitchFamily="18" charset="0"/>
                            </a:rPr>
                          </m:ctrlPr>
                        </m:sSupPr>
                        <m:e>
                          <m:r>
                            <a:rPr lang="en-US" altLang="ja-JP" sz="2400" i="1">
                              <a:solidFill>
                                <a:schemeClr val="tx1"/>
                              </a:solidFill>
                              <a:latin typeface="Cambria Math" panose="02040503050406030204" pitchFamily="18" charset="0"/>
                            </a:rPr>
                            <m:t>𝐴</m:t>
                          </m:r>
                        </m:e>
                        <m:sup>
                          <m:r>
                            <a:rPr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32349" y="4237187"/>
                <a:ext cx="439351" cy="369332"/>
              </a:xfrm>
              <a:prstGeom prst="rect">
                <a:avLst/>
              </a:prstGeom>
              <a:blipFill>
                <a:blip r:embed="rId22"/>
                <a:stretch>
                  <a:fillRect l="-12500" t="-4918" r="-1389" b="-1639"/>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27274" y="1391334"/>
                <a:ext cx="450444"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solidFill>
                                <a:schemeClr val="tx1"/>
                              </a:solidFill>
                              <a:latin typeface="Cambria Math" panose="02040503050406030204" pitchFamily="18" charset="0"/>
                            </a:rPr>
                          </m:ctrlPr>
                        </m:sSupPr>
                        <m:e>
                          <m:r>
                            <a:rPr lang="en-US" altLang="ja-JP" sz="2400" b="0" i="1" smtClean="0">
                              <a:solidFill>
                                <a:schemeClr val="tx1"/>
                              </a:solidFill>
                              <a:latin typeface="Cambria Math" panose="02040503050406030204" pitchFamily="18" charset="0"/>
                            </a:rPr>
                            <m:t>𝐵</m:t>
                          </m:r>
                        </m:e>
                        <m:sup>
                          <m:r>
                            <a:rPr lang="en-US" altLang="ja-JP" sz="2400" i="1">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27274" y="1391334"/>
                <a:ext cx="450444" cy="369332"/>
              </a:xfrm>
              <a:prstGeom prst="rect">
                <a:avLst/>
              </a:prstGeom>
              <a:blipFill>
                <a:blip r:embed="rId23"/>
                <a:stretch>
                  <a:fillRect l="-10811" t="-4918" r="-1351" b="-1639"/>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7514" y="4237186"/>
                <a:ext cx="457048"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solidFill>
                                <a:schemeClr val="tx1"/>
                              </a:solidFill>
                              <a:latin typeface="Cambria Math" panose="02040503050406030204" pitchFamily="18" charset="0"/>
                            </a:rPr>
                          </m:ctrlPr>
                        </m:sSupPr>
                        <m:e>
                          <m:r>
                            <a:rPr lang="en-US" altLang="ja-JP" sz="2400" b="0" i="1" smtClean="0">
                              <a:solidFill>
                                <a:schemeClr val="tx1"/>
                              </a:solidFill>
                              <a:latin typeface="Cambria Math" panose="02040503050406030204" pitchFamily="18" charset="0"/>
                            </a:rPr>
                            <m:t>𝐵</m:t>
                          </m:r>
                        </m:e>
                        <m:sup>
                          <m:r>
                            <a:rPr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7514" y="4237186"/>
                <a:ext cx="457048" cy="369332"/>
              </a:xfrm>
              <a:prstGeom prst="rect">
                <a:avLst/>
              </a:prstGeom>
              <a:blipFill>
                <a:blip r:embed="rId24"/>
                <a:stretch>
                  <a:fillRect l="-12000" t="-4918" r="-1333" b="-1639"/>
                </a:stretch>
              </a:blipFill>
              <a:ln>
                <a:noFill/>
              </a:ln>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a:ln>
            <a:noFill/>
          </a:ln>
        </p:spPr>
        <p:txBody>
          <a:bodyPr wrap="square" rtlCol="0">
            <a:spAutoFit/>
          </a:bodyPr>
          <a:lstStyle/>
          <a:p>
            <a:r>
              <a:rPr kumimoji="1" lang="ja-JP" altLang="en-US" sz="1600" dirty="0">
                <a:solidFill>
                  <a:schemeClr val="bg1">
                    <a:lumMod val="85000"/>
                  </a:schemeClr>
                </a:solidFill>
              </a:rPr>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a:ln>
            <a:noFill/>
          </a:ln>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45130" y="1267098"/>
                <a:ext cx="442557"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bg1">
                                  <a:lumMod val="85000"/>
                                </a:schemeClr>
                              </a:solidFill>
                              <a:latin typeface="Cambria Math" panose="02040503050406030204" pitchFamily="18" charset="0"/>
                            </a:rPr>
                          </m:ctrlPr>
                        </m:sSupPr>
                        <m:e>
                          <m:r>
                            <a:rPr kumimoji="1" lang="en-US" altLang="ja-JP" sz="2400" b="0" i="1" smtClean="0">
                              <a:solidFill>
                                <a:schemeClr val="bg1">
                                  <a:lumMod val="85000"/>
                                </a:schemeClr>
                              </a:solidFill>
                              <a:latin typeface="Cambria Math" panose="02040503050406030204" pitchFamily="18" charset="0"/>
                            </a:rPr>
                            <m:t>𝐶</m:t>
                          </m:r>
                        </m:e>
                        <m:sup>
                          <m:r>
                            <a:rPr kumimoji="1" lang="en-US" altLang="ja-JP" sz="2400" b="0" i="1" smtClean="0">
                              <a:solidFill>
                                <a:schemeClr val="bg1">
                                  <a:lumMod val="85000"/>
                                </a:schemeClr>
                              </a:solidFill>
                              <a:latin typeface="Cambria Math" panose="02040503050406030204" pitchFamily="18" charset="0"/>
                            </a:rPr>
                            <m:t>1</m:t>
                          </m:r>
                        </m:sup>
                      </m:sSup>
                    </m:oMath>
                  </m:oMathPara>
                </a14:m>
                <a:endParaRPr kumimoji="1" lang="ja-JP" altLang="en-US" sz="2400" dirty="0">
                  <a:solidFill>
                    <a:schemeClr val="bg1">
                      <a:lumMod val="85000"/>
                    </a:schemeClr>
                  </a:solidFill>
                </a:endParaRPr>
              </a:p>
            </p:txBody>
          </p:sp>
        </mc:Choice>
        <mc:Fallback>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45130" y="1267098"/>
                <a:ext cx="442557" cy="369332"/>
              </a:xfrm>
              <a:prstGeom prst="rect">
                <a:avLst/>
              </a:prstGeom>
              <a:blipFill>
                <a:blip r:embed="rId25"/>
                <a:stretch>
                  <a:fillRect l="-12329" t="-5000" r="-1370" b="-1667"/>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bg1">
                                  <a:lumMod val="85000"/>
                                </a:schemeClr>
                              </a:solidFill>
                              <a:latin typeface="Cambria Math" panose="02040503050406030204" pitchFamily="18" charset="0"/>
                            </a:rPr>
                          </m:ctrlPr>
                        </m:sSupPr>
                        <m:e>
                          <m:r>
                            <a:rPr kumimoji="1" lang="en-US" altLang="ja-JP" sz="2400" b="0" i="1" smtClean="0">
                              <a:solidFill>
                                <a:schemeClr val="bg1">
                                  <a:lumMod val="85000"/>
                                </a:schemeClr>
                              </a:solidFill>
                              <a:latin typeface="Cambria Math" panose="02040503050406030204" pitchFamily="18" charset="0"/>
                            </a:rPr>
                            <m:t>𝐶</m:t>
                          </m:r>
                        </m:e>
                        <m:sup>
                          <m:r>
                            <a:rPr kumimoji="1" lang="en-US" altLang="ja-JP" sz="2400" b="0" i="1" smtClean="0">
                              <a:solidFill>
                                <a:schemeClr val="bg1">
                                  <a:lumMod val="85000"/>
                                </a:schemeClr>
                              </a:solidFill>
                              <a:latin typeface="Cambria Math" panose="02040503050406030204" pitchFamily="18" charset="0"/>
                            </a:rPr>
                            <m:t>2</m:t>
                          </m:r>
                        </m:sup>
                      </m:sSup>
                    </m:oMath>
                  </m:oMathPara>
                </a14:m>
                <a:endParaRPr kumimoji="1" lang="ja-JP" altLang="en-US" sz="2400" dirty="0">
                  <a:solidFill>
                    <a:schemeClr val="bg1">
                      <a:lumMod val="85000"/>
                    </a:schemeClr>
                  </a:solidFill>
                </a:endParaRPr>
              </a:p>
            </p:txBody>
          </p:sp>
        </mc:Choice>
        <mc:Fallback>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6"/>
                <a:stretch>
                  <a:fillRect l="-10811" t="-4918" r="-1351"/>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155930" y="6107848"/>
                <a:ext cx="411670" cy="461665"/>
              </a:xfrm>
              <a:prstGeom prst="rect">
                <a:avLst/>
              </a:prstGeom>
              <a:noFill/>
              <a:ln>
                <a:noFill/>
              </a:ln>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solidFill>
                            <a:schemeClr val="bg1">
                              <a:lumMod val="85000"/>
                            </a:schemeClr>
                          </a:solidFill>
                          <a:latin typeface="Cambria Math" panose="02040503050406030204" pitchFamily="18" charset="0"/>
                        </a:rPr>
                        <m:t>𝐶</m:t>
                      </m:r>
                    </m:oMath>
                  </m:oMathPara>
                </a14:m>
                <a:endParaRPr kumimoji="1" lang="ja-JP" altLang="en-US" sz="2400" dirty="0">
                  <a:solidFill>
                    <a:schemeClr val="bg1">
                      <a:lumMod val="85000"/>
                    </a:schemeClr>
                  </a:solidFill>
                </a:endParaRPr>
              </a:p>
            </p:txBody>
          </p:sp>
        </mc:Choice>
        <mc:Fallback>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155930" y="6107848"/>
                <a:ext cx="411670" cy="461665"/>
              </a:xfrm>
              <a:prstGeom prst="rect">
                <a:avLst/>
              </a:prstGeom>
              <a:blipFill>
                <a:blip r:embed="rId27"/>
                <a:stretch>
                  <a:fillRect/>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1" name="四角形: 角を丸くする 70">
                <a:extLst>
                  <a:ext uri="{FF2B5EF4-FFF2-40B4-BE49-F238E27FC236}">
                    <a16:creationId xmlns:a16="http://schemas.microsoft.com/office/drawing/2014/main" id="{D5875F83-3B27-428D-A11E-21E35FEC5AB5}"/>
                  </a:ext>
                </a:extLst>
              </p:cNvPr>
              <p:cNvSpPr/>
              <p:nvPr/>
            </p:nvSpPr>
            <p:spPr>
              <a:xfrm>
                <a:off x="5337840" y="4864199"/>
                <a:ext cx="3175751" cy="1092201"/>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r>
                            <a:rPr kumimoji="1" lang="en-US" altLang="ja-JP" sz="2000" b="0" i="1" smtClean="0">
                              <a:latin typeface="Cambria Math" panose="02040503050406030204" pitchFamily="18" charset="0"/>
                            </a:rPr>
                            <m:t>, </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𝑗</m:t>
                              </m:r>
                            </m:sub>
                            <m:sup>
                              <m:r>
                                <a:rPr kumimoji="1" lang="en-US" altLang="ja-JP" sz="2000" b="0" i="1" smtClean="0">
                                  <a:latin typeface="Cambria Math" panose="02040503050406030204" pitchFamily="18" charset="0"/>
                                </a:rPr>
                                <m:t>2</m:t>
                              </m:r>
                            </m:sup>
                          </m:sSubSup>
                        </m:e>
                      </m:d>
                      <m:r>
                        <a:rPr kumimoji="1" lang="en-US" altLang="ja-JP" sz="2000" b="0" i="1" smtClean="0">
                          <a:latin typeface="Cambria Math" panose="02040503050406030204" pitchFamily="18" charset="0"/>
                          <a:ea typeface="Cambria Math" panose="02040503050406030204" pitchFamily="18" charset="0"/>
                        </a:rPr>
                        <m:t>∈</m:t>
                      </m:r>
                      <m:sSup>
                        <m:sSupPr>
                          <m:ctrlPr>
                            <a:rPr kumimoji="1" lang="en-US" altLang="ja-JP" sz="2000" b="0" i="1" smtClean="0">
                              <a:latin typeface="Cambria Math" panose="02040503050406030204" pitchFamily="18" charset="0"/>
                              <a:ea typeface="Cambria Math" panose="02040503050406030204" pitchFamily="18" charset="0"/>
                            </a:rPr>
                          </m:ctrlPr>
                        </m:sSupPr>
                        <m:e>
                          <m:r>
                            <a:rPr kumimoji="1" lang="en-US" altLang="ja-JP" sz="2000" b="0" i="1" smtClean="0">
                              <a:latin typeface="Cambria Math" panose="02040503050406030204" pitchFamily="18" charset="0"/>
                              <a:ea typeface="Cambria Math" panose="02040503050406030204" pitchFamily="18" charset="0"/>
                            </a:rPr>
                            <m:t>𝐸</m:t>
                          </m:r>
                        </m:e>
                        <m:sup>
                          <m:r>
                            <a:rPr kumimoji="1" lang="en-US" altLang="ja-JP" sz="2000" b="0" i="1" smtClean="0">
                              <a:latin typeface="Cambria Math" panose="02040503050406030204" pitchFamily="18" charset="0"/>
                              <a:ea typeface="Cambria Math" panose="02040503050406030204" pitchFamily="18" charset="0"/>
                            </a:rPr>
                            <m:t>′</m:t>
                          </m:r>
                        </m:sup>
                      </m:sSup>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𝑗</m:t>
                          </m:r>
                        </m:sub>
                      </m:sSub>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0</m:t>
                      </m:r>
                    </m:oMath>
                    <m:oMath xmlns:m="http://schemas.openxmlformats.org/officeDocument/2006/math">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1</m:t>
                              </m:r>
                            </m:sup>
                          </m:sSubSup>
                          <m:r>
                            <a:rPr lang="en-US" altLang="ja-JP" sz="2000" i="1">
                              <a:latin typeface="Cambria Math" panose="02040503050406030204" pitchFamily="18" charset="0"/>
                            </a:rPr>
                            <m:t>, </m:t>
                          </m:r>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𝑗</m:t>
                              </m:r>
                            </m:sub>
                            <m:sup>
                              <m:r>
                                <a:rPr lang="en-US" altLang="ja-JP" sz="2000" i="1">
                                  <a:latin typeface="Cambria Math" panose="02040503050406030204" pitchFamily="18" charset="0"/>
                                </a:rPr>
                                <m:t>2</m:t>
                              </m:r>
                            </m:sup>
                          </m:sSubSup>
                        </m:e>
                      </m:d>
                      <m:r>
                        <a:rPr lang="en-US" altLang="ja-JP" sz="2000" i="1">
                          <a:latin typeface="Cambria Math" panose="02040503050406030204" pitchFamily="18" charset="0"/>
                          <a:ea typeface="Cambria Math" panose="02040503050406030204" pitchFamily="18" charset="0"/>
                        </a:rPr>
                        <m:t>∈</m:t>
                      </m:r>
                      <m:sSup>
                        <m:sSupPr>
                          <m:ctrlPr>
                            <a:rPr lang="en-US" altLang="ja-JP" sz="2000" i="1">
                              <a:latin typeface="Cambria Math" panose="02040503050406030204" pitchFamily="18" charset="0"/>
                              <a:ea typeface="Cambria Math" panose="02040503050406030204" pitchFamily="18" charset="0"/>
                            </a:rPr>
                          </m:ctrlPr>
                        </m:sSupPr>
                        <m:e>
                          <m:r>
                            <a:rPr lang="en-US" altLang="ja-JP" sz="2000" i="1">
                              <a:latin typeface="Cambria Math" panose="02040503050406030204" pitchFamily="18" charset="0"/>
                              <a:ea typeface="Cambria Math" panose="02040503050406030204" pitchFamily="18" charset="0"/>
                            </a:rPr>
                            <m:t>𝐸</m:t>
                          </m:r>
                        </m:e>
                        <m:sup>
                          <m:r>
                            <a:rPr lang="en-US" altLang="ja-JP" sz="2000" i="1">
                              <a:latin typeface="Cambria Math" panose="02040503050406030204" pitchFamily="18" charset="0"/>
                              <a:ea typeface="Cambria Math" panose="02040503050406030204" pitchFamily="18" charset="0"/>
                            </a:rPr>
                            <m:t>′</m:t>
                          </m:r>
                        </m:sup>
                      </m:sSup>
                      <m:r>
                        <a:rPr lang="en-US" altLang="ja-JP" sz="2000" i="1">
                          <a:latin typeface="Cambria Math" panose="02040503050406030204" pitchFamily="18" charset="0"/>
                          <a:ea typeface="Cambria Math" panose="02040503050406030204" pitchFamily="18" charset="0"/>
                        </a:rPr>
                        <m:t>⇔</m:t>
                      </m:r>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𝑦</m:t>
                          </m:r>
                        </m:e>
                        <m:sub>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 </m:t>
                          </m:r>
                          <m:r>
                            <a:rPr lang="en-US" altLang="ja-JP" sz="2000" b="0" i="1" smtClean="0">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0</m:t>
                      </m:r>
                    </m:oMath>
                  </m:oMathPara>
                </a14:m>
                <a:endParaRPr kumimoji="1" lang="ja-JP" altLang="en-US" dirty="0"/>
              </a:p>
            </p:txBody>
          </p:sp>
        </mc:Choice>
        <mc:Fallback>
          <p:sp>
            <p:nvSpPr>
              <p:cNvPr id="71" name="四角形: 角を丸くする 70">
                <a:extLst>
                  <a:ext uri="{FF2B5EF4-FFF2-40B4-BE49-F238E27FC236}">
                    <a16:creationId xmlns:a16="http://schemas.microsoft.com/office/drawing/2014/main" id="{D5875F83-3B27-428D-A11E-21E35FEC5AB5}"/>
                  </a:ext>
                </a:extLst>
              </p:cNvPr>
              <p:cNvSpPr>
                <a:spLocks noRot="1" noChangeAspect="1" noMove="1" noResize="1" noEditPoints="1" noAdjustHandles="1" noChangeArrowheads="1" noChangeShapeType="1" noTextEdit="1"/>
              </p:cNvSpPr>
              <p:nvPr/>
            </p:nvSpPr>
            <p:spPr>
              <a:xfrm>
                <a:off x="5337840" y="4864199"/>
                <a:ext cx="3175751" cy="1092201"/>
              </a:xfrm>
              <a:prstGeom prst="roundRect">
                <a:avLst/>
              </a:prstGeom>
              <a:blipFill>
                <a:blip r:embed="rId28"/>
                <a:stretch>
                  <a:fillRect/>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452228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グラフの構築</a:t>
            </a:r>
            <a:endParaRPr kumimoji="1" lang="ja-JP" altLang="en-US" dirty="0"/>
          </a:p>
        </p:txBody>
      </p: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DC396C97-C5F6-485B-A804-4588D41C7A95}"/>
                  </a:ext>
                </a:extLst>
              </p:cNvPr>
              <p:cNvSpPr txBox="1"/>
              <p:nvPr/>
            </p:nvSpPr>
            <p:spPr>
              <a:xfrm>
                <a:off x="5960533" y="2768451"/>
                <a:ext cx="2506133" cy="906210"/>
              </a:xfrm>
              <a:prstGeom prst="rect">
                <a:avLst/>
              </a:prstGeom>
              <a:noFill/>
            </p:spPr>
            <p:txBody>
              <a:bodyPr wrap="square" rtlCol="0">
                <a:spAutoFit/>
              </a:bodyPr>
              <a:lstStyle/>
              <a:p>
                <a:r>
                  <a:rPr kumimoji="1" lang="ja-JP" altLang="en-US" sz="2000" dirty="0"/>
                  <a:t>例</a:t>
                </a:r>
                <a:r>
                  <a:rPr kumimoji="1" lang="en-US" altLang="ja-JP" sz="2000" dirty="0"/>
                  <a:t>:</a:t>
                </a:r>
                <a14:m>
                  <m:oMath xmlns:m="http://schemas.openxmlformats.org/officeDocument/2006/math">
                    <m:r>
                      <a:rPr kumimoji="1" lang="en-US" altLang="ja-JP" sz="2000" b="0" i="1" smtClean="0">
                        <a:latin typeface="Cambria Math" panose="02040503050406030204" pitchFamily="18" charset="0"/>
                      </a:rPr>
                      <m:t>𝑋</m:t>
                    </m:r>
                    <m:r>
                      <a:rPr kumimoji="1" lang="en-US" altLang="ja-JP" sz="2000" b="0" i="1" smtClean="0">
                        <a:latin typeface="Cambria Math" panose="02040503050406030204" pitchFamily="18" charset="0"/>
                      </a:rPr>
                      <m:t>=</m:t>
                    </m:r>
                    <m:m>
                      <m:mPr>
                        <m:mcs>
                          <m:mc>
                            <m:mcPr>
                              <m:count m:val="3"/>
                              <m:mcJc m:val="center"/>
                            </m:mcPr>
                          </m:mc>
                        </m:mcs>
                        <m:ctrlPr>
                          <a:rPr kumimoji="1" lang="en-US" altLang="ja-JP" sz="2000" b="0" i="1" smtClean="0">
                            <a:latin typeface="Cambria Math" panose="02040503050406030204" pitchFamily="18" charset="0"/>
                          </a:rPr>
                        </m:ctrlPr>
                      </m:mPr>
                      <m:mr>
                        <m:e>
                          <m:r>
                            <m:rPr>
                              <m:brk m:alnAt="7"/>
                            </m:rP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r>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mr>
                      <m:mr>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
                  </m:oMath>
                </a14:m>
                <a:endParaRPr kumimoji="1" lang="ja-JP" altLang="en-US" sz="2000" dirty="0"/>
              </a:p>
            </p:txBody>
          </p:sp>
        </mc:Choice>
        <mc:Fallback>
          <p:sp>
            <p:nvSpPr>
              <p:cNvPr id="11" name="テキスト ボックス 10">
                <a:extLst>
                  <a:ext uri="{FF2B5EF4-FFF2-40B4-BE49-F238E27FC236}">
                    <a16:creationId xmlns:a16="http://schemas.microsoft.com/office/drawing/2014/main" id="{DC396C97-C5F6-485B-A804-4588D41C7A95}"/>
                  </a:ext>
                </a:extLst>
              </p:cNvPr>
              <p:cNvSpPr txBox="1">
                <a:spLocks noRot="1" noChangeAspect="1" noMove="1" noResize="1" noEditPoints="1" noAdjustHandles="1" noChangeArrowheads="1" noChangeShapeType="1" noTextEdit="1"/>
              </p:cNvSpPr>
              <p:nvPr/>
            </p:nvSpPr>
            <p:spPr>
              <a:xfrm>
                <a:off x="5960533" y="2768451"/>
                <a:ext cx="2506133" cy="906210"/>
              </a:xfrm>
              <a:prstGeom prst="rect">
                <a:avLst/>
              </a:prstGeom>
              <a:blipFill>
                <a:blip r:embed="rId2"/>
                <a:stretch>
                  <a:fillRect l="-2676"/>
                </a:stretch>
              </a:blipFill>
            </p:spPr>
            <p:txBody>
              <a:bodyPr/>
              <a:lstStyle/>
              <a:p>
                <a:r>
                  <a:rPr lang="ja-JP" altLang="en-US">
                    <a:noFill/>
                  </a:rPr>
                  <a:t> </a:t>
                </a:r>
              </a:p>
            </p:txBody>
          </p:sp>
        </mc:Fallback>
      </mc:AlternateContent>
      <p:pic>
        <p:nvPicPr>
          <p:cNvPr id="3" name="図 2">
            <a:extLst>
              <a:ext uri="{FF2B5EF4-FFF2-40B4-BE49-F238E27FC236}">
                <a16:creationId xmlns:a16="http://schemas.microsoft.com/office/drawing/2014/main" id="{23243FA6-5244-4884-A0EE-51C92DE9AC32}"/>
              </a:ext>
            </a:extLst>
          </p:cNvPr>
          <p:cNvPicPr>
            <a:picLocks noChangeAspect="1"/>
          </p:cNvPicPr>
          <p:nvPr/>
        </p:nvPicPr>
        <p:blipFill>
          <a:blip r:embed="rId3"/>
          <a:stretch>
            <a:fillRect/>
          </a:stretch>
        </p:blipFill>
        <p:spPr>
          <a:xfrm>
            <a:off x="1557684" y="1832872"/>
            <a:ext cx="2811116" cy="4211329"/>
          </a:xfrm>
          <a:prstGeom prst="rect">
            <a:avLst/>
          </a:prstGeom>
        </p:spPr>
      </p:pic>
      <p:sp>
        <p:nvSpPr>
          <p:cNvPr id="5" name="テキスト ボックス 4">
            <a:extLst>
              <a:ext uri="{FF2B5EF4-FFF2-40B4-BE49-F238E27FC236}">
                <a16:creationId xmlns:a16="http://schemas.microsoft.com/office/drawing/2014/main" id="{4D0C0379-2A02-40E1-A218-23DFC820E9A2}"/>
              </a:ext>
            </a:extLst>
          </p:cNvPr>
          <p:cNvSpPr txBox="1"/>
          <p:nvPr/>
        </p:nvSpPr>
        <p:spPr>
          <a:xfrm>
            <a:off x="677333" y="1406471"/>
            <a:ext cx="496712" cy="400110"/>
          </a:xfrm>
          <a:prstGeom prst="rect">
            <a:avLst/>
          </a:prstGeom>
          <a:noFill/>
        </p:spPr>
        <p:txBody>
          <a:bodyPr wrap="square" rtlCol="0">
            <a:spAutoFit/>
          </a:bodyPr>
          <a:lstStyle/>
          <a:p>
            <a:r>
              <a:rPr kumimoji="1" lang="ja-JP" altLang="en-US" sz="2000" dirty="0"/>
              <a:t>例</a:t>
            </a:r>
          </a:p>
        </p:txBody>
      </p:sp>
      <mc:AlternateContent xmlns:mc="http://schemas.openxmlformats.org/markup-compatibility/2006">
        <mc:Choice xmlns:a14="http://schemas.microsoft.com/office/drawing/2010/main" Requires="a14">
          <p:sp>
            <p:nvSpPr>
              <p:cNvPr id="8" name="四角形: 角を丸くする 7">
                <a:extLst>
                  <a:ext uri="{FF2B5EF4-FFF2-40B4-BE49-F238E27FC236}">
                    <a16:creationId xmlns:a16="http://schemas.microsoft.com/office/drawing/2014/main" id="{2BAAAEF9-BBB1-4D46-AA84-F63CDC6FC841}"/>
                  </a:ext>
                </a:extLst>
              </p:cNvPr>
              <p:cNvSpPr/>
              <p:nvPr/>
            </p:nvSpPr>
            <p:spPr>
              <a:xfrm>
                <a:off x="5290915" y="1406471"/>
                <a:ext cx="3175751" cy="1092201"/>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r>
                            <a:rPr kumimoji="1" lang="en-US" altLang="ja-JP" sz="2000" b="0" i="1" smtClean="0">
                              <a:latin typeface="Cambria Math" panose="02040503050406030204" pitchFamily="18" charset="0"/>
                            </a:rPr>
                            <m:t>, </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𝑗</m:t>
                              </m:r>
                            </m:sub>
                            <m:sup>
                              <m:r>
                                <a:rPr kumimoji="1" lang="en-US" altLang="ja-JP" sz="2000" b="0" i="1" smtClean="0">
                                  <a:latin typeface="Cambria Math" panose="02040503050406030204" pitchFamily="18" charset="0"/>
                                </a:rPr>
                                <m:t>2</m:t>
                              </m:r>
                            </m:sup>
                          </m:sSubSup>
                        </m:e>
                      </m:d>
                      <m:r>
                        <a:rPr kumimoji="1" lang="en-US" altLang="ja-JP" sz="2000" b="0" i="1" smtClean="0">
                          <a:latin typeface="Cambria Math" panose="02040503050406030204" pitchFamily="18" charset="0"/>
                          <a:ea typeface="Cambria Math" panose="02040503050406030204" pitchFamily="18" charset="0"/>
                        </a:rPr>
                        <m:t>∈</m:t>
                      </m:r>
                      <m:sSup>
                        <m:sSupPr>
                          <m:ctrlPr>
                            <a:rPr kumimoji="1" lang="en-US" altLang="ja-JP" sz="2000" b="0" i="1" smtClean="0">
                              <a:latin typeface="Cambria Math" panose="02040503050406030204" pitchFamily="18" charset="0"/>
                              <a:ea typeface="Cambria Math" panose="02040503050406030204" pitchFamily="18" charset="0"/>
                            </a:rPr>
                          </m:ctrlPr>
                        </m:sSupPr>
                        <m:e>
                          <m:r>
                            <a:rPr kumimoji="1" lang="en-US" altLang="ja-JP" sz="2000" b="0" i="1" smtClean="0">
                              <a:latin typeface="Cambria Math" panose="02040503050406030204" pitchFamily="18" charset="0"/>
                              <a:ea typeface="Cambria Math" panose="02040503050406030204" pitchFamily="18" charset="0"/>
                            </a:rPr>
                            <m:t>𝐸</m:t>
                          </m:r>
                        </m:e>
                        <m:sup>
                          <m:r>
                            <a:rPr kumimoji="1" lang="en-US" altLang="ja-JP" sz="2000" b="0" i="1" smtClean="0">
                              <a:latin typeface="Cambria Math" panose="02040503050406030204" pitchFamily="18" charset="0"/>
                              <a:ea typeface="Cambria Math" panose="02040503050406030204" pitchFamily="18" charset="0"/>
                            </a:rPr>
                            <m:t>′</m:t>
                          </m:r>
                        </m:sup>
                      </m:sSup>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𝑗</m:t>
                          </m:r>
                        </m:sub>
                      </m:sSub>
                      <m:r>
                        <a:rPr kumimoji="1" lang="en-US" altLang="ja-JP" sz="2000" b="0" i="1" smtClean="0">
                          <a:latin typeface="Cambria Math" panose="02040503050406030204" pitchFamily="18" charset="0"/>
                          <a:ea typeface="Cambria Math" panose="02040503050406030204" pitchFamily="18" charset="0"/>
                        </a:rPr>
                        <m:t>=0</m:t>
                      </m:r>
                    </m:oMath>
                    <m:oMath xmlns:m="http://schemas.openxmlformats.org/officeDocument/2006/math">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1</m:t>
                              </m:r>
                            </m:sup>
                          </m:sSubSup>
                          <m:r>
                            <a:rPr lang="en-US" altLang="ja-JP" sz="2000" i="1">
                              <a:latin typeface="Cambria Math" panose="02040503050406030204" pitchFamily="18" charset="0"/>
                            </a:rPr>
                            <m:t>, </m:t>
                          </m:r>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𝑗</m:t>
                              </m:r>
                            </m:sub>
                            <m:sup>
                              <m:r>
                                <a:rPr lang="en-US" altLang="ja-JP" sz="2000" i="1">
                                  <a:latin typeface="Cambria Math" panose="02040503050406030204" pitchFamily="18" charset="0"/>
                                </a:rPr>
                                <m:t>2</m:t>
                              </m:r>
                            </m:sup>
                          </m:sSubSup>
                        </m:e>
                      </m:d>
                      <m:r>
                        <a:rPr lang="en-US" altLang="ja-JP" sz="2000" i="1">
                          <a:latin typeface="Cambria Math" panose="02040503050406030204" pitchFamily="18" charset="0"/>
                          <a:ea typeface="Cambria Math" panose="02040503050406030204" pitchFamily="18" charset="0"/>
                        </a:rPr>
                        <m:t>∈</m:t>
                      </m:r>
                      <m:sSup>
                        <m:sSupPr>
                          <m:ctrlPr>
                            <a:rPr lang="en-US" altLang="ja-JP" sz="2000" i="1">
                              <a:latin typeface="Cambria Math" panose="02040503050406030204" pitchFamily="18" charset="0"/>
                              <a:ea typeface="Cambria Math" panose="02040503050406030204" pitchFamily="18" charset="0"/>
                            </a:rPr>
                          </m:ctrlPr>
                        </m:sSupPr>
                        <m:e>
                          <m:r>
                            <a:rPr lang="en-US" altLang="ja-JP" sz="2000" i="1">
                              <a:latin typeface="Cambria Math" panose="02040503050406030204" pitchFamily="18" charset="0"/>
                              <a:ea typeface="Cambria Math" panose="02040503050406030204" pitchFamily="18" charset="0"/>
                            </a:rPr>
                            <m:t>𝐸</m:t>
                          </m:r>
                        </m:e>
                        <m:sup>
                          <m:r>
                            <a:rPr lang="en-US" altLang="ja-JP" sz="2000" i="1">
                              <a:latin typeface="Cambria Math" panose="02040503050406030204" pitchFamily="18" charset="0"/>
                              <a:ea typeface="Cambria Math" panose="02040503050406030204" pitchFamily="18" charset="0"/>
                            </a:rPr>
                            <m:t>′</m:t>
                          </m:r>
                        </m:sup>
                      </m:sSup>
                      <m:r>
                        <a:rPr lang="en-US" altLang="ja-JP" sz="2000" i="1">
                          <a:latin typeface="Cambria Math" panose="02040503050406030204" pitchFamily="18" charset="0"/>
                          <a:ea typeface="Cambria Math" panose="02040503050406030204" pitchFamily="18" charset="0"/>
                        </a:rPr>
                        <m:t>⇔</m:t>
                      </m:r>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𝑦</m:t>
                          </m:r>
                        </m:e>
                        <m:sub>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 </m:t>
                          </m:r>
                          <m:r>
                            <a:rPr lang="en-US" altLang="ja-JP" sz="2000" b="0" i="1" smtClean="0">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=0</m:t>
                      </m:r>
                    </m:oMath>
                  </m:oMathPara>
                </a14:m>
                <a:endParaRPr kumimoji="1" lang="ja-JP" altLang="en-US" dirty="0"/>
              </a:p>
            </p:txBody>
          </p:sp>
        </mc:Choice>
        <mc:Fallback>
          <p:sp>
            <p:nvSpPr>
              <p:cNvPr id="8" name="四角形: 角を丸くする 7">
                <a:extLst>
                  <a:ext uri="{FF2B5EF4-FFF2-40B4-BE49-F238E27FC236}">
                    <a16:creationId xmlns:a16="http://schemas.microsoft.com/office/drawing/2014/main" id="{2BAAAEF9-BBB1-4D46-AA84-F63CDC6FC841}"/>
                  </a:ext>
                </a:extLst>
              </p:cNvPr>
              <p:cNvSpPr>
                <a:spLocks noRot="1" noChangeAspect="1" noMove="1" noResize="1" noEditPoints="1" noAdjustHandles="1" noChangeArrowheads="1" noChangeShapeType="1" noTextEdit="1"/>
              </p:cNvSpPr>
              <p:nvPr/>
            </p:nvSpPr>
            <p:spPr>
              <a:xfrm>
                <a:off x="5290915" y="1406471"/>
                <a:ext cx="3175751" cy="1092201"/>
              </a:xfrm>
              <a:prstGeom prst="roundRect">
                <a:avLst/>
              </a:prstGeom>
              <a:blipFill>
                <a:blip r:embed="rId4"/>
                <a:stretch>
                  <a:fillRect/>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49117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グラフの構築</a:t>
            </a:r>
            <a:endParaRPr kumimoji="1" lang="ja-JP" altLang="en-US" dirty="0"/>
          </a:p>
        </p:txBody>
      </p: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DC396C97-C5F6-485B-A804-4588D41C7A95}"/>
                  </a:ext>
                </a:extLst>
              </p:cNvPr>
              <p:cNvSpPr txBox="1"/>
              <p:nvPr/>
            </p:nvSpPr>
            <p:spPr>
              <a:xfrm>
                <a:off x="5960533" y="2768451"/>
                <a:ext cx="2506133" cy="906210"/>
              </a:xfrm>
              <a:prstGeom prst="rect">
                <a:avLst/>
              </a:prstGeom>
              <a:noFill/>
            </p:spPr>
            <p:txBody>
              <a:bodyPr wrap="square" rtlCol="0">
                <a:spAutoFit/>
              </a:bodyPr>
              <a:lstStyle/>
              <a:p>
                <a:r>
                  <a:rPr kumimoji="1" lang="ja-JP" altLang="en-US" sz="2000" dirty="0"/>
                  <a:t>例</a:t>
                </a:r>
                <a:r>
                  <a:rPr kumimoji="1" lang="en-US" altLang="ja-JP" sz="2000" dirty="0"/>
                  <a:t>:</a:t>
                </a:r>
                <a14:m>
                  <m:oMath xmlns:m="http://schemas.openxmlformats.org/officeDocument/2006/math">
                    <m:r>
                      <a:rPr kumimoji="1" lang="en-US" altLang="ja-JP" sz="2000" b="0" i="1" smtClean="0">
                        <a:latin typeface="Cambria Math" panose="02040503050406030204" pitchFamily="18" charset="0"/>
                      </a:rPr>
                      <m:t>𝑋</m:t>
                    </m:r>
                    <m:r>
                      <a:rPr kumimoji="1" lang="en-US" altLang="ja-JP" sz="2000" b="0" i="1" smtClean="0">
                        <a:latin typeface="Cambria Math" panose="02040503050406030204" pitchFamily="18" charset="0"/>
                      </a:rPr>
                      <m:t>=</m:t>
                    </m:r>
                    <m:m>
                      <m:mPr>
                        <m:mcs>
                          <m:mc>
                            <m:mcPr>
                              <m:count m:val="3"/>
                              <m:mcJc m:val="center"/>
                            </m:mcPr>
                          </m:mc>
                        </m:mcs>
                        <m:ctrlPr>
                          <a:rPr kumimoji="1" lang="en-US" altLang="ja-JP" sz="2000" b="0" i="1" smtClean="0">
                            <a:latin typeface="Cambria Math" panose="02040503050406030204" pitchFamily="18" charset="0"/>
                          </a:rPr>
                        </m:ctrlPr>
                      </m:mPr>
                      <m:mr>
                        <m:e>
                          <m:r>
                            <m:rPr>
                              <m:brk m:alnAt="7"/>
                            </m:rP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r>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0</m:t>
                          </m:r>
                        </m:e>
                        <m:e>
                          <m:r>
                            <a:rPr kumimoji="1" lang="en-US" altLang="ja-JP" sz="2000" b="0" i="1" smtClean="0">
                              <a:latin typeface="Cambria Math" panose="02040503050406030204" pitchFamily="18" charset="0"/>
                            </a:rPr>
                            <m:t>1</m:t>
                          </m:r>
                        </m:e>
                      </m:mr>
                      <m:mr>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1</m:t>
                          </m:r>
                        </m:e>
                        <m:e>
                          <m:r>
                            <a:rPr kumimoji="1" lang="en-US" altLang="ja-JP" sz="2000" b="0" i="1" smtClean="0">
                              <a:latin typeface="Cambria Math" panose="02040503050406030204" pitchFamily="18" charset="0"/>
                            </a:rPr>
                            <m:t>0</m:t>
                          </m:r>
                        </m:e>
                      </m:mr>
                    </m:m>
                  </m:oMath>
                </a14:m>
                <a:endParaRPr kumimoji="1" lang="ja-JP" altLang="en-US" sz="2000" dirty="0"/>
              </a:p>
            </p:txBody>
          </p:sp>
        </mc:Choice>
        <mc:Fallback>
          <p:sp>
            <p:nvSpPr>
              <p:cNvPr id="11" name="テキスト ボックス 10">
                <a:extLst>
                  <a:ext uri="{FF2B5EF4-FFF2-40B4-BE49-F238E27FC236}">
                    <a16:creationId xmlns:a16="http://schemas.microsoft.com/office/drawing/2014/main" id="{DC396C97-C5F6-485B-A804-4588D41C7A95}"/>
                  </a:ext>
                </a:extLst>
              </p:cNvPr>
              <p:cNvSpPr txBox="1">
                <a:spLocks noRot="1" noChangeAspect="1" noMove="1" noResize="1" noEditPoints="1" noAdjustHandles="1" noChangeArrowheads="1" noChangeShapeType="1" noTextEdit="1"/>
              </p:cNvSpPr>
              <p:nvPr/>
            </p:nvSpPr>
            <p:spPr>
              <a:xfrm>
                <a:off x="5960533" y="2768451"/>
                <a:ext cx="2506133" cy="906210"/>
              </a:xfrm>
              <a:prstGeom prst="rect">
                <a:avLst/>
              </a:prstGeom>
              <a:blipFill>
                <a:blip r:embed="rId2"/>
                <a:stretch>
                  <a:fillRect l="-2676"/>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4D0C0379-2A02-40E1-A218-23DFC820E9A2}"/>
              </a:ext>
            </a:extLst>
          </p:cNvPr>
          <p:cNvSpPr txBox="1"/>
          <p:nvPr/>
        </p:nvSpPr>
        <p:spPr>
          <a:xfrm>
            <a:off x="677333" y="1406471"/>
            <a:ext cx="496712" cy="400110"/>
          </a:xfrm>
          <a:prstGeom prst="rect">
            <a:avLst/>
          </a:prstGeom>
          <a:noFill/>
        </p:spPr>
        <p:txBody>
          <a:bodyPr wrap="square" rtlCol="0">
            <a:spAutoFit/>
          </a:bodyPr>
          <a:lstStyle/>
          <a:p>
            <a:r>
              <a:rPr kumimoji="1" lang="ja-JP" altLang="en-US" sz="2000" dirty="0"/>
              <a:t>例</a:t>
            </a:r>
          </a:p>
        </p:txBody>
      </p:sp>
      <p:pic>
        <p:nvPicPr>
          <p:cNvPr id="6" name="図 5">
            <a:extLst>
              <a:ext uri="{FF2B5EF4-FFF2-40B4-BE49-F238E27FC236}">
                <a16:creationId xmlns:a16="http://schemas.microsoft.com/office/drawing/2014/main" id="{6C9F7056-EFD4-4C7E-8CE7-2763135FBE74}"/>
              </a:ext>
            </a:extLst>
          </p:cNvPr>
          <p:cNvPicPr>
            <a:picLocks noChangeAspect="1"/>
          </p:cNvPicPr>
          <p:nvPr/>
        </p:nvPicPr>
        <p:blipFill>
          <a:blip r:embed="rId3"/>
          <a:stretch>
            <a:fillRect/>
          </a:stretch>
        </p:blipFill>
        <p:spPr>
          <a:xfrm>
            <a:off x="1557684" y="1832872"/>
            <a:ext cx="2811116" cy="4211329"/>
          </a:xfrm>
          <a:prstGeom prst="rect">
            <a:avLst/>
          </a:prstGeom>
        </p:spPr>
      </p:pic>
      <mc:AlternateContent xmlns:mc="http://schemas.openxmlformats.org/markup-compatibility/2006">
        <mc:Choice xmlns:a14="http://schemas.microsoft.com/office/drawing/2010/main" Requires="a14">
          <p:sp>
            <p:nvSpPr>
              <p:cNvPr id="8" name="四角形: 角を丸くする 7">
                <a:extLst>
                  <a:ext uri="{FF2B5EF4-FFF2-40B4-BE49-F238E27FC236}">
                    <a16:creationId xmlns:a16="http://schemas.microsoft.com/office/drawing/2014/main" id="{CA5F5C12-5CE0-48D9-8353-91C461F0FF60}"/>
                  </a:ext>
                </a:extLst>
              </p:cNvPr>
              <p:cNvSpPr/>
              <p:nvPr/>
            </p:nvSpPr>
            <p:spPr>
              <a:xfrm>
                <a:off x="5290915" y="1406471"/>
                <a:ext cx="3175751" cy="1092201"/>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r>
                            <a:rPr kumimoji="1" lang="en-US" altLang="ja-JP" sz="2000" b="0" i="1" smtClean="0">
                              <a:latin typeface="Cambria Math" panose="02040503050406030204" pitchFamily="18" charset="0"/>
                            </a:rPr>
                            <m:t>, </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𝑗</m:t>
                              </m:r>
                            </m:sub>
                            <m:sup>
                              <m:r>
                                <a:rPr kumimoji="1" lang="en-US" altLang="ja-JP" sz="2000" b="0" i="1" smtClean="0">
                                  <a:latin typeface="Cambria Math" panose="02040503050406030204" pitchFamily="18" charset="0"/>
                                </a:rPr>
                                <m:t>2</m:t>
                              </m:r>
                            </m:sup>
                          </m:sSubSup>
                        </m:e>
                      </m:d>
                      <m:r>
                        <a:rPr kumimoji="1" lang="en-US" altLang="ja-JP" sz="2000" b="0" i="1" smtClean="0">
                          <a:latin typeface="Cambria Math" panose="02040503050406030204" pitchFamily="18" charset="0"/>
                          <a:ea typeface="Cambria Math" panose="02040503050406030204" pitchFamily="18" charset="0"/>
                        </a:rPr>
                        <m:t>∈</m:t>
                      </m:r>
                      <m:sSup>
                        <m:sSupPr>
                          <m:ctrlPr>
                            <a:rPr kumimoji="1" lang="en-US" altLang="ja-JP" sz="2000" b="0" i="1" smtClean="0">
                              <a:latin typeface="Cambria Math" panose="02040503050406030204" pitchFamily="18" charset="0"/>
                              <a:ea typeface="Cambria Math" panose="02040503050406030204" pitchFamily="18" charset="0"/>
                            </a:rPr>
                          </m:ctrlPr>
                        </m:sSupPr>
                        <m:e>
                          <m:r>
                            <a:rPr kumimoji="1" lang="en-US" altLang="ja-JP" sz="2000" b="0" i="1" smtClean="0">
                              <a:latin typeface="Cambria Math" panose="02040503050406030204" pitchFamily="18" charset="0"/>
                              <a:ea typeface="Cambria Math" panose="02040503050406030204" pitchFamily="18" charset="0"/>
                            </a:rPr>
                            <m:t>𝐸</m:t>
                          </m:r>
                        </m:e>
                        <m:sup>
                          <m:r>
                            <a:rPr kumimoji="1" lang="en-US" altLang="ja-JP" sz="2000" b="0" i="1" smtClean="0">
                              <a:latin typeface="Cambria Math" panose="02040503050406030204" pitchFamily="18" charset="0"/>
                              <a:ea typeface="Cambria Math" panose="02040503050406030204" pitchFamily="18" charset="0"/>
                            </a:rPr>
                            <m:t>′</m:t>
                          </m:r>
                        </m:sup>
                      </m:sSup>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𝑗</m:t>
                          </m:r>
                        </m:sub>
                      </m:sSub>
                      <m:r>
                        <a:rPr kumimoji="1" lang="en-US" altLang="ja-JP" sz="2000" b="0" i="1" smtClean="0">
                          <a:latin typeface="Cambria Math" panose="02040503050406030204" pitchFamily="18" charset="0"/>
                          <a:ea typeface="Cambria Math" panose="02040503050406030204" pitchFamily="18" charset="0"/>
                        </a:rPr>
                        <m:t>=0</m:t>
                      </m:r>
                    </m:oMath>
                    <m:oMath xmlns:m="http://schemas.openxmlformats.org/officeDocument/2006/math">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1</m:t>
                              </m:r>
                            </m:sup>
                          </m:sSubSup>
                          <m:r>
                            <a:rPr lang="en-US" altLang="ja-JP" sz="2000" i="1">
                              <a:latin typeface="Cambria Math" panose="02040503050406030204" pitchFamily="18" charset="0"/>
                            </a:rPr>
                            <m:t>, </m:t>
                          </m:r>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𝑗</m:t>
                              </m:r>
                            </m:sub>
                            <m:sup>
                              <m:r>
                                <a:rPr lang="en-US" altLang="ja-JP" sz="2000" i="1">
                                  <a:latin typeface="Cambria Math" panose="02040503050406030204" pitchFamily="18" charset="0"/>
                                </a:rPr>
                                <m:t>2</m:t>
                              </m:r>
                            </m:sup>
                          </m:sSubSup>
                        </m:e>
                      </m:d>
                      <m:r>
                        <a:rPr lang="en-US" altLang="ja-JP" sz="2000" i="1">
                          <a:latin typeface="Cambria Math" panose="02040503050406030204" pitchFamily="18" charset="0"/>
                          <a:ea typeface="Cambria Math" panose="02040503050406030204" pitchFamily="18" charset="0"/>
                        </a:rPr>
                        <m:t>∈</m:t>
                      </m:r>
                      <m:sSup>
                        <m:sSupPr>
                          <m:ctrlPr>
                            <a:rPr lang="en-US" altLang="ja-JP" sz="2000" i="1">
                              <a:latin typeface="Cambria Math" panose="02040503050406030204" pitchFamily="18" charset="0"/>
                              <a:ea typeface="Cambria Math" panose="02040503050406030204" pitchFamily="18" charset="0"/>
                            </a:rPr>
                          </m:ctrlPr>
                        </m:sSupPr>
                        <m:e>
                          <m:r>
                            <a:rPr lang="en-US" altLang="ja-JP" sz="2000" i="1">
                              <a:latin typeface="Cambria Math" panose="02040503050406030204" pitchFamily="18" charset="0"/>
                              <a:ea typeface="Cambria Math" panose="02040503050406030204" pitchFamily="18" charset="0"/>
                            </a:rPr>
                            <m:t>𝐸</m:t>
                          </m:r>
                        </m:e>
                        <m:sup>
                          <m:r>
                            <a:rPr lang="en-US" altLang="ja-JP" sz="2000" i="1">
                              <a:latin typeface="Cambria Math" panose="02040503050406030204" pitchFamily="18" charset="0"/>
                              <a:ea typeface="Cambria Math" panose="02040503050406030204" pitchFamily="18" charset="0"/>
                            </a:rPr>
                            <m:t>′</m:t>
                          </m:r>
                        </m:sup>
                      </m:sSup>
                      <m:r>
                        <a:rPr lang="en-US" altLang="ja-JP" sz="2000" i="1">
                          <a:latin typeface="Cambria Math" panose="02040503050406030204" pitchFamily="18" charset="0"/>
                          <a:ea typeface="Cambria Math" panose="02040503050406030204" pitchFamily="18" charset="0"/>
                        </a:rPr>
                        <m:t>⇔</m:t>
                      </m:r>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𝑦</m:t>
                          </m:r>
                        </m:e>
                        <m:sub>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 </m:t>
                          </m:r>
                          <m:r>
                            <a:rPr lang="en-US" altLang="ja-JP" sz="2000" b="0" i="1" smtClean="0">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=0</m:t>
                      </m:r>
                    </m:oMath>
                  </m:oMathPara>
                </a14:m>
                <a:endParaRPr kumimoji="1" lang="ja-JP" altLang="en-US" dirty="0"/>
              </a:p>
            </p:txBody>
          </p:sp>
        </mc:Choice>
        <mc:Fallback>
          <p:sp>
            <p:nvSpPr>
              <p:cNvPr id="8" name="四角形: 角を丸くする 7">
                <a:extLst>
                  <a:ext uri="{FF2B5EF4-FFF2-40B4-BE49-F238E27FC236}">
                    <a16:creationId xmlns:a16="http://schemas.microsoft.com/office/drawing/2014/main" id="{CA5F5C12-5CE0-48D9-8353-91C461F0FF60}"/>
                  </a:ext>
                </a:extLst>
              </p:cNvPr>
              <p:cNvSpPr>
                <a:spLocks noRot="1" noChangeAspect="1" noMove="1" noResize="1" noEditPoints="1" noAdjustHandles="1" noChangeArrowheads="1" noChangeShapeType="1" noTextEdit="1"/>
              </p:cNvSpPr>
              <p:nvPr/>
            </p:nvSpPr>
            <p:spPr>
              <a:xfrm>
                <a:off x="5290915" y="1406471"/>
                <a:ext cx="3175751" cy="1092201"/>
              </a:xfrm>
              <a:prstGeom prst="roundRect">
                <a:avLst/>
              </a:prstGeom>
              <a:blipFill>
                <a:blip r:embed="rId4"/>
                <a:stretch>
                  <a:fillRect/>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941831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r>
                  <a:rPr lang="ja-JP" altLang="en-US" dirty="0"/>
                  <a:t>構築したグラフが</a:t>
                </a:r>
                <a:r>
                  <a:rPr lang="en-US" altLang="ja-JP" dirty="0"/>
                  <a:t>,</a:t>
                </a:r>
                <a:r>
                  <a:rPr lang="ja-JP" altLang="en-US" dirty="0"/>
                  <a:t>「</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 </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e>
                    </m:d>
                  </m:oMath>
                </a14:m>
                <a:r>
                  <a:rPr lang="ja-JP" altLang="en-US" dirty="0"/>
                  <a:t>が</a:t>
                </a:r>
                <a:br>
                  <a:rPr lang="en-US" altLang="ja-JP" dirty="0"/>
                </a:br>
                <a:r>
                  <a:rPr lang="ja-JP" altLang="en-US" dirty="0"/>
                  <a:t>存在するときのみグラフ中に与えられている独立集合が</a:t>
                </a:r>
                <a:br>
                  <a:rPr lang="en-US" altLang="ja-JP" dirty="0"/>
                </a:br>
                <a:r>
                  <a:rPr lang="en-US" altLang="ja-JP" dirty="0"/>
                  <a:t>3-MIS</a:t>
                </a:r>
                <a:r>
                  <a:rPr lang="ja-JP" altLang="en-US" dirty="0"/>
                  <a:t>でない」という特性を持つことを示す</a:t>
                </a:r>
                <a:endParaRPr lang="en-US" altLang="ja-JP" dirty="0"/>
              </a:p>
              <a:p>
                <a:pPr marL="514350" indent="-514350">
                  <a:buFont typeface="+mj-lt"/>
                  <a:buAutoNum type="romanUcPeriod"/>
                </a:pP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 </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e>
                    </m:d>
                  </m:oMath>
                </a14:m>
                <a:r>
                  <a:rPr lang="ja-JP" altLang="en-US" dirty="0"/>
                  <a:t>が存在するとき</a:t>
                </a:r>
                <a:r>
                  <a:rPr lang="en-US" altLang="ja-JP" dirty="0"/>
                  <a:t>3-MIS</a:t>
                </a:r>
                <a:r>
                  <a:rPr lang="ja-JP" altLang="en-US" dirty="0"/>
                  <a:t>でない</a:t>
                </a:r>
                <a:endParaRPr lang="en-US" altLang="ja-JP" dirty="0"/>
              </a:p>
              <a:p>
                <a:pPr marL="514350" indent="-514350">
                  <a:buFont typeface="+mj-lt"/>
                  <a:buAutoNum type="romanUcPeriod"/>
                </a:pP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 </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e>
                    </m:d>
                  </m:oMath>
                </a14:m>
                <a:r>
                  <a:rPr lang="ja-JP" altLang="en-US" dirty="0"/>
                  <a:t>が存在しないとき</a:t>
                </a:r>
                <a:r>
                  <a:rPr lang="en-US" altLang="ja-JP" dirty="0"/>
                  <a:t>3-MIS</a:t>
                </a:r>
              </a:p>
              <a:p>
                <a:pPr marL="0" indent="0">
                  <a:buNone/>
                </a:pPr>
                <a:endParaRPr lang="en-US" altLang="ja-JP" dirty="0"/>
              </a:p>
              <a:p>
                <a:r>
                  <a:rPr lang="ja-JP" altLang="en-US" dirty="0"/>
                  <a:t>省略</a:t>
                </a:r>
                <a:br>
                  <a:rPr lang="en-US" altLang="ja-JP" dirty="0"/>
                </a:br>
                <a:endParaRPr kumimoji="1" lang="ja-JP" altLang="en-US" dirty="0"/>
              </a:p>
            </p:txBody>
          </p:sp>
        </mc:Choice>
        <mc:Fallback>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2"/>
                <a:stretch>
                  <a:fillRect l="-208" t="-348" r="-104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7593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6" name="直線コネクタ 85">
            <a:extLst>
              <a:ext uri="{FF2B5EF4-FFF2-40B4-BE49-F238E27FC236}">
                <a16:creationId xmlns:a16="http://schemas.microsoft.com/office/drawing/2014/main" id="{37B5212C-AEB2-4BA1-9DC4-4B36ED7B3080}"/>
              </a:ext>
            </a:extLst>
          </p:cNvPr>
          <p:cNvCxnSpPr/>
          <p:nvPr/>
        </p:nvCxnSpPr>
        <p:spPr>
          <a:xfrm>
            <a:off x="2137761" y="4185445"/>
            <a:ext cx="65594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A748FA03-601E-441C-BADD-2BCD8742ABF4}"/>
              </a:ext>
            </a:extLst>
          </p:cNvPr>
          <p:cNvCxnSpPr/>
          <p:nvPr/>
        </p:nvCxnSpPr>
        <p:spPr>
          <a:xfrm flipH="1">
            <a:off x="1843641" y="4185445"/>
            <a:ext cx="2941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8FE0859A-C6C0-4D6E-B55B-AD5361AB0961}"/>
              </a:ext>
            </a:extLst>
          </p:cNvPr>
          <p:cNvCxnSpPr/>
          <p:nvPr/>
        </p:nvCxnSpPr>
        <p:spPr>
          <a:xfrm>
            <a:off x="1003720" y="4185445"/>
            <a:ext cx="2976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0CF60F4F-A97D-49F2-A5E6-B6F1AA091E9E}"/>
              </a:ext>
            </a:extLst>
          </p:cNvPr>
          <p:cNvCxnSpPr/>
          <p:nvPr/>
        </p:nvCxnSpPr>
        <p:spPr>
          <a:xfrm>
            <a:off x="6562268" y="4185445"/>
            <a:ext cx="33169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EDB1076D-0D79-4248-9343-F27D266A004C}"/>
              </a:ext>
            </a:extLst>
          </p:cNvPr>
          <p:cNvCxnSpPr/>
          <p:nvPr/>
        </p:nvCxnSpPr>
        <p:spPr>
          <a:xfrm>
            <a:off x="7724987" y="4185675"/>
            <a:ext cx="651051" cy="103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 </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e>
                    </m:d>
                  </m:oMath>
                </a14:m>
                <a:r>
                  <a:rPr lang="ja-JP" altLang="en-US" dirty="0"/>
                  <a:t>が存在するとき</a:t>
                </a:r>
                <a:r>
                  <a:rPr lang="en-US" altLang="ja-JP" dirty="0"/>
                  <a:t>3-MIS</a:t>
                </a:r>
                <a:r>
                  <a:rPr lang="ja-JP" altLang="en-US" dirty="0"/>
                  <a:t>でない</a:t>
                </a:r>
                <a:br>
                  <a:rPr lang="en-US" altLang="ja-JP" dirty="0"/>
                </a:br>
                <a:endParaRPr kumimoji="1" lang="ja-JP" altLang="en-US" dirty="0"/>
              </a:p>
            </p:txBody>
          </p:sp>
        </mc:Choice>
        <mc:Fallback>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2"/>
                <a:stretch>
                  <a:fillRect l="-139" t="-34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9B9A4938-B43F-4F07-93AE-ABF01C0A7B54}"/>
              </a:ext>
            </a:extLst>
          </p:cNvPr>
          <p:cNvCxnSpPr/>
          <p:nvPr/>
        </p:nvCxnSpPr>
        <p:spPr>
          <a:xfrm>
            <a:off x="1003720" y="2739875"/>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5C429F4-CC05-4644-9524-BCAE440555AB}"/>
              </a:ext>
            </a:extLst>
          </p:cNvPr>
          <p:cNvCxnSpPr/>
          <p:nvPr/>
        </p:nvCxnSpPr>
        <p:spPr>
          <a:xfrm>
            <a:off x="1599033" y="2739875"/>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6BE2BDCD-D3E8-4AFC-A7DA-334834A61E1D}"/>
              </a:ext>
            </a:extLst>
          </p:cNvPr>
          <p:cNvCxnSpPr/>
          <p:nvPr/>
        </p:nvCxnSpPr>
        <p:spPr>
          <a:xfrm>
            <a:off x="2465312" y="2739875"/>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楕円 9">
                <a:extLst>
                  <a:ext uri="{FF2B5EF4-FFF2-40B4-BE49-F238E27FC236}">
                    <a16:creationId xmlns:a16="http://schemas.microsoft.com/office/drawing/2014/main" id="{D4A82E3D-F000-4202-BA19-B4EBA4E8AC2E}"/>
                  </a:ext>
                </a:extLst>
              </p:cNvPr>
              <p:cNvSpPr/>
              <p:nvPr/>
            </p:nvSpPr>
            <p:spPr>
              <a:xfrm>
                <a:off x="1419013"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10" name="楕円 9">
                <a:extLst>
                  <a:ext uri="{FF2B5EF4-FFF2-40B4-BE49-F238E27FC236}">
                    <a16:creationId xmlns:a16="http://schemas.microsoft.com/office/drawing/2014/main" id="{D4A82E3D-F000-4202-BA19-B4EBA4E8AC2E}"/>
                  </a:ext>
                </a:extLst>
              </p:cNvPr>
              <p:cNvSpPr>
                <a:spLocks noRot="1" noChangeAspect="1" noMove="1" noResize="1" noEditPoints="1" noAdjustHandles="1" noChangeArrowheads="1" noChangeShapeType="1" noTextEdit="1"/>
              </p:cNvSpPr>
              <p:nvPr/>
            </p:nvSpPr>
            <p:spPr>
              <a:xfrm>
                <a:off x="1419013" y="2564567"/>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楕円 10">
                <a:extLst>
                  <a:ext uri="{FF2B5EF4-FFF2-40B4-BE49-F238E27FC236}">
                    <a16:creationId xmlns:a16="http://schemas.microsoft.com/office/drawing/2014/main" id="{3D9FFD9E-1E66-4254-9D6E-927306C829FA}"/>
                  </a:ext>
                </a:extLst>
              </p:cNvPr>
              <p:cNvSpPr/>
              <p:nvPr/>
            </p:nvSpPr>
            <p:spPr>
              <a:xfrm>
                <a:off x="1957741" y="402067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11" name="楕円 10">
                <a:extLst>
                  <a:ext uri="{FF2B5EF4-FFF2-40B4-BE49-F238E27FC236}">
                    <a16:creationId xmlns:a16="http://schemas.microsoft.com/office/drawing/2014/main" id="{3D9FFD9E-1E66-4254-9D6E-927306C829FA}"/>
                  </a:ext>
                </a:extLst>
              </p:cNvPr>
              <p:cNvSpPr>
                <a:spLocks noRot="1" noChangeAspect="1" noMove="1" noResize="1" noEditPoints="1" noAdjustHandles="1" noChangeArrowheads="1" noChangeShapeType="1" noTextEdit="1"/>
              </p:cNvSpPr>
              <p:nvPr/>
            </p:nvSpPr>
            <p:spPr>
              <a:xfrm>
                <a:off x="1957741" y="4020679"/>
                <a:ext cx="360040" cy="350617"/>
              </a:xfrm>
              <a:prstGeom prst="ellipse">
                <a:avLst/>
              </a:prstGeom>
              <a:blipFill>
                <a:blip r:embed="rId4"/>
                <a:stretch>
                  <a:fillRect l="-6250" b="-12903"/>
                </a:stretch>
              </a:blipFill>
              <a:ln w="28575">
                <a:solidFill>
                  <a:schemeClr val="tx1"/>
                </a:solidFill>
              </a:ln>
            </p:spPr>
            <p:txBody>
              <a:bodyPr/>
              <a:lstStyle/>
              <a:p>
                <a:r>
                  <a:rPr lang="ja-JP" altLang="en-US">
                    <a:noFill/>
                  </a:rPr>
                  <a:t> </a:t>
                </a:r>
              </a:p>
            </p:txBody>
          </p:sp>
        </mc:Fallback>
      </mc:AlternateContent>
      <p:sp>
        <p:nvSpPr>
          <p:cNvPr id="12" name="フリーフォーム: 図形 11">
            <a:extLst>
              <a:ext uri="{FF2B5EF4-FFF2-40B4-BE49-F238E27FC236}">
                <a16:creationId xmlns:a16="http://schemas.microsoft.com/office/drawing/2014/main" id="{E15D7846-12DA-4900-A9B2-5D8BCCFF4688}"/>
              </a:ext>
            </a:extLst>
          </p:cNvPr>
          <p:cNvSpPr/>
          <p:nvPr/>
        </p:nvSpPr>
        <p:spPr>
          <a:xfrm>
            <a:off x="1013029" y="2376356"/>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3" name="楕円 12">
                <a:extLst>
                  <a:ext uri="{FF2B5EF4-FFF2-40B4-BE49-F238E27FC236}">
                    <a16:creationId xmlns:a16="http://schemas.microsoft.com/office/drawing/2014/main" id="{7E7589BF-97D2-4138-A9DC-FEBDEC2A2A40}"/>
                  </a:ext>
                </a:extLst>
              </p:cNvPr>
              <p:cNvSpPr/>
              <p:nvPr/>
            </p:nvSpPr>
            <p:spPr>
              <a:xfrm>
                <a:off x="823700" y="256456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p:sp>
            <p:nvSpPr>
              <p:cNvPr id="13" name="楕円 12">
                <a:extLst>
                  <a:ext uri="{FF2B5EF4-FFF2-40B4-BE49-F238E27FC236}">
                    <a16:creationId xmlns:a16="http://schemas.microsoft.com/office/drawing/2014/main" id="{7E7589BF-97D2-4138-A9DC-FEBDEC2A2A40}"/>
                  </a:ext>
                </a:extLst>
              </p:cNvPr>
              <p:cNvSpPr>
                <a:spLocks noRot="1" noChangeAspect="1" noMove="1" noResize="1" noEditPoints="1" noAdjustHandles="1" noChangeArrowheads="1" noChangeShapeType="1" noTextEdit="1"/>
              </p:cNvSpPr>
              <p:nvPr/>
            </p:nvSpPr>
            <p:spPr>
              <a:xfrm>
                <a:off x="823700" y="2564568"/>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楕円 13">
                <a:extLst>
                  <a:ext uri="{FF2B5EF4-FFF2-40B4-BE49-F238E27FC236}">
                    <a16:creationId xmlns:a16="http://schemas.microsoft.com/office/drawing/2014/main" id="{10632D99-BB51-43B5-A859-4522C920DA51}"/>
                  </a:ext>
                </a:extLst>
              </p:cNvPr>
              <p:cNvSpPr/>
              <p:nvPr/>
            </p:nvSpPr>
            <p:spPr>
              <a:xfrm>
                <a:off x="2576300"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14" name="楕円 13">
                <a:extLst>
                  <a:ext uri="{FF2B5EF4-FFF2-40B4-BE49-F238E27FC236}">
                    <a16:creationId xmlns:a16="http://schemas.microsoft.com/office/drawing/2014/main" id="{10632D99-BB51-43B5-A859-4522C920DA51}"/>
                  </a:ext>
                </a:extLst>
              </p:cNvPr>
              <p:cNvSpPr>
                <a:spLocks noRot="1" noChangeAspect="1" noMove="1" noResize="1" noEditPoints="1" noAdjustHandles="1" noChangeArrowheads="1" noChangeShapeType="1" noTextEdit="1"/>
              </p:cNvSpPr>
              <p:nvPr/>
            </p:nvSpPr>
            <p:spPr>
              <a:xfrm>
                <a:off x="2576300" y="2564567"/>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p:sp>
        <p:nvSpPr>
          <p:cNvPr id="15" name="フリーフォーム: 図形 14">
            <a:extLst>
              <a:ext uri="{FF2B5EF4-FFF2-40B4-BE49-F238E27FC236}">
                <a16:creationId xmlns:a16="http://schemas.microsoft.com/office/drawing/2014/main" id="{215CCF0B-B1AC-426D-A264-4D70D4AE51C8}"/>
              </a:ext>
            </a:extLst>
          </p:cNvPr>
          <p:cNvSpPr/>
          <p:nvPr/>
        </p:nvSpPr>
        <p:spPr>
          <a:xfrm rot="10800000">
            <a:off x="1003720" y="4212428"/>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6" name="楕円 15">
                <a:extLst>
                  <a:ext uri="{FF2B5EF4-FFF2-40B4-BE49-F238E27FC236}">
                    <a16:creationId xmlns:a16="http://schemas.microsoft.com/office/drawing/2014/main" id="{821077F6-FAE9-4B78-964B-449E7FEF4D45}"/>
                  </a:ext>
                </a:extLst>
              </p:cNvPr>
              <p:cNvSpPr/>
              <p:nvPr/>
            </p:nvSpPr>
            <p:spPr>
              <a:xfrm>
                <a:off x="2576300" y="40138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16" name="楕円 15">
                <a:extLst>
                  <a:ext uri="{FF2B5EF4-FFF2-40B4-BE49-F238E27FC236}">
                    <a16:creationId xmlns:a16="http://schemas.microsoft.com/office/drawing/2014/main" id="{821077F6-FAE9-4B78-964B-449E7FEF4D45}"/>
                  </a:ext>
                </a:extLst>
              </p:cNvPr>
              <p:cNvSpPr>
                <a:spLocks noRot="1" noChangeAspect="1" noMove="1" noResize="1" noEditPoints="1" noAdjustHandles="1" noChangeArrowheads="1" noChangeShapeType="1" noTextEdit="1"/>
              </p:cNvSpPr>
              <p:nvPr/>
            </p:nvSpPr>
            <p:spPr>
              <a:xfrm>
                <a:off x="2576300" y="4013857"/>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楕円 16">
                <a:extLst>
                  <a:ext uri="{FF2B5EF4-FFF2-40B4-BE49-F238E27FC236}">
                    <a16:creationId xmlns:a16="http://schemas.microsoft.com/office/drawing/2014/main" id="{22836BB8-265C-4E7E-B3E0-F4B5D9F9DBEC}"/>
                  </a:ext>
                </a:extLst>
              </p:cNvPr>
              <p:cNvSpPr/>
              <p:nvPr/>
            </p:nvSpPr>
            <p:spPr>
              <a:xfrm>
                <a:off x="823700" y="40138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17" name="楕円 16">
                <a:extLst>
                  <a:ext uri="{FF2B5EF4-FFF2-40B4-BE49-F238E27FC236}">
                    <a16:creationId xmlns:a16="http://schemas.microsoft.com/office/drawing/2014/main" id="{22836BB8-265C-4E7E-B3E0-F4B5D9F9DBEC}"/>
                  </a:ext>
                </a:extLst>
              </p:cNvPr>
              <p:cNvSpPr>
                <a:spLocks noRot="1" noChangeAspect="1" noMove="1" noResize="1" noEditPoints="1" noAdjustHandles="1" noChangeArrowheads="1" noChangeShapeType="1" noTextEdit="1"/>
              </p:cNvSpPr>
              <p:nvPr/>
            </p:nvSpPr>
            <p:spPr>
              <a:xfrm>
                <a:off x="823700" y="4013859"/>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D5243D4F-E3E4-4950-B2CE-AF7CCCCAC7E2}"/>
              </a:ext>
            </a:extLst>
          </p:cNvPr>
          <p:cNvSpPr txBox="1"/>
          <p:nvPr/>
        </p:nvSpPr>
        <p:spPr>
          <a:xfrm>
            <a:off x="1788362" y="2599892"/>
            <a:ext cx="815788" cy="338554"/>
          </a:xfrm>
          <a:prstGeom prst="rect">
            <a:avLst/>
          </a:prstGeom>
          <a:noFill/>
        </p:spPr>
        <p:txBody>
          <a:bodyPr wrap="square" rtlCol="0">
            <a:spAutoFit/>
          </a:bodyPr>
          <a:lstStyle/>
          <a:p>
            <a:r>
              <a:rPr kumimoji="1" lang="ja-JP" altLang="en-US" sz="1600" dirty="0"/>
              <a:t>・・・</a:t>
            </a:r>
          </a:p>
        </p:txBody>
      </p:sp>
      <p:sp>
        <p:nvSpPr>
          <p:cNvPr id="19" name="テキスト ボックス 18">
            <a:extLst>
              <a:ext uri="{FF2B5EF4-FFF2-40B4-BE49-F238E27FC236}">
                <a16:creationId xmlns:a16="http://schemas.microsoft.com/office/drawing/2014/main" id="{9D889242-80C7-4801-B585-75ECCA3B2852}"/>
              </a:ext>
            </a:extLst>
          </p:cNvPr>
          <p:cNvSpPr txBox="1"/>
          <p:nvPr/>
        </p:nvSpPr>
        <p:spPr>
          <a:xfrm>
            <a:off x="1195342" y="4061062"/>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20" name="楕円 19">
                <a:extLst>
                  <a:ext uri="{FF2B5EF4-FFF2-40B4-BE49-F238E27FC236}">
                    <a16:creationId xmlns:a16="http://schemas.microsoft.com/office/drawing/2014/main" id="{18B1559A-8F4D-47BD-B6F7-9475D1798292}"/>
                  </a:ext>
                </a:extLst>
              </p:cNvPr>
              <p:cNvSpPr/>
              <p:nvPr/>
            </p:nvSpPr>
            <p:spPr>
              <a:xfrm>
                <a:off x="4377135" y="256620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20" name="楕円 19">
                <a:extLst>
                  <a:ext uri="{FF2B5EF4-FFF2-40B4-BE49-F238E27FC236}">
                    <a16:creationId xmlns:a16="http://schemas.microsoft.com/office/drawing/2014/main" id="{18B1559A-8F4D-47BD-B6F7-9475D1798292}"/>
                  </a:ext>
                </a:extLst>
              </p:cNvPr>
              <p:cNvSpPr>
                <a:spLocks noRot="1" noChangeAspect="1" noMove="1" noResize="1" noEditPoints="1" noAdjustHandles="1" noChangeArrowheads="1" noChangeShapeType="1" noTextEdit="1"/>
              </p:cNvSpPr>
              <p:nvPr/>
            </p:nvSpPr>
            <p:spPr>
              <a:xfrm>
                <a:off x="4377135" y="2566209"/>
                <a:ext cx="360040" cy="350617"/>
              </a:xfrm>
              <a:prstGeom prst="ellipse">
                <a:avLst/>
              </a:prstGeom>
              <a:blipFill>
                <a:blip r:embed="rId9"/>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1" name="楕円 20">
                <a:extLst>
                  <a:ext uri="{FF2B5EF4-FFF2-40B4-BE49-F238E27FC236}">
                    <a16:creationId xmlns:a16="http://schemas.microsoft.com/office/drawing/2014/main" id="{77C58449-81AE-4F08-8B51-9A21A98A5860}"/>
                  </a:ext>
                </a:extLst>
              </p:cNvPr>
              <p:cNvSpPr/>
              <p:nvPr/>
            </p:nvSpPr>
            <p:spPr>
              <a:xfrm>
                <a:off x="4939059" y="402067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21" name="楕円 20">
                <a:extLst>
                  <a:ext uri="{FF2B5EF4-FFF2-40B4-BE49-F238E27FC236}">
                    <a16:creationId xmlns:a16="http://schemas.microsoft.com/office/drawing/2014/main" id="{77C58449-81AE-4F08-8B51-9A21A98A5860}"/>
                  </a:ext>
                </a:extLst>
              </p:cNvPr>
              <p:cNvSpPr>
                <a:spLocks noRot="1" noChangeAspect="1" noMove="1" noResize="1" noEditPoints="1" noAdjustHandles="1" noChangeArrowheads="1" noChangeShapeType="1" noTextEdit="1"/>
              </p:cNvSpPr>
              <p:nvPr/>
            </p:nvSpPr>
            <p:spPr>
              <a:xfrm>
                <a:off x="4939059" y="4020679"/>
                <a:ext cx="360040" cy="350617"/>
              </a:xfrm>
              <a:prstGeom prst="ellipse">
                <a:avLst/>
              </a:prstGeom>
              <a:blipFill>
                <a:blip r:embed="rId10"/>
                <a:stretch>
                  <a:fillRect l="-4688"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2" name="楕円 21">
                <a:extLst>
                  <a:ext uri="{FF2B5EF4-FFF2-40B4-BE49-F238E27FC236}">
                    <a16:creationId xmlns:a16="http://schemas.microsoft.com/office/drawing/2014/main" id="{0A26891C-4402-4C7D-8E22-D498EF19C3AA}"/>
                  </a:ext>
                </a:extLst>
              </p:cNvPr>
              <p:cNvSpPr/>
              <p:nvPr/>
            </p:nvSpPr>
            <p:spPr>
              <a:xfrm>
                <a:off x="3781822" y="2566210"/>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p:sp>
            <p:nvSpPr>
              <p:cNvPr id="22" name="楕円 21">
                <a:extLst>
                  <a:ext uri="{FF2B5EF4-FFF2-40B4-BE49-F238E27FC236}">
                    <a16:creationId xmlns:a16="http://schemas.microsoft.com/office/drawing/2014/main" id="{0A26891C-4402-4C7D-8E22-D498EF19C3AA}"/>
                  </a:ext>
                </a:extLst>
              </p:cNvPr>
              <p:cNvSpPr>
                <a:spLocks noRot="1" noChangeAspect="1" noMove="1" noResize="1" noEditPoints="1" noAdjustHandles="1" noChangeArrowheads="1" noChangeShapeType="1" noTextEdit="1"/>
              </p:cNvSpPr>
              <p:nvPr/>
            </p:nvSpPr>
            <p:spPr>
              <a:xfrm>
                <a:off x="3781822" y="2566210"/>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3" name="楕円 22">
                <a:extLst>
                  <a:ext uri="{FF2B5EF4-FFF2-40B4-BE49-F238E27FC236}">
                    <a16:creationId xmlns:a16="http://schemas.microsoft.com/office/drawing/2014/main" id="{248E2501-6DB2-4002-803E-B64AAD20E9BF}"/>
                  </a:ext>
                </a:extLst>
              </p:cNvPr>
              <p:cNvSpPr/>
              <p:nvPr/>
            </p:nvSpPr>
            <p:spPr>
              <a:xfrm>
                <a:off x="5534422" y="256620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23" name="楕円 22">
                <a:extLst>
                  <a:ext uri="{FF2B5EF4-FFF2-40B4-BE49-F238E27FC236}">
                    <a16:creationId xmlns:a16="http://schemas.microsoft.com/office/drawing/2014/main" id="{248E2501-6DB2-4002-803E-B64AAD20E9BF}"/>
                  </a:ext>
                </a:extLst>
              </p:cNvPr>
              <p:cNvSpPr>
                <a:spLocks noRot="1" noChangeAspect="1" noMove="1" noResize="1" noEditPoints="1" noAdjustHandles="1" noChangeArrowheads="1" noChangeShapeType="1" noTextEdit="1"/>
              </p:cNvSpPr>
              <p:nvPr/>
            </p:nvSpPr>
            <p:spPr>
              <a:xfrm>
                <a:off x="5534422" y="2566209"/>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楕円 23">
                <a:extLst>
                  <a:ext uri="{FF2B5EF4-FFF2-40B4-BE49-F238E27FC236}">
                    <a16:creationId xmlns:a16="http://schemas.microsoft.com/office/drawing/2014/main" id="{1C63C1C8-7258-4246-8161-B2E359629528}"/>
                  </a:ext>
                </a:extLst>
              </p:cNvPr>
              <p:cNvSpPr/>
              <p:nvPr/>
            </p:nvSpPr>
            <p:spPr>
              <a:xfrm>
                <a:off x="5534422" y="401549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24" name="楕円 23">
                <a:extLst>
                  <a:ext uri="{FF2B5EF4-FFF2-40B4-BE49-F238E27FC236}">
                    <a16:creationId xmlns:a16="http://schemas.microsoft.com/office/drawing/2014/main" id="{1C63C1C8-7258-4246-8161-B2E359629528}"/>
                  </a:ext>
                </a:extLst>
              </p:cNvPr>
              <p:cNvSpPr>
                <a:spLocks noRot="1" noChangeAspect="1" noMove="1" noResize="1" noEditPoints="1" noAdjustHandles="1" noChangeArrowheads="1" noChangeShapeType="1" noTextEdit="1"/>
              </p:cNvSpPr>
              <p:nvPr/>
            </p:nvSpPr>
            <p:spPr>
              <a:xfrm>
                <a:off x="5534422" y="4015499"/>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 name="楕円 24">
                <a:extLst>
                  <a:ext uri="{FF2B5EF4-FFF2-40B4-BE49-F238E27FC236}">
                    <a16:creationId xmlns:a16="http://schemas.microsoft.com/office/drawing/2014/main" id="{73B1D696-0B8E-469F-80FC-7A8E17074A53}"/>
                  </a:ext>
                </a:extLst>
              </p:cNvPr>
              <p:cNvSpPr/>
              <p:nvPr/>
            </p:nvSpPr>
            <p:spPr>
              <a:xfrm>
                <a:off x="3781822" y="4015501"/>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25" name="楕円 24">
                <a:extLst>
                  <a:ext uri="{FF2B5EF4-FFF2-40B4-BE49-F238E27FC236}">
                    <a16:creationId xmlns:a16="http://schemas.microsoft.com/office/drawing/2014/main" id="{73B1D696-0B8E-469F-80FC-7A8E17074A53}"/>
                  </a:ext>
                </a:extLst>
              </p:cNvPr>
              <p:cNvSpPr>
                <a:spLocks noRot="1" noChangeAspect="1" noMove="1" noResize="1" noEditPoints="1" noAdjustHandles="1" noChangeArrowheads="1" noChangeShapeType="1" noTextEdit="1"/>
              </p:cNvSpPr>
              <p:nvPr/>
            </p:nvSpPr>
            <p:spPr>
              <a:xfrm>
                <a:off x="3781822" y="4015501"/>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26" name="直線コネクタ 25">
            <a:extLst>
              <a:ext uri="{FF2B5EF4-FFF2-40B4-BE49-F238E27FC236}">
                <a16:creationId xmlns:a16="http://schemas.microsoft.com/office/drawing/2014/main" id="{D70A1B24-A986-4DBA-A132-491DA23F2F53}"/>
              </a:ext>
            </a:extLst>
          </p:cNvPr>
          <p:cNvCxnSpPr/>
          <p:nvPr/>
        </p:nvCxnSpPr>
        <p:spPr>
          <a:xfrm>
            <a:off x="6596302" y="2739875"/>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69776EC-9F46-4D59-8CBB-D670DC51DBF1}"/>
              </a:ext>
            </a:extLst>
          </p:cNvPr>
          <p:cNvCxnSpPr/>
          <p:nvPr/>
        </p:nvCxnSpPr>
        <p:spPr>
          <a:xfrm>
            <a:off x="7191615" y="2739875"/>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B887A0A-883A-43D4-87AC-DD710E51B932}"/>
              </a:ext>
            </a:extLst>
          </p:cNvPr>
          <p:cNvCxnSpPr/>
          <p:nvPr/>
        </p:nvCxnSpPr>
        <p:spPr>
          <a:xfrm>
            <a:off x="8057894" y="2739875"/>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楕円 31">
                <a:extLst>
                  <a:ext uri="{FF2B5EF4-FFF2-40B4-BE49-F238E27FC236}">
                    <a16:creationId xmlns:a16="http://schemas.microsoft.com/office/drawing/2014/main" id="{F040B951-64B5-4258-8D50-9345EE97C85E}"/>
                  </a:ext>
                </a:extLst>
              </p:cNvPr>
              <p:cNvSpPr/>
              <p:nvPr/>
            </p:nvSpPr>
            <p:spPr>
              <a:xfrm>
                <a:off x="7011595"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32" name="楕円 31">
                <a:extLst>
                  <a:ext uri="{FF2B5EF4-FFF2-40B4-BE49-F238E27FC236}">
                    <a16:creationId xmlns:a16="http://schemas.microsoft.com/office/drawing/2014/main" id="{F040B951-64B5-4258-8D50-9345EE97C85E}"/>
                  </a:ext>
                </a:extLst>
              </p:cNvPr>
              <p:cNvSpPr>
                <a:spLocks noRot="1" noChangeAspect="1" noMove="1" noResize="1" noEditPoints="1" noAdjustHandles="1" noChangeArrowheads="1" noChangeShapeType="1" noTextEdit="1"/>
              </p:cNvSpPr>
              <p:nvPr/>
            </p:nvSpPr>
            <p:spPr>
              <a:xfrm>
                <a:off x="7011595" y="2564567"/>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3" name="楕円 32">
                <a:extLst>
                  <a:ext uri="{FF2B5EF4-FFF2-40B4-BE49-F238E27FC236}">
                    <a16:creationId xmlns:a16="http://schemas.microsoft.com/office/drawing/2014/main" id="{3AE2E569-83DB-4045-8E2F-B2618225CDE3}"/>
                  </a:ext>
                </a:extLst>
              </p:cNvPr>
              <p:cNvSpPr/>
              <p:nvPr/>
            </p:nvSpPr>
            <p:spPr>
              <a:xfrm>
                <a:off x="7544967" y="40103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33" name="楕円 32">
                <a:extLst>
                  <a:ext uri="{FF2B5EF4-FFF2-40B4-BE49-F238E27FC236}">
                    <a16:creationId xmlns:a16="http://schemas.microsoft.com/office/drawing/2014/main" id="{3AE2E569-83DB-4045-8E2F-B2618225CDE3}"/>
                  </a:ext>
                </a:extLst>
              </p:cNvPr>
              <p:cNvSpPr>
                <a:spLocks noRot="1" noChangeAspect="1" noMove="1" noResize="1" noEditPoints="1" noAdjustHandles="1" noChangeArrowheads="1" noChangeShapeType="1" noTextEdit="1"/>
              </p:cNvSpPr>
              <p:nvPr/>
            </p:nvSpPr>
            <p:spPr>
              <a:xfrm>
                <a:off x="7544967" y="4010367"/>
                <a:ext cx="360040" cy="350617"/>
              </a:xfrm>
              <a:prstGeom prst="ellipse">
                <a:avLst/>
              </a:prstGeom>
              <a:blipFill>
                <a:blip r:embed="rId16"/>
                <a:stretch>
                  <a:fillRect l="-14063" b="-12903"/>
                </a:stretch>
              </a:blipFill>
              <a:ln w="28575">
                <a:solidFill>
                  <a:schemeClr val="tx1"/>
                </a:solidFill>
              </a:ln>
            </p:spPr>
            <p:txBody>
              <a:bodyPr/>
              <a:lstStyle/>
              <a:p>
                <a:r>
                  <a:rPr lang="ja-JP" altLang="en-US">
                    <a:noFill/>
                  </a:rPr>
                  <a:t> </a:t>
                </a:r>
              </a:p>
            </p:txBody>
          </p:sp>
        </mc:Fallback>
      </mc:AlternateContent>
      <p:sp>
        <p:nvSpPr>
          <p:cNvPr id="34" name="フリーフォーム: 図形 33">
            <a:extLst>
              <a:ext uri="{FF2B5EF4-FFF2-40B4-BE49-F238E27FC236}">
                <a16:creationId xmlns:a16="http://schemas.microsoft.com/office/drawing/2014/main" id="{633B54B2-EA94-44A7-A427-64E4651F20D8}"/>
              </a:ext>
            </a:extLst>
          </p:cNvPr>
          <p:cNvSpPr/>
          <p:nvPr/>
        </p:nvSpPr>
        <p:spPr>
          <a:xfrm>
            <a:off x="6605611" y="2376356"/>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5" name="楕円 34">
                <a:extLst>
                  <a:ext uri="{FF2B5EF4-FFF2-40B4-BE49-F238E27FC236}">
                    <a16:creationId xmlns:a16="http://schemas.microsoft.com/office/drawing/2014/main" id="{888A632C-C621-43C4-9B00-3982D56C6E08}"/>
                  </a:ext>
                </a:extLst>
              </p:cNvPr>
              <p:cNvSpPr/>
              <p:nvPr/>
            </p:nvSpPr>
            <p:spPr>
              <a:xfrm>
                <a:off x="6416282" y="256456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p:sp>
            <p:nvSpPr>
              <p:cNvPr id="35" name="楕円 34">
                <a:extLst>
                  <a:ext uri="{FF2B5EF4-FFF2-40B4-BE49-F238E27FC236}">
                    <a16:creationId xmlns:a16="http://schemas.microsoft.com/office/drawing/2014/main" id="{888A632C-C621-43C4-9B00-3982D56C6E08}"/>
                  </a:ext>
                </a:extLst>
              </p:cNvPr>
              <p:cNvSpPr>
                <a:spLocks noRot="1" noChangeAspect="1" noMove="1" noResize="1" noEditPoints="1" noAdjustHandles="1" noChangeArrowheads="1" noChangeShapeType="1" noTextEdit="1"/>
              </p:cNvSpPr>
              <p:nvPr/>
            </p:nvSpPr>
            <p:spPr>
              <a:xfrm>
                <a:off x="6416282" y="2564568"/>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6" name="楕円 35">
                <a:extLst>
                  <a:ext uri="{FF2B5EF4-FFF2-40B4-BE49-F238E27FC236}">
                    <a16:creationId xmlns:a16="http://schemas.microsoft.com/office/drawing/2014/main" id="{2B4B97AD-346C-4BE4-946F-A7B33A829DC8}"/>
                  </a:ext>
                </a:extLst>
              </p:cNvPr>
              <p:cNvSpPr/>
              <p:nvPr/>
            </p:nvSpPr>
            <p:spPr>
              <a:xfrm>
                <a:off x="8168882"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36" name="楕円 35">
                <a:extLst>
                  <a:ext uri="{FF2B5EF4-FFF2-40B4-BE49-F238E27FC236}">
                    <a16:creationId xmlns:a16="http://schemas.microsoft.com/office/drawing/2014/main" id="{2B4B97AD-346C-4BE4-946F-A7B33A829DC8}"/>
                  </a:ext>
                </a:extLst>
              </p:cNvPr>
              <p:cNvSpPr>
                <a:spLocks noRot="1" noChangeAspect="1" noMove="1" noResize="1" noEditPoints="1" noAdjustHandles="1" noChangeArrowheads="1" noChangeShapeType="1" noTextEdit="1"/>
              </p:cNvSpPr>
              <p:nvPr/>
            </p:nvSpPr>
            <p:spPr>
              <a:xfrm>
                <a:off x="8168882" y="2564567"/>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p:sp>
        <p:nvSpPr>
          <p:cNvPr id="37" name="フリーフォーム: 図形 36">
            <a:extLst>
              <a:ext uri="{FF2B5EF4-FFF2-40B4-BE49-F238E27FC236}">
                <a16:creationId xmlns:a16="http://schemas.microsoft.com/office/drawing/2014/main" id="{D03FF551-D46A-40FC-98B8-2E72A7DBE773}"/>
              </a:ext>
            </a:extLst>
          </p:cNvPr>
          <p:cNvSpPr/>
          <p:nvPr/>
        </p:nvSpPr>
        <p:spPr>
          <a:xfrm rot="10800000">
            <a:off x="6596302" y="4212428"/>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8" name="楕円 37">
                <a:extLst>
                  <a:ext uri="{FF2B5EF4-FFF2-40B4-BE49-F238E27FC236}">
                    <a16:creationId xmlns:a16="http://schemas.microsoft.com/office/drawing/2014/main" id="{B8817468-F540-4AEF-966A-2D8202B498F3}"/>
                  </a:ext>
                </a:extLst>
              </p:cNvPr>
              <p:cNvSpPr/>
              <p:nvPr/>
            </p:nvSpPr>
            <p:spPr>
              <a:xfrm>
                <a:off x="8168882" y="40138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38" name="楕円 37">
                <a:extLst>
                  <a:ext uri="{FF2B5EF4-FFF2-40B4-BE49-F238E27FC236}">
                    <a16:creationId xmlns:a16="http://schemas.microsoft.com/office/drawing/2014/main" id="{B8817468-F540-4AEF-966A-2D8202B498F3}"/>
                  </a:ext>
                </a:extLst>
              </p:cNvPr>
              <p:cNvSpPr>
                <a:spLocks noRot="1" noChangeAspect="1" noMove="1" noResize="1" noEditPoints="1" noAdjustHandles="1" noChangeArrowheads="1" noChangeShapeType="1" noTextEdit="1"/>
              </p:cNvSpPr>
              <p:nvPr/>
            </p:nvSpPr>
            <p:spPr>
              <a:xfrm>
                <a:off x="8168882" y="4013857"/>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9" name="楕円 38">
                <a:extLst>
                  <a:ext uri="{FF2B5EF4-FFF2-40B4-BE49-F238E27FC236}">
                    <a16:creationId xmlns:a16="http://schemas.microsoft.com/office/drawing/2014/main" id="{9721C933-F182-491C-865C-5F5C6AD59E7B}"/>
                  </a:ext>
                </a:extLst>
              </p:cNvPr>
              <p:cNvSpPr/>
              <p:nvPr/>
            </p:nvSpPr>
            <p:spPr>
              <a:xfrm>
                <a:off x="6416282" y="40138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39" name="楕円 38">
                <a:extLst>
                  <a:ext uri="{FF2B5EF4-FFF2-40B4-BE49-F238E27FC236}">
                    <a16:creationId xmlns:a16="http://schemas.microsoft.com/office/drawing/2014/main" id="{9721C933-F182-491C-865C-5F5C6AD59E7B}"/>
                  </a:ext>
                </a:extLst>
              </p:cNvPr>
              <p:cNvSpPr>
                <a:spLocks noRot="1" noChangeAspect="1" noMove="1" noResize="1" noEditPoints="1" noAdjustHandles="1" noChangeArrowheads="1" noChangeShapeType="1" noTextEdit="1"/>
              </p:cNvSpPr>
              <p:nvPr/>
            </p:nvSpPr>
            <p:spPr>
              <a:xfrm>
                <a:off x="6416282" y="4013859"/>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85CCCFF8-BBCA-44EA-9604-6B134861A639}"/>
              </a:ext>
            </a:extLst>
          </p:cNvPr>
          <p:cNvSpPr txBox="1"/>
          <p:nvPr/>
        </p:nvSpPr>
        <p:spPr>
          <a:xfrm>
            <a:off x="7380944" y="2599892"/>
            <a:ext cx="815788" cy="338554"/>
          </a:xfrm>
          <a:prstGeom prst="rect">
            <a:avLst/>
          </a:prstGeom>
          <a:noFill/>
        </p:spPr>
        <p:txBody>
          <a:bodyPr wrap="square" rtlCol="0">
            <a:spAutoFit/>
          </a:bodyPr>
          <a:lstStyle/>
          <a:p>
            <a:r>
              <a:rPr kumimoji="1" lang="ja-JP" altLang="en-US" sz="1600" dirty="0"/>
              <a:t>・・・</a:t>
            </a:r>
          </a:p>
        </p:txBody>
      </p:sp>
      <p:sp>
        <p:nvSpPr>
          <p:cNvPr id="41" name="テキスト ボックス 40">
            <a:extLst>
              <a:ext uri="{FF2B5EF4-FFF2-40B4-BE49-F238E27FC236}">
                <a16:creationId xmlns:a16="http://schemas.microsoft.com/office/drawing/2014/main" id="{09C14FE9-157C-475D-BF2B-DF62E5BB82F4}"/>
              </a:ext>
            </a:extLst>
          </p:cNvPr>
          <p:cNvSpPr txBox="1"/>
          <p:nvPr/>
        </p:nvSpPr>
        <p:spPr>
          <a:xfrm>
            <a:off x="6789364" y="4066600"/>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42" name="楕円 41">
                <a:extLst>
                  <a:ext uri="{FF2B5EF4-FFF2-40B4-BE49-F238E27FC236}">
                    <a16:creationId xmlns:a16="http://schemas.microsoft.com/office/drawing/2014/main" id="{D10E8CD4-B3CB-463F-84F3-291E89795769}"/>
                  </a:ext>
                </a:extLst>
              </p:cNvPr>
              <p:cNvSpPr/>
              <p:nvPr/>
            </p:nvSpPr>
            <p:spPr>
              <a:xfrm>
                <a:off x="4377135" y="550246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p:sp>
            <p:nvSpPr>
              <p:cNvPr id="42" name="楕円 41">
                <a:extLst>
                  <a:ext uri="{FF2B5EF4-FFF2-40B4-BE49-F238E27FC236}">
                    <a16:creationId xmlns:a16="http://schemas.microsoft.com/office/drawing/2014/main" id="{D10E8CD4-B3CB-463F-84F3-291E89795769}"/>
                  </a:ext>
                </a:extLst>
              </p:cNvPr>
              <p:cNvSpPr>
                <a:spLocks noRot="1" noChangeAspect="1" noMove="1" noResize="1" noEditPoints="1" noAdjustHandles="1" noChangeArrowheads="1" noChangeShapeType="1" noTextEdit="1"/>
              </p:cNvSpPr>
              <p:nvPr/>
            </p:nvSpPr>
            <p:spPr>
              <a:xfrm>
                <a:off x="4377135" y="5502469"/>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43" name="直線コネクタ 42">
            <a:extLst>
              <a:ext uri="{FF2B5EF4-FFF2-40B4-BE49-F238E27FC236}">
                <a16:creationId xmlns:a16="http://schemas.microsoft.com/office/drawing/2014/main" id="{B1CBF75D-70E9-4390-B9D3-9FD1A9EA3B1C}"/>
              </a:ext>
            </a:extLst>
          </p:cNvPr>
          <p:cNvCxnSpPr/>
          <p:nvPr/>
        </p:nvCxnSpPr>
        <p:spPr>
          <a:xfrm>
            <a:off x="3361765" y="1766764"/>
            <a:ext cx="0" cy="490369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6" name="楕円 45">
            <a:extLst>
              <a:ext uri="{FF2B5EF4-FFF2-40B4-BE49-F238E27FC236}">
                <a16:creationId xmlns:a16="http://schemas.microsoft.com/office/drawing/2014/main" id="{FA887D1A-0B8F-47E1-AA8E-D1F31A75FD37}"/>
              </a:ext>
            </a:extLst>
          </p:cNvPr>
          <p:cNvSpPr/>
          <p:nvPr/>
        </p:nvSpPr>
        <p:spPr>
          <a:xfrm>
            <a:off x="519289" y="218710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D280DA0C-81B8-4CDE-A66C-0D61852CC986}"/>
              </a:ext>
            </a:extLst>
          </p:cNvPr>
          <p:cNvSpPr/>
          <p:nvPr/>
        </p:nvSpPr>
        <p:spPr>
          <a:xfrm>
            <a:off x="500902" y="3687994"/>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BF4171AA-80BB-4D95-B8B1-6A7A1FB0D8FA}"/>
              </a:ext>
            </a:extLst>
          </p:cNvPr>
          <p:cNvSpPr/>
          <p:nvPr/>
        </p:nvSpPr>
        <p:spPr>
          <a:xfrm>
            <a:off x="6202228" y="2182278"/>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A99D8BB7-44CA-4D27-9F82-CEB2257C43BD}"/>
              </a:ext>
            </a:extLst>
          </p:cNvPr>
          <p:cNvSpPr/>
          <p:nvPr/>
        </p:nvSpPr>
        <p:spPr>
          <a:xfrm>
            <a:off x="6202228" y="3690312"/>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250E5598-3074-4852-A6B2-9DD41B929051}"/>
              </a:ext>
            </a:extLst>
          </p:cNvPr>
          <p:cNvSpPr/>
          <p:nvPr/>
        </p:nvSpPr>
        <p:spPr>
          <a:xfrm>
            <a:off x="3428493" y="2181025"/>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98E4D266-C76D-47FB-AB6C-0DDF721D48AF}"/>
              </a:ext>
            </a:extLst>
          </p:cNvPr>
          <p:cNvSpPr/>
          <p:nvPr/>
        </p:nvSpPr>
        <p:spPr>
          <a:xfrm>
            <a:off x="3426552" y="3693245"/>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4FE6C09B-D8A2-4650-9E7F-403D1A34FB63}"/>
              </a:ext>
            </a:extLst>
          </p:cNvPr>
          <p:cNvSpPr/>
          <p:nvPr/>
        </p:nvSpPr>
        <p:spPr>
          <a:xfrm>
            <a:off x="4236311" y="5351970"/>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フリーフォーム: 図形 52">
            <a:extLst>
              <a:ext uri="{FF2B5EF4-FFF2-40B4-BE49-F238E27FC236}">
                <a16:creationId xmlns:a16="http://schemas.microsoft.com/office/drawing/2014/main" id="{3486E0D0-D07A-4B7B-8848-6F8B56DE4455}"/>
              </a:ext>
            </a:extLst>
          </p:cNvPr>
          <p:cNvSpPr/>
          <p:nvPr/>
        </p:nvSpPr>
        <p:spPr>
          <a:xfrm>
            <a:off x="147567" y="3090220"/>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フリーフォーム: 図形 53">
            <a:extLst>
              <a:ext uri="{FF2B5EF4-FFF2-40B4-BE49-F238E27FC236}">
                <a16:creationId xmlns:a16="http://schemas.microsoft.com/office/drawing/2014/main" id="{7346A185-777C-46C7-A275-AA7F1EFD69FB}"/>
              </a:ext>
            </a:extLst>
          </p:cNvPr>
          <p:cNvSpPr/>
          <p:nvPr/>
        </p:nvSpPr>
        <p:spPr>
          <a:xfrm>
            <a:off x="4910667" y="3067643"/>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5" name="フリーフォーム: 図形 54">
            <a:extLst>
              <a:ext uri="{FF2B5EF4-FFF2-40B4-BE49-F238E27FC236}">
                <a16:creationId xmlns:a16="http://schemas.microsoft.com/office/drawing/2014/main" id="{6C97D4F7-612D-4549-9A13-8096BDC86EE8}"/>
              </a:ext>
            </a:extLst>
          </p:cNvPr>
          <p:cNvSpPr/>
          <p:nvPr/>
        </p:nvSpPr>
        <p:spPr>
          <a:xfrm>
            <a:off x="2777067" y="2062912"/>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フリーフォーム: 図形 55">
            <a:extLst>
              <a:ext uri="{FF2B5EF4-FFF2-40B4-BE49-F238E27FC236}">
                <a16:creationId xmlns:a16="http://schemas.microsoft.com/office/drawing/2014/main" id="{A694B0AF-1FE2-446C-AD42-3F1944C22360}"/>
              </a:ext>
            </a:extLst>
          </p:cNvPr>
          <p:cNvSpPr/>
          <p:nvPr/>
        </p:nvSpPr>
        <p:spPr>
          <a:xfrm>
            <a:off x="5699584" y="200037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フリーフォーム: 図形 56">
            <a:extLst>
              <a:ext uri="{FF2B5EF4-FFF2-40B4-BE49-F238E27FC236}">
                <a16:creationId xmlns:a16="http://schemas.microsoft.com/office/drawing/2014/main" id="{5107D705-987F-41B7-BAC8-F8990B6064F7}"/>
              </a:ext>
            </a:extLst>
          </p:cNvPr>
          <p:cNvSpPr/>
          <p:nvPr/>
        </p:nvSpPr>
        <p:spPr>
          <a:xfrm rot="10800000">
            <a:off x="2793704" y="4596627"/>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8" name="フリーフォーム: 図形 57">
            <a:extLst>
              <a:ext uri="{FF2B5EF4-FFF2-40B4-BE49-F238E27FC236}">
                <a16:creationId xmlns:a16="http://schemas.microsoft.com/office/drawing/2014/main" id="{42127BAA-0B69-43C8-93F0-3BA350F14809}"/>
              </a:ext>
            </a:extLst>
          </p:cNvPr>
          <p:cNvSpPr/>
          <p:nvPr/>
        </p:nvSpPr>
        <p:spPr>
          <a:xfrm rot="10800000">
            <a:off x="5646238" y="4614830"/>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9" name="フリーフォーム: 図形 58">
            <a:extLst>
              <a:ext uri="{FF2B5EF4-FFF2-40B4-BE49-F238E27FC236}">
                <a16:creationId xmlns:a16="http://schemas.microsoft.com/office/drawing/2014/main" id="{74200D0C-BD4E-4DB8-8A50-23D026A38FC8}"/>
              </a:ext>
            </a:extLst>
          </p:cNvPr>
          <p:cNvSpPr/>
          <p:nvPr/>
        </p:nvSpPr>
        <p:spPr>
          <a:xfrm>
            <a:off x="4910667" y="4738398"/>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F8AE576C-1E28-41BA-B697-9DF74E608616}"/>
              </a:ext>
            </a:extLst>
          </p:cNvPr>
          <p:cNvCxnSpPr>
            <a:cxnSpLocks/>
            <a:stCxn id="46" idx="4"/>
            <a:endCxn id="47" idx="0"/>
          </p:cNvCxnSpPr>
          <p:nvPr/>
        </p:nvCxnSpPr>
        <p:spPr>
          <a:xfrm flipH="1">
            <a:off x="1843641" y="3203095"/>
            <a:ext cx="18387" cy="4848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C62CFFFD-E5F5-4236-BC3C-90299D502A08}"/>
              </a:ext>
            </a:extLst>
          </p:cNvPr>
          <p:cNvCxnSpPr>
            <a:stCxn id="48" idx="4"/>
            <a:endCxn id="49" idx="0"/>
          </p:cNvCxnSpPr>
          <p:nvPr/>
        </p:nvCxnSpPr>
        <p:spPr>
          <a:xfrm>
            <a:off x="7544967" y="3198264"/>
            <a:ext cx="0" cy="492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フリーフォーム: 図形 61">
            <a:extLst>
              <a:ext uri="{FF2B5EF4-FFF2-40B4-BE49-F238E27FC236}">
                <a16:creationId xmlns:a16="http://schemas.microsoft.com/office/drawing/2014/main" id="{78DF5BA3-44E6-4628-B147-D213182E9F49}"/>
              </a:ext>
            </a:extLst>
          </p:cNvPr>
          <p:cNvSpPr/>
          <p:nvPr/>
        </p:nvSpPr>
        <p:spPr>
          <a:xfrm>
            <a:off x="1759253" y="4704532"/>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63" name="テキスト ボックス 62">
                <a:extLst>
                  <a:ext uri="{FF2B5EF4-FFF2-40B4-BE49-F238E27FC236}">
                    <a16:creationId xmlns:a16="http://schemas.microsoft.com/office/drawing/2014/main" id="{418A734E-A50F-4B3F-92A0-B63B4EBFBA8E}"/>
                  </a:ext>
                </a:extLst>
              </p:cNvPr>
              <p:cNvSpPr txBox="1"/>
              <p:nvPr/>
            </p:nvSpPr>
            <p:spPr>
              <a:xfrm>
                <a:off x="714881" y="1914173"/>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p:sp>
            <p:nvSpPr>
              <p:cNvPr id="63" name="テキスト ボックス 62">
                <a:extLst>
                  <a:ext uri="{FF2B5EF4-FFF2-40B4-BE49-F238E27FC236}">
                    <a16:creationId xmlns:a16="http://schemas.microsoft.com/office/drawing/2014/main" id="{418A734E-A50F-4B3F-92A0-B63B4EBFBA8E}"/>
                  </a:ext>
                </a:extLst>
              </p:cNvPr>
              <p:cNvSpPr txBox="1">
                <a:spLocks noRot="1" noChangeAspect="1" noMove="1" noResize="1" noEditPoints="1" noAdjustHandles="1" noChangeArrowheads="1" noChangeShapeType="1" noTextEdit="1"/>
              </p:cNvSpPr>
              <p:nvPr/>
            </p:nvSpPr>
            <p:spPr>
              <a:xfrm>
                <a:off x="714881" y="1914173"/>
                <a:ext cx="432746" cy="369332"/>
              </a:xfrm>
              <a:prstGeom prst="rect">
                <a:avLst/>
              </a:prstGeom>
              <a:blipFill>
                <a:blip r:embed="rId22"/>
                <a:stretch>
                  <a:fillRect l="-11268" t="-4918" r="-1408"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4" name="テキスト ボックス 63">
                <a:extLst>
                  <a:ext uri="{FF2B5EF4-FFF2-40B4-BE49-F238E27FC236}">
                    <a16:creationId xmlns:a16="http://schemas.microsoft.com/office/drawing/2014/main" id="{B6B85E9B-7FCA-4480-90A0-91C5C777B71C}"/>
                  </a:ext>
                </a:extLst>
              </p:cNvPr>
              <p:cNvSpPr txBox="1"/>
              <p:nvPr/>
            </p:nvSpPr>
            <p:spPr>
              <a:xfrm>
                <a:off x="832349" y="4730963"/>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p:sp>
            <p:nvSpPr>
              <p:cNvPr id="64" name="テキスト ボックス 63">
                <a:extLst>
                  <a:ext uri="{FF2B5EF4-FFF2-40B4-BE49-F238E27FC236}">
                    <a16:creationId xmlns:a16="http://schemas.microsoft.com/office/drawing/2014/main" id="{B6B85E9B-7FCA-4480-90A0-91C5C777B71C}"/>
                  </a:ext>
                </a:extLst>
              </p:cNvPr>
              <p:cNvSpPr txBox="1">
                <a:spLocks noRot="1" noChangeAspect="1" noMove="1" noResize="1" noEditPoints="1" noAdjustHandles="1" noChangeArrowheads="1" noChangeShapeType="1" noTextEdit="1"/>
              </p:cNvSpPr>
              <p:nvPr/>
            </p:nvSpPr>
            <p:spPr>
              <a:xfrm>
                <a:off x="832349" y="4730963"/>
                <a:ext cx="439351" cy="369332"/>
              </a:xfrm>
              <a:prstGeom prst="rect">
                <a:avLst/>
              </a:prstGeom>
              <a:blipFill>
                <a:blip r:embed="rId23"/>
                <a:stretch>
                  <a:fillRect l="-12500" t="-4918" r="-1389"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5" name="テキスト ボックス 64">
                <a:extLst>
                  <a:ext uri="{FF2B5EF4-FFF2-40B4-BE49-F238E27FC236}">
                    <a16:creationId xmlns:a16="http://schemas.microsoft.com/office/drawing/2014/main" id="{C28FAC8B-FF71-4305-9004-0EFF035C203C}"/>
                  </a:ext>
                </a:extLst>
              </p:cNvPr>
              <p:cNvSpPr txBox="1"/>
              <p:nvPr/>
            </p:nvSpPr>
            <p:spPr>
              <a:xfrm>
                <a:off x="8127274" y="1885110"/>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p:sp>
            <p:nvSpPr>
              <p:cNvPr id="65" name="テキスト ボックス 64">
                <a:extLst>
                  <a:ext uri="{FF2B5EF4-FFF2-40B4-BE49-F238E27FC236}">
                    <a16:creationId xmlns:a16="http://schemas.microsoft.com/office/drawing/2014/main" id="{C28FAC8B-FF71-4305-9004-0EFF035C203C}"/>
                  </a:ext>
                </a:extLst>
              </p:cNvPr>
              <p:cNvSpPr txBox="1">
                <a:spLocks noRot="1" noChangeAspect="1" noMove="1" noResize="1" noEditPoints="1" noAdjustHandles="1" noChangeArrowheads="1" noChangeShapeType="1" noTextEdit="1"/>
              </p:cNvSpPr>
              <p:nvPr/>
            </p:nvSpPr>
            <p:spPr>
              <a:xfrm>
                <a:off x="8127274" y="1885110"/>
                <a:ext cx="450444" cy="369332"/>
              </a:xfrm>
              <a:prstGeom prst="rect">
                <a:avLst/>
              </a:prstGeom>
              <a:blipFill>
                <a:blip r:embed="rId24"/>
                <a:stretch>
                  <a:fillRect l="-10811" t="-4918" r="-1351"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6" name="テキスト ボックス 65">
                <a:extLst>
                  <a:ext uri="{FF2B5EF4-FFF2-40B4-BE49-F238E27FC236}">
                    <a16:creationId xmlns:a16="http://schemas.microsoft.com/office/drawing/2014/main" id="{92FC5C08-C1C1-4A09-AEC1-14039AAECA79}"/>
                  </a:ext>
                </a:extLst>
              </p:cNvPr>
              <p:cNvSpPr txBox="1"/>
              <p:nvPr/>
            </p:nvSpPr>
            <p:spPr>
              <a:xfrm>
                <a:off x="8147514" y="4730962"/>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p:sp>
            <p:nvSpPr>
              <p:cNvPr id="66" name="テキスト ボックス 65">
                <a:extLst>
                  <a:ext uri="{FF2B5EF4-FFF2-40B4-BE49-F238E27FC236}">
                    <a16:creationId xmlns:a16="http://schemas.microsoft.com/office/drawing/2014/main" id="{92FC5C08-C1C1-4A09-AEC1-14039AAECA79}"/>
                  </a:ext>
                </a:extLst>
              </p:cNvPr>
              <p:cNvSpPr txBox="1">
                <a:spLocks noRot="1" noChangeAspect="1" noMove="1" noResize="1" noEditPoints="1" noAdjustHandles="1" noChangeArrowheads="1" noChangeShapeType="1" noTextEdit="1"/>
              </p:cNvSpPr>
              <p:nvPr/>
            </p:nvSpPr>
            <p:spPr>
              <a:xfrm>
                <a:off x="8147514" y="4730962"/>
                <a:ext cx="457048" cy="369332"/>
              </a:xfrm>
              <a:prstGeom prst="rect">
                <a:avLst/>
              </a:prstGeom>
              <a:blipFill>
                <a:blip r:embed="rId25"/>
                <a:stretch>
                  <a:fillRect l="-12000" t="-4918" r="-1333" b="-1639"/>
                </a:stretch>
              </a:blipFill>
            </p:spPr>
            <p:txBody>
              <a:bodyPr/>
              <a:lstStyle/>
              <a:p>
                <a:r>
                  <a:rPr lang="ja-JP" altLang="en-US">
                    <a:noFill/>
                  </a:rPr>
                  <a:t> </a:t>
                </a:r>
              </a:p>
            </p:txBody>
          </p:sp>
        </mc:Fallback>
      </mc:AlternateContent>
      <p:sp>
        <p:nvSpPr>
          <p:cNvPr id="67" name="テキスト ボックス 66">
            <a:extLst>
              <a:ext uri="{FF2B5EF4-FFF2-40B4-BE49-F238E27FC236}">
                <a16:creationId xmlns:a16="http://schemas.microsoft.com/office/drawing/2014/main" id="{D4D36F3B-308D-41C9-A171-246BDE5A9D8E}"/>
              </a:ext>
            </a:extLst>
          </p:cNvPr>
          <p:cNvSpPr txBox="1"/>
          <p:nvPr/>
        </p:nvSpPr>
        <p:spPr>
          <a:xfrm>
            <a:off x="4740660" y="2607439"/>
            <a:ext cx="815788" cy="338554"/>
          </a:xfrm>
          <a:prstGeom prst="rect">
            <a:avLst/>
          </a:prstGeom>
          <a:noFill/>
        </p:spPr>
        <p:txBody>
          <a:bodyPr wrap="square" rtlCol="0">
            <a:spAutoFit/>
          </a:bodyPr>
          <a:lstStyle/>
          <a:p>
            <a:r>
              <a:rPr kumimoji="1" lang="ja-JP" altLang="en-US" sz="1600" dirty="0"/>
              <a:t>・・・</a:t>
            </a:r>
          </a:p>
        </p:txBody>
      </p:sp>
      <p:sp>
        <p:nvSpPr>
          <p:cNvPr id="68" name="テキスト ボックス 67">
            <a:extLst>
              <a:ext uri="{FF2B5EF4-FFF2-40B4-BE49-F238E27FC236}">
                <a16:creationId xmlns:a16="http://schemas.microsoft.com/office/drawing/2014/main" id="{1B08E9FC-E662-4DE1-BE19-DB2855BABA9A}"/>
              </a:ext>
            </a:extLst>
          </p:cNvPr>
          <p:cNvSpPr txBox="1"/>
          <p:nvPr/>
        </p:nvSpPr>
        <p:spPr>
          <a:xfrm>
            <a:off x="4153632" y="404933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69" name="テキスト ボックス 68">
                <a:extLst>
                  <a:ext uri="{FF2B5EF4-FFF2-40B4-BE49-F238E27FC236}">
                    <a16:creationId xmlns:a16="http://schemas.microsoft.com/office/drawing/2014/main" id="{BCE237E7-A7DD-4681-B612-4E5721B59147}"/>
                  </a:ext>
                </a:extLst>
              </p:cNvPr>
              <p:cNvSpPr txBox="1"/>
              <p:nvPr/>
            </p:nvSpPr>
            <p:spPr>
              <a:xfrm>
                <a:off x="4645130" y="1760874"/>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p:sp>
            <p:nvSpPr>
              <p:cNvPr id="69" name="テキスト ボックス 68">
                <a:extLst>
                  <a:ext uri="{FF2B5EF4-FFF2-40B4-BE49-F238E27FC236}">
                    <a16:creationId xmlns:a16="http://schemas.microsoft.com/office/drawing/2014/main" id="{BCE237E7-A7DD-4681-B612-4E5721B59147}"/>
                  </a:ext>
                </a:extLst>
              </p:cNvPr>
              <p:cNvSpPr txBox="1">
                <a:spLocks noRot="1" noChangeAspect="1" noMove="1" noResize="1" noEditPoints="1" noAdjustHandles="1" noChangeArrowheads="1" noChangeShapeType="1" noTextEdit="1"/>
              </p:cNvSpPr>
              <p:nvPr/>
            </p:nvSpPr>
            <p:spPr>
              <a:xfrm>
                <a:off x="4645130" y="1760874"/>
                <a:ext cx="442557" cy="369332"/>
              </a:xfrm>
              <a:prstGeom prst="rect">
                <a:avLst/>
              </a:prstGeom>
              <a:blipFill>
                <a:blip r:embed="rId26"/>
                <a:stretch>
                  <a:fillRect l="-12329" t="-5000" r="-1370" b="-1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0" name="テキスト ボックス 69">
                <a:extLst>
                  <a:ext uri="{FF2B5EF4-FFF2-40B4-BE49-F238E27FC236}">
                    <a16:creationId xmlns:a16="http://schemas.microsoft.com/office/drawing/2014/main" id="{78D9F7A8-6854-4906-B33D-47AEA34A4FF9}"/>
                  </a:ext>
                </a:extLst>
              </p:cNvPr>
              <p:cNvSpPr txBox="1"/>
              <p:nvPr/>
            </p:nvSpPr>
            <p:spPr>
              <a:xfrm>
                <a:off x="4639310" y="4760704"/>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p:sp>
            <p:nvSpPr>
              <p:cNvPr id="70" name="テキスト ボックス 69">
                <a:extLst>
                  <a:ext uri="{FF2B5EF4-FFF2-40B4-BE49-F238E27FC236}">
                    <a16:creationId xmlns:a16="http://schemas.microsoft.com/office/drawing/2014/main" id="{78D9F7A8-6854-4906-B33D-47AEA34A4FF9}"/>
                  </a:ext>
                </a:extLst>
              </p:cNvPr>
              <p:cNvSpPr txBox="1">
                <a:spLocks noRot="1" noChangeAspect="1" noMove="1" noResize="1" noEditPoints="1" noAdjustHandles="1" noChangeArrowheads="1" noChangeShapeType="1" noTextEdit="1"/>
              </p:cNvSpPr>
              <p:nvPr/>
            </p:nvSpPr>
            <p:spPr>
              <a:xfrm>
                <a:off x="4639310" y="4760704"/>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77244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6" name="直線コネクタ 85">
            <a:extLst>
              <a:ext uri="{FF2B5EF4-FFF2-40B4-BE49-F238E27FC236}">
                <a16:creationId xmlns:a16="http://schemas.microsoft.com/office/drawing/2014/main" id="{37B5212C-AEB2-4BA1-9DC4-4B36ED7B3080}"/>
              </a:ext>
            </a:extLst>
          </p:cNvPr>
          <p:cNvCxnSpPr/>
          <p:nvPr/>
        </p:nvCxnSpPr>
        <p:spPr>
          <a:xfrm>
            <a:off x="2137761" y="4185445"/>
            <a:ext cx="65594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A748FA03-601E-441C-BADD-2BCD8742ABF4}"/>
              </a:ext>
            </a:extLst>
          </p:cNvPr>
          <p:cNvCxnSpPr/>
          <p:nvPr/>
        </p:nvCxnSpPr>
        <p:spPr>
          <a:xfrm flipH="1">
            <a:off x="1843641" y="4185445"/>
            <a:ext cx="2941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8FE0859A-C6C0-4D6E-B55B-AD5361AB0961}"/>
              </a:ext>
            </a:extLst>
          </p:cNvPr>
          <p:cNvCxnSpPr/>
          <p:nvPr/>
        </p:nvCxnSpPr>
        <p:spPr>
          <a:xfrm>
            <a:off x="1003720" y="4185445"/>
            <a:ext cx="2976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0CF60F4F-A97D-49F2-A5E6-B6F1AA091E9E}"/>
              </a:ext>
            </a:extLst>
          </p:cNvPr>
          <p:cNvCxnSpPr/>
          <p:nvPr/>
        </p:nvCxnSpPr>
        <p:spPr>
          <a:xfrm>
            <a:off x="6562268" y="4185445"/>
            <a:ext cx="33169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EDB1076D-0D79-4248-9343-F27D266A004C}"/>
              </a:ext>
            </a:extLst>
          </p:cNvPr>
          <p:cNvCxnSpPr/>
          <p:nvPr/>
        </p:nvCxnSpPr>
        <p:spPr>
          <a:xfrm>
            <a:off x="7724987" y="4185675"/>
            <a:ext cx="651051" cy="103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 </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e>
                    </m:d>
                  </m:oMath>
                </a14:m>
                <a:r>
                  <a:rPr lang="ja-JP" altLang="en-US" dirty="0"/>
                  <a:t>が存在するとき</a:t>
                </a:r>
                <a:r>
                  <a:rPr lang="en-US" altLang="ja-JP" dirty="0"/>
                  <a:t>3-MIS</a:t>
                </a:r>
                <a:r>
                  <a:rPr lang="ja-JP" altLang="en-US" dirty="0"/>
                  <a:t>でない</a:t>
                </a:r>
                <a:br>
                  <a:rPr lang="en-US" altLang="ja-JP" dirty="0"/>
                </a:br>
                <a:endParaRPr kumimoji="1" lang="ja-JP" altLang="en-US" dirty="0"/>
              </a:p>
            </p:txBody>
          </p:sp>
        </mc:Choice>
        <mc:Fallback>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2"/>
                <a:stretch>
                  <a:fillRect l="-139" t="-34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9B9A4938-B43F-4F07-93AE-ABF01C0A7B54}"/>
              </a:ext>
            </a:extLst>
          </p:cNvPr>
          <p:cNvCxnSpPr/>
          <p:nvPr/>
        </p:nvCxnSpPr>
        <p:spPr>
          <a:xfrm>
            <a:off x="1003720" y="2739875"/>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5C429F4-CC05-4644-9524-BCAE440555AB}"/>
              </a:ext>
            </a:extLst>
          </p:cNvPr>
          <p:cNvCxnSpPr/>
          <p:nvPr/>
        </p:nvCxnSpPr>
        <p:spPr>
          <a:xfrm>
            <a:off x="1599033" y="2739875"/>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6BE2BDCD-D3E8-4AFC-A7DA-334834A61E1D}"/>
              </a:ext>
            </a:extLst>
          </p:cNvPr>
          <p:cNvCxnSpPr/>
          <p:nvPr/>
        </p:nvCxnSpPr>
        <p:spPr>
          <a:xfrm>
            <a:off x="2465312" y="2739875"/>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フリーフォーム: 図形 11">
            <a:extLst>
              <a:ext uri="{FF2B5EF4-FFF2-40B4-BE49-F238E27FC236}">
                <a16:creationId xmlns:a16="http://schemas.microsoft.com/office/drawing/2014/main" id="{E15D7846-12DA-4900-A9B2-5D8BCCFF4688}"/>
              </a:ext>
            </a:extLst>
          </p:cNvPr>
          <p:cNvSpPr/>
          <p:nvPr/>
        </p:nvSpPr>
        <p:spPr>
          <a:xfrm>
            <a:off x="1013029" y="2376356"/>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3" name="楕円 12">
                <a:extLst>
                  <a:ext uri="{FF2B5EF4-FFF2-40B4-BE49-F238E27FC236}">
                    <a16:creationId xmlns:a16="http://schemas.microsoft.com/office/drawing/2014/main" id="{7E7589BF-97D2-4138-A9DC-FEBDEC2A2A40}"/>
                  </a:ext>
                </a:extLst>
              </p:cNvPr>
              <p:cNvSpPr/>
              <p:nvPr/>
            </p:nvSpPr>
            <p:spPr>
              <a:xfrm>
                <a:off x="823700" y="256456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p:sp>
            <p:nvSpPr>
              <p:cNvPr id="13" name="楕円 12">
                <a:extLst>
                  <a:ext uri="{FF2B5EF4-FFF2-40B4-BE49-F238E27FC236}">
                    <a16:creationId xmlns:a16="http://schemas.microsoft.com/office/drawing/2014/main" id="{7E7589BF-97D2-4138-A9DC-FEBDEC2A2A40}"/>
                  </a:ext>
                </a:extLst>
              </p:cNvPr>
              <p:cNvSpPr>
                <a:spLocks noRot="1" noChangeAspect="1" noMove="1" noResize="1" noEditPoints="1" noAdjustHandles="1" noChangeArrowheads="1" noChangeShapeType="1" noTextEdit="1"/>
              </p:cNvSpPr>
              <p:nvPr/>
            </p:nvSpPr>
            <p:spPr>
              <a:xfrm>
                <a:off x="823700" y="2564568"/>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楕円 13">
                <a:extLst>
                  <a:ext uri="{FF2B5EF4-FFF2-40B4-BE49-F238E27FC236}">
                    <a16:creationId xmlns:a16="http://schemas.microsoft.com/office/drawing/2014/main" id="{10632D99-BB51-43B5-A859-4522C920DA51}"/>
                  </a:ext>
                </a:extLst>
              </p:cNvPr>
              <p:cNvSpPr/>
              <p:nvPr/>
            </p:nvSpPr>
            <p:spPr>
              <a:xfrm>
                <a:off x="2576300"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14" name="楕円 13">
                <a:extLst>
                  <a:ext uri="{FF2B5EF4-FFF2-40B4-BE49-F238E27FC236}">
                    <a16:creationId xmlns:a16="http://schemas.microsoft.com/office/drawing/2014/main" id="{10632D99-BB51-43B5-A859-4522C920DA51}"/>
                  </a:ext>
                </a:extLst>
              </p:cNvPr>
              <p:cNvSpPr>
                <a:spLocks noRot="1" noChangeAspect="1" noMove="1" noResize="1" noEditPoints="1" noAdjustHandles="1" noChangeArrowheads="1" noChangeShapeType="1" noTextEdit="1"/>
              </p:cNvSpPr>
              <p:nvPr/>
            </p:nvSpPr>
            <p:spPr>
              <a:xfrm>
                <a:off x="2576300" y="2564567"/>
                <a:ext cx="360040" cy="350617"/>
              </a:xfrm>
              <a:prstGeom prst="ellipse">
                <a:avLst/>
              </a:prstGeom>
              <a:blipFill>
                <a:blip r:embed="rId4"/>
                <a:stretch>
                  <a:fillRect l="-10938"/>
                </a:stretch>
              </a:blipFill>
              <a:ln w="28575">
                <a:solidFill>
                  <a:schemeClr val="tx1"/>
                </a:solidFill>
              </a:ln>
            </p:spPr>
            <p:txBody>
              <a:bodyPr/>
              <a:lstStyle/>
              <a:p>
                <a:r>
                  <a:rPr lang="ja-JP" altLang="en-US">
                    <a:noFill/>
                  </a:rPr>
                  <a:t> </a:t>
                </a:r>
              </a:p>
            </p:txBody>
          </p:sp>
        </mc:Fallback>
      </mc:AlternateContent>
      <p:sp>
        <p:nvSpPr>
          <p:cNvPr id="15" name="フリーフォーム: 図形 14">
            <a:extLst>
              <a:ext uri="{FF2B5EF4-FFF2-40B4-BE49-F238E27FC236}">
                <a16:creationId xmlns:a16="http://schemas.microsoft.com/office/drawing/2014/main" id="{215CCF0B-B1AC-426D-A264-4D70D4AE51C8}"/>
              </a:ext>
            </a:extLst>
          </p:cNvPr>
          <p:cNvSpPr/>
          <p:nvPr/>
        </p:nvSpPr>
        <p:spPr>
          <a:xfrm rot="10800000">
            <a:off x="1003720" y="4212428"/>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6" name="楕円 15">
                <a:extLst>
                  <a:ext uri="{FF2B5EF4-FFF2-40B4-BE49-F238E27FC236}">
                    <a16:creationId xmlns:a16="http://schemas.microsoft.com/office/drawing/2014/main" id="{821077F6-FAE9-4B78-964B-449E7FEF4D45}"/>
                  </a:ext>
                </a:extLst>
              </p:cNvPr>
              <p:cNvSpPr/>
              <p:nvPr/>
            </p:nvSpPr>
            <p:spPr>
              <a:xfrm>
                <a:off x="2576300" y="40138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16" name="楕円 15">
                <a:extLst>
                  <a:ext uri="{FF2B5EF4-FFF2-40B4-BE49-F238E27FC236}">
                    <a16:creationId xmlns:a16="http://schemas.microsoft.com/office/drawing/2014/main" id="{821077F6-FAE9-4B78-964B-449E7FEF4D45}"/>
                  </a:ext>
                </a:extLst>
              </p:cNvPr>
              <p:cNvSpPr>
                <a:spLocks noRot="1" noChangeAspect="1" noMove="1" noResize="1" noEditPoints="1" noAdjustHandles="1" noChangeArrowheads="1" noChangeShapeType="1" noTextEdit="1"/>
              </p:cNvSpPr>
              <p:nvPr/>
            </p:nvSpPr>
            <p:spPr>
              <a:xfrm>
                <a:off x="2576300" y="4013857"/>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楕円 16">
                <a:extLst>
                  <a:ext uri="{FF2B5EF4-FFF2-40B4-BE49-F238E27FC236}">
                    <a16:creationId xmlns:a16="http://schemas.microsoft.com/office/drawing/2014/main" id="{22836BB8-265C-4E7E-B3E0-F4B5D9F9DBEC}"/>
                  </a:ext>
                </a:extLst>
              </p:cNvPr>
              <p:cNvSpPr/>
              <p:nvPr/>
            </p:nvSpPr>
            <p:spPr>
              <a:xfrm>
                <a:off x="823700" y="40138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17" name="楕円 16">
                <a:extLst>
                  <a:ext uri="{FF2B5EF4-FFF2-40B4-BE49-F238E27FC236}">
                    <a16:creationId xmlns:a16="http://schemas.microsoft.com/office/drawing/2014/main" id="{22836BB8-265C-4E7E-B3E0-F4B5D9F9DBEC}"/>
                  </a:ext>
                </a:extLst>
              </p:cNvPr>
              <p:cNvSpPr>
                <a:spLocks noRot="1" noChangeAspect="1" noMove="1" noResize="1" noEditPoints="1" noAdjustHandles="1" noChangeArrowheads="1" noChangeShapeType="1" noTextEdit="1"/>
              </p:cNvSpPr>
              <p:nvPr/>
            </p:nvSpPr>
            <p:spPr>
              <a:xfrm>
                <a:off x="823700" y="4013859"/>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D5243D4F-E3E4-4950-B2CE-AF7CCCCAC7E2}"/>
              </a:ext>
            </a:extLst>
          </p:cNvPr>
          <p:cNvSpPr txBox="1"/>
          <p:nvPr/>
        </p:nvSpPr>
        <p:spPr>
          <a:xfrm>
            <a:off x="1788362" y="2599892"/>
            <a:ext cx="815788" cy="338554"/>
          </a:xfrm>
          <a:prstGeom prst="rect">
            <a:avLst/>
          </a:prstGeom>
          <a:noFill/>
        </p:spPr>
        <p:txBody>
          <a:bodyPr wrap="square" rtlCol="0">
            <a:spAutoFit/>
          </a:bodyPr>
          <a:lstStyle/>
          <a:p>
            <a:r>
              <a:rPr kumimoji="1" lang="ja-JP" altLang="en-US" sz="1600" dirty="0"/>
              <a:t>・・・</a:t>
            </a:r>
          </a:p>
        </p:txBody>
      </p:sp>
      <p:sp>
        <p:nvSpPr>
          <p:cNvPr id="19" name="テキスト ボックス 18">
            <a:extLst>
              <a:ext uri="{FF2B5EF4-FFF2-40B4-BE49-F238E27FC236}">
                <a16:creationId xmlns:a16="http://schemas.microsoft.com/office/drawing/2014/main" id="{9D889242-80C7-4801-B585-75ECCA3B2852}"/>
              </a:ext>
            </a:extLst>
          </p:cNvPr>
          <p:cNvSpPr txBox="1"/>
          <p:nvPr/>
        </p:nvSpPr>
        <p:spPr>
          <a:xfrm>
            <a:off x="1195342" y="4061062"/>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20" name="楕円 19">
                <a:extLst>
                  <a:ext uri="{FF2B5EF4-FFF2-40B4-BE49-F238E27FC236}">
                    <a16:creationId xmlns:a16="http://schemas.microsoft.com/office/drawing/2014/main" id="{18B1559A-8F4D-47BD-B6F7-9475D1798292}"/>
                  </a:ext>
                </a:extLst>
              </p:cNvPr>
              <p:cNvSpPr/>
              <p:nvPr/>
            </p:nvSpPr>
            <p:spPr>
              <a:xfrm>
                <a:off x="4377135" y="2566209"/>
                <a:ext cx="360040" cy="350617"/>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20" name="楕円 19">
                <a:extLst>
                  <a:ext uri="{FF2B5EF4-FFF2-40B4-BE49-F238E27FC236}">
                    <a16:creationId xmlns:a16="http://schemas.microsoft.com/office/drawing/2014/main" id="{18B1559A-8F4D-47BD-B6F7-9475D1798292}"/>
                  </a:ext>
                </a:extLst>
              </p:cNvPr>
              <p:cNvSpPr>
                <a:spLocks noRot="1" noChangeAspect="1" noMove="1" noResize="1" noEditPoints="1" noAdjustHandles="1" noChangeArrowheads="1" noChangeShapeType="1" noTextEdit="1"/>
              </p:cNvSpPr>
              <p:nvPr/>
            </p:nvSpPr>
            <p:spPr>
              <a:xfrm>
                <a:off x="4377135" y="2566209"/>
                <a:ext cx="360040" cy="350617"/>
              </a:xfrm>
              <a:prstGeom prst="ellipse">
                <a:avLst/>
              </a:prstGeom>
              <a:blipFill>
                <a:blip r:embed="rId7"/>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1" name="楕円 20">
                <a:extLst>
                  <a:ext uri="{FF2B5EF4-FFF2-40B4-BE49-F238E27FC236}">
                    <a16:creationId xmlns:a16="http://schemas.microsoft.com/office/drawing/2014/main" id="{77C58449-81AE-4F08-8B51-9A21A98A5860}"/>
                  </a:ext>
                </a:extLst>
              </p:cNvPr>
              <p:cNvSpPr/>
              <p:nvPr/>
            </p:nvSpPr>
            <p:spPr>
              <a:xfrm>
                <a:off x="4939059" y="4020679"/>
                <a:ext cx="360040" cy="350617"/>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21" name="楕円 20">
                <a:extLst>
                  <a:ext uri="{FF2B5EF4-FFF2-40B4-BE49-F238E27FC236}">
                    <a16:creationId xmlns:a16="http://schemas.microsoft.com/office/drawing/2014/main" id="{77C58449-81AE-4F08-8B51-9A21A98A5860}"/>
                  </a:ext>
                </a:extLst>
              </p:cNvPr>
              <p:cNvSpPr>
                <a:spLocks noRot="1" noChangeAspect="1" noMove="1" noResize="1" noEditPoints="1" noAdjustHandles="1" noChangeArrowheads="1" noChangeShapeType="1" noTextEdit="1"/>
              </p:cNvSpPr>
              <p:nvPr/>
            </p:nvSpPr>
            <p:spPr>
              <a:xfrm>
                <a:off x="4939059" y="4020679"/>
                <a:ext cx="360040" cy="350617"/>
              </a:xfrm>
              <a:prstGeom prst="ellipse">
                <a:avLst/>
              </a:prstGeom>
              <a:blipFill>
                <a:blip r:embed="rId8"/>
                <a:stretch>
                  <a:fillRect l="-4688"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2" name="楕円 21">
                <a:extLst>
                  <a:ext uri="{FF2B5EF4-FFF2-40B4-BE49-F238E27FC236}">
                    <a16:creationId xmlns:a16="http://schemas.microsoft.com/office/drawing/2014/main" id="{0A26891C-4402-4C7D-8E22-D498EF19C3AA}"/>
                  </a:ext>
                </a:extLst>
              </p:cNvPr>
              <p:cNvSpPr/>
              <p:nvPr/>
            </p:nvSpPr>
            <p:spPr>
              <a:xfrm>
                <a:off x="3781822" y="2566210"/>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p:sp>
            <p:nvSpPr>
              <p:cNvPr id="22" name="楕円 21">
                <a:extLst>
                  <a:ext uri="{FF2B5EF4-FFF2-40B4-BE49-F238E27FC236}">
                    <a16:creationId xmlns:a16="http://schemas.microsoft.com/office/drawing/2014/main" id="{0A26891C-4402-4C7D-8E22-D498EF19C3AA}"/>
                  </a:ext>
                </a:extLst>
              </p:cNvPr>
              <p:cNvSpPr>
                <a:spLocks noRot="1" noChangeAspect="1" noMove="1" noResize="1" noEditPoints="1" noAdjustHandles="1" noChangeArrowheads="1" noChangeShapeType="1" noTextEdit="1"/>
              </p:cNvSpPr>
              <p:nvPr/>
            </p:nvSpPr>
            <p:spPr>
              <a:xfrm>
                <a:off x="3781822" y="2566210"/>
                <a:ext cx="360040" cy="350617"/>
              </a:xfrm>
              <a:prstGeom prst="ellipse">
                <a:avLst/>
              </a:prstGeom>
              <a:blipFill>
                <a:blip r:embed="rId9"/>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3" name="楕円 22">
                <a:extLst>
                  <a:ext uri="{FF2B5EF4-FFF2-40B4-BE49-F238E27FC236}">
                    <a16:creationId xmlns:a16="http://schemas.microsoft.com/office/drawing/2014/main" id="{248E2501-6DB2-4002-803E-B64AAD20E9BF}"/>
                  </a:ext>
                </a:extLst>
              </p:cNvPr>
              <p:cNvSpPr/>
              <p:nvPr/>
            </p:nvSpPr>
            <p:spPr>
              <a:xfrm>
                <a:off x="5534422" y="256620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23" name="楕円 22">
                <a:extLst>
                  <a:ext uri="{FF2B5EF4-FFF2-40B4-BE49-F238E27FC236}">
                    <a16:creationId xmlns:a16="http://schemas.microsoft.com/office/drawing/2014/main" id="{248E2501-6DB2-4002-803E-B64AAD20E9BF}"/>
                  </a:ext>
                </a:extLst>
              </p:cNvPr>
              <p:cNvSpPr>
                <a:spLocks noRot="1" noChangeAspect="1" noMove="1" noResize="1" noEditPoints="1" noAdjustHandles="1" noChangeArrowheads="1" noChangeShapeType="1" noTextEdit="1"/>
              </p:cNvSpPr>
              <p:nvPr/>
            </p:nvSpPr>
            <p:spPr>
              <a:xfrm>
                <a:off x="5534422" y="2566209"/>
                <a:ext cx="360040" cy="350617"/>
              </a:xfrm>
              <a:prstGeom prst="ellipse">
                <a:avLst/>
              </a:prstGeom>
              <a:blipFill>
                <a:blip r:embed="rId10"/>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楕円 23">
                <a:extLst>
                  <a:ext uri="{FF2B5EF4-FFF2-40B4-BE49-F238E27FC236}">
                    <a16:creationId xmlns:a16="http://schemas.microsoft.com/office/drawing/2014/main" id="{1C63C1C8-7258-4246-8161-B2E359629528}"/>
                  </a:ext>
                </a:extLst>
              </p:cNvPr>
              <p:cNvSpPr/>
              <p:nvPr/>
            </p:nvSpPr>
            <p:spPr>
              <a:xfrm>
                <a:off x="5534422" y="401549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24" name="楕円 23">
                <a:extLst>
                  <a:ext uri="{FF2B5EF4-FFF2-40B4-BE49-F238E27FC236}">
                    <a16:creationId xmlns:a16="http://schemas.microsoft.com/office/drawing/2014/main" id="{1C63C1C8-7258-4246-8161-B2E359629528}"/>
                  </a:ext>
                </a:extLst>
              </p:cNvPr>
              <p:cNvSpPr>
                <a:spLocks noRot="1" noChangeAspect="1" noMove="1" noResize="1" noEditPoints="1" noAdjustHandles="1" noChangeArrowheads="1" noChangeShapeType="1" noTextEdit="1"/>
              </p:cNvSpPr>
              <p:nvPr/>
            </p:nvSpPr>
            <p:spPr>
              <a:xfrm>
                <a:off x="5534422" y="4015499"/>
                <a:ext cx="360040" cy="350617"/>
              </a:xfrm>
              <a:prstGeom prst="ellipse">
                <a:avLst/>
              </a:prstGeom>
              <a:blipFill>
                <a:blip r:embed="rId11"/>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 name="楕円 24">
                <a:extLst>
                  <a:ext uri="{FF2B5EF4-FFF2-40B4-BE49-F238E27FC236}">
                    <a16:creationId xmlns:a16="http://schemas.microsoft.com/office/drawing/2014/main" id="{73B1D696-0B8E-469F-80FC-7A8E17074A53}"/>
                  </a:ext>
                </a:extLst>
              </p:cNvPr>
              <p:cNvSpPr/>
              <p:nvPr/>
            </p:nvSpPr>
            <p:spPr>
              <a:xfrm>
                <a:off x="3781822" y="4015501"/>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25" name="楕円 24">
                <a:extLst>
                  <a:ext uri="{FF2B5EF4-FFF2-40B4-BE49-F238E27FC236}">
                    <a16:creationId xmlns:a16="http://schemas.microsoft.com/office/drawing/2014/main" id="{73B1D696-0B8E-469F-80FC-7A8E17074A53}"/>
                  </a:ext>
                </a:extLst>
              </p:cNvPr>
              <p:cNvSpPr>
                <a:spLocks noRot="1" noChangeAspect="1" noMove="1" noResize="1" noEditPoints="1" noAdjustHandles="1" noChangeArrowheads="1" noChangeShapeType="1" noTextEdit="1"/>
              </p:cNvSpPr>
              <p:nvPr/>
            </p:nvSpPr>
            <p:spPr>
              <a:xfrm>
                <a:off x="3781822" y="4015501"/>
                <a:ext cx="360040" cy="350617"/>
              </a:xfrm>
              <a:prstGeom prst="ellipse">
                <a:avLst/>
              </a:prstGeom>
              <a:blipFill>
                <a:blip r:embed="rId12"/>
                <a:stretch>
                  <a:fillRect l="-4688"/>
                </a:stretch>
              </a:blipFill>
              <a:ln w="28575">
                <a:solidFill>
                  <a:schemeClr val="tx1"/>
                </a:solidFill>
              </a:ln>
            </p:spPr>
            <p:txBody>
              <a:bodyPr/>
              <a:lstStyle/>
              <a:p>
                <a:r>
                  <a:rPr lang="ja-JP" altLang="en-US">
                    <a:noFill/>
                  </a:rPr>
                  <a:t> </a:t>
                </a:r>
              </a:p>
            </p:txBody>
          </p:sp>
        </mc:Fallback>
      </mc:AlternateContent>
      <p:cxnSp>
        <p:nvCxnSpPr>
          <p:cNvPr id="26" name="直線コネクタ 25">
            <a:extLst>
              <a:ext uri="{FF2B5EF4-FFF2-40B4-BE49-F238E27FC236}">
                <a16:creationId xmlns:a16="http://schemas.microsoft.com/office/drawing/2014/main" id="{D70A1B24-A986-4DBA-A132-491DA23F2F53}"/>
              </a:ext>
            </a:extLst>
          </p:cNvPr>
          <p:cNvCxnSpPr/>
          <p:nvPr/>
        </p:nvCxnSpPr>
        <p:spPr>
          <a:xfrm>
            <a:off x="6596302" y="2739875"/>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69776EC-9F46-4D59-8CBB-D670DC51DBF1}"/>
              </a:ext>
            </a:extLst>
          </p:cNvPr>
          <p:cNvCxnSpPr/>
          <p:nvPr/>
        </p:nvCxnSpPr>
        <p:spPr>
          <a:xfrm>
            <a:off x="7191615" y="2739875"/>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B887A0A-883A-43D4-87AC-DD710E51B932}"/>
              </a:ext>
            </a:extLst>
          </p:cNvPr>
          <p:cNvCxnSpPr/>
          <p:nvPr/>
        </p:nvCxnSpPr>
        <p:spPr>
          <a:xfrm>
            <a:off x="8057894" y="2739875"/>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フリーフォーム: 図形 33">
            <a:extLst>
              <a:ext uri="{FF2B5EF4-FFF2-40B4-BE49-F238E27FC236}">
                <a16:creationId xmlns:a16="http://schemas.microsoft.com/office/drawing/2014/main" id="{633B54B2-EA94-44A7-A427-64E4651F20D8}"/>
              </a:ext>
            </a:extLst>
          </p:cNvPr>
          <p:cNvSpPr/>
          <p:nvPr/>
        </p:nvSpPr>
        <p:spPr>
          <a:xfrm>
            <a:off x="6605611" y="2376356"/>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5" name="楕円 34">
                <a:extLst>
                  <a:ext uri="{FF2B5EF4-FFF2-40B4-BE49-F238E27FC236}">
                    <a16:creationId xmlns:a16="http://schemas.microsoft.com/office/drawing/2014/main" id="{888A632C-C621-43C4-9B00-3982D56C6E08}"/>
                  </a:ext>
                </a:extLst>
              </p:cNvPr>
              <p:cNvSpPr/>
              <p:nvPr/>
            </p:nvSpPr>
            <p:spPr>
              <a:xfrm>
                <a:off x="6416282" y="256456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p:sp>
            <p:nvSpPr>
              <p:cNvPr id="35" name="楕円 34">
                <a:extLst>
                  <a:ext uri="{FF2B5EF4-FFF2-40B4-BE49-F238E27FC236}">
                    <a16:creationId xmlns:a16="http://schemas.microsoft.com/office/drawing/2014/main" id="{888A632C-C621-43C4-9B00-3982D56C6E08}"/>
                  </a:ext>
                </a:extLst>
              </p:cNvPr>
              <p:cNvSpPr>
                <a:spLocks noRot="1" noChangeAspect="1" noMove="1" noResize="1" noEditPoints="1" noAdjustHandles="1" noChangeArrowheads="1" noChangeShapeType="1" noTextEdit="1"/>
              </p:cNvSpPr>
              <p:nvPr/>
            </p:nvSpPr>
            <p:spPr>
              <a:xfrm>
                <a:off x="6416282" y="2564568"/>
                <a:ext cx="360040" cy="350617"/>
              </a:xfrm>
              <a:prstGeom prst="ellipse">
                <a:avLst/>
              </a:prstGeom>
              <a:blipFill>
                <a:blip r:embed="rId13"/>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6" name="楕円 35">
                <a:extLst>
                  <a:ext uri="{FF2B5EF4-FFF2-40B4-BE49-F238E27FC236}">
                    <a16:creationId xmlns:a16="http://schemas.microsoft.com/office/drawing/2014/main" id="{2B4B97AD-346C-4BE4-946F-A7B33A829DC8}"/>
                  </a:ext>
                </a:extLst>
              </p:cNvPr>
              <p:cNvSpPr/>
              <p:nvPr/>
            </p:nvSpPr>
            <p:spPr>
              <a:xfrm>
                <a:off x="8168882"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36" name="楕円 35">
                <a:extLst>
                  <a:ext uri="{FF2B5EF4-FFF2-40B4-BE49-F238E27FC236}">
                    <a16:creationId xmlns:a16="http://schemas.microsoft.com/office/drawing/2014/main" id="{2B4B97AD-346C-4BE4-946F-A7B33A829DC8}"/>
                  </a:ext>
                </a:extLst>
              </p:cNvPr>
              <p:cNvSpPr>
                <a:spLocks noRot="1" noChangeAspect="1" noMove="1" noResize="1" noEditPoints="1" noAdjustHandles="1" noChangeArrowheads="1" noChangeShapeType="1" noTextEdit="1"/>
              </p:cNvSpPr>
              <p:nvPr/>
            </p:nvSpPr>
            <p:spPr>
              <a:xfrm>
                <a:off x="8168882" y="2564567"/>
                <a:ext cx="360040" cy="350617"/>
              </a:xfrm>
              <a:prstGeom prst="ellipse">
                <a:avLst/>
              </a:prstGeom>
              <a:blipFill>
                <a:blip r:embed="rId14"/>
                <a:stretch>
                  <a:fillRect l="-15625"/>
                </a:stretch>
              </a:blipFill>
              <a:ln w="28575">
                <a:solidFill>
                  <a:schemeClr val="tx1"/>
                </a:solidFill>
              </a:ln>
            </p:spPr>
            <p:txBody>
              <a:bodyPr/>
              <a:lstStyle/>
              <a:p>
                <a:r>
                  <a:rPr lang="ja-JP" altLang="en-US">
                    <a:noFill/>
                  </a:rPr>
                  <a:t> </a:t>
                </a:r>
              </a:p>
            </p:txBody>
          </p:sp>
        </mc:Fallback>
      </mc:AlternateContent>
      <p:sp>
        <p:nvSpPr>
          <p:cNvPr id="37" name="フリーフォーム: 図形 36">
            <a:extLst>
              <a:ext uri="{FF2B5EF4-FFF2-40B4-BE49-F238E27FC236}">
                <a16:creationId xmlns:a16="http://schemas.microsoft.com/office/drawing/2014/main" id="{D03FF551-D46A-40FC-98B8-2E72A7DBE773}"/>
              </a:ext>
            </a:extLst>
          </p:cNvPr>
          <p:cNvSpPr/>
          <p:nvPr/>
        </p:nvSpPr>
        <p:spPr>
          <a:xfrm rot="10800000">
            <a:off x="6596302" y="4212428"/>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8" name="楕円 37">
                <a:extLst>
                  <a:ext uri="{FF2B5EF4-FFF2-40B4-BE49-F238E27FC236}">
                    <a16:creationId xmlns:a16="http://schemas.microsoft.com/office/drawing/2014/main" id="{B8817468-F540-4AEF-966A-2D8202B498F3}"/>
                  </a:ext>
                </a:extLst>
              </p:cNvPr>
              <p:cNvSpPr/>
              <p:nvPr/>
            </p:nvSpPr>
            <p:spPr>
              <a:xfrm>
                <a:off x="8168882" y="40138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38" name="楕円 37">
                <a:extLst>
                  <a:ext uri="{FF2B5EF4-FFF2-40B4-BE49-F238E27FC236}">
                    <a16:creationId xmlns:a16="http://schemas.microsoft.com/office/drawing/2014/main" id="{B8817468-F540-4AEF-966A-2D8202B498F3}"/>
                  </a:ext>
                </a:extLst>
              </p:cNvPr>
              <p:cNvSpPr>
                <a:spLocks noRot="1" noChangeAspect="1" noMove="1" noResize="1" noEditPoints="1" noAdjustHandles="1" noChangeArrowheads="1" noChangeShapeType="1" noTextEdit="1"/>
              </p:cNvSpPr>
              <p:nvPr/>
            </p:nvSpPr>
            <p:spPr>
              <a:xfrm>
                <a:off x="8168882" y="4013857"/>
                <a:ext cx="360040" cy="350617"/>
              </a:xfrm>
              <a:prstGeom prst="ellipse">
                <a:avLst/>
              </a:prstGeom>
              <a:blipFill>
                <a:blip r:embed="rId15"/>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9" name="楕円 38">
                <a:extLst>
                  <a:ext uri="{FF2B5EF4-FFF2-40B4-BE49-F238E27FC236}">
                    <a16:creationId xmlns:a16="http://schemas.microsoft.com/office/drawing/2014/main" id="{9721C933-F182-491C-865C-5F5C6AD59E7B}"/>
                  </a:ext>
                </a:extLst>
              </p:cNvPr>
              <p:cNvSpPr/>
              <p:nvPr/>
            </p:nvSpPr>
            <p:spPr>
              <a:xfrm>
                <a:off x="6416282" y="40138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39" name="楕円 38">
                <a:extLst>
                  <a:ext uri="{FF2B5EF4-FFF2-40B4-BE49-F238E27FC236}">
                    <a16:creationId xmlns:a16="http://schemas.microsoft.com/office/drawing/2014/main" id="{9721C933-F182-491C-865C-5F5C6AD59E7B}"/>
                  </a:ext>
                </a:extLst>
              </p:cNvPr>
              <p:cNvSpPr>
                <a:spLocks noRot="1" noChangeAspect="1" noMove="1" noResize="1" noEditPoints="1" noAdjustHandles="1" noChangeArrowheads="1" noChangeShapeType="1" noTextEdit="1"/>
              </p:cNvSpPr>
              <p:nvPr/>
            </p:nvSpPr>
            <p:spPr>
              <a:xfrm>
                <a:off x="6416282" y="4013859"/>
                <a:ext cx="360040" cy="350617"/>
              </a:xfrm>
              <a:prstGeom prst="ellipse">
                <a:avLst/>
              </a:prstGeom>
              <a:blipFill>
                <a:blip r:embed="rId16"/>
                <a:stretch>
                  <a:fillRect l="-14063"/>
                </a:stretch>
              </a:blipFill>
              <a:ln w="28575">
                <a:solidFill>
                  <a:schemeClr val="tx1"/>
                </a:solidFill>
              </a:ln>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85CCCFF8-BBCA-44EA-9604-6B134861A639}"/>
              </a:ext>
            </a:extLst>
          </p:cNvPr>
          <p:cNvSpPr txBox="1"/>
          <p:nvPr/>
        </p:nvSpPr>
        <p:spPr>
          <a:xfrm>
            <a:off x="7380944" y="2599892"/>
            <a:ext cx="815788" cy="338554"/>
          </a:xfrm>
          <a:prstGeom prst="rect">
            <a:avLst/>
          </a:prstGeom>
          <a:noFill/>
        </p:spPr>
        <p:txBody>
          <a:bodyPr wrap="square" rtlCol="0">
            <a:spAutoFit/>
          </a:bodyPr>
          <a:lstStyle/>
          <a:p>
            <a:r>
              <a:rPr kumimoji="1" lang="ja-JP" altLang="en-US" sz="1600" dirty="0"/>
              <a:t>・・・</a:t>
            </a:r>
          </a:p>
        </p:txBody>
      </p:sp>
      <p:sp>
        <p:nvSpPr>
          <p:cNvPr id="41" name="テキスト ボックス 40">
            <a:extLst>
              <a:ext uri="{FF2B5EF4-FFF2-40B4-BE49-F238E27FC236}">
                <a16:creationId xmlns:a16="http://schemas.microsoft.com/office/drawing/2014/main" id="{09C14FE9-157C-475D-BF2B-DF62E5BB82F4}"/>
              </a:ext>
            </a:extLst>
          </p:cNvPr>
          <p:cNvSpPr txBox="1"/>
          <p:nvPr/>
        </p:nvSpPr>
        <p:spPr>
          <a:xfrm>
            <a:off x="6789364" y="4066600"/>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42" name="楕円 41">
                <a:extLst>
                  <a:ext uri="{FF2B5EF4-FFF2-40B4-BE49-F238E27FC236}">
                    <a16:creationId xmlns:a16="http://schemas.microsoft.com/office/drawing/2014/main" id="{D10E8CD4-B3CB-463F-84F3-291E89795769}"/>
                  </a:ext>
                </a:extLst>
              </p:cNvPr>
              <p:cNvSpPr/>
              <p:nvPr/>
            </p:nvSpPr>
            <p:spPr>
              <a:xfrm>
                <a:off x="4377135" y="5502469"/>
                <a:ext cx="360040" cy="350617"/>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p:sp>
            <p:nvSpPr>
              <p:cNvPr id="42" name="楕円 41">
                <a:extLst>
                  <a:ext uri="{FF2B5EF4-FFF2-40B4-BE49-F238E27FC236}">
                    <a16:creationId xmlns:a16="http://schemas.microsoft.com/office/drawing/2014/main" id="{D10E8CD4-B3CB-463F-84F3-291E89795769}"/>
                  </a:ext>
                </a:extLst>
              </p:cNvPr>
              <p:cNvSpPr>
                <a:spLocks noRot="1" noChangeAspect="1" noMove="1" noResize="1" noEditPoints="1" noAdjustHandles="1" noChangeArrowheads="1" noChangeShapeType="1" noTextEdit="1"/>
              </p:cNvSpPr>
              <p:nvPr/>
            </p:nvSpPr>
            <p:spPr>
              <a:xfrm>
                <a:off x="4377135" y="5502469"/>
                <a:ext cx="360040" cy="350617"/>
              </a:xfrm>
              <a:prstGeom prst="ellipse">
                <a:avLst/>
              </a:prstGeom>
              <a:blipFill>
                <a:blip r:embed="rId17"/>
                <a:stretch>
                  <a:fillRect/>
                </a:stretch>
              </a:blipFill>
              <a:ln w="28575">
                <a:solidFill>
                  <a:schemeClr val="tx1"/>
                </a:solidFill>
              </a:ln>
            </p:spPr>
            <p:txBody>
              <a:bodyPr/>
              <a:lstStyle/>
              <a:p>
                <a:r>
                  <a:rPr lang="ja-JP" altLang="en-US">
                    <a:noFill/>
                  </a:rPr>
                  <a:t> </a:t>
                </a:r>
              </a:p>
            </p:txBody>
          </p:sp>
        </mc:Fallback>
      </mc:AlternateContent>
      <p:cxnSp>
        <p:nvCxnSpPr>
          <p:cNvPr id="43" name="直線コネクタ 42">
            <a:extLst>
              <a:ext uri="{FF2B5EF4-FFF2-40B4-BE49-F238E27FC236}">
                <a16:creationId xmlns:a16="http://schemas.microsoft.com/office/drawing/2014/main" id="{B1CBF75D-70E9-4390-B9D3-9FD1A9EA3B1C}"/>
              </a:ext>
            </a:extLst>
          </p:cNvPr>
          <p:cNvCxnSpPr/>
          <p:nvPr/>
        </p:nvCxnSpPr>
        <p:spPr>
          <a:xfrm>
            <a:off x="3361765" y="1766764"/>
            <a:ext cx="0" cy="490369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6" name="楕円 45">
            <a:extLst>
              <a:ext uri="{FF2B5EF4-FFF2-40B4-BE49-F238E27FC236}">
                <a16:creationId xmlns:a16="http://schemas.microsoft.com/office/drawing/2014/main" id="{FA887D1A-0B8F-47E1-AA8E-D1F31A75FD37}"/>
              </a:ext>
            </a:extLst>
          </p:cNvPr>
          <p:cNvSpPr/>
          <p:nvPr/>
        </p:nvSpPr>
        <p:spPr>
          <a:xfrm>
            <a:off x="519289" y="218710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D280DA0C-81B8-4CDE-A66C-0D61852CC986}"/>
              </a:ext>
            </a:extLst>
          </p:cNvPr>
          <p:cNvSpPr/>
          <p:nvPr/>
        </p:nvSpPr>
        <p:spPr>
          <a:xfrm>
            <a:off x="500902" y="3687994"/>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BF4171AA-80BB-4D95-B8B1-6A7A1FB0D8FA}"/>
              </a:ext>
            </a:extLst>
          </p:cNvPr>
          <p:cNvSpPr/>
          <p:nvPr/>
        </p:nvSpPr>
        <p:spPr>
          <a:xfrm>
            <a:off x="6202228" y="2182278"/>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A99D8BB7-44CA-4D27-9F82-CEB2257C43BD}"/>
              </a:ext>
            </a:extLst>
          </p:cNvPr>
          <p:cNvSpPr/>
          <p:nvPr/>
        </p:nvSpPr>
        <p:spPr>
          <a:xfrm>
            <a:off x="6202228" y="3690312"/>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250E5598-3074-4852-A6B2-9DD41B929051}"/>
              </a:ext>
            </a:extLst>
          </p:cNvPr>
          <p:cNvSpPr/>
          <p:nvPr/>
        </p:nvSpPr>
        <p:spPr>
          <a:xfrm>
            <a:off x="3428493" y="2181025"/>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98E4D266-C76D-47FB-AB6C-0DDF721D48AF}"/>
              </a:ext>
            </a:extLst>
          </p:cNvPr>
          <p:cNvSpPr/>
          <p:nvPr/>
        </p:nvSpPr>
        <p:spPr>
          <a:xfrm>
            <a:off x="3426552" y="3693245"/>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4FE6C09B-D8A2-4650-9E7F-403D1A34FB63}"/>
              </a:ext>
            </a:extLst>
          </p:cNvPr>
          <p:cNvSpPr/>
          <p:nvPr/>
        </p:nvSpPr>
        <p:spPr>
          <a:xfrm>
            <a:off x="4236311" y="5351970"/>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フリーフォーム: 図形 52">
            <a:extLst>
              <a:ext uri="{FF2B5EF4-FFF2-40B4-BE49-F238E27FC236}">
                <a16:creationId xmlns:a16="http://schemas.microsoft.com/office/drawing/2014/main" id="{3486E0D0-D07A-4B7B-8848-6F8B56DE4455}"/>
              </a:ext>
            </a:extLst>
          </p:cNvPr>
          <p:cNvSpPr/>
          <p:nvPr/>
        </p:nvSpPr>
        <p:spPr>
          <a:xfrm>
            <a:off x="147567" y="3090220"/>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フリーフォーム: 図形 53">
            <a:extLst>
              <a:ext uri="{FF2B5EF4-FFF2-40B4-BE49-F238E27FC236}">
                <a16:creationId xmlns:a16="http://schemas.microsoft.com/office/drawing/2014/main" id="{7346A185-777C-46C7-A275-AA7F1EFD69FB}"/>
              </a:ext>
            </a:extLst>
          </p:cNvPr>
          <p:cNvSpPr/>
          <p:nvPr/>
        </p:nvSpPr>
        <p:spPr>
          <a:xfrm>
            <a:off x="4910667" y="3067643"/>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5" name="フリーフォーム: 図形 54">
            <a:extLst>
              <a:ext uri="{FF2B5EF4-FFF2-40B4-BE49-F238E27FC236}">
                <a16:creationId xmlns:a16="http://schemas.microsoft.com/office/drawing/2014/main" id="{6C97D4F7-612D-4549-9A13-8096BDC86EE8}"/>
              </a:ext>
            </a:extLst>
          </p:cNvPr>
          <p:cNvSpPr/>
          <p:nvPr/>
        </p:nvSpPr>
        <p:spPr>
          <a:xfrm>
            <a:off x="2777067" y="2062912"/>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フリーフォーム: 図形 55">
            <a:extLst>
              <a:ext uri="{FF2B5EF4-FFF2-40B4-BE49-F238E27FC236}">
                <a16:creationId xmlns:a16="http://schemas.microsoft.com/office/drawing/2014/main" id="{A694B0AF-1FE2-446C-AD42-3F1944C22360}"/>
              </a:ext>
            </a:extLst>
          </p:cNvPr>
          <p:cNvSpPr/>
          <p:nvPr/>
        </p:nvSpPr>
        <p:spPr>
          <a:xfrm>
            <a:off x="5699584" y="200037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フリーフォーム: 図形 56">
            <a:extLst>
              <a:ext uri="{FF2B5EF4-FFF2-40B4-BE49-F238E27FC236}">
                <a16:creationId xmlns:a16="http://schemas.microsoft.com/office/drawing/2014/main" id="{5107D705-987F-41B7-BAC8-F8990B6064F7}"/>
              </a:ext>
            </a:extLst>
          </p:cNvPr>
          <p:cNvSpPr/>
          <p:nvPr/>
        </p:nvSpPr>
        <p:spPr>
          <a:xfrm rot="10800000">
            <a:off x="2793704" y="4596627"/>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8" name="フリーフォーム: 図形 57">
            <a:extLst>
              <a:ext uri="{FF2B5EF4-FFF2-40B4-BE49-F238E27FC236}">
                <a16:creationId xmlns:a16="http://schemas.microsoft.com/office/drawing/2014/main" id="{42127BAA-0B69-43C8-93F0-3BA350F14809}"/>
              </a:ext>
            </a:extLst>
          </p:cNvPr>
          <p:cNvSpPr/>
          <p:nvPr/>
        </p:nvSpPr>
        <p:spPr>
          <a:xfrm rot="10800000">
            <a:off x="5646238" y="4614830"/>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9" name="フリーフォーム: 図形 58">
            <a:extLst>
              <a:ext uri="{FF2B5EF4-FFF2-40B4-BE49-F238E27FC236}">
                <a16:creationId xmlns:a16="http://schemas.microsoft.com/office/drawing/2014/main" id="{74200D0C-BD4E-4DB8-8A50-23D026A38FC8}"/>
              </a:ext>
            </a:extLst>
          </p:cNvPr>
          <p:cNvSpPr/>
          <p:nvPr/>
        </p:nvSpPr>
        <p:spPr>
          <a:xfrm>
            <a:off x="4910667" y="4738398"/>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F8AE576C-1E28-41BA-B697-9DF74E608616}"/>
              </a:ext>
            </a:extLst>
          </p:cNvPr>
          <p:cNvCxnSpPr>
            <a:cxnSpLocks/>
            <a:stCxn id="46" idx="4"/>
            <a:endCxn id="47" idx="0"/>
          </p:cNvCxnSpPr>
          <p:nvPr/>
        </p:nvCxnSpPr>
        <p:spPr>
          <a:xfrm flipH="1">
            <a:off x="1843641" y="3203095"/>
            <a:ext cx="18387" cy="4848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C62CFFFD-E5F5-4236-BC3C-90299D502A08}"/>
              </a:ext>
            </a:extLst>
          </p:cNvPr>
          <p:cNvCxnSpPr>
            <a:stCxn id="48" idx="4"/>
            <a:endCxn id="49" idx="0"/>
          </p:cNvCxnSpPr>
          <p:nvPr/>
        </p:nvCxnSpPr>
        <p:spPr>
          <a:xfrm>
            <a:off x="7544967" y="3198264"/>
            <a:ext cx="0" cy="492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フリーフォーム: 図形 61">
            <a:extLst>
              <a:ext uri="{FF2B5EF4-FFF2-40B4-BE49-F238E27FC236}">
                <a16:creationId xmlns:a16="http://schemas.microsoft.com/office/drawing/2014/main" id="{78DF5BA3-44E6-4628-B147-D213182E9F49}"/>
              </a:ext>
            </a:extLst>
          </p:cNvPr>
          <p:cNvSpPr/>
          <p:nvPr/>
        </p:nvSpPr>
        <p:spPr>
          <a:xfrm>
            <a:off x="1759253" y="4704532"/>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63" name="テキスト ボックス 62">
                <a:extLst>
                  <a:ext uri="{FF2B5EF4-FFF2-40B4-BE49-F238E27FC236}">
                    <a16:creationId xmlns:a16="http://schemas.microsoft.com/office/drawing/2014/main" id="{418A734E-A50F-4B3F-92A0-B63B4EBFBA8E}"/>
                  </a:ext>
                </a:extLst>
              </p:cNvPr>
              <p:cNvSpPr txBox="1"/>
              <p:nvPr/>
            </p:nvSpPr>
            <p:spPr>
              <a:xfrm>
                <a:off x="714881" y="1914173"/>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p:sp>
            <p:nvSpPr>
              <p:cNvPr id="63" name="テキスト ボックス 62">
                <a:extLst>
                  <a:ext uri="{FF2B5EF4-FFF2-40B4-BE49-F238E27FC236}">
                    <a16:creationId xmlns:a16="http://schemas.microsoft.com/office/drawing/2014/main" id="{418A734E-A50F-4B3F-92A0-B63B4EBFBA8E}"/>
                  </a:ext>
                </a:extLst>
              </p:cNvPr>
              <p:cNvSpPr txBox="1">
                <a:spLocks noRot="1" noChangeAspect="1" noMove="1" noResize="1" noEditPoints="1" noAdjustHandles="1" noChangeArrowheads="1" noChangeShapeType="1" noTextEdit="1"/>
              </p:cNvSpPr>
              <p:nvPr/>
            </p:nvSpPr>
            <p:spPr>
              <a:xfrm>
                <a:off x="714881" y="1914173"/>
                <a:ext cx="432746" cy="369332"/>
              </a:xfrm>
              <a:prstGeom prst="rect">
                <a:avLst/>
              </a:prstGeom>
              <a:blipFill>
                <a:blip r:embed="rId18"/>
                <a:stretch>
                  <a:fillRect l="-11268" t="-4918" r="-1408"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4" name="テキスト ボックス 63">
                <a:extLst>
                  <a:ext uri="{FF2B5EF4-FFF2-40B4-BE49-F238E27FC236}">
                    <a16:creationId xmlns:a16="http://schemas.microsoft.com/office/drawing/2014/main" id="{B6B85E9B-7FCA-4480-90A0-91C5C777B71C}"/>
                  </a:ext>
                </a:extLst>
              </p:cNvPr>
              <p:cNvSpPr txBox="1"/>
              <p:nvPr/>
            </p:nvSpPr>
            <p:spPr>
              <a:xfrm>
                <a:off x="832349" y="4730963"/>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p:sp>
            <p:nvSpPr>
              <p:cNvPr id="64" name="テキスト ボックス 63">
                <a:extLst>
                  <a:ext uri="{FF2B5EF4-FFF2-40B4-BE49-F238E27FC236}">
                    <a16:creationId xmlns:a16="http://schemas.microsoft.com/office/drawing/2014/main" id="{B6B85E9B-7FCA-4480-90A0-91C5C777B71C}"/>
                  </a:ext>
                </a:extLst>
              </p:cNvPr>
              <p:cNvSpPr txBox="1">
                <a:spLocks noRot="1" noChangeAspect="1" noMove="1" noResize="1" noEditPoints="1" noAdjustHandles="1" noChangeArrowheads="1" noChangeShapeType="1" noTextEdit="1"/>
              </p:cNvSpPr>
              <p:nvPr/>
            </p:nvSpPr>
            <p:spPr>
              <a:xfrm>
                <a:off x="832349" y="4730963"/>
                <a:ext cx="439351" cy="369332"/>
              </a:xfrm>
              <a:prstGeom prst="rect">
                <a:avLst/>
              </a:prstGeom>
              <a:blipFill>
                <a:blip r:embed="rId19"/>
                <a:stretch>
                  <a:fillRect l="-12500" t="-4918" r="-1389"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5" name="テキスト ボックス 64">
                <a:extLst>
                  <a:ext uri="{FF2B5EF4-FFF2-40B4-BE49-F238E27FC236}">
                    <a16:creationId xmlns:a16="http://schemas.microsoft.com/office/drawing/2014/main" id="{C28FAC8B-FF71-4305-9004-0EFF035C203C}"/>
                  </a:ext>
                </a:extLst>
              </p:cNvPr>
              <p:cNvSpPr txBox="1"/>
              <p:nvPr/>
            </p:nvSpPr>
            <p:spPr>
              <a:xfrm>
                <a:off x="8127274" y="1885110"/>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p:sp>
            <p:nvSpPr>
              <p:cNvPr id="65" name="テキスト ボックス 64">
                <a:extLst>
                  <a:ext uri="{FF2B5EF4-FFF2-40B4-BE49-F238E27FC236}">
                    <a16:creationId xmlns:a16="http://schemas.microsoft.com/office/drawing/2014/main" id="{C28FAC8B-FF71-4305-9004-0EFF035C203C}"/>
                  </a:ext>
                </a:extLst>
              </p:cNvPr>
              <p:cNvSpPr txBox="1">
                <a:spLocks noRot="1" noChangeAspect="1" noMove="1" noResize="1" noEditPoints="1" noAdjustHandles="1" noChangeArrowheads="1" noChangeShapeType="1" noTextEdit="1"/>
              </p:cNvSpPr>
              <p:nvPr/>
            </p:nvSpPr>
            <p:spPr>
              <a:xfrm>
                <a:off x="8127274" y="1885110"/>
                <a:ext cx="450444" cy="369332"/>
              </a:xfrm>
              <a:prstGeom prst="rect">
                <a:avLst/>
              </a:prstGeom>
              <a:blipFill>
                <a:blip r:embed="rId20"/>
                <a:stretch>
                  <a:fillRect l="-10811" t="-4918" r="-1351"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6" name="テキスト ボックス 65">
                <a:extLst>
                  <a:ext uri="{FF2B5EF4-FFF2-40B4-BE49-F238E27FC236}">
                    <a16:creationId xmlns:a16="http://schemas.microsoft.com/office/drawing/2014/main" id="{92FC5C08-C1C1-4A09-AEC1-14039AAECA79}"/>
                  </a:ext>
                </a:extLst>
              </p:cNvPr>
              <p:cNvSpPr txBox="1"/>
              <p:nvPr/>
            </p:nvSpPr>
            <p:spPr>
              <a:xfrm>
                <a:off x="8147514" y="4730962"/>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p:sp>
            <p:nvSpPr>
              <p:cNvPr id="66" name="テキスト ボックス 65">
                <a:extLst>
                  <a:ext uri="{FF2B5EF4-FFF2-40B4-BE49-F238E27FC236}">
                    <a16:creationId xmlns:a16="http://schemas.microsoft.com/office/drawing/2014/main" id="{92FC5C08-C1C1-4A09-AEC1-14039AAECA79}"/>
                  </a:ext>
                </a:extLst>
              </p:cNvPr>
              <p:cNvSpPr txBox="1">
                <a:spLocks noRot="1" noChangeAspect="1" noMove="1" noResize="1" noEditPoints="1" noAdjustHandles="1" noChangeArrowheads="1" noChangeShapeType="1" noTextEdit="1"/>
              </p:cNvSpPr>
              <p:nvPr/>
            </p:nvSpPr>
            <p:spPr>
              <a:xfrm>
                <a:off x="8147514" y="4730962"/>
                <a:ext cx="457048" cy="369332"/>
              </a:xfrm>
              <a:prstGeom prst="rect">
                <a:avLst/>
              </a:prstGeom>
              <a:blipFill>
                <a:blip r:embed="rId21"/>
                <a:stretch>
                  <a:fillRect l="-12000" t="-4918" r="-1333" b="-1639"/>
                </a:stretch>
              </a:blipFill>
            </p:spPr>
            <p:txBody>
              <a:bodyPr/>
              <a:lstStyle/>
              <a:p>
                <a:r>
                  <a:rPr lang="ja-JP" altLang="en-US">
                    <a:noFill/>
                  </a:rPr>
                  <a:t> </a:t>
                </a:r>
              </a:p>
            </p:txBody>
          </p:sp>
        </mc:Fallback>
      </mc:AlternateContent>
      <p:sp>
        <p:nvSpPr>
          <p:cNvPr id="67" name="テキスト ボックス 66">
            <a:extLst>
              <a:ext uri="{FF2B5EF4-FFF2-40B4-BE49-F238E27FC236}">
                <a16:creationId xmlns:a16="http://schemas.microsoft.com/office/drawing/2014/main" id="{D4D36F3B-308D-41C9-A171-246BDE5A9D8E}"/>
              </a:ext>
            </a:extLst>
          </p:cNvPr>
          <p:cNvSpPr txBox="1"/>
          <p:nvPr/>
        </p:nvSpPr>
        <p:spPr>
          <a:xfrm>
            <a:off x="4740660" y="2607439"/>
            <a:ext cx="815788" cy="338554"/>
          </a:xfrm>
          <a:prstGeom prst="rect">
            <a:avLst/>
          </a:prstGeom>
          <a:noFill/>
        </p:spPr>
        <p:txBody>
          <a:bodyPr wrap="square" rtlCol="0">
            <a:spAutoFit/>
          </a:bodyPr>
          <a:lstStyle/>
          <a:p>
            <a:r>
              <a:rPr kumimoji="1" lang="ja-JP" altLang="en-US" sz="1600" dirty="0"/>
              <a:t>・・・</a:t>
            </a:r>
          </a:p>
        </p:txBody>
      </p:sp>
      <p:sp>
        <p:nvSpPr>
          <p:cNvPr id="68" name="テキスト ボックス 67">
            <a:extLst>
              <a:ext uri="{FF2B5EF4-FFF2-40B4-BE49-F238E27FC236}">
                <a16:creationId xmlns:a16="http://schemas.microsoft.com/office/drawing/2014/main" id="{1B08E9FC-E662-4DE1-BE19-DB2855BABA9A}"/>
              </a:ext>
            </a:extLst>
          </p:cNvPr>
          <p:cNvSpPr txBox="1"/>
          <p:nvPr/>
        </p:nvSpPr>
        <p:spPr>
          <a:xfrm>
            <a:off x="4153632" y="404933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69" name="テキスト ボックス 68">
                <a:extLst>
                  <a:ext uri="{FF2B5EF4-FFF2-40B4-BE49-F238E27FC236}">
                    <a16:creationId xmlns:a16="http://schemas.microsoft.com/office/drawing/2014/main" id="{BCE237E7-A7DD-4681-B612-4E5721B59147}"/>
                  </a:ext>
                </a:extLst>
              </p:cNvPr>
              <p:cNvSpPr txBox="1"/>
              <p:nvPr/>
            </p:nvSpPr>
            <p:spPr>
              <a:xfrm>
                <a:off x="4645130" y="1760874"/>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p:sp>
            <p:nvSpPr>
              <p:cNvPr id="69" name="テキスト ボックス 68">
                <a:extLst>
                  <a:ext uri="{FF2B5EF4-FFF2-40B4-BE49-F238E27FC236}">
                    <a16:creationId xmlns:a16="http://schemas.microsoft.com/office/drawing/2014/main" id="{BCE237E7-A7DD-4681-B612-4E5721B59147}"/>
                  </a:ext>
                </a:extLst>
              </p:cNvPr>
              <p:cNvSpPr txBox="1">
                <a:spLocks noRot="1" noChangeAspect="1" noMove="1" noResize="1" noEditPoints="1" noAdjustHandles="1" noChangeArrowheads="1" noChangeShapeType="1" noTextEdit="1"/>
              </p:cNvSpPr>
              <p:nvPr/>
            </p:nvSpPr>
            <p:spPr>
              <a:xfrm>
                <a:off x="4645130" y="1760874"/>
                <a:ext cx="442557" cy="369332"/>
              </a:xfrm>
              <a:prstGeom prst="rect">
                <a:avLst/>
              </a:prstGeom>
              <a:blipFill>
                <a:blip r:embed="rId22"/>
                <a:stretch>
                  <a:fillRect l="-12329" t="-5000" r="-1370" b="-1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0" name="テキスト ボックス 69">
                <a:extLst>
                  <a:ext uri="{FF2B5EF4-FFF2-40B4-BE49-F238E27FC236}">
                    <a16:creationId xmlns:a16="http://schemas.microsoft.com/office/drawing/2014/main" id="{78D9F7A8-6854-4906-B33D-47AEA34A4FF9}"/>
                  </a:ext>
                </a:extLst>
              </p:cNvPr>
              <p:cNvSpPr txBox="1"/>
              <p:nvPr/>
            </p:nvSpPr>
            <p:spPr>
              <a:xfrm>
                <a:off x="4639310" y="4760704"/>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p:sp>
            <p:nvSpPr>
              <p:cNvPr id="70" name="テキスト ボックス 69">
                <a:extLst>
                  <a:ext uri="{FF2B5EF4-FFF2-40B4-BE49-F238E27FC236}">
                    <a16:creationId xmlns:a16="http://schemas.microsoft.com/office/drawing/2014/main" id="{78D9F7A8-6854-4906-B33D-47AEA34A4FF9}"/>
                  </a:ext>
                </a:extLst>
              </p:cNvPr>
              <p:cNvSpPr txBox="1">
                <a:spLocks noRot="1" noChangeAspect="1" noMove="1" noResize="1" noEditPoints="1" noAdjustHandles="1" noChangeArrowheads="1" noChangeShapeType="1" noTextEdit="1"/>
              </p:cNvSpPr>
              <p:nvPr/>
            </p:nvSpPr>
            <p:spPr>
              <a:xfrm>
                <a:off x="4639310" y="4760704"/>
                <a:ext cx="449161" cy="369332"/>
              </a:xfrm>
              <a:prstGeom prst="rect">
                <a:avLst/>
              </a:prstGeom>
              <a:blipFill>
                <a:blip r:embed="rId23"/>
                <a:stretch>
                  <a:fillRect l="-10811" t="-4918" r="-135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1" name="四角形: 角を丸くする 70">
                <a:extLst>
                  <a:ext uri="{FF2B5EF4-FFF2-40B4-BE49-F238E27FC236}">
                    <a16:creationId xmlns:a16="http://schemas.microsoft.com/office/drawing/2014/main" id="{EF498165-D4D8-4193-A169-092B0820A02A}"/>
                  </a:ext>
                </a:extLst>
              </p:cNvPr>
              <p:cNvSpPr/>
              <p:nvPr/>
            </p:nvSpPr>
            <p:spPr>
              <a:xfrm>
                <a:off x="5222855" y="5335687"/>
                <a:ext cx="3175751" cy="1092201"/>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r>
                            <a:rPr kumimoji="1" lang="en-US" altLang="ja-JP" sz="2000" b="0" i="1" smtClean="0">
                              <a:latin typeface="Cambria Math" panose="02040503050406030204" pitchFamily="18" charset="0"/>
                            </a:rPr>
                            <m:t>, </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𝑗</m:t>
                              </m:r>
                            </m:sub>
                            <m:sup>
                              <m:r>
                                <a:rPr kumimoji="1" lang="en-US" altLang="ja-JP" sz="2000" b="0" i="1" smtClean="0">
                                  <a:latin typeface="Cambria Math" panose="02040503050406030204" pitchFamily="18" charset="0"/>
                                </a:rPr>
                                <m:t>2</m:t>
                              </m:r>
                            </m:sup>
                          </m:sSubSup>
                        </m:e>
                      </m:d>
                      <m:r>
                        <a:rPr kumimoji="1" lang="en-US" altLang="ja-JP" sz="2000" b="0" i="1" smtClean="0">
                          <a:latin typeface="Cambria Math" panose="02040503050406030204" pitchFamily="18" charset="0"/>
                          <a:ea typeface="Cambria Math" panose="02040503050406030204" pitchFamily="18" charset="0"/>
                        </a:rPr>
                        <m:t>∈</m:t>
                      </m:r>
                      <m:sSup>
                        <m:sSupPr>
                          <m:ctrlPr>
                            <a:rPr kumimoji="1" lang="en-US" altLang="ja-JP" sz="2000" b="0" i="1" smtClean="0">
                              <a:latin typeface="Cambria Math" panose="02040503050406030204" pitchFamily="18" charset="0"/>
                              <a:ea typeface="Cambria Math" panose="02040503050406030204" pitchFamily="18" charset="0"/>
                            </a:rPr>
                          </m:ctrlPr>
                        </m:sSupPr>
                        <m:e>
                          <m:r>
                            <a:rPr kumimoji="1" lang="en-US" altLang="ja-JP" sz="2000" b="0" i="1" smtClean="0">
                              <a:latin typeface="Cambria Math" panose="02040503050406030204" pitchFamily="18" charset="0"/>
                              <a:ea typeface="Cambria Math" panose="02040503050406030204" pitchFamily="18" charset="0"/>
                            </a:rPr>
                            <m:t>𝐸</m:t>
                          </m:r>
                        </m:e>
                        <m:sup>
                          <m:r>
                            <a:rPr kumimoji="1" lang="en-US" altLang="ja-JP" sz="2000" b="0" i="1" smtClean="0">
                              <a:latin typeface="Cambria Math" panose="02040503050406030204" pitchFamily="18" charset="0"/>
                              <a:ea typeface="Cambria Math" panose="02040503050406030204" pitchFamily="18" charset="0"/>
                            </a:rPr>
                            <m:t>′</m:t>
                          </m:r>
                        </m:sup>
                      </m:sSup>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𝑗</m:t>
                          </m:r>
                        </m:sub>
                      </m:sSub>
                      <m:r>
                        <a:rPr kumimoji="1" lang="en-US" altLang="ja-JP" sz="2000" b="0" i="1" smtClean="0">
                          <a:latin typeface="Cambria Math" panose="02040503050406030204" pitchFamily="18" charset="0"/>
                          <a:ea typeface="Cambria Math" panose="02040503050406030204" pitchFamily="18" charset="0"/>
                        </a:rPr>
                        <m:t>=0</m:t>
                      </m:r>
                    </m:oMath>
                    <m:oMath xmlns:m="http://schemas.openxmlformats.org/officeDocument/2006/math">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1</m:t>
                              </m:r>
                            </m:sup>
                          </m:sSubSup>
                          <m:r>
                            <a:rPr lang="en-US" altLang="ja-JP" sz="2000" i="1">
                              <a:latin typeface="Cambria Math" panose="02040503050406030204" pitchFamily="18" charset="0"/>
                            </a:rPr>
                            <m:t>, </m:t>
                          </m:r>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𝑗</m:t>
                              </m:r>
                            </m:sub>
                            <m:sup>
                              <m:r>
                                <a:rPr lang="en-US" altLang="ja-JP" sz="2000" i="1">
                                  <a:latin typeface="Cambria Math" panose="02040503050406030204" pitchFamily="18" charset="0"/>
                                </a:rPr>
                                <m:t>2</m:t>
                              </m:r>
                            </m:sup>
                          </m:sSubSup>
                        </m:e>
                      </m:d>
                      <m:r>
                        <a:rPr lang="en-US" altLang="ja-JP" sz="2000" i="1">
                          <a:latin typeface="Cambria Math" panose="02040503050406030204" pitchFamily="18" charset="0"/>
                          <a:ea typeface="Cambria Math" panose="02040503050406030204" pitchFamily="18" charset="0"/>
                        </a:rPr>
                        <m:t>∈</m:t>
                      </m:r>
                      <m:sSup>
                        <m:sSupPr>
                          <m:ctrlPr>
                            <a:rPr lang="en-US" altLang="ja-JP" sz="2000" i="1">
                              <a:latin typeface="Cambria Math" panose="02040503050406030204" pitchFamily="18" charset="0"/>
                              <a:ea typeface="Cambria Math" panose="02040503050406030204" pitchFamily="18" charset="0"/>
                            </a:rPr>
                          </m:ctrlPr>
                        </m:sSupPr>
                        <m:e>
                          <m:r>
                            <a:rPr lang="en-US" altLang="ja-JP" sz="2000" i="1">
                              <a:latin typeface="Cambria Math" panose="02040503050406030204" pitchFamily="18" charset="0"/>
                              <a:ea typeface="Cambria Math" panose="02040503050406030204" pitchFamily="18" charset="0"/>
                            </a:rPr>
                            <m:t>𝐸</m:t>
                          </m:r>
                        </m:e>
                        <m:sup>
                          <m:r>
                            <a:rPr lang="en-US" altLang="ja-JP" sz="2000" i="1">
                              <a:latin typeface="Cambria Math" panose="02040503050406030204" pitchFamily="18" charset="0"/>
                              <a:ea typeface="Cambria Math" panose="02040503050406030204" pitchFamily="18" charset="0"/>
                            </a:rPr>
                            <m:t>′</m:t>
                          </m:r>
                        </m:sup>
                      </m:sSup>
                      <m:r>
                        <a:rPr lang="en-US" altLang="ja-JP" sz="2000" i="1">
                          <a:latin typeface="Cambria Math" panose="02040503050406030204" pitchFamily="18" charset="0"/>
                          <a:ea typeface="Cambria Math" panose="02040503050406030204" pitchFamily="18" charset="0"/>
                        </a:rPr>
                        <m:t>⇔</m:t>
                      </m:r>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𝑦</m:t>
                          </m:r>
                        </m:e>
                        <m:sub>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 </m:t>
                          </m:r>
                          <m:r>
                            <a:rPr lang="en-US" altLang="ja-JP" sz="2000" b="0" i="1" smtClean="0">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=0</m:t>
                      </m:r>
                    </m:oMath>
                  </m:oMathPara>
                </a14:m>
                <a:endParaRPr kumimoji="1" lang="ja-JP" altLang="en-US" dirty="0"/>
              </a:p>
            </p:txBody>
          </p:sp>
        </mc:Choice>
        <mc:Fallback>
          <p:sp>
            <p:nvSpPr>
              <p:cNvPr id="71" name="四角形: 角を丸くする 70">
                <a:extLst>
                  <a:ext uri="{FF2B5EF4-FFF2-40B4-BE49-F238E27FC236}">
                    <a16:creationId xmlns:a16="http://schemas.microsoft.com/office/drawing/2014/main" id="{EF498165-D4D8-4193-A169-092B0820A02A}"/>
                  </a:ext>
                </a:extLst>
              </p:cNvPr>
              <p:cNvSpPr>
                <a:spLocks noRot="1" noChangeAspect="1" noMove="1" noResize="1" noEditPoints="1" noAdjustHandles="1" noChangeArrowheads="1" noChangeShapeType="1" noTextEdit="1"/>
              </p:cNvSpPr>
              <p:nvPr/>
            </p:nvSpPr>
            <p:spPr>
              <a:xfrm>
                <a:off x="5222855" y="5335687"/>
                <a:ext cx="3175751" cy="1092201"/>
              </a:xfrm>
              <a:prstGeom prst="roundRect">
                <a:avLst/>
              </a:prstGeom>
              <a:blipFill>
                <a:blip r:embed="rId24"/>
                <a:stretch>
                  <a:fillRect/>
                </a:stretch>
              </a:blipFill>
              <a:ln w="28575">
                <a:solidFill>
                  <a:schemeClr val="tx1"/>
                </a:solidFill>
              </a:ln>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C3F8557B-4AF4-4F72-ADF2-E6D7D1DFFDC1}"/>
              </a:ext>
            </a:extLst>
          </p:cNvPr>
          <p:cNvCxnSpPr/>
          <p:nvPr/>
        </p:nvCxnSpPr>
        <p:spPr>
          <a:xfrm>
            <a:off x="1599033" y="2739875"/>
            <a:ext cx="538728" cy="147255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66E2C96E-F7E7-417C-ADB1-4CCE5DDBAC37}"/>
              </a:ext>
            </a:extLst>
          </p:cNvPr>
          <p:cNvCxnSpPr/>
          <p:nvPr/>
        </p:nvCxnSpPr>
        <p:spPr>
          <a:xfrm>
            <a:off x="7171428" y="2712749"/>
            <a:ext cx="538728" cy="147255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楕円 31">
                <a:extLst>
                  <a:ext uri="{FF2B5EF4-FFF2-40B4-BE49-F238E27FC236}">
                    <a16:creationId xmlns:a16="http://schemas.microsoft.com/office/drawing/2014/main" id="{F040B951-64B5-4258-8D50-9345EE97C85E}"/>
                  </a:ext>
                </a:extLst>
              </p:cNvPr>
              <p:cNvSpPr/>
              <p:nvPr/>
            </p:nvSpPr>
            <p:spPr>
              <a:xfrm>
                <a:off x="7011595" y="2564567"/>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32" name="楕円 31">
                <a:extLst>
                  <a:ext uri="{FF2B5EF4-FFF2-40B4-BE49-F238E27FC236}">
                    <a16:creationId xmlns:a16="http://schemas.microsoft.com/office/drawing/2014/main" id="{F040B951-64B5-4258-8D50-9345EE97C85E}"/>
                  </a:ext>
                </a:extLst>
              </p:cNvPr>
              <p:cNvSpPr>
                <a:spLocks noRot="1" noChangeAspect="1" noMove="1" noResize="1" noEditPoints="1" noAdjustHandles="1" noChangeArrowheads="1" noChangeShapeType="1" noTextEdit="1"/>
              </p:cNvSpPr>
              <p:nvPr/>
            </p:nvSpPr>
            <p:spPr>
              <a:xfrm>
                <a:off x="7011595" y="2564567"/>
                <a:ext cx="360040" cy="350617"/>
              </a:xfrm>
              <a:prstGeom prst="ellipse">
                <a:avLst/>
              </a:prstGeom>
              <a:blipFill>
                <a:blip r:embed="rId2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3" name="楕円 32">
                <a:extLst>
                  <a:ext uri="{FF2B5EF4-FFF2-40B4-BE49-F238E27FC236}">
                    <a16:creationId xmlns:a16="http://schemas.microsoft.com/office/drawing/2014/main" id="{3AE2E569-83DB-4045-8E2F-B2618225CDE3}"/>
                  </a:ext>
                </a:extLst>
              </p:cNvPr>
              <p:cNvSpPr/>
              <p:nvPr/>
            </p:nvSpPr>
            <p:spPr>
              <a:xfrm>
                <a:off x="7544967" y="4010367"/>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33" name="楕円 32">
                <a:extLst>
                  <a:ext uri="{FF2B5EF4-FFF2-40B4-BE49-F238E27FC236}">
                    <a16:creationId xmlns:a16="http://schemas.microsoft.com/office/drawing/2014/main" id="{3AE2E569-83DB-4045-8E2F-B2618225CDE3}"/>
                  </a:ext>
                </a:extLst>
              </p:cNvPr>
              <p:cNvSpPr>
                <a:spLocks noRot="1" noChangeAspect="1" noMove="1" noResize="1" noEditPoints="1" noAdjustHandles="1" noChangeArrowheads="1" noChangeShapeType="1" noTextEdit="1"/>
              </p:cNvSpPr>
              <p:nvPr/>
            </p:nvSpPr>
            <p:spPr>
              <a:xfrm>
                <a:off x="7544967" y="4010367"/>
                <a:ext cx="360040" cy="350617"/>
              </a:xfrm>
              <a:prstGeom prst="ellipse">
                <a:avLst/>
              </a:prstGeom>
              <a:blipFill>
                <a:blip r:embed="rId26"/>
                <a:stretch>
                  <a:fillRect l="-1406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楕円 9">
                <a:extLst>
                  <a:ext uri="{FF2B5EF4-FFF2-40B4-BE49-F238E27FC236}">
                    <a16:creationId xmlns:a16="http://schemas.microsoft.com/office/drawing/2014/main" id="{D4A82E3D-F000-4202-BA19-B4EBA4E8AC2E}"/>
                  </a:ext>
                </a:extLst>
              </p:cNvPr>
              <p:cNvSpPr/>
              <p:nvPr/>
            </p:nvSpPr>
            <p:spPr>
              <a:xfrm>
                <a:off x="1419013" y="2564567"/>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10" name="楕円 9">
                <a:extLst>
                  <a:ext uri="{FF2B5EF4-FFF2-40B4-BE49-F238E27FC236}">
                    <a16:creationId xmlns:a16="http://schemas.microsoft.com/office/drawing/2014/main" id="{D4A82E3D-F000-4202-BA19-B4EBA4E8AC2E}"/>
                  </a:ext>
                </a:extLst>
              </p:cNvPr>
              <p:cNvSpPr>
                <a:spLocks noRot="1" noChangeAspect="1" noMove="1" noResize="1" noEditPoints="1" noAdjustHandles="1" noChangeArrowheads="1" noChangeShapeType="1" noTextEdit="1"/>
              </p:cNvSpPr>
              <p:nvPr/>
            </p:nvSpPr>
            <p:spPr>
              <a:xfrm>
                <a:off x="1419013" y="2564567"/>
                <a:ext cx="360040" cy="350617"/>
              </a:xfrm>
              <a:prstGeom prst="ellipse">
                <a:avLst/>
              </a:prstGeom>
              <a:blipFill>
                <a:blip r:embed="rId27"/>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楕円 10">
                <a:extLst>
                  <a:ext uri="{FF2B5EF4-FFF2-40B4-BE49-F238E27FC236}">
                    <a16:creationId xmlns:a16="http://schemas.microsoft.com/office/drawing/2014/main" id="{3D9FFD9E-1E66-4254-9D6E-927306C829FA}"/>
                  </a:ext>
                </a:extLst>
              </p:cNvPr>
              <p:cNvSpPr/>
              <p:nvPr/>
            </p:nvSpPr>
            <p:spPr>
              <a:xfrm>
                <a:off x="1957741" y="402067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11" name="楕円 10">
                <a:extLst>
                  <a:ext uri="{FF2B5EF4-FFF2-40B4-BE49-F238E27FC236}">
                    <a16:creationId xmlns:a16="http://schemas.microsoft.com/office/drawing/2014/main" id="{3D9FFD9E-1E66-4254-9D6E-927306C829FA}"/>
                  </a:ext>
                </a:extLst>
              </p:cNvPr>
              <p:cNvSpPr>
                <a:spLocks noRot="1" noChangeAspect="1" noMove="1" noResize="1" noEditPoints="1" noAdjustHandles="1" noChangeArrowheads="1" noChangeShapeType="1" noTextEdit="1"/>
              </p:cNvSpPr>
              <p:nvPr/>
            </p:nvSpPr>
            <p:spPr>
              <a:xfrm>
                <a:off x="1957741" y="4020679"/>
                <a:ext cx="360040" cy="350617"/>
              </a:xfrm>
              <a:prstGeom prst="ellipse">
                <a:avLst/>
              </a:prstGeom>
              <a:blipFill>
                <a:blip r:embed="rId28"/>
                <a:stretch>
                  <a:fillRect l="-6250" b="-12903"/>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4151203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a:t>ネットワーク</a:t>
            </a:r>
            <a:r>
              <a:rPr lang="en-US" altLang="ja-JP"/>
              <a:t>=</a:t>
            </a:r>
            <a:r>
              <a:rPr lang="ja-JP" altLang="en-US"/>
              <a:t>グラフ</a:t>
            </a:r>
            <a:endParaRPr lang="en-US" altLang="ja-JP"/>
          </a:p>
          <a:p>
            <a:pPr lvl="1"/>
            <a:r>
              <a:rPr lang="ja-JP" altLang="en-US"/>
              <a:t>頂点</a:t>
            </a:r>
            <a:r>
              <a:rPr lang="en-US" altLang="ja-JP"/>
              <a:t>=</a:t>
            </a:r>
            <a:r>
              <a:rPr lang="ja-JP" altLang="en-US"/>
              <a:t>計算機</a:t>
            </a:r>
            <a:endParaRPr lang="en-US" altLang="ja-JP"/>
          </a:p>
          <a:p>
            <a:pPr lvl="1"/>
            <a:r>
              <a:rPr lang="ja-JP" altLang="en-US"/>
              <a:t>辺</a:t>
            </a:r>
            <a:r>
              <a:rPr lang="en-US" altLang="ja-JP"/>
              <a:t>=</a:t>
            </a:r>
            <a:r>
              <a:rPr lang="ja-JP" altLang="en-US"/>
              <a:t>通信リンク</a:t>
            </a:r>
            <a:endParaRPr lang="ja-JP" altLang="en-US" dirty="0"/>
          </a:p>
        </p:txBody>
      </p:sp>
      <p:cxnSp>
        <p:nvCxnSpPr>
          <p:cNvPr id="10" name="直線コネクタ 9"/>
          <p:cNvCxnSpPr/>
          <p:nvPr/>
        </p:nvCxnSpPr>
        <p:spPr>
          <a:xfrm flipV="1">
            <a:off x="2051650" y="4725180"/>
            <a:ext cx="1656230" cy="21603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50" idx="5"/>
          </p:cNvCxnSpPr>
          <p:nvPr/>
        </p:nvCxnSpPr>
        <p:spPr>
          <a:xfrm>
            <a:off x="2121839" y="5154787"/>
            <a:ext cx="937951" cy="79456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187530" y="5013220"/>
            <a:ext cx="720100" cy="9361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1979640" y="3789050"/>
            <a:ext cx="648090" cy="11521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H="1">
            <a:off x="2843760" y="3645030"/>
            <a:ext cx="201628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779890" y="3717040"/>
            <a:ext cx="1080150" cy="100814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779890" y="4797190"/>
            <a:ext cx="936130" cy="50407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275820" y="5373270"/>
            <a:ext cx="1440200" cy="6480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275820" y="5877340"/>
            <a:ext cx="252035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flipV="1">
            <a:off x="5796170" y="5877340"/>
            <a:ext cx="180025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5724160" y="4005080"/>
            <a:ext cx="1368190" cy="18722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3779890" y="3933070"/>
            <a:ext cx="3312460" cy="86412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4860040" y="5373270"/>
            <a:ext cx="792110" cy="4320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4932050" y="3717040"/>
            <a:ext cx="2664370" cy="20882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4932050" y="3645030"/>
            <a:ext cx="208829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円/楕円 30"/>
              <p:cNvSpPr/>
              <p:nvPr/>
            </p:nvSpPr>
            <p:spPr>
              <a:xfrm>
                <a:off x="2483710" y="34290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0</m:t>
                          </m:r>
                        </m:sub>
                      </m:sSub>
                    </m:oMath>
                  </m:oMathPara>
                </a14:m>
                <a:endParaRPr kumimoji="1" lang="ja-JP" altLang="en-US" sz="2400" dirty="0"/>
              </a:p>
            </p:txBody>
          </p:sp>
        </mc:Choice>
        <mc:Fallback xmlns="">
          <p:sp>
            <p:nvSpPr>
              <p:cNvPr id="31" name="円/楕円 30"/>
              <p:cNvSpPr>
                <a:spLocks noRot="1" noChangeAspect="1" noMove="1" noResize="1" noEditPoints="1" noAdjustHandles="1" noChangeArrowheads="1" noChangeShapeType="1" noTextEdit="1"/>
              </p:cNvSpPr>
              <p:nvPr/>
            </p:nvSpPr>
            <p:spPr>
              <a:xfrm>
                <a:off x="2483710" y="3429000"/>
                <a:ext cx="504056" cy="508467"/>
              </a:xfrm>
              <a:prstGeom prst="ellipse">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円/楕円 49"/>
              <p:cNvSpPr/>
              <p:nvPr/>
            </p:nvSpPr>
            <p:spPr>
              <a:xfrm>
                <a:off x="1691600" y="472078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50" name="円/楕円 49"/>
              <p:cNvSpPr>
                <a:spLocks noRot="1" noChangeAspect="1" noMove="1" noResize="1" noEditPoints="1" noAdjustHandles="1" noChangeArrowheads="1" noChangeShapeType="1" noTextEdit="1"/>
              </p:cNvSpPr>
              <p:nvPr/>
            </p:nvSpPr>
            <p:spPr>
              <a:xfrm>
                <a:off x="1691600" y="4720783"/>
                <a:ext cx="504056" cy="508467"/>
              </a:xfrm>
              <a:prstGeom prst="ellipse">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円/楕円 50"/>
              <p:cNvSpPr/>
              <p:nvPr/>
            </p:nvSpPr>
            <p:spPr>
              <a:xfrm>
                <a:off x="89949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51" name="円/楕円 50"/>
              <p:cNvSpPr>
                <a:spLocks noRot="1" noChangeAspect="1" noMove="1" noResize="1" noEditPoints="1" noAdjustHandles="1" noChangeArrowheads="1" noChangeShapeType="1" noTextEdit="1"/>
              </p:cNvSpPr>
              <p:nvPr/>
            </p:nvSpPr>
            <p:spPr>
              <a:xfrm>
                <a:off x="899490" y="5728923"/>
                <a:ext cx="504056" cy="508467"/>
              </a:xfrm>
              <a:prstGeom prst="ellipse">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円/楕円 51"/>
              <p:cNvSpPr/>
              <p:nvPr/>
            </p:nvSpPr>
            <p:spPr>
              <a:xfrm>
                <a:off x="291577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5</m:t>
                          </m:r>
                        </m:sub>
                      </m:sSub>
                    </m:oMath>
                  </m:oMathPara>
                </a14:m>
                <a:endParaRPr kumimoji="1" lang="ja-JP" altLang="en-US" sz="2400" dirty="0"/>
              </a:p>
            </p:txBody>
          </p:sp>
        </mc:Choice>
        <mc:Fallback xmlns="">
          <p:sp>
            <p:nvSpPr>
              <p:cNvPr id="52" name="円/楕円 51"/>
              <p:cNvSpPr>
                <a:spLocks noRot="1" noChangeAspect="1" noMove="1" noResize="1" noEditPoints="1" noAdjustHandles="1" noChangeArrowheads="1" noChangeShapeType="1" noTextEdit="1"/>
              </p:cNvSpPr>
              <p:nvPr/>
            </p:nvSpPr>
            <p:spPr>
              <a:xfrm>
                <a:off x="2915770" y="5728923"/>
                <a:ext cx="504056" cy="508467"/>
              </a:xfrm>
              <a:prstGeom prst="ellipse">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円/楕円 52"/>
              <p:cNvSpPr/>
              <p:nvPr/>
            </p:nvSpPr>
            <p:spPr>
              <a:xfrm>
                <a:off x="3491850" y="450915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4</m:t>
                          </m:r>
                        </m:sub>
                      </m:sSub>
                    </m:oMath>
                  </m:oMathPara>
                </a14:m>
                <a:endParaRPr kumimoji="1" lang="ja-JP" altLang="en-US" sz="2400" dirty="0"/>
              </a:p>
            </p:txBody>
          </p:sp>
        </mc:Choice>
        <mc:Fallback xmlns="">
          <p:sp>
            <p:nvSpPr>
              <p:cNvPr id="53" name="円/楕円 52"/>
              <p:cNvSpPr>
                <a:spLocks noRot="1" noChangeAspect="1" noMove="1" noResize="1" noEditPoints="1" noAdjustHandles="1" noChangeArrowheads="1" noChangeShapeType="1" noTextEdit="1"/>
              </p:cNvSpPr>
              <p:nvPr/>
            </p:nvSpPr>
            <p:spPr>
              <a:xfrm>
                <a:off x="3491850" y="4509150"/>
                <a:ext cx="504056" cy="508467"/>
              </a:xfrm>
              <a:prstGeom prst="ellipse">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円/楕円 53"/>
              <p:cNvSpPr/>
              <p:nvPr/>
            </p:nvSpPr>
            <p:spPr>
              <a:xfrm>
                <a:off x="4644010" y="335699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54" name="円/楕円 53"/>
              <p:cNvSpPr>
                <a:spLocks noRot="1" noChangeAspect="1" noMove="1" noResize="1" noEditPoints="1" noAdjustHandles="1" noChangeArrowheads="1" noChangeShapeType="1" noTextEdit="1"/>
              </p:cNvSpPr>
              <p:nvPr/>
            </p:nvSpPr>
            <p:spPr>
              <a:xfrm>
                <a:off x="4644010" y="3356990"/>
                <a:ext cx="504056" cy="508467"/>
              </a:xfrm>
              <a:prstGeom prst="ellipse">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円/楕円 54"/>
              <p:cNvSpPr/>
              <p:nvPr/>
            </p:nvSpPr>
            <p:spPr>
              <a:xfrm>
                <a:off x="6876320" y="36450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8</m:t>
                          </m:r>
                        </m:sub>
                      </m:sSub>
                    </m:oMath>
                  </m:oMathPara>
                </a14:m>
                <a:endParaRPr kumimoji="1" lang="ja-JP" altLang="en-US" sz="2400" dirty="0"/>
              </a:p>
            </p:txBody>
          </p:sp>
        </mc:Choice>
        <mc:Fallback xmlns="">
          <p:sp>
            <p:nvSpPr>
              <p:cNvPr id="55" name="円/楕円 54"/>
              <p:cNvSpPr>
                <a:spLocks noRot="1" noChangeAspect="1" noMove="1" noResize="1" noEditPoints="1" noAdjustHandles="1" noChangeArrowheads="1" noChangeShapeType="1" noTextEdit="1"/>
              </p:cNvSpPr>
              <p:nvPr/>
            </p:nvSpPr>
            <p:spPr>
              <a:xfrm>
                <a:off x="6876320" y="3645030"/>
                <a:ext cx="504056" cy="508467"/>
              </a:xfrm>
              <a:prstGeom prst="ellipse">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円/楕円 55"/>
              <p:cNvSpPr/>
              <p:nvPr/>
            </p:nvSpPr>
            <p:spPr>
              <a:xfrm>
                <a:off x="4499990" y="50852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6</m:t>
                          </m:r>
                        </m:sub>
                      </m:sSub>
                    </m:oMath>
                  </m:oMathPara>
                </a14:m>
                <a:endParaRPr kumimoji="1" lang="ja-JP" altLang="en-US" sz="2400" dirty="0"/>
              </a:p>
            </p:txBody>
          </p:sp>
        </mc:Choice>
        <mc:Fallback xmlns="">
          <p:sp>
            <p:nvSpPr>
              <p:cNvPr id="56" name="円/楕円 55"/>
              <p:cNvSpPr>
                <a:spLocks noRot="1" noChangeAspect="1" noMove="1" noResize="1" noEditPoints="1" noAdjustHandles="1" noChangeArrowheads="1" noChangeShapeType="1" noTextEdit="1"/>
              </p:cNvSpPr>
              <p:nvPr/>
            </p:nvSpPr>
            <p:spPr>
              <a:xfrm>
                <a:off x="4499990" y="5085230"/>
                <a:ext cx="504056" cy="508467"/>
              </a:xfrm>
              <a:prstGeom prst="ellipse">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円/楕円 56"/>
              <p:cNvSpPr/>
              <p:nvPr/>
            </p:nvSpPr>
            <p:spPr>
              <a:xfrm>
                <a:off x="550813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7</m:t>
                          </m:r>
                        </m:sub>
                      </m:sSub>
                    </m:oMath>
                  </m:oMathPara>
                </a14:m>
                <a:endParaRPr kumimoji="1" lang="ja-JP" altLang="en-US" sz="2400" dirty="0"/>
              </a:p>
            </p:txBody>
          </p:sp>
        </mc:Choice>
        <mc:Fallback xmlns="">
          <p:sp>
            <p:nvSpPr>
              <p:cNvPr id="57" name="円/楕円 56"/>
              <p:cNvSpPr>
                <a:spLocks noRot="1" noChangeAspect="1" noMove="1" noResize="1" noEditPoints="1" noAdjustHandles="1" noChangeArrowheads="1" noChangeShapeType="1" noTextEdit="1"/>
              </p:cNvSpPr>
              <p:nvPr/>
            </p:nvSpPr>
            <p:spPr>
              <a:xfrm>
                <a:off x="5508130" y="5589300"/>
                <a:ext cx="504056" cy="508467"/>
              </a:xfrm>
              <a:prstGeom prst="ellipse">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円/楕円 57"/>
              <p:cNvSpPr/>
              <p:nvPr/>
            </p:nvSpPr>
            <p:spPr>
              <a:xfrm>
                <a:off x="738039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9</m:t>
                          </m:r>
                        </m:sub>
                      </m:sSub>
                    </m:oMath>
                  </m:oMathPara>
                </a14:m>
                <a:endParaRPr kumimoji="1" lang="ja-JP" altLang="en-US" sz="2400" dirty="0"/>
              </a:p>
            </p:txBody>
          </p:sp>
        </mc:Choice>
        <mc:Fallback xmlns="">
          <p:sp>
            <p:nvSpPr>
              <p:cNvPr id="58" name="円/楕円 57"/>
              <p:cNvSpPr>
                <a:spLocks noRot="1" noChangeAspect="1" noMove="1" noResize="1" noEditPoints="1" noAdjustHandles="1" noChangeArrowheads="1" noChangeShapeType="1" noTextEdit="1"/>
              </p:cNvSpPr>
              <p:nvPr/>
            </p:nvSpPr>
            <p:spPr>
              <a:xfrm>
                <a:off x="7380390" y="5589300"/>
                <a:ext cx="504056" cy="508467"/>
              </a:xfrm>
              <a:prstGeom prst="ellipse">
                <a:avLst/>
              </a:prstGeom>
              <a:blipFill rotWithShape="0">
                <a:blip r:embed="rId12"/>
                <a:stretch>
                  <a:fillRect/>
                </a:stretch>
              </a:blipFill>
            </p:spPr>
            <p:txBody>
              <a:bodyPr/>
              <a:lstStyle/>
              <a:p>
                <a:r>
                  <a:rPr lang="ja-JP" altLang="en-US">
                    <a:noFill/>
                  </a:rPr>
                  <a:t> </a:t>
                </a:r>
              </a:p>
            </p:txBody>
          </p:sp>
        </mc:Fallback>
      </mc:AlternateContent>
      <p:sp>
        <p:nvSpPr>
          <p:cNvPr id="83" name="テキスト ボックス 82"/>
          <p:cNvSpPr txBox="1"/>
          <p:nvPr/>
        </p:nvSpPr>
        <p:spPr>
          <a:xfrm>
            <a:off x="2915770" y="1772770"/>
            <a:ext cx="5929828" cy="138499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sz="2800" dirty="0"/>
              <a:t>ネットワーク自身を入力と見なして</a:t>
            </a:r>
            <a:endParaRPr kumimoji="1" lang="en-US" altLang="ja-JP" sz="2800" dirty="0"/>
          </a:p>
          <a:p>
            <a:r>
              <a:rPr kumimoji="1" lang="ja-JP" altLang="en-US" sz="2800" dirty="0"/>
              <a:t>グラフ上の問題を解く</a:t>
            </a:r>
            <a:endParaRPr kumimoji="1" lang="en-US" altLang="ja-JP" sz="2800" dirty="0"/>
          </a:p>
          <a:p>
            <a:r>
              <a:rPr kumimoji="1" lang="ja-JP" altLang="en-US" sz="2800" dirty="0"/>
              <a:t>　　→ 分散グラフアルゴリズム</a:t>
            </a:r>
          </a:p>
        </p:txBody>
      </p:sp>
    </p:spTree>
    <p:extLst>
      <p:ext uri="{BB962C8B-B14F-4D97-AF65-F5344CB8AC3E}">
        <p14:creationId xmlns:p14="http://schemas.microsoft.com/office/powerpoint/2010/main" val="3491914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 </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e>
                    </m:d>
                  </m:oMath>
                </a14:m>
                <a:r>
                  <a:rPr lang="ja-JP" altLang="en-US" dirty="0"/>
                  <a:t>が存在しないとき</a:t>
                </a:r>
                <a:r>
                  <a:rPr lang="en-US" altLang="ja-JP" dirty="0"/>
                  <a:t>3-MIS</a:t>
                </a:r>
                <a:br>
                  <a:rPr lang="en-US" altLang="ja-JP" dirty="0"/>
                </a:br>
                <a:endParaRPr kumimoji="1" lang="ja-JP" altLang="en-US" dirty="0"/>
              </a:p>
            </p:txBody>
          </p:sp>
        </mc:Choice>
        <mc:Fallback>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2"/>
                <a:stretch>
                  <a:fillRect l="-139" t="-34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741A903A-3CBB-42D6-AFA5-DDF6C0B69F1E}"/>
              </a:ext>
            </a:extLst>
          </p:cNvPr>
          <p:cNvCxnSpPr/>
          <p:nvPr/>
        </p:nvCxnSpPr>
        <p:spPr>
          <a:xfrm>
            <a:off x="2137761" y="4185445"/>
            <a:ext cx="65594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5AD1C4BD-879C-41BE-9BCC-A40CC87EAFD5}"/>
              </a:ext>
            </a:extLst>
          </p:cNvPr>
          <p:cNvCxnSpPr/>
          <p:nvPr/>
        </p:nvCxnSpPr>
        <p:spPr>
          <a:xfrm flipH="1">
            <a:off x="1843641" y="4185445"/>
            <a:ext cx="2941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DC22CC8-AF0A-4E0D-B5BC-1946100A7E00}"/>
              </a:ext>
            </a:extLst>
          </p:cNvPr>
          <p:cNvCxnSpPr/>
          <p:nvPr/>
        </p:nvCxnSpPr>
        <p:spPr>
          <a:xfrm>
            <a:off x="1003720" y="4185445"/>
            <a:ext cx="2976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874BB9D4-CAD6-4DCE-9076-D54A48BDD910}"/>
              </a:ext>
            </a:extLst>
          </p:cNvPr>
          <p:cNvCxnSpPr/>
          <p:nvPr/>
        </p:nvCxnSpPr>
        <p:spPr>
          <a:xfrm>
            <a:off x="6562268" y="4185445"/>
            <a:ext cx="33169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C1183584-8E4E-481C-80FF-86655C3D407E}"/>
              </a:ext>
            </a:extLst>
          </p:cNvPr>
          <p:cNvCxnSpPr/>
          <p:nvPr/>
        </p:nvCxnSpPr>
        <p:spPr>
          <a:xfrm>
            <a:off x="7724987" y="4185675"/>
            <a:ext cx="651051" cy="103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AA8EFA1-81B3-449F-8CF2-92BB8AC548E3}"/>
              </a:ext>
            </a:extLst>
          </p:cNvPr>
          <p:cNvCxnSpPr/>
          <p:nvPr/>
        </p:nvCxnSpPr>
        <p:spPr>
          <a:xfrm>
            <a:off x="1003720" y="2739875"/>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156991A5-9A37-450C-8EB4-B613D2F4B4D8}"/>
              </a:ext>
            </a:extLst>
          </p:cNvPr>
          <p:cNvCxnSpPr/>
          <p:nvPr/>
        </p:nvCxnSpPr>
        <p:spPr>
          <a:xfrm>
            <a:off x="1599033" y="2739875"/>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D068D5B7-355E-4BAA-A56C-ABE775D32E5A}"/>
              </a:ext>
            </a:extLst>
          </p:cNvPr>
          <p:cNvCxnSpPr/>
          <p:nvPr/>
        </p:nvCxnSpPr>
        <p:spPr>
          <a:xfrm>
            <a:off x="2465312" y="2739875"/>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楕円 11">
                <a:extLst>
                  <a:ext uri="{FF2B5EF4-FFF2-40B4-BE49-F238E27FC236}">
                    <a16:creationId xmlns:a16="http://schemas.microsoft.com/office/drawing/2014/main" id="{DB4DA370-261D-4F5A-9432-E19F37FB91A6}"/>
                  </a:ext>
                </a:extLst>
              </p:cNvPr>
              <p:cNvSpPr/>
              <p:nvPr/>
            </p:nvSpPr>
            <p:spPr>
              <a:xfrm>
                <a:off x="1419013"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12" name="楕円 11">
                <a:extLst>
                  <a:ext uri="{FF2B5EF4-FFF2-40B4-BE49-F238E27FC236}">
                    <a16:creationId xmlns:a16="http://schemas.microsoft.com/office/drawing/2014/main" id="{DB4DA370-261D-4F5A-9432-E19F37FB91A6}"/>
                  </a:ext>
                </a:extLst>
              </p:cNvPr>
              <p:cNvSpPr>
                <a:spLocks noRot="1" noChangeAspect="1" noMove="1" noResize="1" noEditPoints="1" noAdjustHandles="1" noChangeArrowheads="1" noChangeShapeType="1" noTextEdit="1"/>
              </p:cNvSpPr>
              <p:nvPr/>
            </p:nvSpPr>
            <p:spPr>
              <a:xfrm>
                <a:off x="1419013" y="2564567"/>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楕円 12">
                <a:extLst>
                  <a:ext uri="{FF2B5EF4-FFF2-40B4-BE49-F238E27FC236}">
                    <a16:creationId xmlns:a16="http://schemas.microsoft.com/office/drawing/2014/main" id="{8397FFD4-27CA-48DF-AD2B-1B9A9348D4A5}"/>
                  </a:ext>
                </a:extLst>
              </p:cNvPr>
              <p:cNvSpPr/>
              <p:nvPr/>
            </p:nvSpPr>
            <p:spPr>
              <a:xfrm>
                <a:off x="1957741" y="402067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13" name="楕円 12">
                <a:extLst>
                  <a:ext uri="{FF2B5EF4-FFF2-40B4-BE49-F238E27FC236}">
                    <a16:creationId xmlns:a16="http://schemas.microsoft.com/office/drawing/2014/main" id="{8397FFD4-27CA-48DF-AD2B-1B9A9348D4A5}"/>
                  </a:ext>
                </a:extLst>
              </p:cNvPr>
              <p:cNvSpPr>
                <a:spLocks noRot="1" noChangeAspect="1" noMove="1" noResize="1" noEditPoints="1" noAdjustHandles="1" noChangeArrowheads="1" noChangeShapeType="1" noTextEdit="1"/>
              </p:cNvSpPr>
              <p:nvPr/>
            </p:nvSpPr>
            <p:spPr>
              <a:xfrm>
                <a:off x="1957741" y="4020679"/>
                <a:ext cx="360040" cy="350617"/>
              </a:xfrm>
              <a:prstGeom prst="ellipse">
                <a:avLst/>
              </a:prstGeom>
              <a:blipFill>
                <a:blip r:embed="rId4"/>
                <a:stretch>
                  <a:fillRect l="-6250" b="-12903"/>
                </a:stretch>
              </a:blipFill>
              <a:ln w="28575">
                <a:solidFill>
                  <a:schemeClr val="tx1"/>
                </a:solidFill>
              </a:ln>
            </p:spPr>
            <p:txBody>
              <a:bodyPr/>
              <a:lstStyle/>
              <a:p>
                <a:r>
                  <a:rPr lang="ja-JP" altLang="en-US">
                    <a:noFill/>
                  </a:rPr>
                  <a:t> </a:t>
                </a:r>
              </a:p>
            </p:txBody>
          </p:sp>
        </mc:Fallback>
      </mc:AlternateContent>
      <p:sp>
        <p:nvSpPr>
          <p:cNvPr id="14" name="フリーフォーム: 図形 13">
            <a:extLst>
              <a:ext uri="{FF2B5EF4-FFF2-40B4-BE49-F238E27FC236}">
                <a16:creationId xmlns:a16="http://schemas.microsoft.com/office/drawing/2014/main" id="{04512A34-217F-4CB0-82C7-F5072F322FB5}"/>
              </a:ext>
            </a:extLst>
          </p:cNvPr>
          <p:cNvSpPr/>
          <p:nvPr/>
        </p:nvSpPr>
        <p:spPr>
          <a:xfrm>
            <a:off x="1013029" y="2376356"/>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5" name="楕円 14">
                <a:extLst>
                  <a:ext uri="{FF2B5EF4-FFF2-40B4-BE49-F238E27FC236}">
                    <a16:creationId xmlns:a16="http://schemas.microsoft.com/office/drawing/2014/main" id="{929E6575-90AF-44B5-AB82-A1FBBB0D2685}"/>
                  </a:ext>
                </a:extLst>
              </p:cNvPr>
              <p:cNvSpPr/>
              <p:nvPr/>
            </p:nvSpPr>
            <p:spPr>
              <a:xfrm>
                <a:off x="823700" y="256456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p:sp>
            <p:nvSpPr>
              <p:cNvPr id="15" name="楕円 14">
                <a:extLst>
                  <a:ext uri="{FF2B5EF4-FFF2-40B4-BE49-F238E27FC236}">
                    <a16:creationId xmlns:a16="http://schemas.microsoft.com/office/drawing/2014/main" id="{929E6575-90AF-44B5-AB82-A1FBBB0D2685}"/>
                  </a:ext>
                </a:extLst>
              </p:cNvPr>
              <p:cNvSpPr>
                <a:spLocks noRot="1" noChangeAspect="1" noMove="1" noResize="1" noEditPoints="1" noAdjustHandles="1" noChangeArrowheads="1" noChangeShapeType="1" noTextEdit="1"/>
              </p:cNvSpPr>
              <p:nvPr/>
            </p:nvSpPr>
            <p:spPr>
              <a:xfrm>
                <a:off x="823700" y="2564568"/>
                <a:ext cx="360040" cy="350617"/>
              </a:xfrm>
              <a:prstGeom prst="ellipse">
                <a:avLst/>
              </a:prstGeom>
              <a:blipFill>
                <a:blip r:embed="rId5"/>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楕円 15">
                <a:extLst>
                  <a:ext uri="{FF2B5EF4-FFF2-40B4-BE49-F238E27FC236}">
                    <a16:creationId xmlns:a16="http://schemas.microsoft.com/office/drawing/2014/main" id="{6EFADD23-E31D-4CC7-97DE-79563E09BFE6}"/>
                  </a:ext>
                </a:extLst>
              </p:cNvPr>
              <p:cNvSpPr/>
              <p:nvPr/>
            </p:nvSpPr>
            <p:spPr>
              <a:xfrm>
                <a:off x="2576300"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16" name="楕円 15">
                <a:extLst>
                  <a:ext uri="{FF2B5EF4-FFF2-40B4-BE49-F238E27FC236}">
                    <a16:creationId xmlns:a16="http://schemas.microsoft.com/office/drawing/2014/main" id="{6EFADD23-E31D-4CC7-97DE-79563E09BFE6}"/>
                  </a:ext>
                </a:extLst>
              </p:cNvPr>
              <p:cNvSpPr>
                <a:spLocks noRot="1" noChangeAspect="1" noMove="1" noResize="1" noEditPoints="1" noAdjustHandles="1" noChangeArrowheads="1" noChangeShapeType="1" noTextEdit="1"/>
              </p:cNvSpPr>
              <p:nvPr/>
            </p:nvSpPr>
            <p:spPr>
              <a:xfrm>
                <a:off x="2576300" y="2564567"/>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p:sp>
        <p:nvSpPr>
          <p:cNvPr id="17" name="フリーフォーム: 図形 16">
            <a:extLst>
              <a:ext uri="{FF2B5EF4-FFF2-40B4-BE49-F238E27FC236}">
                <a16:creationId xmlns:a16="http://schemas.microsoft.com/office/drawing/2014/main" id="{4B0672B3-D593-46FE-BA21-5A5B950B3D86}"/>
              </a:ext>
            </a:extLst>
          </p:cNvPr>
          <p:cNvSpPr/>
          <p:nvPr/>
        </p:nvSpPr>
        <p:spPr>
          <a:xfrm rot="10800000">
            <a:off x="1003720" y="4212428"/>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8" name="楕円 17">
                <a:extLst>
                  <a:ext uri="{FF2B5EF4-FFF2-40B4-BE49-F238E27FC236}">
                    <a16:creationId xmlns:a16="http://schemas.microsoft.com/office/drawing/2014/main" id="{04448892-138A-4E71-9C3A-49F491E9A290}"/>
                  </a:ext>
                </a:extLst>
              </p:cNvPr>
              <p:cNvSpPr/>
              <p:nvPr/>
            </p:nvSpPr>
            <p:spPr>
              <a:xfrm>
                <a:off x="2576300" y="40138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18" name="楕円 17">
                <a:extLst>
                  <a:ext uri="{FF2B5EF4-FFF2-40B4-BE49-F238E27FC236}">
                    <a16:creationId xmlns:a16="http://schemas.microsoft.com/office/drawing/2014/main" id="{04448892-138A-4E71-9C3A-49F491E9A290}"/>
                  </a:ext>
                </a:extLst>
              </p:cNvPr>
              <p:cNvSpPr>
                <a:spLocks noRot="1" noChangeAspect="1" noMove="1" noResize="1" noEditPoints="1" noAdjustHandles="1" noChangeArrowheads="1" noChangeShapeType="1" noTextEdit="1"/>
              </p:cNvSpPr>
              <p:nvPr/>
            </p:nvSpPr>
            <p:spPr>
              <a:xfrm>
                <a:off x="2576300" y="4013857"/>
                <a:ext cx="360040" cy="350617"/>
              </a:xfrm>
              <a:prstGeom prst="ellipse">
                <a:avLst/>
              </a:prstGeom>
              <a:blipFill>
                <a:blip r:embed="rId7"/>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楕円 18">
                <a:extLst>
                  <a:ext uri="{FF2B5EF4-FFF2-40B4-BE49-F238E27FC236}">
                    <a16:creationId xmlns:a16="http://schemas.microsoft.com/office/drawing/2014/main" id="{9B37B124-45D1-4851-BE80-9B800536EABC}"/>
                  </a:ext>
                </a:extLst>
              </p:cNvPr>
              <p:cNvSpPr/>
              <p:nvPr/>
            </p:nvSpPr>
            <p:spPr>
              <a:xfrm>
                <a:off x="823700" y="40138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19" name="楕円 18">
                <a:extLst>
                  <a:ext uri="{FF2B5EF4-FFF2-40B4-BE49-F238E27FC236}">
                    <a16:creationId xmlns:a16="http://schemas.microsoft.com/office/drawing/2014/main" id="{9B37B124-45D1-4851-BE80-9B800536EABC}"/>
                  </a:ext>
                </a:extLst>
              </p:cNvPr>
              <p:cNvSpPr>
                <a:spLocks noRot="1" noChangeAspect="1" noMove="1" noResize="1" noEditPoints="1" noAdjustHandles="1" noChangeArrowheads="1" noChangeShapeType="1" noTextEdit="1"/>
              </p:cNvSpPr>
              <p:nvPr/>
            </p:nvSpPr>
            <p:spPr>
              <a:xfrm>
                <a:off x="823700" y="4013859"/>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AE732D87-4D98-41BE-BD6A-786136D86A45}"/>
              </a:ext>
            </a:extLst>
          </p:cNvPr>
          <p:cNvSpPr txBox="1"/>
          <p:nvPr/>
        </p:nvSpPr>
        <p:spPr>
          <a:xfrm>
            <a:off x="1788362" y="2599892"/>
            <a:ext cx="815788" cy="338554"/>
          </a:xfrm>
          <a:prstGeom prst="rect">
            <a:avLst/>
          </a:prstGeom>
          <a:noFill/>
        </p:spPr>
        <p:txBody>
          <a:bodyPr wrap="square" rtlCol="0">
            <a:spAutoFit/>
          </a:bodyPr>
          <a:lstStyle/>
          <a:p>
            <a:r>
              <a:rPr kumimoji="1" lang="ja-JP" altLang="en-US" sz="1600" dirty="0"/>
              <a:t>・・・</a:t>
            </a:r>
          </a:p>
        </p:txBody>
      </p:sp>
      <p:sp>
        <p:nvSpPr>
          <p:cNvPr id="21" name="テキスト ボックス 20">
            <a:extLst>
              <a:ext uri="{FF2B5EF4-FFF2-40B4-BE49-F238E27FC236}">
                <a16:creationId xmlns:a16="http://schemas.microsoft.com/office/drawing/2014/main" id="{342EB1CF-90BB-42F6-893A-037E1A37A03F}"/>
              </a:ext>
            </a:extLst>
          </p:cNvPr>
          <p:cNvSpPr txBox="1"/>
          <p:nvPr/>
        </p:nvSpPr>
        <p:spPr>
          <a:xfrm>
            <a:off x="1195342" y="4061062"/>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22" name="楕円 21">
                <a:extLst>
                  <a:ext uri="{FF2B5EF4-FFF2-40B4-BE49-F238E27FC236}">
                    <a16:creationId xmlns:a16="http://schemas.microsoft.com/office/drawing/2014/main" id="{44BC53DF-8120-4F61-A00A-80EC84ADB0B4}"/>
                  </a:ext>
                </a:extLst>
              </p:cNvPr>
              <p:cNvSpPr/>
              <p:nvPr/>
            </p:nvSpPr>
            <p:spPr>
              <a:xfrm>
                <a:off x="4377135" y="256620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22" name="楕円 21">
                <a:extLst>
                  <a:ext uri="{FF2B5EF4-FFF2-40B4-BE49-F238E27FC236}">
                    <a16:creationId xmlns:a16="http://schemas.microsoft.com/office/drawing/2014/main" id="{44BC53DF-8120-4F61-A00A-80EC84ADB0B4}"/>
                  </a:ext>
                </a:extLst>
              </p:cNvPr>
              <p:cNvSpPr>
                <a:spLocks noRot="1" noChangeAspect="1" noMove="1" noResize="1" noEditPoints="1" noAdjustHandles="1" noChangeArrowheads="1" noChangeShapeType="1" noTextEdit="1"/>
              </p:cNvSpPr>
              <p:nvPr/>
            </p:nvSpPr>
            <p:spPr>
              <a:xfrm>
                <a:off x="4377135" y="2566209"/>
                <a:ext cx="360040" cy="350617"/>
              </a:xfrm>
              <a:prstGeom prst="ellipse">
                <a:avLst/>
              </a:prstGeom>
              <a:blipFill>
                <a:blip r:embed="rId9"/>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3" name="楕円 22">
                <a:extLst>
                  <a:ext uri="{FF2B5EF4-FFF2-40B4-BE49-F238E27FC236}">
                    <a16:creationId xmlns:a16="http://schemas.microsoft.com/office/drawing/2014/main" id="{5901B17A-F494-462F-89AC-82FD49CF17AE}"/>
                  </a:ext>
                </a:extLst>
              </p:cNvPr>
              <p:cNvSpPr/>
              <p:nvPr/>
            </p:nvSpPr>
            <p:spPr>
              <a:xfrm>
                <a:off x="4939059" y="402067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23" name="楕円 22">
                <a:extLst>
                  <a:ext uri="{FF2B5EF4-FFF2-40B4-BE49-F238E27FC236}">
                    <a16:creationId xmlns:a16="http://schemas.microsoft.com/office/drawing/2014/main" id="{5901B17A-F494-462F-89AC-82FD49CF17AE}"/>
                  </a:ext>
                </a:extLst>
              </p:cNvPr>
              <p:cNvSpPr>
                <a:spLocks noRot="1" noChangeAspect="1" noMove="1" noResize="1" noEditPoints="1" noAdjustHandles="1" noChangeArrowheads="1" noChangeShapeType="1" noTextEdit="1"/>
              </p:cNvSpPr>
              <p:nvPr/>
            </p:nvSpPr>
            <p:spPr>
              <a:xfrm>
                <a:off x="4939059" y="4020679"/>
                <a:ext cx="360040" cy="350617"/>
              </a:xfrm>
              <a:prstGeom prst="ellipse">
                <a:avLst/>
              </a:prstGeom>
              <a:blipFill>
                <a:blip r:embed="rId10"/>
                <a:stretch>
                  <a:fillRect l="-4688"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楕円 23">
                <a:extLst>
                  <a:ext uri="{FF2B5EF4-FFF2-40B4-BE49-F238E27FC236}">
                    <a16:creationId xmlns:a16="http://schemas.microsoft.com/office/drawing/2014/main" id="{D20AC1F3-ACEF-4EFE-82DF-525557881B68}"/>
                  </a:ext>
                </a:extLst>
              </p:cNvPr>
              <p:cNvSpPr/>
              <p:nvPr/>
            </p:nvSpPr>
            <p:spPr>
              <a:xfrm>
                <a:off x="3781822" y="2566210"/>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p:sp>
            <p:nvSpPr>
              <p:cNvPr id="24" name="楕円 23">
                <a:extLst>
                  <a:ext uri="{FF2B5EF4-FFF2-40B4-BE49-F238E27FC236}">
                    <a16:creationId xmlns:a16="http://schemas.microsoft.com/office/drawing/2014/main" id="{D20AC1F3-ACEF-4EFE-82DF-525557881B68}"/>
                  </a:ext>
                </a:extLst>
              </p:cNvPr>
              <p:cNvSpPr>
                <a:spLocks noRot="1" noChangeAspect="1" noMove="1" noResize="1" noEditPoints="1" noAdjustHandles="1" noChangeArrowheads="1" noChangeShapeType="1" noTextEdit="1"/>
              </p:cNvSpPr>
              <p:nvPr/>
            </p:nvSpPr>
            <p:spPr>
              <a:xfrm>
                <a:off x="3781822" y="2566210"/>
                <a:ext cx="360040" cy="350617"/>
              </a:xfrm>
              <a:prstGeom prst="ellipse">
                <a:avLst/>
              </a:prstGeom>
              <a:blipFill>
                <a:blip r:embed="rId11"/>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 name="楕円 24">
                <a:extLst>
                  <a:ext uri="{FF2B5EF4-FFF2-40B4-BE49-F238E27FC236}">
                    <a16:creationId xmlns:a16="http://schemas.microsoft.com/office/drawing/2014/main" id="{FA0D898C-79FF-40A8-84BB-6715D36A4E12}"/>
                  </a:ext>
                </a:extLst>
              </p:cNvPr>
              <p:cNvSpPr/>
              <p:nvPr/>
            </p:nvSpPr>
            <p:spPr>
              <a:xfrm>
                <a:off x="5534422" y="256620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25" name="楕円 24">
                <a:extLst>
                  <a:ext uri="{FF2B5EF4-FFF2-40B4-BE49-F238E27FC236}">
                    <a16:creationId xmlns:a16="http://schemas.microsoft.com/office/drawing/2014/main" id="{FA0D898C-79FF-40A8-84BB-6715D36A4E12}"/>
                  </a:ext>
                </a:extLst>
              </p:cNvPr>
              <p:cNvSpPr>
                <a:spLocks noRot="1" noChangeAspect="1" noMove="1" noResize="1" noEditPoints="1" noAdjustHandles="1" noChangeArrowheads="1" noChangeShapeType="1" noTextEdit="1"/>
              </p:cNvSpPr>
              <p:nvPr/>
            </p:nvSpPr>
            <p:spPr>
              <a:xfrm>
                <a:off x="5534422" y="2566209"/>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6" name="楕円 25">
                <a:extLst>
                  <a:ext uri="{FF2B5EF4-FFF2-40B4-BE49-F238E27FC236}">
                    <a16:creationId xmlns:a16="http://schemas.microsoft.com/office/drawing/2014/main" id="{26EBA8CD-8BE0-4E52-899B-89A6B5263167}"/>
                  </a:ext>
                </a:extLst>
              </p:cNvPr>
              <p:cNvSpPr/>
              <p:nvPr/>
            </p:nvSpPr>
            <p:spPr>
              <a:xfrm>
                <a:off x="5534422" y="401549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26" name="楕円 25">
                <a:extLst>
                  <a:ext uri="{FF2B5EF4-FFF2-40B4-BE49-F238E27FC236}">
                    <a16:creationId xmlns:a16="http://schemas.microsoft.com/office/drawing/2014/main" id="{26EBA8CD-8BE0-4E52-899B-89A6B5263167}"/>
                  </a:ext>
                </a:extLst>
              </p:cNvPr>
              <p:cNvSpPr>
                <a:spLocks noRot="1" noChangeAspect="1" noMove="1" noResize="1" noEditPoints="1" noAdjustHandles="1" noChangeArrowheads="1" noChangeShapeType="1" noTextEdit="1"/>
              </p:cNvSpPr>
              <p:nvPr/>
            </p:nvSpPr>
            <p:spPr>
              <a:xfrm>
                <a:off x="5534422" y="4015499"/>
                <a:ext cx="360040" cy="350617"/>
              </a:xfrm>
              <a:prstGeom prst="ellipse">
                <a:avLst/>
              </a:prstGeom>
              <a:blipFill>
                <a:blip r:embed="rId1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7" name="楕円 26">
                <a:extLst>
                  <a:ext uri="{FF2B5EF4-FFF2-40B4-BE49-F238E27FC236}">
                    <a16:creationId xmlns:a16="http://schemas.microsoft.com/office/drawing/2014/main" id="{F5327ABA-76D1-4BF7-9337-173176AD79C0}"/>
                  </a:ext>
                </a:extLst>
              </p:cNvPr>
              <p:cNvSpPr/>
              <p:nvPr/>
            </p:nvSpPr>
            <p:spPr>
              <a:xfrm>
                <a:off x="3781822" y="4015501"/>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27" name="楕円 26">
                <a:extLst>
                  <a:ext uri="{FF2B5EF4-FFF2-40B4-BE49-F238E27FC236}">
                    <a16:creationId xmlns:a16="http://schemas.microsoft.com/office/drawing/2014/main" id="{F5327ABA-76D1-4BF7-9337-173176AD79C0}"/>
                  </a:ext>
                </a:extLst>
              </p:cNvPr>
              <p:cNvSpPr>
                <a:spLocks noRot="1" noChangeAspect="1" noMove="1" noResize="1" noEditPoints="1" noAdjustHandles="1" noChangeArrowheads="1" noChangeShapeType="1" noTextEdit="1"/>
              </p:cNvSpPr>
              <p:nvPr/>
            </p:nvSpPr>
            <p:spPr>
              <a:xfrm>
                <a:off x="3781822" y="4015501"/>
                <a:ext cx="360040" cy="350617"/>
              </a:xfrm>
              <a:prstGeom prst="ellipse">
                <a:avLst/>
              </a:prstGeom>
              <a:blipFill>
                <a:blip r:embed="rId14"/>
                <a:stretch>
                  <a:fillRect l="-4688"/>
                </a:stretch>
              </a:blipFill>
              <a:ln w="28575">
                <a:solidFill>
                  <a:schemeClr val="tx1"/>
                </a:solidFill>
              </a:ln>
            </p:spPr>
            <p:txBody>
              <a:bodyPr/>
              <a:lstStyle/>
              <a:p>
                <a:r>
                  <a:rPr lang="ja-JP" altLang="en-US">
                    <a:noFill/>
                  </a:rPr>
                  <a:t> </a:t>
                </a:r>
              </a:p>
            </p:txBody>
          </p:sp>
        </mc:Fallback>
      </mc:AlternateContent>
      <p:cxnSp>
        <p:nvCxnSpPr>
          <p:cNvPr id="28" name="直線コネクタ 27">
            <a:extLst>
              <a:ext uri="{FF2B5EF4-FFF2-40B4-BE49-F238E27FC236}">
                <a16:creationId xmlns:a16="http://schemas.microsoft.com/office/drawing/2014/main" id="{08D6B2AA-E8B6-4F9D-A821-5A6109E8E0F3}"/>
              </a:ext>
            </a:extLst>
          </p:cNvPr>
          <p:cNvCxnSpPr/>
          <p:nvPr/>
        </p:nvCxnSpPr>
        <p:spPr>
          <a:xfrm>
            <a:off x="6596302" y="2739875"/>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65EAB97A-B1FE-4B17-AF44-E271029590A1}"/>
              </a:ext>
            </a:extLst>
          </p:cNvPr>
          <p:cNvCxnSpPr/>
          <p:nvPr/>
        </p:nvCxnSpPr>
        <p:spPr>
          <a:xfrm>
            <a:off x="7191615" y="2739875"/>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3236E811-D145-4298-819C-B2CF28B0863D}"/>
              </a:ext>
            </a:extLst>
          </p:cNvPr>
          <p:cNvCxnSpPr/>
          <p:nvPr/>
        </p:nvCxnSpPr>
        <p:spPr>
          <a:xfrm>
            <a:off x="8057894" y="2739875"/>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楕円 30">
                <a:extLst>
                  <a:ext uri="{FF2B5EF4-FFF2-40B4-BE49-F238E27FC236}">
                    <a16:creationId xmlns:a16="http://schemas.microsoft.com/office/drawing/2014/main" id="{AB0A01BC-AD6A-405A-B681-0192CA24DDA4}"/>
                  </a:ext>
                </a:extLst>
              </p:cNvPr>
              <p:cNvSpPr/>
              <p:nvPr/>
            </p:nvSpPr>
            <p:spPr>
              <a:xfrm>
                <a:off x="7011595"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31" name="楕円 30">
                <a:extLst>
                  <a:ext uri="{FF2B5EF4-FFF2-40B4-BE49-F238E27FC236}">
                    <a16:creationId xmlns:a16="http://schemas.microsoft.com/office/drawing/2014/main" id="{AB0A01BC-AD6A-405A-B681-0192CA24DDA4}"/>
                  </a:ext>
                </a:extLst>
              </p:cNvPr>
              <p:cNvSpPr>
                <a:spLocks noRot="1" noChangeAspect="1" noMove="1" noResize="1" noEditPoints="1" noAdjustHandles="1" noChangeArrowheads="1" noChangeShapeType="1" noTextEdit="1"/>
              </p:cNvSpPr>
              <p:nvPr/>
            </p:nvSpPr>
            <p:spPr>
              <a:xfrm>
                <a:off x="7011595" y="2564567"/>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 name="楕円 31">
                <a:extLst>
                  <a:ext uri="{FF2B5EF4-FFF2-40B4-BE49-F238E27FC236}">
                    <a16:creationId xmlns:a16="http://schemas.microsoft.com/office/drawing/2014/main" id="{3E8B20C0-812D-427D-88A9-2E3ED7BB56E4}"/>
                  </a:ext>
                </a:extLst>
              </p:cNvPr>
              <p:cNvSpPr/>
              <p:nvPr/>
            </p:nvSpPr>
            <p:spPr>
              <a:xfrm>
                <a:off x="7544967" y="40103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32" name="楕円 31">
                <a:extLst>
                  <a:ext uri="{FF2B5EF4-FFF2-40B4-BE49-F238E27FC236}">
                    <a16:creationId xmlns:a16="http://schemas.microsoft.com/office/drawing/2014/main" id="{3E8B20C0-812D-427D-88A9-2E3ED7BB56E4}"/>
                  </a:ext>
                </a:extLst>
              </p:cNvPr>
              <p:cNvSpPr>
                <a:spLocks noRot="1" noChangeAspect="1" noMove="1" noResize="1" noEditPoints="1" noAdjustHandles="1" noChangeArrowheads="1" noChangeShapeType="1" noTextEdit="1"/>
              </p:cNvSpPr>
              <p:nvPr/>
            </p:nvSpPr>
            <p:spPr>
              <a:xfrm>
                <a:off x="7544967" y="4010367"/>
                <a:ext cx="360040" cy="350617"/>
              </a:xfrm>
              <a:prstGeom prst="ellipse">
                <a:avLst/>
              </a:prstGeom>
              <a:blipFill>
                <a:blip r:embed="rId16"/>
                <a:stretch>
                  <a:fillRect l="-14063" b="-12903"/>
                </a:stretch>
              </a:blipFill>
              <a:ln w="28575">
                <a:solidFill>
                  <a:schemeClr val="tx1"/>
                </a:solidFill>
              </a:ln>
            </p:spPr>
            <p:txBody>
              <a:bodyPr/>
              <a:lstStyle/>
              <a:p>
                <a:r>
                  <a:rPr lang="ja-JP" altLang="en-US">
                    <a:noFill/>
                  </a:rPr>
                  <a:t> </a:t>
                </a:r>
              </a:p>
            </p:txBody>
          </p:sp>
        </mc:Fallback>
      </mc:AlternateContent>
      <p:sp>
        <p:nvSpPr>
          <p:cNvPr id="33" name="フリーフォーム: 図形 32">
            <a:extLst>
              <a:ext uri="{FF2B5EF4-FFF2-40B4-BE49-F238E27FC236}">
                <a16:creationId xmlns:a16="http://schemas.microsoft.com/office/drawing/2014/main" id="{C8397769-7EB8-40DE-A3D9-7446AC604C37}"/>
              </a:ext>
            </a:extLst>
          </p:cNvPr>
          <p:cNvSpPr/>
          <p:nvPr/>
        </p:nvSpPr>
        <p:spPr>
          <a:xfrm>
            <a:off x="6605611" y="2376356"/>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4" name="楕円 33">
                <a:extLst>
                  <a:ext uri="{FF2B5EF4-FFF2-40B4-BE49-F238E27FC236}">
                    <a16:creationId xmlns:a16="http://schemas.microsoft.com/office/drawing/2014/main" id="{7A19160D-EA8B-4E31-9063-139552FEBF48}"/>
                  </a:ext>
                </a:extLst>
              </p:cNvPr>
              <p:cNvSpPr/>
              <p:nvPr/>
            </p:nvSpPr>
            <p:spPr>
              <a:xfrm>
                <a:off x="6416282" y="256456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p:sp>
            <p:nvSpPr>
              <p:cNvPr id="34" name="楕円 33">
                <a:extLst>
                  <a:ext uri="{FF2B5EF4-FFF2-40B4-BE49-F238E27FC236}">
                    <a16:creationId xmlns:a16="http://schemas.microsoft.com/office/drawing/2014/main" id="{7A19160D-EA8B-4E31-9063-139552FEBF48}"/>
                  </a:ext>
                </a:extLst>
              </p:cNvPr>
              <p:cNvSpPr>
                <a:spLocks noRot="1" noChangeAspect="1" noMove="1" noResize="1" noEditPoints="1" noAdjustHandles="1" noChangeArrowheads="1" noChangeShapeType="1" noTextEdit="1"/>
              </p:cNvSpPr>
              <p:nvPr/>
            </p:nvSpPr>
            <p:spPr>
              <a:xfrm>
                <a:off x="6416282" y="2564568"/>
                <a:ext cx="360040" cy="350617"/>
              </a:xfrm>
              <a:prstGeom prst="ellipse">
                <a:avLst/>
              </a:prstGeom>
              <a:blipFill>
                <a:blip r:embed="rId17"/>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5" name="楕円 34">
                <a:extLst>
                  <a:ext uri="{FF2B5EF4-FFF2-40B4-BE49-F238E27FC236}">
                    <a16:creationId xmlns:a16="http://schemas.microsoft.com/office/drawing/2014/main" id="{43FBB4CE-7FC5-4AFF-99E0-3C9185F9D6E5}"/>
                  </a:ext>
                </a:extLst>
              </p:cNvPr>
              <p:cNvSpPr/>
              <p:nvPr/>
            </p:nvSpPr>
            <p:spPr>
              <a:xfrm>
                <a:off x="8168882"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35" name="楕円 34">
                <a:extLst>
                  <a:ext uri="{FF2B5EF4-FFF2-40B4-BE49-F238E27FC236}">
                    <a16:creationId xmlns:a16="http://schemas.microsoft.com/office/drawing/2014/main" id="{43FBB4CE-7FC5-4AFF-99E0-3C9185F9D6E5}"/>
                  </a:ext>
                </a:extLst>
              </p:cNvPr>
              <p:cNvSpPr>
                <a:spLocks noRot="1" noChangeAspect="1" noMove="1" noResize="1" noEditPoints="1" noAdjustHandles="1" noChangeArrowheads="1" noChangeShapeType="1" noTextEdit="1"/>
              </p:cNvSpPr>
              <p:nvPr/>
            </p:nvSpPr>
            <p:spPr>
              <a:xfrm>
                <a:off x="8168882" y="2564567"/>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p:sp>
        <p:nvSpPr>
          <p:cNvPr id="36" name="フリーフォーム: 図形 35">
            <a:extLst>
              <a:ext uri="{FF2B5EF4-FFF2-40B4-BE49-F238E27FC236}">
                <a16:creationId xmlns:a16="http://schemas.microsoft.com/office/drawing/2014/main" id="{F7789F42-ACD0-4FE7-9866-7764BFBA8EE5}"/>
              </a:ext>
            </a:extLst>
          </p:cNvPr>
          <p:cNvSpPr/>
          <p:nvPr/>
        </p:nvSpPr>
        <p:spPr>
          <a:xfrm rot="10800000">
            <a:off x="6596302" y="4212428"/>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7" name="楕円 36">
                <a:extLst>
                  <a:ext uri="{FF2B5EF4-FFF2-40B4-BE49-F238E27FC236}">
                    <a16:creationId xmlns:a16="http://schemas.microsoft.com/office/drawing/2014/main" id="{DE1C2181-CA89-4064-9CC1-240C901043B6}"/>
                  </a:ext>
                </a:extLst>
              </p:cNvPr>
              <p:cNvSpPr/>
              <p:nvPr/>
            </p:nvSpPr>
            <p:spPr>
              <a:xfrm>
                <a:off x="8168882" y="40138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37" name="楕円 36">
                <a:extLst>
                  <a:ext uri="{FF2B5EF4-FFF2-40B4-BE49-F238E27FC236}">
                    <a16:creationId xmlns:a16="http://schemas.microsoft.com/office/drawing/2014/main" id="{DE1C2181-CA89-4064-9CC1-240C901043B6}"/>
                  </a:ext>
                </a:extLst>
              </p:cNvPr>
              <p:cNvSpPr>
                <a:spLocks noRot="1" noChangeAspect="1" noMove="1" noResize="1" noEditPoints="1" noAdjustHandles="1" noChangeArrowheads="1" noChangeShapeType="1" noTextEdit="1"/>
              </p:cNvSpPr>
              <p:nvPr/>
            </p:nvSpPr>
            <p:spPr>
              <a:xfrm>
                <a:off x="8168882" y="4013857"/>
                <a:ext cx="360040" cy="350617"/>
              </a:xfrm>
              <a:prstGeom prst="ellipse">
                <a:avLst/>
              </a:prstGeom>
              <a:blipFill>
                <a:blip r:embed="rId19"/>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8" name="楕円 37">
                <a:extLst>
                  <a:ext uri="{FF2B5EF4-FFF2-40B4-BE49-F238E27FC236}">
                    <a16:creationId xmlns:a16="http://schemas.microsoft.com/office/drawing/2014/main" id="{76091B5D-0C5D-46A8-B39F-E05F3C3AB8F3}"/>
                  </a:ext>
                </a:extLst>
              </p:cNvPr>
              <p:cNvSpPr/>
              <p:nvPr/>
            </p:nvSpPr>
            <p:spPr>
              <a:xfrm>
                <a:off x="6416282" y="40138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38" name="楕円 37">
                <a:extLst>
                  <a:ext uri="{FF2B5EF4-FFF2-40B4-BE49-F238E27FC236}">
                    <a16:creationId xmlns:a16="http://schemas.microsoft.com/office/drawing/2014/main" id="{76091B5D-0C5D-46A8-B39F-E05F3C3AB8F3}"/>
                  </a:ext>
                </a:extLst>
              </p:cNvPr>
              <p:cNvSpPr>
                <a:spLocks noRot="1" noChangeAspect="1" noMove="1" noResize="1" noEditPoints="1" noAdjustHandles="1" noChangeArrowheads="1" noChangeShapeType="1" noTextEdit="1"/>
              </p:cNvSpPr>
              <p:nvPr/>
            </p:nvSpPr>
            <p:spPr>
              <a:xfrm>
                <a:off x="6416282" y="4013859"/>
                <a:ext cx="360040" cy="350617"/>
              </a:xfrm>
              <a:prstGeom prst="ellipse">
                <a:avLst/>
              </a:prstGeom>
              <a:blipFill>
                <a:blip r:embed="rId20"/>
                <a:stretch>
                  <a:fillRect l="-14063"/>
                </a:stretch>
              </a:blipFill>
              <a:ln w="28575">
                <a:solidFill>
                  <a:schemeClr val="tx1"/>
                </a:solidFill>
              </a:ln>
            </p:spPr>
            <p:txBody>
              <a:bodyPr/>
              <a:lstStyle/>
              <a:p>
                <a:r>
                  <a:rPr lang="ja-JP" altLang="en-US">
                    <a:noFill/>
                  </a:rPr>
                  <a:t> </a:t>
                </a:r>
              </a:p>
            </p:txBody>
          </p:sp>
        </mc:Fallback>
      </mc:AlternateContent>
      <p:sp>
        <p:nvSpPr>
          <p:cNvPr id="39" name="テキスト ボックス 38">
            <a:extLst>
              <a:ext uri="{FF2B5EF4-FFF2-40B4-BE49-F238E27FC236}">
                <a16:creationId xmlns:a16="http://schemas.microsoft.com/office/drawing/2014/main" id="{1A9D731D-3993-4CF0-9237-F0C42FAF1F54}"/>
              </a:ext>
            </a:extLst>
          </p:cNvPr>
          <p:cNvSpPr txBox="1"/>
          <p:nvPr/>
        </p:nvSpPr>
        <p:spPr>
          <a:xfrm>
            <a:off x="7380944" y="2599892"/>
            <a:ext cx="815788" cy="338554"/>
          </a:xfrm>
          <a:prstGeom prst="rect">
            <a:avLst/>
          </a:prstGeom>
          <a:noFill/>
        </p:spPr>
        <p:txBody>
          <a:bodyPr wrap="square" rtlCol="0">
            <a:spAutoFit/>
          </a:bodyPr>
          <a:lstStyle/>
          <a:p>
            <a:r>
              <a:rPr kumimoji="1" lang="ja-JP" altLang="en-US" sz="1600" dirty="0"/>
              <a:t>・・・</a:t>
            </a:r>
          </a:p>
        </p:txBody>
      </p:sp>
      <p:sp>
        <p:nvSpPr>
          <p:cNvPr id="40" name="テキスト ボックス 39">
            <a:extLst>
              <a:ext uri="{FF2B5EF4-FFF2-40B4-BE49-F238E27FC236}">
                <a16:creationId xmlns:a16="http://schemas.microsoft.com/office/drawing/2014/main" id="{8026EB9D-1B04-4070-9462-1A7F1615DF55}"/>
              </a:ext>
            </a:extLst>
          </p:cNvPr>
          <p:cNvSpPr txBox="1"/>
          <p:nvPr/>
        </p:nvSpPr>
        <p:spPr>
          <a:xfrm>
            <a:off x="6789364" y="4066600"/>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41" name="楕円 40">
                <a:extLst>
                  <a:ext uri="{FF2B5EF4-FFF2-40B4-BE49-F238E27FC236}">
                    <a16:creationId xmlns:a16="http://schemas.microsoft.com/office/drawing/2014/main" id="{405706CF-80D5-4D03-8C69-DEE02E76B234}"/>
                  </a:ext>
                </a:extLst>
              </p:cNvPr>
              <p:cNvSpPr/>
              <p:nvPr/>
            </p:nvSpPr>
            <p:spPr>
              <a:xfrm>
                <a:off x="4377135" y="550246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p:sp>
            <p:nvSpPr>
              <p:cNvPr id="41" name="楕円 40">
                <a:extLst>
                  <a:ext uri="{FF2B5EF4-FFF2-40B4-BE49-F238E27FC236}">
                    <a16:creationId xmlns:a16="http://schemas.microsoft.com/office/drawing/2014/main" id="{405706CF-80D5-4D03-8C69-DEE02E76B234}"/>
                  </a:ext>
                </a:extLst>
              </p:cNvPr>
              <p:cNvSpPr>
                <a:spLocks noRot="1" noChangeAspect="1" noMove="1" noResize="1" noEditPoints="1" noAdjustHandles="1" noChangeArrowheads="1" noChangeShapeType="1" noTextEdit="1"/>
              </p:cNvSpPr>
              <p:nvPr/>
            </p:nvSpPr>
            <p:spPr>
              <a:xfrm>
                <a:off x="4377135" y="5502469"/>
                <a:ext cx="360040" cy="350617"/>
              </a:xfrm>
              <a:prstGeom prst="ellipse">
                <a:avLst/>
              </a:prstGeom>
              <a:blipFill>
                <a:blip r:embed="rId21"/>
                <a:stretch>
                  <a:fillRect/>
                </a:stretch>
              </a:blipFill>
              <a:ln w="28575">
                <a:solidFill>
                  <a:schemeClr val="tx1"/>
                </a:solidFill>
              </a:ln>
            </p:spPr>
            <p:txBody>
              <a:bodyPr/>
              <a:lstStyle/>
              <a:p>
                <a:r>
                  <a:rPr lang="ja-JP" altLang="en-US">
                    <a:noFill/>
                  </a:rPr>
                  <a:t> </a:t>
                </a:r>
              </a:p>
            </p:txBody>
          </p:sp>
        </mc:Fallback>
      </mc:AlternateContent>
      <p:cxnSp>
        <p:nvCxnSpPr>
          <p:cNvPr id="42" name="直線コネクタ 41">
            <a:extLst>
              <a:ext uri="{FF2B5EF4-FFF2-40B4-BE49-F238E27FC236}">
                <a16:creationId xmlns:a16="http://schemas.microsoft.com/office/drawing/2014/main" id="{2ADEFF45-CED0-493D-A822-DE67EBD772DF}"/>
              </a:ext>
            </a:extLst>
          </p:cNvPr>
          <p:cNvCxnSpPr/>
          <p:nvPr/>
        </p:nvCxnSpPr>
        <p:spPr>
          <a:xfrm>
            <a:off x="3361765" y="1766764"/>
            <a:ext cx="0" cy="490369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3" name="楕円 42">
            <a:extLst>
              <a:ext uri="{FF2B5EF4-FFF2-40B4-BE49-F238E27FC236}">
                <a16:creationId xmlns:a16="http://schemas.microsoft.com/office/drawing/2014/main" id="{041E148F-D2B3-40C9-85B4-B77ECC7E63A0}"/>
              </a:ext>
            </a:extLst>
          </p:cNvPr>
          <p:cNvSpPr/>
          <p:nvPr/>
        </p:nvSpPr>
        <p:spPr>
          <a:xfrm>
            <a:off x="519289" y="218710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3AB76EB4-D040-48FE-A3E1-8A15DCDE56B6}"/>
              </a:ext>
            </a:extLst>
          </p:cNvPr>
          <p:cNvSpPr/>
          <p:nvPr/>
        </p:nvSpPr>
        <p:spPr>
          <a:xfrm>
            <a:off x="500902" y="3687994"/>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DB5BB779-58B7-41CC-A926-BA02F43B58D4}"/>
              </a:ext>
            </a:extLst>
          </p:cNvPr>
          <p:cNvSpPr/>
          <p:nvPr/>
        </p:nvSpPr>
        <p:spPr>
          <a:xfrm>
            <a:off x="6202228" y="2182278"/>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A2F61BFF-D9A6-4C3E-B303-3C672429B820}"/>
              </a:ext>
            </a:extLst>
          </p:cNvPr>
          <p:cNvSpPr/>
          <p:nvPr/>
        </p:nvSpPr>
        <p:spPr>
          <a:xfrm>
            <a:off x="6202228" y="3690312"/>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E226F589-3AAD-46B1-80EE-7060A5AEE12B}"/>
              </a:ext>
            </a:extLst>
          </p:cNvPr>
          <p:cNvSpPr/>
          <p:nvPr/>
        </p:nvSpPr>
        <p:spPr>
          <a:xfrm>
            <a:off x="3428493" y="2181025"/>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76CC9309-2BCD-4D5B-92B4-170C4E260667}"/>
              </a:ext>
            </a:extLst>
          </p:cNvPr>
          <p:cNvSpPr/>
          <p:nvPr/>
        </p:nvSpPr>
        <p:spPr>
          <a:xfrm>
            <a:off x="3426552" y="3693245"/>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13AD32EB-14C8-4E84-B6C2-7690A30A25B2}"/>
              </a:ext>
            </a:extLst>
          </p:cNvPr>
          <p:cNvSpPr/>
          <p:nvPr/>
        </p:nvSpPr>
        <p:spPr>
          <a:xfrm>
            <a:off x="4236311" y="5351970"/>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フリーフォーム: 図形 49">
            <a:extLst>
              <a:ext uri="{FF2B5EF4-FFF2-40B4-BE49-F238E27FC236}">
                <a16:creationId xmlns:a16="http://schemas.microsoft.com/office/drawing/2014/main" id="{D36A6A51-C1D1-4EFD-BFEB-19C3EBD9E52B}"/>
              </a:ext>
            </a:extLst>
          </p:cNvPr>
          <p:cNvSpPr/>
          <p:nvPr/>
        </p:nvSpPr>
        <p:spPr>
          <a:xfrm>
            <a:off x="147567" y="3090220"/>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フリーフォーム: 図形 50">
            <a:extLst>
              <a:ext uri="{FF2B5EF4-FFF2-40B4-BE49-F238E27FC236}">
                <a16:creationId xmlns:a16="http://schemas.microsoft.com/office/drawing/2014/main" id="{957C7387-7CBA-4543-BF33-A991E342B418}"/>
              </a:ext>
            </a:extLst>
          </p:cNvPr>
          <p:cNvSpPr/>
          <p:nvPr/>
        </p:nvSpPr>
        <p:spPr>
          <a:xfrm>
            <a:off x="4910667" y="3067643"/>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2" name="フリーフォーム: 図形 51">
            <a:extLst>
              <a:ext uri="{FF2B5EF4-FFF2-40B4-BE49-F238E27FC236}">
                <a16:creationId xmlns:a16="http://schemas.microsoft.com/office/drawing/2014/main" id="{79D34C8C-5E8C-45D3-A1F2-FF55AB6CCF30}"/>
              </a:ext>
            </a:extLst>
          </p:cNvPr>
          <p:cNvSpPr/>
          <p:nvPr/>
        </p:nvSpPr>
        <p:spPr>
          <a:xfrm>
            <a:off x="2777067" y="2062912"/>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フリーフォーム: 図形 52">
            <a:extLst>
              <a:ext uri="{FF2B5EF4-FFF2-40B4-BE49-F238E27FC236}">
                <a16:creationId xmlns:a16="http://schemas.microsoft.com/office/drawing/2014/main" id="{1AF9AD34-6E2B-4F31-8728-321DC7DB2CF4}"/>
              </a:ext>
            </a:extLst>
          </p:cNvPr>
          <p:cNvSpPr/>
          <p:nvPr/>
        </p:nvSpPr>
        <p:spPr>
          <a:xfrm>
            <a:off x="5699584" y="200037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フリーフォーム: 図形 53">
            <a:extLst>
              <a:ext uri="{FF2B5EF4-FFF2-40B4-BE49-F238E27FC236}">
                <a16:creationId xmlns:a16="http://schemas.microsoft.com/office/drawing/2014/main" id="{0A157312-F679-42F4-A91E-EB5C24174133}"/>
              </a:ext>
            </a:extLst>
          </p:cNvPr>
          <p:cNvSpPr/>
          <p:nvPr/>
        </p:nvSpPr>
        <p:spPr>
          <a:xfrm rot="10800000">
            <a:off x="2793704" y="4596627"/>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5" name="フリーフォーム: 図形 54">
            <a:extLst>
              <a:ext uri="{FF2B5EF4-FFF2-40B4-BE49-F238E27FC236}">
                <a16:creationId xmlns:a16="http://schemas.microsoft.com/office/drawing/2014/main" id="{41C98039-F5FE-4A7E-A302-1CEA4D5115C1}"/>
              </a:ext>
            </a:extLst>
          </p:cNvPr>
          <p:cNvSpPr/>
          <p:nvPr/>
        </p:nvSpPr>
        <p:spPr>
          <a:xfrm rot="10800000">
            <a:off x="5646238" y="4614830"/>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フリーフォーム: 図形 55">
            <a:extLst>
              <a:ext uri="{FF2B5EF4-FFF2-40B4-BE49-F238E27FC236}">
                <a16:creationId xmlns:a16="http://schemas.microsoft.com/office/drawing/2014/main" id="{BC8B2293-8390-4782-BA08-E9923A14CE30}"/>
              </a:ext>
            </a:extLst>
          </p:cNvPr>
          <p:cNvSpPr/>
          <p:nvPr/>
        </p:nvSpPr>
        <p:spPr>
          <a:xfrm>
            <a:off x="4910667" y="4738398"/>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7" name="直線コネクタ 56">
            <a:extLst>
              <a:ext uri="{FF2B5EF4-FFF2-40B4-BE49-F238E27FC236}">
                <a16:creationId xmlns:a16="http://schemas.microsoft.com/office/drawing/2014/main" id="{4EF20BF1-A52C-4F03-B4A0-7B689DEF38FF}"/>
              </a:ext>
            </a:extLst>
          </p:cNvPr>
          <p:cNvCxnSpPr>
            <a:cxnSpLocks/>
            <a:stCxn id="43" idx="4"/>
            <a:endCxn id="44" idx="0"/>
          </p:cNvCxnSpPr>
          <p:nvPr/>
        </p:nvCxnSpPr>
        <p:spPr>
          <a:xfrm flipH="1">
            <a:off x="1843641" y="3203095"/>
            <a:ext cx="18387" cy="4848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B0A7DAE3-47DB-4EB9-AE5F-93CE8F7F2389}"/>
              </a:ext>
            </a:extLst>
          </p:cNvPr>
          <p:cNvCxnSpPr>
            <a:stCxn id="45" idx="4"/>
            <a:endCxn id="46" idx="0"/>
          </p:cNvCxnSpPr>
          <p:nvPr/>
        </p:nvCxnSpPr>
        <p:spPr>
          <a:xfrm>
            <a:off x="7544967" y="3198264"/>
            <a:ext cx="0" cy="492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フリーフォーム: 図形 58">
            <a:extLst>
              <a:ext uri="{FF2B5EF4-FFF2-40B4-BE49-F238E27FC236}">
                <a16:creationId xmlns:a16="http://schemas.microsoft.com/office/drawing/2014/main" id="{7CB5D77F-4A4C-42F1-93B5-C71FC677A706}"/>
              </a:ext>
            </a:extLst>
          </p:cNvPr>
          <p:cNvSpPr/>
          <p:nvPr/>
        </p:nvSpPr>
        <p:spPr>
          <a:xfrm>
            <a:off x="1759253" y="4704532"/>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60" name="テキスト ボックス 59">
                <a:extLst>
                  <a:ext uri="{FF2B5EF4-FFF2-40B4-BE49-F238E27FC236}">
                    <a16:creationId xmlns:a16="http://schemas.microsoft.com/office/drawing/2014/main" id="{DBEC718D-EC25-440C-B731-5813DF3E9798}"/>
                  </a:ext>
                </a:extLst>
              </p:cNvPr>
              <p:cNvSpPr txBox="1"/>
              <p:nvPr/>
            </p:nvSpPr>
            <p:spPr>
              <a:xfrm>
                <a:off x="714881" y="1914173"/>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p:sp>
            <p:nvSpPr>
              <p:cNvPr id="60" name="テキスト ボックス 59">
                <a:extLst>
                  <a:ext uri="{FF2B5EF4-FFF2-40B4-BE49-F238E27FC236}">
                    <a16:creationId xmlns:a16="http://schemas.microsoft.com/office/drawing/2014/main" id="{DBEC718D-EC25-440C-B731-5813DF3E9798}"/>
                  </a:ext>
                </a:extLst>
              </p:cNvPr>
              <p:cNvSpPr txBox="1">
                <a:spLocks noRot="1" noChangeAspect="1" noMove="1" noResize="1" noEditPoints="1" noAdjustHandles="1" noChangeArrowheads="1" noChangeShapeType="1" noTextEdit="1"/>
              </p:cNvSpPr>
              <p:nvPr/>
            </p:nvSpPr>
            <p:spPr>
              <a:xfrm>
                <a:off x="714881" y="1914173"/>
                <a:ext cx="432746" cy="369332"/>
              </a:xfrm>
              <a:prstGeom prst="rect">
                <a:avLst/>
              </a:prstGeom>
              <a:blipFill>
                <a:blip r:embed="rId22"/>
                <a:stretch>
                  <a:fillRect l="-11268" t="-4918" r="-1408"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1" name="テキスト ボックス 60">
                <a:extLst>
                  <a:ext uri="{FF2B5EF4-FFF2-40B4-BE49-F238E27FC236}">
                    <a16:creationId xmlns:a16="http://schemas.microsoft.com/office/drawing/2014/main" id="{3E2C81D0-BB74-4844-AE5A-65EDE97ED557}"/>
                  </a:ext>
                </a:extLst>
              </p:cNvPr>
              <p:cNvSpPr txBox="1"/>
              <p:nvPr/>
            </p:nvSpPr>
            <p:spPr>
              <a:xfrm>
                <a:off x="832349" y="4730963"/>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p:sp>
            <p:nvSpPr>
              <p:cNvPr id="61" name="テキスト ボックス 60">
                <a:extLst>
                  <a:ext uri="{FF2B5EF4-FFF2-40B4-BE49-F238E27FC236}">
                    <a16:creationId xmlns:a16="http://schemas.microsoft.com/office/drawing/2014/main" id="{3E2C81D0-BB74-4844-AE5A-65EDE97ED557}"/>
                  </a:ext>
                </a:extLst>
              </p:cNvPr>
              <p:cNvSpPr txBox="1">
                <a:spLocks noRot="1" noChangeAspect="1" noMove="1" noResize="1" noEditPoints="1" noAdjustHandles="1" noChangeArrowheads="1" noChangeShapeType="1" noTextEdit="1"/>
              </p:cNvSpPr>
              <p:nvPr/>
            </p:nvSpPr>
            <p:spPr>
              <a:xfrm>
                <a:off x="832349" y="4730963"/>
                <a:ext cx="439351" cy="369332"/>
              </a:xfrm>
              <a:prstGeom prst="rect">
                <a:avLst/>
              </a:prstGeom>
              <a:blipFill>
                <a:blip r:embed="rId23"/>
                <a:stretch>
                  <a:fillRect l="-12500" t="-4918" r="-1389"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2" name="テキスト ボックス 61">
                <a:extLst>
                  <a:ext uri="{FF2B5EF4-FFF2-40B4-BE49-F238E27FC236}">
                    <a16:creationId xmlns:a16="http://schemas.microsoft.com/office/drawing/2014/main" id="{FA6535AA-989A-4735-941D-534A8C489B72}"/>
                  </a:ext>
                </a:extLst>
              </p:cNvPr>
              <p:cNvSpPr txBox="1"/>
              <p:nvPr/>
            </p:nvSpPr>
            <p:spPr>
              <a:xfrm>
                <a:off x="8127274" y="1885110"/>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p:sp>
            <p:nvSpPr>
              <p:cNvPr id="62" name="テキスト ボックス 61">
                <a:extLst>
                  <a:ext uri="{FF2B5EF4-FFF2-40B4-BE49-F238E27FC236}">
                    <a16:creationId xmlns:a16="http://schemas.microsoft.com/office/drawing/2014/main" id="{FA6535AA-989A-4735-941D-534A8C489B72}"/>
                  </a:ext>
                </a:extLst>
              </p:cNvPr>
              <p:cNvSpPr txBox="1">
                <a:spLocks noRot="1" noChangeAspect="1" noMove="1" noResize="1" noEditPoints="1" noAdjustHandles="1" noChangeArrowheads="1" noChangeShapeType="1" noTextEdit="1"/>
              </p:cNvSpPr>
              <p:nvPr/>
            </p:nvSpPr>
            <p:spPr>
              <a:xfrm>
                <a:off x="8127274" y="1885110"/>
                <a:ext cx="450444" cy="369332"/>
              </a:xfrm>
              <a:prstGeom prst="rect">
                <a:avLst/>
              </a:prstGeom>
              <a:blipFill>
                <a:blip r:embed="rId24"/>
                <a:stretch>
                  <a:fillRect l="-10811" t="-4918" r="-1351"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3" name="テキスト ボックス 62">
                <a:extLst>
                  <a:ext uri="{FF2B5EF4-FFF2-40B4-BE49-F238E27FC236}">
                    <a16:creationId xmlns:a16="http://schemas.microsoft.com/office/drawing/2014/main" id="{BEC48195-DC1D-44B8-8471-A627ED5FF206}"/>
                  </a:ext>
                </a:extLst>
              </p:cNvPr>
              <p:cNvSpPr txBox="1"/>
              <p:nvPr/>
            </p:nvSpPr>
            <p:spPr>
              <a:xfrm>
                <a:off x="8147514" y="4730962"/>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p:sp>
            <p:nvSpPr>
              <p:cNvPr id="63" name="テキスト ボックス 62">
                <a:extLst>
                  <a:ext uri="{FF2B5EF4-FFF2-40B4-BE49-F238E27FC236}">
                    <a16:creationId xmlns:a16="http://schemas.microsoft.com/office/drawing/2014/main" id="{BEC48195-DC1D-44B8-8471-A627ED5FF206}"/>
                  </a:ext>
                </a:extLst>
              </p:cNvPr>
              <p:cNvSpPr txBox="1">
                <a:spLocks noRot="1" noChangeAspect="1" noMove="1" noResize="1" noEditPoints="1" noAdjustHandles="1" noChangeArrowheads="1" noChangeShapeType="1" noTextEdit="1"/>
              </p:cNvSpPr>
              <p:nvPr/>
            </p:nvSpPr>
            <p:spPr>
              <a:xfrm>
                <a:off x="8147514" y="4730962"/>
                <a:ext cx="457048" cy="369332"/>
              </a:xfrm>
              <a:prstGeom prst="rect">
                <a:avLst/>
              </a:prstGeom>
              <a:blipFill>
                <a:blip r:embed="rId25"/>
                <a:stretch>
                  <a:fillRect l="-12000" t="-4918" r="-1333" b="-1639"/>
                </a:stretch>
              </a:blipFill>
            </p:spPr>
            <p:txBody>
              <a:bodyPr/>
              <a:lstStyle/>
              <a:p>
                <a:r>
                  <a:rPr lang="ja-JP" altLang="en-US">
                    <a:noFill/>
                  </a:rPr>
                  <a:t> </a:t>
                </a:r>
              </a:p>
            </p:txBody>
          </p:sp>
        </mc:Fallback>
      </mc:AlternateContent>
      <p:sp>
        <p:nvSpPr>
          <p:cNvPr id="64" name="テキスト ボックス 63">
            <a:extLst>
              <a:ext uri="{FF2B5EF4-FFF2-40B4-BE49-F238E27FC236}">
                <a16:creationId xmlns:a16="http://schemas.microsoft.com/office/drawing/2014/main" id="{97DB78AF-E3F5-4DE2-86F0-8D47EB677AFE}"/>
              </a:ext>
            </a:extLst>
          </p:cNvPr>
          <p:cNvSpPr txBox="1"/>
          <p:nvPr/>
        </p:nvSpPr>
        <p:spPr>
          <a:xfrm>
            <a:off x="4740660" y="2607439"/>
            <a:ext cx="815788" cy="338554"/>
          </a:xfrm>
          <a:prstGeom prst="rect">
            <a:avLst/>
          </a:prstGeom>
          <a:noFill/>
        </p:spPr>
        <p:txBody>
          <a:bodyPr wrap="square" rtlCol="0">
            <a:spAutoFit/>
          </a:bodyPr>
          <a:lstStyle/>
          <a:p>
            <a:r>
              <a:rPr kumimoji="1" lang="ja-JP" altLang="en-US" sz="1600" dirty="0"/>
              <a:t>・・・</a:t>
            </a:r>
          </a:p>
        </p:txBody>
      </p:sp>
      <p:sp>
        <p:nvSpPr>
          <p:cNvPr id="65" name="テキスト ボックス 64">
            <a:extLst>
              <a:ext uri="{FF2B5EF4-FFF2-40B4-BE49-F238E27FC236}">
                <a16:creationId xmlns:a16="http://schemas.microsoft.com/office/drawing/2014/main" id="{46D756ED-5624-441D-8C52-6821B009B06C}"/>
              </a:ext>
            </a:extLst>
          </p:cNvPr>
          <p:cNvSpPr txBox="1"/>
          <p:nvPr/>
        </p:nvSpPr>
        <p:spPr>
          <a:xfrm>
            <a:off x="4153632" y="404933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66" name="テキスト ボックス 65">
                <a:extLst>
                  <a:ext uri="{FF2B5EF4-FFF2-40B4-BE49-F238E27FC236}">
                    <a16:creationId xmlns:a16="http://schemas.microsoft.com/office/drawing/2014/main" id="{2DC7110D-C3C6-41EE-9A4F-ACC54A41575C}"/>
                  </a:ext>
                </a:extLst>
              </p:cNvPr>
              <p:cNvSpPr txBox="1"/>
              <p:nvPr/>
            </p:nvSpPr>
            <p:spPr>
              <a:xfrm>
                <a:off x="4645130" y="1760874"/>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p:sp>
            <p:nvSpPr>
              <p:cNvPr id="66" name="テキスト ボックス 65">
                <a:extLst>
                  <a:ext uri="{FF2B5EF4-FFF2-40B4-BE49-F238E27FC236}">
                    <a16:creationId xmlns:a16="http://schemas.microsoft.com/office/drawing/2014/main" id="{2DC7110D-C3C6-41EE-9A4F-ACC54A41575C}"/>
                  </a:ext>
                </a:extLst>
              </p:cNvPr>
              <p:cNvSpPr txBox="1">
                <a:spLocks noRot="1" noChangeAspect="1" noMove="1" noResize="1" noEditPoints="1" noAdjustHandles="1" noChangeArrowheads="1" noChangeShapeType="1" noTextEdit="1"/>
              </p:cNvSpPr>
              <p:nvPr/>
            </p:nvSpPr>
            <p:spPr>
              <a:xfrm>
                <a:off x="4645130" y="1760874"/>
                <a:ext cx="442557" cy="369332"/>
              </a:xfrm>
              <a:prstGeom prst="rect">
                <a:avLst/>
              </a:prstGeom>
              <a:blipFill>
                <a:blip r:embed="rId26"/>
                <a:stretch>
                  <a:fillRect l="-12329" t="-5000" r="-1370" b="-1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7" name="テキスト ボックス 66">
                <a:extLst>
                  <a:ext uri="{FF2B5EF4-FFF2-40B4-BE49-F238E27FC236}">
                    <a16:creationId xmlns:a16="http://schemas.microsoft.com/office/drawing/2014/main" id="{A95E9CD1-1776-42B7-87D8-46CCAF449911}"/>
                  </a:ext>
                </a:extLst>
              </p:cNvPr>
              <p:cNvSpPr txBox="1"/>
              <p:nvPr/>
            </p:nvSpPr>
            <p:spPr>
              <a:xfrm>
                <a:off x="4639310" y="4760704"/>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p:sp>
            <p:nvSpPr>
              <p:cNvPr id="67" name="テキスト ボックス 66">
                <a:extLst>
                  <a:ext uri="{FF2B5EF4-FFF2-40B4-BE49-F238E27FC236}">
                    <a16:creationId xmlns:a16="http://schemas.microsoft.com/office/drawing/2014/main" id="{A95E9CD1-1776-42B7-87D8-46CCAF449911}"/>
                  </a:ext>
                </a:extLst>
              </p:cNvPr>
              <p:cNvSpPr txBox="1">
                <a:spLocks noRot="1" noChangeAspect="1" noMove="1" noResize="1" noEditPoints="1" noAdjustHandles="1" noChangeArrowheads="1" noChangeShapeType="1" noTextEdit="1"/>
              </p:cNvSpPr>
              <p:nvPr/>
            </p:nvSpPr>
            <p:spPr>
              <a:xfrm>
                <a:off x="4639310" y="4760704"/>
                <a:ext cx="449161" cy="369332"/>
              </a:xfrm>
              <a:prstGeom prst="rect">
                <a:avLst/>
              </a:prstGeom>
              <a:blipFill>
                <a:blip r:embed="rId27"/>
                <a:stretch>
                  <a:fillRect l="-10811" t="-4918" r="-135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46476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6" name="直線コネクタ 85">
            <a:extLst>
              <a:ext uri="{FF2B5EF4-FFF2-40B4-BE49-F238E27FC236}">
                <a16:creationId xmlns:a16="http://schemas.microsoft.com/office/drawing/2014/main" id="{37B5212C-AEB2-4BA1-9DC4-4B36ED7B3080}"/>
              </a:ext>
            </a:extLst>
          </p:cNvPr>
          <p:cNvCxnSpPr/>
          <p:nvPr/>
        </p:nvCxnSpPr>
        <p:spPr>
          <a:xfrm>
            <a:off x="2137761" y="4185445"/>
            <a:ext cx="65594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A748FA03-601E-441C-BADD-2BCD8742ABF4}"/>
              </a:ext>
            </a:extLst>
          </p:cNvPr>
          <p:cNvCxnSpPr/>
          <p:nvPr/>
        </p:nvCxnSpPr>
        <p:spPr>
          <a:xfrm flipH="1">
            <a:off x="1843641" y="4185445"/>
            <a:ext cx="2941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8FE0859A-C6C0-4D6E-B55B-AD5361AB0961}"/>
              </a:ext>
            </a:extLst>
          </p:cNvPr>
          <p:cNvCxnSpPr/>
          <p:nvPr/>
        </p:nvCxnSpPr>
        <p:spPr>
          <a:xfrm>
            <a:off x="1003720" y="4185445"/>
            <a:ext cx="2976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0CF60F4F-A97D-49F2-A5E6-B6F1AA091E9E}"/>
              </a:ext>
            </a:extLst>
          </p:cNvPr>
          <p:cNvCxnSpPr/>
          <p:nvPr/>
        </p:nvCxnSpPr>
        <p:spPr>
          <a:xfrm>
            <a:off x="6562268" y="4185445"/>
            <a:ext cx="33169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EDB1076D-0D79-4248-9343-F27D266A004C}"/>
              </a:ext>
            </a:extLst>
          </p:cNvPr>
          <p:cNvCxnSpPr/>
          <p:nvPr/>
        </p:nvCxnSpPr>
        <p:spPr>
          <a:xfrm>
            <a:off x="7724987" y="4185675"/>
            <a:ext cx="651051" cy="103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 </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e>
                    </m:d>
                  </m:oMath>
                </a14:m>
                <a:r>
                  <a:rPr lang="ja-JP" altLang="en-US" dirty="0"/>
                  <a:t>が存在するとき</a:t>
                </a:r>
                <a:r>
                  <a:rPr lang="en-US" altLang="ja-JP" dirty="0"/>
                  <a:t>3-MIS</a:t>
                </a:r>
                <a:r>
                  <a:rPr lang="ja-JP" altLang="en-US" dirty="0"/>
                  <a:t>でない</a:t>
                </a:r>
                <a:br>
                  <a:rPr lang="en-US" altLang="ja-JP" dirty="0"/>
                </a:br>
                <a:endParaRPr kumimoji="1" lang="ja-JP" altLang="en-US" dirty="0"/>
              </a:p>
            </p:txBody>
          </p:sp>
        </mc:Choice>
        <mc:Fallback>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2"/>
                <a:stretch>
                  <a:fillRect l="-139" t="-34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9B9A4938-B43F-4F07-93AE-ABF01C0A7B54}"/>
              </a:ext>
            </a:extLst>
          </p:cNvPr>
          <p:cNvCxnSpPr/>
          <p:nvPr/>
        </p:nvCxnSpPr>
        <p:spPr>
          <a:xfrm>
            <a:off x="1003720" y="2739875"/>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5C429F4-CC05-4644-9524-BCAE440555AB}"/>
              </a:ext>
            </a:extLst>
          </p:cNvPr>
          <p:cNvCxnSpPr/>
          <p:nvPr/>
        </p:nvCxnSpPr>
        <p:spPr>
          <a:xfrm>
            <a:off x="1599033" y="2739875"/>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6BE2BDCD-D3E8-4AFC-A7DA-334834A61E1D}"/>
              </a:ext>
            </a:extLst>
          </p:cNvPr>
          <p:cNvCxnSpPr/>
          <p:nvPr/>
        </p:nvCxnSpPr>
        <p:spPr>
          <a:xfrm>
            <a:off x="2465312" y="2739875"/>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フリーフォーム: 図形 11">
            <a:extLst>
              <a:ext uri="{FF2B5EF4-FFF2-40B4-BE49-F238E27FC236}">
                <a16:creationId xmlns:a16="http://schemas.microsoft.com/office/drawing/2014/main" id="{E15D7846-12DA-4900-A9B2-5D8BCCFF4688}"/>
              </a:ext>
            </a:extLst>
          </p:cNvPr>
          <p:cNvSpPr/>
          <p:nvPr/>
        </p:nvSpPr>
        <p:spPr>
          <a:xfrm>
            <a:off x="1013029" y="2376356"/>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3" name="楕円 12">
                <a:extLst>
                  <a:ext uri="{FF2B5EF4-FFF2-40B4-BE49-F238E27FC236}">
                    <a16:creationId xmlns:a16="http://schemas.microsoft.com/office/drawing/2014/main" id="{7E7589BF-97D2-4138-A9DC-FEBDEC2A2A40}"/>
                  </a:ext>
                </a:extLst>
              </p:cNvPr>
              <p:cNvSpPr/>
              <p:nvPr/>
            </p:nvSpPr>
            <p:spPr>
              <a:xfrm>
                <a:off x="823700" y="256456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p:sp>
            <p:nvSpPr>
              <p:cNvPr id="13" name="楕円 12">
                <a:extLst>
                  <a:ext uri="{FF2B5EF4-FFF2-40B4-BE49-F238E27FC236}">
                    <a16:creationId xmlns:a16="http://schemas.microsoft.com/office/drawing/2014/main" id="{7E7589BF-97D2-4138-A9DC-FEBDEC2A2A40}"/>
                  </a:ext>
                </a:extLst>
              </p:cNvPr>
              <p:cNvSpPr>
                <a:spLocks noRot="1" noChangeAspect="1" noMove="1" noResize="1" noEditPoints="1" noAdjustHandles="1" noChangeArrowheads="1" noChangeShapeType="1" noTextEdit="1"/>
              </p:cNvSpPr>
              <p:nvPr/>
            </p:nvSpPr>
            <p:spPr>
              <a:xfrm>
                <a:off x="823700" y="2564568"/>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楕円 13">
                <a:extLst>
                  <a:ext uri="{FF2B5EF4-FFF2-40B4-BE49-F238E27FC236}">
                    <a16:creationId xmlns:a16="http://schemas.microsoft.com/office/drawing/2014/main" id="{10632D99-BB51-43B5-A859-4522C920DA51}"/>
                  </a:ext>
                </a:extLst>
              </p:cNvPr>
              <p:cNvSpPr/>
              <p:nvPr/>
            </p:nvSpPr>
            <p:spPr>
              <a:xfrm>
                <a:off x="2576300"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14" name="楕円 13">
                <a:extLst>
                  <a:ext uri="{FF2B5EF4-FFF2-40B4-BE49-F238E27FC236}">
                    <a16:creationId xmlns:a16="http://schemas.microsoft.com/office/drawing/2014/main" id="{10632D99-BB51-43B5-A859-4522C920DA51}"/>
                  </a:ext>
                </a:extLst>
              </p:cNvPr>
              <p:cNvSpPr>
                <a:spLocks noRot="1" noChangeAspect="1" noMove="1" noResize="1" noEditPoints="1" noAdjustHandles="1" noChangeArrowheads="1" noChangeShapeType="1" noTextEdit="1"/>
              </p:cNvSpPr>
              <p:nvPr/>
            </p:nvSpPr>
            <p:spPr>
              <a:xfrm>
                <a:off x="2576300" y="2564567"/>
                <a:ext cx="360040" cy="350617"/>
              </a:xfrm>
              <a:prstGeom prst="ellipse">
                <a:avLst/>
              </a:prstGeom>
              <a:blipFill>
                <a:blip r:embed="rId4"/>
                <a:stretch>
                  <a:fillRect l="-10938"/>
                </a:stretch>
              </a:blipFill>
              <a:ln w="28575">
                <a:solidFill>
                  <a:schemeClr val="tx1"/>
                </a:solidFill>
              </a:ln>
            </p:spPr>
            <p:txBody>
              <a:bodyPr/>
              <a:lstStyle/>
              <a:p>
                <a:r>
                  <a:rPr lang="ja-JP" altLang="en-US">
                    <a:noFill/>
                  </a:rPr>
                  <a:t> </a:t>
                </a:r>
              </a:p>
            </p:txBody>
          </p:sp>
        </mc:Fallback>
      </mc:AlternateContent>
      <p:sp>
        <p:nvSpPr>
          <p:cNvPr id="15" name="フリーフォーム: 図形 14">
            <a:extLst>
              <a:ext uri="{FF2B5EF4-FFF2-40B4-BE49-F238E27FC236}">
                <a16:creationId xmlns:a16="http://schemas.microsoft.com/office/drawing/2014/main" id="{215CCF0B-B1AC-426D-A264-4D70D4AE51C8}"/>
              </a:ext>
            </a:extLst>
          </p:cNvPr>
          <p:cNvSpPr/>
          <p:nvPr/>
        </p:nvSpPr>
        <p:spPr>
          <a:xfrm rot="10800000">
            <a:off x="1003720" y="4212428"/>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6" name="楕円 15">
                <a:extLst>
                  <a:ext uri="{FF2B5EF4-FFF2-40B4-BE49-F238E27FC236}">
                    <a16:creationId xmlns:a16="http://schemas.microsoft.com/office/drawing/2014/main" id="{821077F6-FAE9-4B78-964B-449E7FEF4D45}"/>
                  </a:ext>
                </a:extLst>
              </p:cNvPr>
              <p:cNvSpPr/>
              <p:nvPr/>
            </p:nvSpPr>
            <p:spPr>
              <a:xfrm>
                <a:off x="2576300" y="40138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16" name="楕円 15">
                <a:extLst>
                  <a:ext uri="{FF2B5EF4-FFF2-40B4-BE49-F238E27FC236}">
                    <a16:creationId xmlns:a16="http://schemas.microsoft.com/office/drawing/2014/main" id="{821077F6-FAE9-4B78-964B-449E7FEF4D45}"/>
                  </a:ext>
                </a:extLst>
              </p:cNvPr>
              <p:cNvSpPr>
                <a:spLocks noRot="1" noChangeAspect="1" noMove="1" noResize="1" noEditPoints="1" noAdjustHandles="1" noChangeArrowheads="1" noChangeShapeType="1" noTextEdit="1"/>
              </p:cNvSpPr>
              <p:nvPr/>
            </p:nvSpPr>
            <p:spPr>
              <a:xfrm>
                <a:off x="2576300" y="4013857"/>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楕円 16">
                <a:extLst>
                  <a:ext uri="{FF2B5EF4-FFF2-40B4-BE49-F238E27FC236}">
                    <a16:creationId xmlns:a16="http://schemas.microsoft.com/office/drawing/2014/main" id="{22836BB8-265C-4E7E-B3E0-F4B5D9F9DBEC}"/>
                  </a:ext>
                </a:extLst>
              </p:cNvPr>
              <p:cNvSpPr/>
              <p:nvPr/>
            </p:nvSpPr>
            <p:spPr>
              <a:xfrm>
                <a:off x="823700" y="40138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17" name="楕円 16">
                <a:extLst>
                  <a:ext uri="{FF2B5EF4-FFF2-40B4-BE49-F238E27FC236}">
                    <a16:creationId xmlns:a16="http://schemas.microsoft.com/office/drawing/2014/main" id="{22836BB8-265C-4E7E-B3E0-F4B5D9F9DBEC}"/>
                  </a:ext>
                </a:extLst>
              </p:cNvPr>
              <p:cNvSpPr>
                <a:spLocks noRot="1" noChangeAspect="1" noMove="1" noResize="1" noEditPoints="1" noAdjustHandles="1" noChangeArrowheads="1" noChangeShapeType="1" noTextEdit="1"/>
              </p:cNvSpPr>
              <p:nvPr/>
            </p:nvSpPr>
            <p:spPr>
              <a:xfrm>
                <a:off x="823700" y="4013859"/>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D5243D4F-E3E4-4950-B2CE-AF7CCCCAC7E2}"/>
              </a:ext>
            </a:extLst>
          </p:cNvPr>
          <p:cNvSpPr txBox="1"/>
          <p:nvPr/>
        </p:nvSpPr>
        <p:spPr>
          <a:xfrm>
            <a:off x="1788362" y="2599892"/>
            <a:ext cx="815788" cy="338554"/>
          </a:xfrm>
          <a:prstGeom prst="rect">
            <a:avLst/>
          </a:prstGeom>
          <a:noFill/>
        </p:spPr>
        <p:txBody>
          <a:bodyPr wrap="square" rtlCol="0">
            <a:spAutoFit/>
          </a:bodyPr>
          <a:lstStyle/>
          <a:p>
            <a:r>
              <a:rPr kumimoji="1" lang="ja-JP" altLang="en-US" sz="1600" dirty="0"/>
              <a:t>・・・</a:t>
            </a:r>
          </a:p>
        </p:txBody>
      </p:sp>
      <p:sp>
        <p:nvSpPr>
          <p:cNvPr id="19" name="テキスト ボックス 18">
            <a:extLst>
              <a:ext uri="{FF2B5EF4-FFF2-40B4-BE49-F238E27FC236}">
                <a16:creationId xmlns:a16="http://schemas.microsoft.com/office/drawing/2014/main" id="{9D889242-80C7-4801-B585-75ECCA3B2852}"/>
              </a:ext>
            </a:extLst>
          </p:cNvPr>
          <p:cNvSpPr txBox="1"/>
          <p:nvPr/>
        </p:nvSpPr>
        <p:spPr>
          <a:xfrm>
            <a:off x="1195342" y="4061062"/>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20" name="楕円 19">
                <a:extLst>
                  <a:ext uri="{FF2B5EF4-FFF2-40B4-BE49-F238E27FC236}">
                    <a16:creationId xmlns:a16="http://schemas.microsoft.com/office/drawing/2014/main" id="{18B1559A-8F4D-47BD-B6F7-9475D1798292}"/>
                  </a:ext>
                </a:extLst>
              </p:cNvPr>
              <p:cNvSpPr/>
              <p:nvPr/>
            </p:nvSpPr>
            <p:spPr>
              <a:xfrm>
                <a:off x="4377135" y="2566209"/>
                <a:ext cx="360040" cy="350617"/>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20" name="楕円 19">
                <a:extLst>
                  <a:ext uri="{FF2B5EF4-FFF2-40B4-BE49-F238E27FC236}">
                    <a16:creationId xmlns:a16="http://schemas.microsoft.com/office/drawing/2014/main" id="{18B1559A-8F4D-47BD-B6F7-9475D1798292}"/>
                  </a:ext>
                </a:extLst>
              </p:cNvPr>
              <p:cNvSpPr>
                <a:spLocks noRot="1" noChangeAspect="1" noMove="1" noResize="1" noEditPoints="1" noAdjustHandles="1" noChangeArrowheads="1" noChangeShapeType="1" noTextEdit="1"/>
              </p:cNvSpPr>
              <p:nvPr/>
            </p:nvSpPr>
            <p:spPr>
              <a:xfrm>
                <a:off x="4377135" y="2566209"/>
                <a:ext cx="360040" cy="350617"/>
              </a:xfrm>
              <a:prstGeom prst="ellipse">
                <a:avLst/>
              </a:prstGeom>
              <a:blipFill>
                <a:blip r:embed="rId7"/>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1" name="楕円 20">
                <a:extLst>
                  <a:ext uri="{FF2B5EF4-FFF2-40B4-BE49-F238E27FC236}">
                    <a16:creationId xmlns:a16="http://schemas.microsoft.com/office/drawing/2014/main" id="{77C58449-81AE-4F08-8B51-9A21A98A5860}"/>
                  </a:ext>
                </a:extLst>
              </p:cNvPr>
              <p:cNvSpPr/>
              <p:nvPr/>
            </p:nvSpPr>
            <p:spPr>
              <a:xfrm>
                <a:off x="4939059" y="4020679"/>
                <a:ext cx="360040" cy="350617"/>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21" name="楕円 20">
                <a:extLst>
                  <a:ext uri="{FF2B5EF4-FFF2-40B4-BE49-F238E27FC236}">
                    <a16:creationId xmlns:a16="http://schemas.microsoft.com/office/drawing/2014/main" id="{77C58449-81AE-4F08-8B51-9A21A98A5860}"/>
                  </a:ext>
                </a:extLst>
              </p:cNvPr>
              <p:cNvSpPr>
                <a:spLocks noRot="1" noChangeAspect="1" noMove="1" noResize="1" noEditPoints="1" noAdjustHandles="1" noChangeArrowheads="1" noChangeShapeType="1" noTextEdit="1"/>
              </p:cNvSpPr>
              <p:nvPr/>
            </p:nvSpPr>
            <p:spPr>
              <a:xfrm>
                <a:off x="4939059" y="4020679"/>
                <a:ext cx="360040" cy="350617"/>
              </a:xfrm>
              <a:prstGeom prst="ellipse">
                <a:avLst/>
              </a:prstGeom>
              <a:blipFill>
                <a:blip r:embed="rId8"/>
                <a:stretch>
                  <a:fillRect l="-4688"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2" name="楕円 21">
                <a:extLst>
                  <a:ext uri="{FF2B5EF4-FFF2-40B4-BE49-F238E27FC236}">
                    <a16:creationId xmlns:a16="http://schemas.microsoft.com/office/drawing/2014/main" id="{0A26891C-4402-4C7D-8E22-D498EF19C3AA}"/>
                  </a:ext>
                </a:extLst>
              </p:cNvPr>
              <p:cNvSpPr/>
              <p:nvPr/>
            </p:nvSpPr>
            <p:spPr>
              <a:xfrm>
                <a:off x="3781822" y="2566210"/>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p:sp>
            <p:nvSpPr>
              <p:cNvPr id="22" name="楕円 21">
                <a:extLst>
                  <a:ext uri="{FF2B5EF4-FFF2-40B4-BE49-F238E27FC236}">
                    <a16:creationId xmlns:a16="http://schemas.microsoft.com/office/drawing/2014/main" id="{0A26891C-4402-4C7D-8E22-D498EF19C3AA}"/>
                  </a:ext>
                </a:extLst>
              </p:cNvPr>
              <p:cNvSpPr>
                <a:spLocks noRot="1" noChangeAspect="1" noMove="1" noResize="1" noEditPoints="1" noAdjustHandles="1" noChangeArrowheads="1" noChangeShapeType="1" noTextEdit="1"/>
              </p:cNvSpPr>
              <p:nvPr/>
            </p:nvSpPr>
            <p:spPr>
              <a:xfrm>
                <a:off x="3781822" y="2566210"/>
                <a:ext cx="360040" cy="350617"/>
              </a:xfrm>
              <a:prstGeom prst="ellipse">
                <a:avLst/>
              </a:prstGeom>
              <a:blipFill>
                <a:blip r:embed="rId9"/>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3" name="楕円 22">
                <a:extLst>
                  <a:ext uri="{FF2B5EF4-FFF2-40B4-BE49-F238E27FC236}">
                    <a16:creationId xmlns:a16="http://schemas.microsoft.com/office/drawing/2014/main" id="{248E2501-6DB2-4002-803E-B64AAD20E9BF}"/>
                  </a:ext>
                </a:extLst>
              </p:cNvPr>
              <p:cNvSpPr/>
              <p:nvPr/>
            </p:nvSpPr>
            <p:spPr>
              <a:xfrm>
                <a:off x="5534422" y="256620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23" name="楕円 22">
                <a:extLst>
                  <a:ext uri="{FF2B5EF4-FFF2-40B4-BE49-F238E27FC236}">
                    <a16:creationId xmlns:a16="http://schemas.microsoft.com/office/drawing/2014/main" id="{248E2501-6DB2-4002-803E-B64AAD20E9BF}"/>
                  </a:ext>
                </a:extLst>
              </p:cNvPr>
              <p:cNvSpPr>
                <a:spLocks noRot="1" noChangeAspect="1" noMove="1" noResize="1" noEditPoints="1" noAdjustHandles="1" noChangeArrowheads="1" noChangeShapeType="1" noTextEdit="1"/>
              </p:cNvSpPr>
              <p:nvPr/>
            </p:nvSpPr>
            <p:spPr>
              <a:xfrm>
                <a:off x="5534422" y="2566209"/>
                <a:ext cx="360040" cy="350617"/>
              </a:xfrm>
              <a:prstGeom prst="ellipse">
                <a:avLst/>
              </a:prstGeom>
              <a:blipFill>
                <a:blip r:embed="rId10"/>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楕円 23">
                <a:extLst>
                  <a:ext uri="{FF2B5EF4-FFF2-40B4-BE49-F238E27FC236}">
                    <a16:creationId xmlns:a16="http://schemas.microsoft.com/office/drawing/2014/main" id="{1C63C1C8-7258-4246-8161-B2E359629528}"/>
                  </a:ext>
                </a:extLst>
              </p:cNvPr>
              <p:cNvSpPr/>
              <p:nvPr/>
            </p:nvSpPr>
            <p:spPr>
              <a:xfrm>
                <a:off x="5534422" y="401549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24" name="楕円 23">
                <a:extLst>
                  <a:ext uri="{FF2B5EF4-FFF2-40B4-BE49-F238E27FC236}">
                    <a16:creationId xmlns:a16="http://schemas.microsoft.com/office/drawing/2014/main" id="{1C63C1C8-7258-4246-8161-B2E359629528}"/>
                  </a:ext>
                </a:extLst>
              </p:cNvPr>
              <p:cNvSpPr>
                <a:spLocks noRot="1" noChangeAspect="1" noMove="1" noResize="1" noEditPoints="1" noAdjustHandles="1" noChangeArrowheads="1" noChangeShapeType="1" noTextEdit="1"/>
              </p:cNvSpPr>
              <p:nvPr/>
            </p:nvSpPr>
            <p:spPr>
              <a:xfrm>
                <a:off x="5534422" y="4015499"/>
                <a:ext cx="360040" cy="350617"/>
              </a:xfrm>
              <a:prstGeom prst="ellipse">
                <a:avLst/>
              </a:prstGeom>
              <a:blipFill>
                <a:blip r:embed="rId11"/>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 name="楕円 24">
                <a:extLst>
                  <a:ext uri="{FF2B5EF4-FFF2-40B4-BE49-F238E27FC236}">
                    <a16:creationId xmlns:a16="http://schemas.microsoft.com/office/drawing/2014/main" id="{73B1D696-0B8E-469F-80FC-7A8E17074A53}"/>
                  </a:ext>
                </a:extLst>
              </p:cNvPr>
              <p:cNvSpPr/>
              <p:nvPr/>
            </p:nvSpPr>
            <p:spPr>
              <a:xfrm>
                <a:off x="3781822" y="4015501"/>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25" name="楕円 24">
                <a:extLst>
                  <a:ext uri="{FF2B5EF4-FFF2-40B4-BE49-F238E27FC236}">
                    <a16:creationId xmlns:a16="http://schemas.microsoft.com/office/drawing/2014/main" id="{73B1D696-0B8E-469F-80FC-7A8E17074A53}"/>
                  </a:ext>
                </a:extLst>
              </p:cNvPr>
              <p:cNvSpPr>
                <a:spLocks noRot="1" noChangeAspect="1" noMove="1" noResize="1" noEditPoints="1" noAdjustHandles="1" noChangeArrowheads="1" noChangeShapeType="1" noTextEdit="1"/>
              </p:cNvSpPr>
              <p:nvPr/>
            </p:nvSpPr>
            <p:spPr>
              <a:xfrm>
                <a:off x="3781822" y="4015501"/>
                <a:ext cx="360040" cy="350617"/>
              </a:xfrm>
              <a:prstGeom prst="ellipse">
                <a:avLst/>
              </a:prstGeom>
              <a:blipFill>
                <a:blip r:embed="rId12"/>
                <a:stretch>
                  <a:fillRect l="-4688"/>
                </a:stretch>
              </a:blipFill>
              <a:ln w="28575">
                <a:solidFill>
                  <a:schemeClr val="tx1"/>
                </a:solidFill>
              </a:ln>
            </p:spPr>
            <p:txBody>
              <a:bodyPr/>
              <a:lstStyle/>
              <a:p>
                <a:r>
                  <a:rPr lang="ja-JP" altLang="en-US">
                    <a:noFill/>
                  </a:rPr>
                  <a:t> </a:t>
                </a:r>
              </a:p>
            </p:txBody>
          </p:sp>
        </mc:Fallback>
      </mc:AlternateContent>
      <p:cxnSp>
        <p:nvCxnSpPr>
          <p:cNvPr id="26" name="直線コネクタ 25">
            <a:extLst>
              <a:ext uri="{FF2B5EF4-FFF2-40B4-BE49-F238E27FC236}">
                <a16:creationId xmlns:a16="http://schemas.microsoft.com/office/drawing/2014/main" id="{D70A1B24-A986-4DBA-A132-491DA23F2F53}"/>
              </a:ext>
            </a:extLst>
          </p:cNvPr>
          <p:cNvCxnSpPr/>
          <p:nvPr/>
        </p:nvCxnSpPr>
        <p:spPr>
          <a:xfrm>
            <a:off x="6596302" y="2739875"/>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69776EC-9F46-4D59-8CBB-D670DC51DBF1}"/>
              </a:ext>
            </a:extLst>
          </p:cNvPr>
          <p:cNvCxnSpPr/>
          <p:nvPr/>
        </p:nvCxnSpPr>
        <p:spPr>
          <a:xfrm>
            <a:off x="7191615" y="2739875"/>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B887A0A-883A-43D4-87AC-DD710E51B932}"/>
              </a:ext>
            </a:extLst>
          </p:cNvPr>
          <p:cNvCxnSpPr/>
          <p:nvPr/>
        </p:nvCxnSpPr>
        <p:spPr>
          <a:xfrm>
            <a:off x="8057894" y="2739875"/>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フリーフォーム: 図形 33">
            <a:extLst>
              <a:ext uri="{FF2B5EF4-FFF2-40B4-BE49-F238E27FC236}">
                <a16:creationId xmlns:a16="http://schemas.microsoft.com/office/drawing/2014/main" id="{633B54B2-EA94-44A7-A427-64E4651F20D8}"/>
              </a:ext>
            </a:extLst>
          </p:cNvPr>
          <p:cNvSpPr/>
          <p:nvPr/>
        </p:nvSpPr>
        <p:spPr>
          <a:xfrm>
            <a:off x="6605611" y="2376356"/>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5" name="楕円 34">
                <a:extLst>
                  <a:ext uri="{FF2B5EF4-FFF2-40B4-BE49-F238E27FC236}">
                    <a16:creationId xmlns:a16="http://schemas.microsoft.com/office/drawing/2014/main" id="{888A632C-C621-43C4-9B00-3982D56C6E08}"/>
                  </a:ext>
                </a:extLst>
              </p:cNvPr>
              <p:cNvSpPr/>
              <p:nvPr/>
            </p:nvSpPr>
            <p:spPr>
              <a:xfrm>
                <a:off x="6416282" y="256456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p:sp>
            <p:nvSpPr>
              <p:cNvPr id="35" name="楕円 34">
                <a:extLst>
                  <a:ext uri="{FF2B5EF4-FFF2-40B4-BE49-F238E27FC236}">
                    <a16:creationId xmlns:a16="http://schemas.microsoft.com/office/drawing/2014/main" id="{888A632C-C621-43C4-9B00-3982D56C6E08}"/>
                  </a:ext>
                </a:extLst>
              </p:cNvPr>
              <p:cNvSpPr>
                <a:spLocks noRot="1" noChangeAspect="1" noMove="1" noResize="1" noEditPoints="1" noAdjustHandles="1" noChangeArrowheads="1" noChangeShapeType="1" noTextEdit="1"/>
              </p:cNvSpPr>
              <p:nvPr/>
            </p:nvSpPr>
            <p:spPr>
              <a:xfrm>
                <a:off x="6416282" y="2564568"/>
                <a:ext cx="360040" cy="350617"/>
              </a:xfrm>
              <a:prstGeom prst="ellipse">
                <a:avLst/>
              </a:prstGeom>
              <a:blipFill>
                <a:blip r:embed="rId13"/>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6" name="楕円 35">
                <a:extLst>
                  <a:ext uri="{FF2B5EF4-FFF2-40B4-BE49-F238E27FC236}">
                    <a16:creationId xmlns:a16="http://schemas.microsoft.com/office/drawing/2014/main" id="{2B4B97AD-346C-4BE4-946F-A7B33A829DC8}"/>
                  </a:ext>
                </a:extLst>
              </p:cNvPr>
              <p:cNvSpPr/>
              <p:nvPr/>
            </p:nvSpPr>
            <p:spPr>
              <a:xfrm>
                <a:off x="8168882"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36" name="楕円 35">
                <a:extLst>
                  <a:ext uri="{FF2B5EF4-FFF2-40B4-BE49-F238E27FC236}">
                    <a16:creationId xmlns:a16="http://schemas.microsoft.com/office/drawing/2014/main" id="{2B4B97AD-346C-4BE4-946F-A7B33A829DC8}"/>
                  </a:ext>
                </a:extLst>
              </p:cNvPr>
              <p:cNvSpPr>
                <a:spLocks noRot="1" noChangeAspect="1" noMove="1" noResize="1" noEditPoints="1" noAdjustHandles="1" noChangeArrowheads="1" noChangeShapeType="1" noTextEdit="1"/>
              </p:cNvSpPr>
              <p:nvPr/>
            </p:nvSpPr>
            <p:spPr>
              <a:xfrm>
                <a:off x="8168882" y="2564567"/>
                <a:ext cx="360040" cy="350617"/>
              </a:xfrm>
              <a:prstGeom prst="ellipse">
                <a:avLst/>
              </a:prstGeom>
              <a:blipFill>
                <a:blip r:embed="rId14"/>
                <a:stretch>
                  <a:fillRect l="-15625"/>
                </a:stretch>
              </a:blipFill>
              <a:ln w="28575">
                <a:solidFill>
                  <a:schemeClr val="tx1"/>
                </a:solidFill>
              </a:ln>
            </p:spPr>
            <p:txBody>
              <a:bodyPr/>
              <a:lstStyle/>
              <a:p>
                <a:r>
                  <a:rPr lang="ja-JP" altLang="en-US">
                    <a:noFill/>
                  </a:rPr>
                  <a:t> </a:t>
                </a:r>
              </a:p>
            </p:txBody>
          </p:sp>
        </mc:Fallback>
      </mc:AlternateContent>
      <p:sp>
        <p:nvSpPr>
          <p:cNvPr id="37" name="フリーフォーム: 図形 36">
            <a:extLst>
              <a:ext uri="{FF2B5EF4-FFF2-40B4-BE49-F238E27FC236}">
                <a16:creationId xmlns:a16="http://schemas.microsoft.com/office/drawing/2014/main" id="{D03FF551-D46A-40FC-98B8-2E72A7DBE773}"/>
              </a:ext>
            </a:extLst>
          </p:cNvPr>
          <p:cNvSpPr/>
          <p:nvPr/>
        </p:nvSpPr>
        <p:spPr>
          <a:xfrm rot="10800000">
            <a:off x="6596302" y="4212428"/>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8" name="楕円 37">
                <a:extLst>
                  <a:ext uri="{FF2B5EF4-FFF2-40B4-BE49-F238E27FC236}">
                    <a16:creationId xmlns:a16="http://schemas.microsoft.com/office/drawing/2014/main" id="{B8817468-F540-4AEF-966A-2D8202B498F3}"/>
                  </a:ext>
                </a:extLst>
              </p:cNvPr>
              <p:cNvSpPr/>
              <p:nvPr/>
            </p:nvSpPr>
            <p:spPr>
              <a:xfrm>
                <a:off x="8168882" y="40138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38" name="楕円 37">
                <a:extLst>
                  <a:ext uri="{FF2B5EF4-FFF2-40B4-BE49-F238E27FC236}">
                    <a16:creationId xmlns:a16="http://schemas.microsoft.com/office/drawing/2014/main" id="{B8817468-F540-4AEF-966A-2D8202B498F3}"/>
                  </a:ext>
                </a:extLst>
              </p:cNvPr>
              <p:cNvSpPr>
                <a:spLocks noRot="1" noChangeAspect="1" noMove="1" noResize="1" noEditPoints="1" noAdjustHandles="1" noChangeArrowheads="1" noChangeShapeType="1" noTextEdit="1"/>
              </p:cNvSpPr>
              <p:nvPr/>
            </p:nvSpPr>
            <p:spPr>
              <a:xfrm>
                <a:off x="8168882" y="4013857"/>
                <a:ext cx="360040" cy="350617"/>
              </a:xfrm>
              <a:prstGeom prst="ellipse">
                <a:avLst/>
              </a:prstGeom>
              <a:blipFill>
                <a:blip r:embed="rId15"/>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9" name="楕円 38">
                <a:extLst>
                  <a:ext uri="{FF2B5EF4-FFF2-40B4-BE49-F238E27FC236}">
                    <a16:creationId xmlns:a16="http://schemas.microsoft.com/office/drawing/2014/main" id="{9721C933-F182-491C-865C-5F5C6AD59E7B}"/>
                  </a:ext>
                </a:extLst>
              </p:cNvPr>
              <p:cNvSpPr/>
              <p:nvPr/>
            </p:nvSpPr>
            <p:spPr>
              <a:xfrm>
                <a:off x="6416282" y="40138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39" name="楕円 38">
                <a:extLst>
                  <a:ext uri="{FF2B5EF4-FFF2-40B4-BE49-F238E27FC236}">
                    <a16:creationId xmlns:a16="http://schemas.microsoft.com/office/drawing/2014/main" id="{9721C933-F182-491C-865C-5F5C6AD59E7B}"/>
                  </a:ext>
                </a:extLst>
              </p:cNvPr>
              <p:cNvSpPr>
                <a:spLocks noRot="1" noChangeAspect="1" noMove="1" noResize="1" noEditPoints="1" noAdjustHandles="1" noChangeArrowheads="1" noChangeShapeType="1" noTextEdit="1"/>
              </p:cNvSpPr>
              <p:nvPr/>
            </p:nvSpPr>
            <p:spPr>
              <a:xfrm>
                <a:off x="6416282" y="4013859"/>
                <a:ext cx="360040" cy="350617"/>
              </a:xfrm>
              <a:prstGeom prst="ellipse">
                <a:avLst/>
              </a:prstGeom>
              <a:blipFill>
                <a:blip r:embed="rId16"/>
                <a:stretch>
                  <a:fillRect l="-14063"/>
                </a:stretch>
              </a:blipFill>
              <a:ln w="28575">
                <a:solidFill>
                  <a:schemeClr val="tx1"/>
                </a:solidFill>
              </a:ln>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85CCCFF8-BBCA-44EA-9604-6B134861A639}"/>
              </a:ext>
            </a:extLst>
          </p:cNvPr>
          <p:cNvSpPr txBox="1"/>
          <p:nvPr/>
        </p:nvSpPr>
        <p:spPr>
          <a:xfrm>
            <a:off x="7380944" y="2599892"/>
            <a:ext cx="815788" cy="338554"/>
          </a:xfrm>
          <a:prstGeom prst="rect">
            <a:avLst/>
          </a:prstGeom>
          <a:noFill/>
        </p:spPr>
        <p:txBody>
          <a:bodyPr wrap="square" rtlCol="0">
            <a:spAutoFit/>
          </a:bodyPr>
          <a:lstStyle/>
          <a:p>
            <a:r>
              <a:rPr kumimoji="1" lang="ja-JP" altLang="en-US" sz="1600" dirty="0"/>
              <a:t>・・・</a:t>
            </a:r>
          </a:p>
        </p:txBody>
      </p:sp>
      <p:sp>
        <p:nvSpPr>
          <p:cNvPr id="41" name="テキスト ボックス 40">
            <a:extLst>
              <a:ext uri="{FF2B5EF4-FFF2-40B4-BE49-F238E27FC236}">
                <a16:creationId xmlns:a16="http://schemas.microsoft.com/office/drawing/2014/main" id="{09C14FE9-157C-475D-BF2B-DF62E5BB82F4}"/>
              </a:ext>
            </a:extLst>
          </p:cNvPr>
          <p:cNvSpPr txBox="1"/>
          <p:nvPr/>
        </p:nvSpPr>
        <p:spPr>
          <a:xfrm>
            <a:off x="6789364" y="4066600"/>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42" name="楕円 41">
                <a:extLst>
                  <a:ext uri="{FF2B5EF4-FFF2-40B4-BE49-F238E27FC236}">
                    <a16:creationId xmlns:a16="http://schemas.microsoft.com/office/drawing/2014/main" id="{D10E8CD4-B3CB-463F-84F3-291E89795769}"/>
                  </a:ext>
                </a:extLst>
              </p:cNvPr>
              <p:cNvSpPr/>
              <p:nvPr/>
            </p:nvSpPr>
            <p:spPr>
              <a:xfrm>
                <a:off x="4377135" y="5502469"/>
                <a:ext cx="360040" cy="350617"/>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p:sp>
            <p:nvSpPr>
              <p:cNvPr id="42" name="楕円 41">
                <a:extLst>
                  <a:ext uri="{FF2B5EF4-FFF2-40B4-BE49-F238E27FC236}">
                    <a16:creationId xmlns:a16="http://schemas.microsoft.com/office/drawing/2014/main" id="{D10E8CD4-B3CB-463F-84F3-291E89795769}"/>
                  </a:ext>
                </a:extLst>
              </p:cNvPr>
              <p:cNvSpPr>
                <a:spLocks noRot="1" noChangeAspect="1" noMove="1" noResize="1" noEditPoints="1" noAdjustHandles="1" noChangeArrowheads="1" noChangeShapeType="1" noTextEdit="1"/>
              </p:cNvSpPr>
              <p:nvPr/>
            </p:nvSpPr>
            <p:spPr>
              <a:xfrm>
                <a:off x="4377135" y="5502469"/>
                <a:ext cx="360040" cy="350617"/>
              </a:xfrm>
              <a:prstGeom prst="ellipse">
                <a:avLst/>
              </a:prstGeom>
              <a:blipFill>
                <a:blip r:embed="rId17"/>
                <a:stretch>
                  <a:fillRect/>
                </a:stretch>
              </a:blipFill>
              <a:ln w="28575">
                <a:solidFill>
                  <a:schemeClr val="tx1"/>
                </a:solidFill>
              </a:ln>
            </p:spPr>
            <p:txBody>
              <a:bodyPr/>
              <a:lstStyle/>
              <a:p>
                <a:r>
                  <a:rPr lang="ja-JP" altLang="en-US">
                    <a:noFill/>
                  </a:rPr>
                  <a:t> </a:t>
                </a:r>
              </a:p>
            </p:txBody>
          </p:sp>
        </mc:Fallback>
      </mc:AlternateContent>
      <p:cxnSp>
        <p:nvCxnSpPr>
          <p:cNvPr id="43" name="直線コネクタ 42">
            <a:extLst>
              <a:ext uri="{FF2B5EF4-FFF2-40B4-BE49-F238E27FC236}">
                <a16:creationId xmlns:a16="http://schemas.microsoft.com/office/drawing/2014/main" id="{B1CBF75D-70E9-4390-B9D3-9FD1A9EA3B1C}"/>
              </a:ext>
            </a:extLst>
          </p:cNvPr>
          <p:cNvCxnSpPr/>
          <p:nvPr/>
        </p:nvCxnSpPr>
        <p:spPr>
          <a:xfrm>
            <a:off x="3361765" y="1766764"/>
            <a:ext cx="0" cy="490369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6" name="楕円 45">
            <a:extLst>
              <a:ext uri="{FF2B5EF4-FFF2-40B4-BE49-F238E27FC236}">
                <a16:creationId xmlns:a16="http://schemas.microsoft.com/office/drawing/2014/main" id="{FA887D1A-0B8F-47E1-AA8E-D1F31A75FD37}"/>
              </a:ext>
            </a:extLst>
          </p:cNvPr>
          <p:cNvSpPr/>
          <p:nvPr/>
        </p:nvSpPr>
        <p:spPr>
          <a:xfrm>
            <a:off x="519289" y="218710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D280DA0C-81B8-4CDE-A66C-0D61852CC986}"/>
              </a:ext>
            </a:extLst>
          </p:cNvPr>
          <p:cNvSpPr/>
          <p:nvPr/>
        </p:nvSpPr>
        <p:spPr>
          <a:xfrm>
            <a:off x="500902" y="3687994"/>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BF4171AA-80BB-4D95-B8B1-6A7A1FB0D8FA}"/>
              </a:ext>
            </a:extLst>
          </p:cNvPr>
          <p:cNvSpPr/>
          <p:nvPr/>
        </p:nvSpPr>
        <p:spPr>
          <a:xfrm>
            <a:off x="6202228" y="2182278"/>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A99D8BB7-44CA-4D27-9F82-CEB2257C43BD}"/>
              </a:ext>
            </a:extLst>
          </p:cNvPr>
          <p:cNvSpPr/>
          <p:nvPr/>
        </p:nvSpPr>
        <p:spPr>
          <a:xfrm>
            <a:off x="6202228" y="3690312"/>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250E5598-3074-4852-A6B2-9DD41B929051}"/>
              </a:ext>
            </a:extLst>
          </p:cNvPr>
          <p:cNvSpPr/>
          <p:nvPr/>
        </p:nvSpPr>
        <p:spPr>
          <a:xfrm>
            <a:off x="3428493" y="2181025"/>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98E4D266-C76D-47FB-AB6C-0DDF721D48AF}"/>
              </a:ext>
            </a:extLst>
          </p:cNvPr>
          <p:cNvSpPr/>
          <p:nvPr/>
        </p:nvSpPr>
        <p:spPr>
          <a:xfrm>
            <a:off x="3426552" y="3693245"/>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4FE6C09B-D8A2-4650-9E7F-403D1A34FB63}"/>
              </a:ext>
            </a:extLst>
          </p:cNvPr>
          <p:cNvSpPr/>
          <p:nvPr/>
        </p:nvSpPr>
        <p:spPr>
          <a:xfrm>
            <a:off x="4236311" y="5351970"/>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フリーフォーム: 図形 52">
            <a:extLst>
              <a:ext uri="{FF2B5EF4-FFF2-40B4-BE49-F238E27FC236}">
                <a16:creationId xmlns:a16="http://schemas.microsoft.com/office/drawing/2014/main" id="{3486E0D0-D07A-4B7B-8848-6F8B56DE4455}"/>
              </a:ext>
            </a:extLst>
          </p:cNvPr>
          <p:cNvSpPr/>
          <p:nvPr/>
        </p:nvSpPr>
        <p:spPr>
          <a:xfrm>
            <a:off x="147567" y="3090220"/>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フリーフォーム: 図形 53">
            <a:extLst>
              <a:ext uri="{FF2B5EF4-FFF2-40B4-BE49-F238E27FC236}">
                <a16:creationId xmlns:a16="http://schemas.microsoft.com/office/drawing/2014/main" id="{7346A185-777C-46C7-A275-AA7F1EFD69FB}"/>
              </a:ext>
            </a:extLst>
          </p:cNvPr>
          <p:cNvSpPr/>
          <p:nvPr/>
        </p:nvSpPr>
        <p:spPr>
          <a:xfrm>
            <a:off x="4910667" y="3067643"/>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5" name="フリーフォーム: 図形 54">
            <a:extLst>
              <a:ext uri="{FF2B5EF4-FFF2-40B4-BE49-F238E27FC236}">
                <a16:creationId xmlns:a16="http://schemas.microsoft.com/office/drawing/2014/main" id="{6C97D4F7-612D-4549-9A13-8096BDC86EE8}"/>
              </a:ext>
            </a:extLst>
          </p:cNvPr>
          <p:cNvSpPr/>
          <p:nvPr/>
        </p:nvSpPr>
        <p:spPr>
          <a:xfrm>
            <a:off x="2777067" y="2062912"/>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フリーフォーム: 図形 55">
            <a:extLst>
              <a:ext uri="{FF2B5EF4-FFF2-40B4-BE49-F238E27FC236}">
                <a16:creationId xmlns:a16="http://schemas.microsoft.com/office/drawing/2014/main" id="{A694B0AF-1FE2-446C-AD42-3F1944C22360}"/>
              </a:ext>
            </a:extLst>
          </p:cNvPr>
          <p:cNvSpPr/>
          <p:nvPr/>
        </p:nvSpPr>
        <p:spPr>
          <a:xfrm>
            <a:off x="5699584" y="200037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フリーフォーム: 図形 56">
            <a:extLst>
              <a:ext uri="{FF2B5EF4-FFF2-40B4-BE49-F238E27FC236}">
                <a16:creationId xmlns:a16="http://schemas.microsoft.com/office/drawing/2014/main" id="{5107D705-987F-41B7-BAC8-F8990B6064F7}"/>
              </a:ext>
            </a:extLst>
          </p:cNvPr>
          <p:cNvSpPr/>
          <p:nvPr/>
        </p:nvSpPr>
        <p:spPr>
          <a:xfrm rot="10800000">
            <a:off x="2793704" y="4596627"/>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8" name="フリーフォーム: 図形 57">
            <a:extLst>
              <a:ext uri="{FF2B5EF4-FFF2-40B4-BE49-F238E27FC236}">
                <a16:creationId xmlns:a16="http://schemas.microsoft.com/office/drawing/2014/main" id="{42127BAA-0B69-43C8-93F0-3BA350F14809}"/>
              </a:ext>
            </a:extLst>
          </p:cNvPr>
          <p:cNvSpPr/>
          <p:nvPr/>
        </p:nvSpPr>
        <p:spPr>
          <a:xfrm rot="10800000">
            <a:off x="5646238" y="4614830"/>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9" name="フリーフォーム: 図形 58">
            <a:extLst>
              <a:ext uri="{FF2B5EF4-FFF2-40B4-BE49-F238E27FC236}">
                <a16:creationId xmlns:a16="http://schemas.microsoft.com/office/drawing/2014/main" id="{74200D0C-BD4E-4DB8-8A50-23D026A38FC8}"/>
              </a:ext>
            </a:extLst>
          </p:cNvPr>
          <p:cNvSpPr/>
          <p:nvPr/>
        </p:nvSpPr>
        <p:spPr>
          <a:xfrm>
            <a:off x="4910667" y="4738398"/>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F8AE576C-1E28-41BA-B697-9DF74E608616}"/>
              </a:ext>
            </a:extLst>
          </p:cNvPr>
          <p:cNvCxnSpPr>
            <a:cxnSpLocks/>
            <a:stCxn id="46" idx="4"/>
            <a:endCxn id="47" idx="0"/>
          </p:cNvCxnSpPr>
          <p:nvPr/>
        </p:nvCxnSpPr>
        <p:spPr>
          <a:xfrm flipH="1">
            <a:off x="1843641" y="3203095"/>
            <a:ext cx="18387" cy="4848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C62CFFFD-E5F5-4236-BC3C-90299D502A08}"/>
              </a:ext>
            </a:extLst>
          </p:cNvPr>
          <p:cNvCxnSpPr>
            <a:stCxn id="48" idx="4"/>
            <a:endCxn id="49" idx="0"/>
          </p:cNvCxnSpPr>
          <p:nvPr/>
        </p:nvCxnSpPr>
        <p:spPr>
          <a:xfrm>
            <a:off x="7544967" y="3198264"/>
            <a:ext cx="0" cy="492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フリーフォーム: 図形 61">
            <a:extLst>
              <a:ext uri="{FF2B5EF4-FFF2-40B4-BE49-F238E27FC236}">
                <a16:creationId xmlns:a16="http://schemas.microsoft.com/office/drawing/2014/main" id="{78DF5BA3-44E6-4628-B147-D213182E9F49}"/>
              </a:ext>
            </a:extLst>
          </p:cNvPr>
          <p:cNvSpPr/>
          <p:nvPr/>
        </p:nvSpPr>
        <p:spPr>
          <a:xfrm>
            <a:off x="1759253" y="4704532"/>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63" name="テキスト ボックス 62">
                <a:extLst>
                  <a:ext uri="{FF2B5EF4-FFF2-40B4-BE49-F238E27FC236}">
                    <a16:creationId xmlns:a16="http://schemas.microsoft.com/office/drawing/2014/main" id="{418A734E-A50F-4B3F-92A0-B63B4EBFBA8E}"/>
                  </a:ext>
                </a:extLst>
              </p:cNvPr>
              <p:cNvSpPr txBox="1"/>
              <p:nvPr/>
            </p:nvSpPr>
            <p:spPr>
              <a:xfrm>
                <a:off x="714881" y="1914173"/>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p:sp>
            <p:nvSpPr>
              <p:cNvPr id="63" name="テキスト ボックス 62">
                <a:extLst>
                  <a:ext uri="{FF2B5EF4-FFF2-40B4-BE49-F238E27FC236}">
                    <a16:creationId xmlns:a16="http://schemas.microsoft.com/office/drawing/2014/main" id="{418A734E-A50F-4B3F-92A0-B63B4EBFBA8E}"/>
                  </a:ext>
                </a:extLst>
              </p:cNvPr>
              <p:cNvSpPr txBox="1">
                <a:spLocks noRot="1" noChangeAspect="1" noMove="1" noResize="1" noEditPoints="1" noAdjustHandles="1" noChangeArrowheads="1" noChangeShapeType="1" noTextEdit="1"/>
              </p:cNvSpPr>
              <p:nvPr/>
            </p:nvSpPr>
            <p:spPr>
              <a:xfrm>
                <a:off x="714881" y="1914173"/>
                <a:ext cx="432746" cy="369332"/>
              </a:xfrm>
              <a:prstGeom prst="rect">
                <a:avLst/>
              </a:prstGeom>
              <a:blipFill>
                <a:blip r:embed="rId18"/>
                <a:stretch>
                  <a:fillRect l="-11268" t="-4918" r="-1408"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4" name="テキスト ボックス 63">
                <a:extLst>
                  <a:ext uri="{FF2B5EF4-FFF2-40B4-BE49-F238E27FC236}">
                    <a16:creationId xmlns:a16="http://schemas.microsoft.com/office/drawing/2014/main" id="{B6B85E9B-7FCA-4480-90A0-91C5C777B71C}"/>
                  </a:ext>
                </a:extLst>
              </p:cNvPr>
              <p:cNvSpPr txBox="1"/>
              <p:nvPr/>
            </p:nvSpPr>
            <p:spPr>
              <a:xfrm>
                <a:off x="832349" y="4730963"/>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p:sp>
            <p:nvSpPr>
              <p:cNvPr id="64" name="テキスト ボックス 63">
                <a:extLst>
                  <a:ext uri="{FF2B5EF4-FFF2-40B4-BE49-F238E27FC236}">
                    <a16:creationId xmlns:a16="http://schemas.microsoft.com/office/drawing/2014/main" id="{B6B85E9B-7FCA-4480-90A0-91C5C777B71C}"/>
                  </a:ext>
                </a:extLst>
              </p:cNvPr>
              <p:cNvSpPr txBox="1">
                <a:spLocks noRot="1" noChangeAspect="1" noMove="1" noResize="1" noEditPoints="1" noAdjustHandles="1" noChangeArrowheads="1" noChangeShapeType="1" noTextEdit="1"/>
              </p:cNvSpPr>
              <p:nvPr/>
            </p:nvSpPr>
            <p:spPr>
              <a:xfrm>
                <a:off x="832349" y="4730963"/>
                <a:ext cx="439351" cy="369332"/>
              </a:xfrm>
              <a:prstGeom prst="rect">
                <a:avLst/>
              </a:prstGeom>
              <a:blipFill>
                <a:blip r:embed="rId19"/>
                <a:stretch>
                  <a:fillRect l="-12500" t="-4918" r="-1389"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5" name="テキスト ボックス 64">
                <a:extLst>
                  <a:ext uri="{FF2B5EF4-FFF2-40B4-BE49-F238E27FC236}">
                    <a16:creationId xmlns:a16="http://schemas.microsoft.com/office/drawing/2014/main" id="{C28FAC8B-FF71-4305-9004-0EFF035C203C}"/>
                  </a:ext>
                </a:extLst>
              </p:cNvPr>
              <p:cNvSpPr txBox="1"/>
              <p:nvPr/>
            </p:nvSpPr>
            <p:spPr>
              <a:xfrm>
                <a:off x="8127274" y="1885110"/>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p:sp>
            <p:nvSpPr>
              <p:cNvPr id="65" name="テキスト ボックス 64">
                <a:extLst>
                  <a:ext uri="{FF2B5EF4-FFF2-40B4-BE49-F238E27FC236}">
                    <a16:creationId xmlns:a16="http://schemas.microsoft.com/office/drawing/2014/main" id="{C28FAC8B-FF71-4305-9004-0EFF035C203C}"/>
                  </a:ext>
                </a:extLst>
              </p:cNvPr>
              <p:cNvSpPr txBox="1">
                <a:spLocks noRot="1" noChangeAspect="1" noMove="1" noResize="1" noEditPoints="1" noAdjustHandles="1" noChangeArrowheads="1" noChangeShapeType="1" noTextEdit="1"/>
              </p:cNvSpPr>
              <p:nvPr/>
            </p:nvSpPr>
            <p:spPr>
              <a:xfrm>
                <a:off x="8127274" y="1885110"/>
                <a:ext cx="450444" cy="369332"/>
              </a:xfrm>
              <a:prstGeom prst="rect">
                <a:avLst/>
              </a:prstGeom>
              <a:blipFill>
                <a:blip r:embed="rId20"/>
                <a:stretch>
                  <a:fillRect l="-10811" t="-4918" r="-1351"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6" name="テキスト ボックス 65">
                <a:extLst>
                  <a:ext uri="{FF2B5EF4-FFF2-40B4-BE49-F238E27FC236}">
                    <a16:creationId xmlns:a16="http://schemas.microsoft.com/office/drawing/2014/main" id="{92FC5C08-C1C1-4A09-AEC1-14039AAECA79}"/>
                  </a:ext>
                </a:extLst>
              </p:cNvPr>
              <p:cNvSpPr txBox="1"/>
              <p:nvPr/>
            </p:nvSpPr>
            <p:spPr>
              <a:xfrm>
                <a:off x="8147514" y="4730962"/>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p:sp>
            <p:nvSpPr>
              <p:cNvPr id="66" name="テキスト ボックス 65">
                <a:extLst>
                  <a:ext uri="{FF2B5EF4-FFF2-40B4-BE49-F238E27FC236}">
                    <a16:creationId xmlns:a16="http://schemas.microsoft.com/office/drawing/2014/main" id="{92FC5C08-C1C1-4A09-AEC1-14039AAECA79}"/>
                  </a:ext>
                </a:extLst>
              </p:cNvPr>
              <p:cNvSpPr txBox="1">
                <a:spLocks noRot="1" noChangeAspect="1" noMove="1" noResize="1" noEditPoints="1" noAdjustHandles="1" noChangeArrowheads="1" noChangeShapeType="1" noTextEdit="1"/>
              </p:cNvSpPr>
              <p:nvPr/>
            </p:nvSpPr>
            <p:spPr>
              <a:xfrm>
                <a:off x="8147514" y="4730962"/>
                <a:ext cx="457048" cy="369332"/>
              </a:xfrm>
              <a:prstGeom prst="rect">
                <a:avLst/>
              </a:prstGeom>
              <a:blipFill>
                <a:blip r:embed="rId21"/>
                <a:stretch>
                  <a:fillRect l="-12000" t="-4918" r="-1333" b="-1639"/>
                </a:stretch>
              </a:blipFill>
            </p:spPr>
            <p:txBody>
              <a:bodyPr/>
              <a:lstStyle/>
              <a:p>
                <a:r>
                  <a:rPr lang="ja-JP" altLang="en-US">
                    <a:noFill/>
                  </a:rPr>
                  <a:t> </a:t>
                </a:r>
              </a:p>
            </p:txBody>
          </p:sp>
        </mc:Fallback>
      </mc:AlternateContent>
      <p:sp>
        <p:nvSpPr>
          <p:cNvPr id="67" name="テキスト ボックス 66">
            <a:extLst>
              <a:ext uri="{FF2B5EF4-FFF2-40B4-BE49-F238E27FC236}">
                <a16:creationId xmlns:a16="http://schemas.microsoft.com/office/drawing/2014/main" id="{D4D36F3B-308D-41C9-A171-246BDE5A9D8E}"/>
              </a:ext>
            </a:extLst>
          </p:cNvPr>
          <p:cNvSpPr txBox="1"/>
          <p:nvPr/>
        </p:nvSpPr>
        <p:spPr>
          <a:xfrm>
            <a:off x="4740660" y="2607439"/>
            <a:ext cx="815788" cy="338554"/>
          </a:xfrm>
          <a:prstGeom prst="rect">
            <a:avLst/>
          </a:prstGeom>
          <a:noFill/>
        </p:spPr>
        <p:txBody>
          <a:bodyPr wrap="square" rtlCol="0">
            <a:spAutoFit/>
          </a:bodyPr>
          <a:lstStyle/>
          <a:p>
            <a:r>
              <a:rPr kumimoji="1" lang="ja-JP" altLang="en-US" sz="1600" dirty="0"/>
              <a:t>・・・</a:t>
            </a:r>
          </a:p>
        </p:txBody>
      </p:sp>
      <p:sp>
        <p:nvSpPr>
          <p:cNvPr id="68" name="テキスト ボックス 67">
            <a:extLst>
              <a:ext uri="{FF2B5EF4-FFF2-40B4-BE49-F238E27FC236}">
                <a16:creationId xmlns:a16="http://schemas.microsoft.com/office/drawing/2014/main" id="{1B08E9FC-E662-4DE1-BE19-DB2855BABA9A}"/>
              </a:ext>
            </a:extLst>
          </p:cNvPr>
          <p:cNvSpPr txBox="1"/>
          <p:nvPr/>
        </p:nvSpPr>
        <p:spPr>
          <a:xfrm>
            <a:off x="4153632" y="404933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69" name="テキスト ボックス 68">
                <a:extLst>
                  <a:ext uri="{FF2B5EF4-FFF2-40B4-BE49-F238E27FC236}">
                    <a16:creationId xmlns:a16="http://schemas.microsoft.com/office/drawing/2014/main" id="{BCE237E7-A7DD-4681-B612-4E5721B59147}"/>
                  </a:ext>
                </a:extLst>
              </p:cNvPr>
              <p:cNvSpPr txBox="1"/>
              <p:nvPr/>
            </p:nvSpPr>
            <p:spPr>
              <a:xfrm>
                <a:off x="4645130" y="1760874"/>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p:sp>
            <p:nvSpPr>
              <p:cNvPr id="69" name="テキスト ボックス 68">
                <a:extLst>
                  <a:ext uri="{FF2B5EF4-FFF2-40B4-BE49-F238E27FC236}">
                    <a16:creationId xmlns:a16="http://schemas.microsoft.com/office/drawing/2014/main" id="{BCE237E7-A7DD-4681-B612-4E5721B59147}"/>
                  </a:ext>
                </a:extLst>
              </p:cNvPr>
              <p:cNvSpPr txBox="1">
                <a:spLocks noRot="1" noChangeAspect="1" noMove="1" noResize="1" noEditPoints="1" noAdjustHandles="1" noChangeArrowheads="1" noChangeShapeType="1" noTextEdit="1"/>
              </p:cNvSpPr>
              <p:nvPr/>
            </p:nvSpPr>
            <p:spPr>
              <a:xfrm>
                <a:off x="4645130" y="1760874"/>
                <a:ext cx="442557" cy="369332"/>
              </a:xfrm>
              <a:prstGeom prst="rect">
                <a:avLst/>
              </a:prstGeom>
              <a:blipFill>
                <a:blip r:embed="rId22"/>
                <a:stretch>
                  <a:fillRect l="-12329" t="-5000" r="-1370" b="-1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0" name="テキスト ボックス 69">
                <a:extLst>
                  <a:ext uri="{FF2B5EF4-FFF2-40B4-BE49-F238E27FC236}">
                    <a16:creationId xmlns:a16="http://schemas.microsoft.com/office/drawing/2014/main" id="{78D9F7A8-6854-4906-B33D-47AEA34A4FF9}"/>
                  </a:ext>
                </a:extLst>
              </p:cNvPr>
              <p:cNvSpPr txBox="1"/>
              <p:nvPr/>
            </p:nvSpPr>
            <p:spPr>
              <a:xfrm>
                <a:off x="4639310" y="4760704"/>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p:sp>
            <p:nvSpPr>
              <p:cNvPr id="70" name="テキスト ボックス 69">
                <a:extLst>
                  <a:ext uri="{FF2B5EF4-FFF2-40B4-BE49-F238E27FC236}">
                    <a16:creationId xmlns:a16="http://schemas.microsoft.com/office/drawing/2014/main" id="{78D9F7A8-6854-4906-B33D-47AEA34A4FF9}"/>
                  </a:ext>
                </a:extLst>
              </p:cNvPr>
              <p:cNvSpPr txBox="1">
                <a:spLocks noRot="1" noChangeAspect="1" noMove="1" noResize="1" noEditPoints="1" noAdjustHandles="1" noChangeArrowheads="1" noChangeShapeType="1" noTextEdit="1"/>
              </p:cNvSpPr>
              <p:nvPr/>
            </p:nvSpPr>
            <p:spPr>
              <a:xfrm>
                <a:off x="4639310" y="4760704"/>
                <a:ext cx="449161" cy="369332"/>
              </a:xfrm>
              <a:prstGeom prst="rect">
                <a:avLst/>
              </a:prstGeom>
              <a:blipFill>
                <a:blip r:embed="rId23"/>
                <a:stretch>
                  <a:fillRect l="-10811" t="-4918" r="-1351"/>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C3F8557B-4AF4-4F72-ADF2-E6D7D1DFFDC1}"/>
              </a:ext>
            </a:extLst>
          </p:cNvPr>
          <p:cNvCxnSpPr/>
          <p:nvPr/>
        </p:nvCxnSpPr>
        <p:spPr>
          <a:xfrm>
            <a:off x="1599033" y="2739875"/>
            <a:ext cx="538728" cy="1472553"/>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66E2C96E-F7E7-417C-ADB1-4CCE5DDBAC37}"/>
              </a:ext>
            </a:extLst>
          </p:cNvPr>
          <p:cNvCxnSpPr/>
          <p:nvPr/>
        </p:nvCxnSpPr>
        <p:spPr>
          <a:xfrm>
            <a:off x="7171428" y="2712749"/>
            <a:ext cx="538728" cy="147255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楕円 31">
                <a:extLst>
                  <a:ext uri="{FF2B5EF4-FFF2-40B4-BE49-F238E27FC236}">
                    <a16:creationId xmlns:a16="http://schemas.microsoft.com/office/drawing/2014/main" id="{F040B951-64B5-4258-8D50-9345EE97C85E}"/>
                  </a:ext>
                </a:extLst>
              </p:cNvPr>
              <p:cNvSpPr/>
              <p:nvPr/>
            </p:nvSpPr>
            <p:spPr>
              <a:xfrm>
                <a:off x="7011595" y="2564567"/>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32" name="楕円 31">
                <a:extLst>
                  <a:ext uri="{FF2B5EF4-FFF2-40B4-BE49-F238E27FC236}">
                    <a16:creationId xmlns:a16="http://schemas.microsoft.com/office/drawing/2014/main" id="{F040B951-64B5-4258-8D50-9345EE97C85E}"/>
                  </a:ext>
                </a:extLst>
              </p:cNvPr>
              <p:cNvSpPr>
                <a:spLocks noRot="1" noChangeAspect="1" noMove="1" noResize="1" noEditPoints="1" noAdjustHandles="1" noChangeArrowheads="1" noChangeShapeType="1" noTextEdit="1"/>
              </p:cNvSpPr>
              <p:nvPr/>
            </p:nvSpPr>
            <p:spPr>
              <a:xfrm>
                <a:off x="7011595" y="2564567"/>
                <a:ext cx="360040" cy="350617"/>
              </a:xfrm>
              <a:prstGeom prst="ellipse">
                <a:avLst/>
              </a:prstGeom>
              <a:blipFill>
                <a:blip r:embed="rId2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3" name="楕円 32">
                <a:extLst>
                  <a:ext uri="{FF2B5EF4-FFF2-40B4-BE49-F238E27FC236}">
                    <a16:creationId xmlns:a16="http://schemas.microsoft.com/office/drawing/2014/main" id="{3AE2E569-83DB-4045-8E2F-B2618225CDE3}"/>
                  </a:ext>
                </a:extLst>
              </p:cNvPr>
              <p:cNvSpPr/>
              <p:nvPr/>
            </p:nvSpPr>
            <p:spPr>
              <a:xfrm>
                <a:off x="7544967" y="4010367"/>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33" name="楕円 32">
                <a:extLst>
                  <a:ext uri="{FF2B5EF4-FFF2-40B4-BE49-F238E27FC236}">
                    <a16:creationId xmlns:a16="http://schemas.microsoft.com/office/drawing/2014/main" id="{3AE2E569-83DB-4045-8E2F-B2618225CDE3}"/>
                  </a:ext>
                </a:extLst>
              </p:cNvPr>
              <p:cNvSpPr>
                <a:spLocks noRot="1" noChangeAspect="1" noMove="1" noResize="1" noEditPoints="1" noAdjustHandles="1" noChangeArrowheads="1" noChangeShapeType="1" noTextEdit="1"/>
              </p:cNvSpPr>
              <p:nvPr/>
            </p:nvSpPr>
            <p:spPr>
              <a:xfrm>
                <a:off x="7544967" y="4010367"/>
                <a:ext cx="360040" cy="350617"/>
              </a:xfrm>
              <a:prstGeom prst="ellipse">
                <a:avLst/>
              </a:prstGeom>
              <a:blipFill>
                <a:blip r:embed="rId25"/>
                <a:stretch>
                  <a:fillRect l="-1406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楕円 9">
                <a:extLst>
                  <a:ext uri="{FF2B5EF4-FFF2-40B4-BE49-F238E27FC236}">
                    <a16:creationId xmlns:a16="http://schemas.microsoft.com/office/drawing/2014/main" id="{D4A82E3D-F000-4202-BA19-B4EBA4E8AC2E}"/>
                  </a:ext>
                </a:extLst>
              </p:cNvPr>
              <p:cNvSpPr/>
              <p:nvPr/>
            </p:nvSpPr>
            <p:spPr>
              <a:xfrm>
                <a:off x="1419013" y="2564567"/>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10" name="楕円 9">
                <a:extLst>
                  <a:ext uri="{FF2B5EF4-FFF2-40B4-BE49-F238E27FC236}">
                    <a16:creationId xmlns:a16="http://schemas.microsoft.com/office/drawing/2014/main" id="{D4A82E3D-F000-4202-BA19-B4EBA4E8AC2E}"/>
                  </a:ext>
                </a:extLst>
              </p:cNvPr>
              <p:cNvSpPr>
                <a:spLocks noRot="1" noChangeAspect="1" noMove="1" noResize="1" noEditPoints="1" noAdjustHandles="1" noChangeArrowheads="1" noChangeShapeType="1" noTextEdit="1"/>
              </p:cNvSpPr>
              <p:nvPr/>
            </p:nvSpPr>
            <p:spPr>
              <a:xfrm>
                <a:off x="1419013" y="2564567"/>
                <a:ext cx="360040" cy="350617"/>
              </a:xfrm>
              <a:prstGeom prst="ellipse">
                <a:avLst/>
              </a:prstGeom>
              <a:blipFill>
                <a:blip r:embed="rId2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楕円 10">
                <a:extLst>
                  <a:ext uri="{FF2B5EF4-FFF2-40B4-BE49-F238E27FC236}">
                    <a16:creationId xmlns:a16="http://schemas.microsoft.com/office/drawing/2014/main" id="{3D9FFD9E-1E66-4254-9D6E-927306C829FA}"/>
                  </a:ext>
                </a:extLst>
              </p:cNvPr>
              <p:cNvSpPr/>
              <p:nvPr/>
            </p:nvSpPr>
            <p:spPr>
              <a:xfrm>
                <a:off x="1957741" y="402067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11" name="楕円 10">
                <a:extLst>
                  <a:ext uri="{FF2B5EF4-FFF2-40B4-BE49-F238E27FC236}">
                    <a16:creationId xmlns:a16="http://schemas.microsoft.com/office/drawing/2014/main" id="{3D9FFD9E-1E66-4254-9D6E-927306C829FA}"/>
                  </a:ext>
                </a:extLst>
              </p:cNvPr>
              <p:cNvSpPr>
                <a:spLocks noRot="1" noChangeAspect="1" noMove="1" noResize="1" noEditPoints="1" noAdjustHandles="1" noChangeArrowheads="1" noChangeShapeType="1" noTextEdit="1"/>
              </p:cNvSpPr>
              <p:nvPr/>
            </p:nvSpPr>
            <p:spPr>
              <a:xfrm>
                <a:off x="1957741" y="4020679"/>
                <a:ext cx="360040" cy="350617"/>
              </a:xfrm>
              <a:prstGeom prst="ellipse">
                <a:avLst/>
              </a:prstGeom>
              <a:blipFill>
                <a:blip r:embed="rId27"/>
                <a:stretch>
                  <a:fillRect l="-6250"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3" name="四角形: 角を丸くする 72">
                <a:extLst>
                  <a:ext uri="{FF2B5EF4-FFF2-40B4-BE49-F238E27FC236}">
                    <a16:creationId xmlns:a16="http://schemas.microsoft.com/office/drawing/2014/main" id="{788924E9-09D3-4361-B50B-DE799CAD0994}"/>
                  </a:ext>
                </a:extLst>
              </p:cNvPr>
              <p:cNvSpPr/>
              <p:nvPr/>
            </p:nvSpPr>
            <p:spPr>
              <a:xfrm>
                <a:off x="5222855" y="5335687"/>
                <a:ext cx="3175751" cy="1092201"/>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r>
                            <a:rPr kumimoji="1" lang="en-US" altLang="ja-JP" sz="2000" b="0" i="1" smtClean="0">
                              <a:latin typeface="Cambria Math" panose="02040503050406030204" pitchFamily="18" charset="0"/>
                            </a:rPr>
                            <m:t>, </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𝑗</m:t>
                              </m:r>
                            </m:sub>
                            <m:sup>
                              <m:r>
                                <a:rPr kumimoji="1" lang="en-US" altLang="ja-JP" sz="2000" b="0" i="1" smtClean="0">
                                  <a:latin typeface="Cambria Math" panose="02040503050406030204" pitchFamily="18" charset="0"/>
                                </a:rPr>
                                <m:t>2</m:t>
                              </m:r>
                            </m:sup>
                          </m:sSubSup>
                        </m:e>
                      </m:d>
                      <m:r>
                        <a:rPr kumimoji="1" lang="en-US" altLang="ja-JP" sz="2000" b="0" i="1" smtClean="0">
                          <a:latin typeface="Cambria Math" panose="02040503050406030204" pitchFamily="18" charset="0"/>
                          <a:ea typeface="Cambria Math" panose="02040503050406030204" pitchFamily="18" charset="0"/>
                        </a:rPr>
                        <m:t>∈</m:t>
                      </m:r>
                      <m:sSup>
                        <m:sSupPr>
                          <m:ctrlPr>
                            <a:rPr kumimoji="1" lang="en-US" altLang="ja-JP" sz="2000" b="0" i="1" smtClean="0">
                              <a:latin typeface="Cambria Math" panose="02040503050406030204" pitchFamily="18" charset="0"/>
                              <a:ea typeface="Cambria Math" panose="02040503050406030204" pitchFamily="18" charset="0"/>
                            </a:rPr>
                          </m:ctrlPr>
                        </m:sSupPr>
                        <m:e>
                          <m:r>
                            <a:rPr kumimoji="1" lang="en-US" altLang="ja-JP" sz="2000" b="0" i="1" smtClean="0">
                              <a:latin typeface="Cambria Math" panose="02040503050406030204" pitchFamily="18" charset="0"/>
                              <a:ea typeface="Cambria Math" panose="02040503050406030204" pitchFamily="18" charset="0"/>
                            </a:rPr>
                            <m:t>𝐸</m:t>
                          </m:r>
                        </m:e>
                        <m:sup>
                          <m:r>
                            <a:rPr kumimoji="1" lang="en-US" altLang="ja-JP" sz="2000" b="0" i="1" smtClean="0">
                              <a:latin typeface="Cambria Math" panose="02040503050406030204" pitchFamily="18" charset="0"/>
                              <a:ea typeface="Cambria Math" panose="02040503050406030204" pitchFamily="18" charset="0"/>
                            </a:rPr>
                            <m:t>′</m:t>
                          </m:r>
                        </m:sup>
                      </m:sSup>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𝑗</m:t>
                          </m:r>
                        </m:sub>
                      </m:sSub>
                      <m:r>
                        <a:rPr kumimoji="1" lang="en-US" altLang="ja-JP" sz="2000" b="0" i="1" smtClean="0">
                          <a:latin typeface="Cambria Math" panose="02040503050406030204" pitchFamily="18" charset="0"/>
                          <a:ea typeface="Cambria Math" panose="02040503050406030204" pitchFamily="18" charset="0"/>
                        </a:rPr>
                        <m:t>=0</m:t>
                      </m:r>
                    </m:oMath>
                  </m:oMathPara>
                </a14:m>
                <a:endParaRPr kumimoji="1" lang="en-US" altLang="ja-JP" sz="2000" b="0" i="1" dirty="0">
                  <a:latin typeface="Cambria Math" panose="02040503050406030204" pitchFamily="18" charset="0"/>
                  <a:ea typeface="Cambria Math" panose="02040503050406030204" pitchFamily="18" charset="0"/>
                </a:endParaRPr>
              </a:p>
              <a:p>
                <a:pPr algn="ctr"/>
                <a:r>
                  <a:rPr lang="en-US" altLang="ja-JP" sz="2000" i="1" dirty="0">
                    <a:latin typeface="Cambria Math" panose="02040503050406030204" pitchFamily="18" charset="0"/>
                    <a:ea typeface="Cambria Math" panose="02040503050406030204" pitchFamily="18" charset="0"/>
                  </a:rPr>
                  <a:t>or</a:t>
                </a:r>
                <a:br>
                  <a:rPr kumimoji="1" lang="en-US" altLang="ja-JP" sz="2000" b="0" i="1" dirty="0">
                    <a:latin typeface="Cambria Math" panose="02040503050406030204" pitchFamily="18" charset="0"/>
                    <a:ea typeface="Cambria Math" panose="02040503050406030204" pitchFamily="18" charset="0"/>
                  </a:rPr>
                </a:br>
                <a14:m>
                  <m:oMathPara xmlns:m="http://schemas.openxmlformats.org/officeDocument/2006/math">
                    <m:oMathParaPr>
                      <m:jc m:val="centerGroup"/>
                    </m:oMathParaPr>
                    <m:oMath xmlns:m="http://schemas.openxmlformats.org/officeDocument/2006/math">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1</m:t>
                              </m:r>
                            </m:sup>
                          </m:sSubSup>
                          <m:r>
                            <a:rPr lang="en-US" altLang="ja-JP" sz="2000" i="1">
                              <a:latin typeface="Cambria Math" panose="02040503050406030204" pitchFamily="18" charset="0"/>
                            </a:rPr>
                            <m:t>, </m:t>
                          </m:r>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𝑗</m:t>
                              </m:r>
                            </m:sub>
                            <m:sup>
                              <m:r>
                                <a:rPr lang="en-US" altLang="ja-JP" sz="2000" i="1">
                                  <a:latin typeface="Cambria Math" panose="02040503050406030204" pitchFamily="18" charset="0"/>
                                </a:rPr>
                                <m:t>2</m:t>
                              </m:r>
                            </m:sup>
                          </m:sSubSup>
                        </m:e>
                      </m:d>
                      <m:r>
                        <a:rPr lang="en-US" altLang="ja-JP" sz="2000" i="1">
                          <a:latin typeface="Cambria Math" panose="02040503050406030204" pitchFamily="18" charset="0"/>
                          <a:ea typeface="Cambria Math" panose="02040503050406030204" pitchFamily="18" charset="0"/>
                        </a:rPr>
                        <m:t>∈</m:t>
                      </m:r>
                      <m:sSup>
                        <m:sSupPr>
                          <m:ctrlPr>
                            <a:rPr lang="en-US" altLang="ja-JP" sz="2000" i="1">
                              <a:latin typeface="Cambria Math" panose="02040503050406030204" pitchFamily="18" charset="0"/>
                              <a:ea typeface="Cambria Math" panose="02040503050406030204" pitchFamily="18" charset="0"/>
                            </a:rPr>
                          </m:ctrlPr>
                        </m:sSupPr>
                        <m:e>
                          <m:r>
                            <a:rPr lang="en-US" altLang="ja-JP" sz="2000" i="1">
                              <a:latin typeface="Cambria Math" panose="02040503050406030204" pitchFamily="18" charset="0"/>
                              <a:ea typeface="Cambria Math" panose="02040503050406030204" pitchFamily="18" charset="0"/>
                            </a:rPr>
                            <m:t>𝐸</m:t>
                          </m:r>
                        </m:e>
                        <m:sup>
                          <m:r>
                            <a:rPr lang="en-US" altLang="ja-JP" sz="2000" i="1">
                              <a:latin typeface="Cambria Math" panose="02040503050406030204" pitchFamily="18" charset="0"/>
                              <a:ea typeface="Cambria Math" panose="02040503050406030204" pitchFamily="18" charset="0"/>
                            </a:rPr>
                            <m:t>′</m:t>
                          </m:r>
                        </m:sup>
                      </m:sSup>
                      <m:r>
                        <a:rPr lang="en-US" altLang="ja-JP" sz="2000" i="1">
                          <a:latin typeface="Cambria Math" panose="02040503050406030204" pitchFamily="18" charset="0"/>
                          <a:ea typeface="Cambria Math" panose="02040503050406030204" pitchFamily="18" charset="0"/>
                        </a:rPr>
                        <m:t>⇔</m:t>
                      </m:r>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𝑦</m:t>
                          </m:r>
                        </m:e>
                        <m:sub>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 </m:t>
                          </m:r>
                          <m:r>
                            <a:rPr lang="en-US" altLang="ja-JP" sz="2000" b="0" i="1" smtClean="0">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=0</m:t>
                      </m:r>
                    </m:oMath>
                  </m:oMathPara>
                </a14:m>
                <a:endParaRPr kumimoji="1" lang="ja-JP" altLang="en-US" dirty="0"/>
              </a:p>
            </p:txBody>
          </p:sp>
        </mc:Choice>
        <mc:Fallback>
          <p:sp>
            <p:nvSpPr>
              <p:cNvPr id="73" name="四角形: 角を丸くする 72">
                <a:extLst>
                  <a:ext uri="{FF2B5EF4-FFF2-40B4-BE49-F238E27FC236}">
                    <a16:creationId xmlns:a16="http://schemas.microsoft.com/office/drawing/2014/main" id="{788924E9-09D3-4361-B50B-DE799CAD0994}"/>
                  </a:ext>
                </a:extLst>
              </p:cNvPr>
              <p:cNvSpPr>
                <a:spLocks noRot="1" noChangeAspect="1" noMove="1" noResize="1" noEditPoints="1" noAdjustHandles="1" noChangeArrowheads="1" noChangeShapeType="1" noTextEdit="1"/>
              </p:cNvSpPr>
              <p:nvPr/>
            </p:nvSpPr>
            <p:spPr>
              <a:xfrm>
                <a:off x="5222855" y="5335687"/>
                <a:ext cx="3175751" cy="1092201"/>
              </a:xfrm>
              <a:prstGeom prst="roundRect">
                <a:avLst/>
              </a:prstGeom>
              <a:blipFill>
                <a:blip r:embed="rId28"/>
                <a:stretch>
                  <a:fillRect b="-3804"/>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324163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6" name="直線コネクタ 85">
            <a:extLst>
              <a:ext uri="{FF2B5EF4-FFF2-40B4-BE49-F238E27FC236}">
                <a16:creationId xmlns:a16="http://schemas.microsoft.com/office/drawing/2014/main" id="{37B5212C-AEB2-4BA1-9DC4-4B36ED7B3080}"/>
              </a:ext>
            </a:extLst>
          </p:cNvPr>
          <p:cNvCxnSpPr/>
          <p:nvPr/>
        </p:nvCxnSpPr>
        <p:spPr>
          <a:xfrm>
            <a:off x="2137761" y="4185445"/>
            <a:ext cx="65594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A748FA03-601E-441C-BADD-2BCD8742ABF4}"/>
              </a:ext>
            </a:extLst>
          </p:cNvPr>
          <p:cNvCxnSpPr/>
          <p:nvPr/>
        </p:nvCxnSpPr>
        <p:spPr>
          <a:xfrm flipH="1">
            <a:off x="1843641" y="4185445"/>
            <a:ext cx="2941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8FE0859A-C6C0-4D6E-B55B-AD5361AB0961}"/>
              </a:ext>
            </a:extLst>
          </p:cNvPr>
          <p:cNvCxnSpPr/>
          <p:nvPr/>
        </p:nvCxnSpPr>
        <p:spPr>
          <a:xfrm>
            <a:off x="1003720" y="4185445"/>
            <a:ext cx="2976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0CF60F4F-A97D-49F2-A5E6-B6F1AA091E9E}"/>
              </a:ext>
            </a:extLst>
          </p:cNvPr>
          <p:cNvCxnSpPr/>
          <p:nvPr/>
        </p:nvCxnSpPr>
        <p:spPr>
          <a:xfrm>
            <a:off x="6562268" y="4185445"/>
            <a:ext cx="33169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EDB1076D-0D79-4248-9343-F27D266A004C}"/>
              </a:ext>
            </a:extLst>
          </p:cNvPr>
          <p:cNvCxnSpPr/>
          <p:nvPr/>
        </p:nvCxnSpPr>
        <p:spPr>
          <a:xfrm>
            <a:off x="7724987" y="4185675"/>
            <a:ext cx="651051" cy="103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 </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e>
                    </m:d>
                  </m:oMath>
                </a14:m>
                <a:r>
                  <a:rPr lang="ja-JP" altLang="en-US" dirty="0"/>
                  <a:t>が存在するとき</a:t>
                </a:r>
                <a:r>
                  <a:rPr lang="en-US" altLang="ja-JP" dirty="0"/>
                  <a:t>3-MIS</a:t>
                </a:r>
                <a:r>
                  <a:rPr lang="ja-JP" altLang="en-US" dirty="0"/>
                  <a:t>でない</a:t>
                </a:r>
                <a:br>
                  <a:rPr lang="en-US" altLang="ja-JP" dirty="0"/>
                </a:br>
                <a:endParaRPr kumimoji="1" lang="ja-JP" altLang="en-US" dirty="0"/>
              </a:p>
            </p:txBody>
          </p:sp>
        </mc:Choice>
        <mc:Fallback>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2"/>
                <a:stretch>
                  <a:fillRect l="-139" t="-34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9B9A4938-B43F-4F07-93AE-ABF01C0A7B54}"/>
              </a:ext>
            </a:extLst>
          </p:cNvPr>
          <p:cNvCxnSpPr/>
          <p:nvPr/>
        </p:nvCxnSpPr>
        <p:spPr>
          <a:xfrm>
            <a:off x="1003720" y="2739875"/>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5C429F4-CC05-4644-9524-BCAE440555AB}"/>
              </a:ext>
            </a:extLst>
          </p:cNvPr>
          <p:cNvCxnSpPr/>
          <p:nvPr/>
        </p:nvCxnSpPr>
        <p:spPr>
          <a:xfrm>
            <a:off x="1599033" y="2739875"/>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6BE2BDCD-D3E8-4AFC-A7DA-334834A61E1D}"/>
              </a:ext>
            </a:extLst>
          </p:cNvPr>
          <p:cNvCxnSpPr/>
          <p:nvPr/>
        </p:nvCxnSpPr>
        <p:spPr>
          <a:xfrm>
            <a:off x="2465312" y="2739875"/>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フリーフォーム: 図形 11">
            <a:extLst>
              <a:ext uri="{FF2B5EF4-FFF2-40B4-BE49-F238E27FC236}">
                <a16:creationId xmlns:a16="http://schemas.microsoft.com/office/drawing/2014/main" id="{E15D7846-12DA-4900-A9B2-5D8BCCFF4688}"/>
              </a:ext>
            </a:extLst>
          </p:cNvPr>
          <p:cNvSpPr/>
          <p:nvPr/>
        </p:nvSpPr>
        <p:spPr>
          <a:xfrm>
            <a:off x="1013029" y="2376356"/>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3" name="楕円 12">
                <a:extLst>
                  <a:ext uri="{FF2B5EF4-FFF2-40B4-BE49-F238E27FC236}">
                    <a16:creationId xmlns:a16="http://schemas.microsoft.com/office/drawing/2014/main" id="{7E7589BF-97D2-4138-A9DC-FEBDEC2A2A40}"/>
                  </a:ext>
                </a:extLst>
              </p:cNvPr>
              <p:cNvSpPr/>
              <p:nvPr/>
            </p:nvSpPr>
            <p:spPr>
              <a:xfrm>
                <a:off x="823700" y="256456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p:sp>
            <p:nvSpPr>
              <p:cNvPr id="13" name="楕円 12">
                <a:extLst>
                  <a:ext uri="{FF2B5EF4-FFF2-40B4-BE49-F238E27FC236}">
                    <a16:creationId xmlns:a16="http://schemas.microsoft.com/office/drawing/2014/main" id="{7E7589BF-97D2-4138-A9DC-FEBDEC2A2A40}"/>
                  </a:ext>
                </a:extLst>
              </p:cNvPr>
              <p:cNvSpPr>
                <a:spLocks noRot="1" noChangeAspect="1" noMove="1" noResize="1" noEditPoints="1" noAdjustHandles="1" noChangeArrowheads="1" noChangeShapeType="1" noTextEdit="1"/>
              </p:cNvSpPr>
              <p:nvPr/>
            </p:nvSpPr>
            <p:spPr>
              <a:xfrm>
                <a:off x="823700" y="2564568"/>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楕円 13">
                <a:extLst>
                  <a:ext uri="{FF2B5EF4-FFF2-40B4-BE49-F238E27FC236}">
                    <a16:creationId xmlns:a16="http://schemas.microsoft.com/office/drawing/2014/main" id="{10632D99-BB51-43B5-A859-4522C920DA51}"/>
                  </a:ext>
                </a:extLst>
              </p:cNvPr>
              <p:cNvSpPr/>
              <p:nvPr/>
            </p:nvSpPr>
            <p:spPr>
              <a:xfrm>
                <a:off x="2576300"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14" name="楕円 13">
                <a:extLst>
                  <a:ext uri="{FF2B5EF4-FFF2-40B4-BE49-F238E27FC236}">
                    <a16:creationId xmlns:a16="http://schemas.microsoft.com/office/drawing/2014/main" id="{10632D99-BB51-43B5-A859-4522C920DA51}"/>
                  </a:ext>
                </a:extLst>
              </p:cNvPr>
              <p:cNvSpPr>
                <a:spLocks noRot="1" noChangeAspect="1" noMove="1" noResize="1" noEditPoints="1" noAdjustHandles="1" noChangeArrowheads="1" noChangeShapeType="1" noTextEdit="1"/>
              </p:cNvSpPr>
              <p:nvPr/>
            </p:nvSpPr>
            <p:spPr>
              <a:xfrm>
                <a:off x="2576300" y="2564567"/>
                <a:ext cx="360040" cy="350617"/>
              </a:xfrm>
              <a:prstGeom prst="ellipse">
                <a:avLst/>
              </a:prstGeom>
              <a:blipFill>
                <a:blip r:embed="rId4"/>
                <a:stretch>
                  <a:fillRect l="-10938"/>
                </a:stretch>
              </a:blipFill>
              <a:ln w="28575">
                <a:solidFill>
                  <a:schemeClr val="tx1"/>
                </a:solidFill>
              </a:ln>
            </p:spPr>
            <p:txBody>
              <a:bodyPr/>
              <a:lstStyle/>
              <a:p>
                <a:r>
                  <a:rPr lang="ja-JP" altLang="en-US">
                    <a:noFill/>
                  </a:rPr>
                  <a:t> </a:t>
                </a:r>
              </a:p>
            </p:txBody>
          </p:sp>
        </mc:Fallback>
      </mc:AlternateContent>
      <p:sp>
        <p:nvSpPr>
          <p:cNvPr id="15" name="フリーフォーム: 図形 14">
            <a:extLst>
              <a:ext uri="{FF2B5EF4-FFF2-40B4-BE49-F238E27FC236}">
                <a16:creationId xmlns:a16="http://schemas.microsoft.com/office/drawing/2014/main" id="{215CCF0B-B1AC-426D-A264-4D70D4AE51C8}"/>
              </a:ext>
            </a:extLst>
          </p:cNvPr>
          <p:cNvSpPr/>
          <p:nvPr/>
        </p:nvSpPr>
        <p:spPr>
          <a:xfrm rot="10800000">
            <a:off x="1003720" y="4212428"/>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6" name="楕円 15">
                <a:extLst>
                  <a:ext uri="{FF2B5EF4-FFF2-40B4-BE49-F238E27FC236}">
                    <a16:creationId xmlns:a16="http://schemas.microsoft.com/office/drawing/2014/main" id="{821077F6-FAE9-4B78-964B-449E7FEF4D45}"/>
                  </a:ext>
                </a:extLst>
              </p:cNvPr>
              <p:cNvSpPr/>
              <p:nvPr/>
            </p:nvSpPr>
            <p:spPr>
              <a:xfrm>
                <a:off x="2576300" y="40138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16" name="楕円 15">
                <a:extLst>
                  <a:ext uri="{FF2B5EF4-FFF2-40B4-BE49-F238E27FC236}">
                    <a16:creationId xmlns:a16="http://schemas.microsoft.com/office/drawing/2014/main" id="{821077F6-FAE9-4B78-964B-449E7FEF4D45}"/>
                  </a:ext>
                </a:extLst>
              </p:cNvPr>
              <p:cNvSpPr>
                <a:spLocks noRot="1" noChangeAspect="1" noMove="1" noResize="1" noEditPoints="1" noAdjustHandles="1" noChangeArrowheads="1" noChangeShapeType="1" noTextEdit="1"/>
              </p:cNvSpPr>
              <p:nvPr/>
            </p:nvSpPr>
            <p:spPr>
              <a:xfrm>
                <a:off x="2576300" y="4013857"/>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楕円 16">
                <a:extLst>
                  <a:ext uri="{FF2B5EF4-FFF2-40B4-BE49-F238E27FC236}">
                    <a16:creationId xmlns:a16="http://schemas.microsoft.com/office/drawing/2014/main" id="{22836BB8-265C-4E7E-B3E0-F4B5D9F9DBEC}"/>
                  </a:ext>
                </a:extLst>
              </p:cNvPr>
              <p:cNvSpPr/>
              <p:nvPr/>
            </p:nvSpPr>
            <p:spPr>
              <a:xfrm>
                <a:off x="823700" y="40138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17" name="楕円 16">
                <a:extLst>
                  <a:ext uri="{FF2B5EF4-FFF2-40B4-BE49-F238E27FC236}">
                    <a16:creationId xmlns:a16="http://schemas.microsoft.com/office/drawing/2014/main" id="{22836BB8-265C-4E7E-B3E0-F4B5D9F9DBEC}"/>
                  </a:ext>
                </a:extLst>
              </p:cNvPr>
              <p:cNvSpPr>
                <a:spLocks noRot="1" noChangeAspect="1" noMove="1" noResize="1" noEditPoints="1" noAdjustHandles="1" noChangeArrowheads="1" noChangeShapeType="1" noTextEdit="1"/>
              </p:cNvSpPr>
              <p:nvPr/>
            </p:nvSpPr>
            <p:spPr>
              <a:xfrm>
                <a:off x="823700" y="4013859"/>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D5243D4F-E3E4-4950-B2CE-AF7CCCCAC7E2}"/>
              </a:ext>
            </a:extLst>
          </p:cNvPr>
          <p:cNvSpPr txBox="1"/>
          <p:nvPr/>
        </p:nvSpPr>
        <p:spPr>
          <a:xfrm>
            <a:off x="1788362" y="2599892"/>
            <a:ext cx="815788" cy="338554"/>
          </a:xfrm>
          <a:prstGeom prst="rect">
            <a:avLst/>
          </a:prstGeom>
          <a:noFill/>
        </p:spPr>
        <p:txBody>
          <a:bodyPr wrap="square" rtlCol="0">
            <a:spAutoFit/>
          </a:bodyPr>
          <a:lstStyle/>
          <a:p>
            <a:r>
              <a:rPr kumimoji="1" lang="ja-JP" altLang="en-US" sz="1600" dirty="0"/>
              <a:t>・・・</a:t>
            </a:r>
          </a:p>
        </p:txBody>
      </p:sp>
      <p:sp>
        <p:nvSpPr>
          <p:cNvPr id="19" name="テキスト ボックス 18">
            <a:extLst>
              <a:ext uri="{FF2B5EF4-FFF2-40B4-BE49-F238E27FC236}">
                <a16:creationId xmlns:a16="http://schemas.microsoft.com/office/drawing/2014/main" id="{9D889242-80C7-4801-B585-75ECCA3B2852}"/>
              </a:ext>
            </a:extLst>
          </p:cNvPr>
          <p:cNvSpPr txBox="1"/>
          <p:nvPr/>
        </p:nvSpPr>
        <p:spPr>
          <a:xfrm>
            <a:off x="1195342" y="4061062"/>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20" name="楕円 19">
                <a:extLst>
                  <a:ext uri="{FF2B5EF4-FFF2-40B4-BE49-F238E27FC236}">
                    <a16:creationId xmlns:a16="http://schemas.microsoft.com/office/drawing/2014/main" id="{18B1559A-8F4D-47BD-B6F7-9475D1798292}"/>
                  </a:ext>
                </a:extLst>
              </p:cNvPr>
              <p:cNvSpPr/>
              <p:nvPr/>
            </p:nvSpPr>
            <p:spPr>
              <a:xfrm>
                <a:off x="4377135" y="2566209"/>
                <a:ext cx="360040" cy="350617"/>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20" name="楕円 19">
                <a:extLst>
                  <a:ext uri="{FF2B5EF4-FFF2-40B4-BE49-F238E27FC236}">
                    <a16:creationId xmlns:a16="http://schemas.microsoft.com/office/drawing/2014/main" id="{18B1559A-8F4D-47BD-B6F7-9475D1798292}"/>
                  </a:ext>
                </a:extLst>
              </p:cNvPr>
              <p:cNvSpPr>
                <a:spLocks noRot="1" noChangeAspect="1" noMove="1" noResize="1" noEditPoints="1" noAdjustHandles="1" noChangeArrowheads="1" noChangeShapeType="1" noTextEdit="1"/>
              </p:cNvSpPr>
              <p:nvPr/>
            </p:nvSpPr>
            <p:spPr>
              <a:xfrm>
                <a:off x="4377135" y="2566209"/>
                <a:ext cx="360040" cy="350617"/>
              </a:xfrm>
              <a:prstGeom prst="ellipse">
                <a:avLst/>
              </a:prstGeom>
              <a:blipFill>
                <a:blip r:embed="rId7"/>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1" name="楕円 20">
                <a:extLst>
                  <a:ext uri="{FF2B5EF4-FFF2-40B4-BE49-F238E27FC236}">
                    <a16:creationId xmlns:a16="http://schemas.microsoft.com/office/drawing/2014/main" id="{77C58449-81AE-4F08-8B51-9A21A98A5860}"/>
                  </a:ext>
                </a:extLst>
              </p:cNvPr>
              <p:cNvSpPr/>
              <p:nvPr/>
            </p:nvSpPr>
            <p:spPr>
              <a:xfrm>
                <a:off x="4939059" y="4020679"/>
                <a:ext cx="360040" cy="350617"/>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21" name="楕円 20">
                <a:extLst>
                  <a:ext uri="{FF2B5EF4-FFF2-40B4-BE49-F238E27FC236}">
                    <a16:creationId xmlns:a16="http://schemas.microsoft.com/office/drawing/2014/main" id="{77C58449-81AE-4F08-8B51-9A21A98A5860}"/>
                  </a:ext>
                </a:extLst>
              </p:cNvPr>
              <p:cNvSpPr>
                <a:spLocks noRot="1" noChangeAspect="1" noMove="1" noResize="1" noEditPoints="1" noAdjustHandles="1" noChangeArrowheads="1" noChangeShapeType="1" noTextEdit="1"/>
              </p:cNvSpPr>
              <p:nvPr/>
            </p:nvSpPr>
            <p:spPr>
              <a:xfrm>
                <a:off x="4939059" y="4020679"/>
                <a:ext cx="360040" cy="350617"/>
              </a:xfrm>
              <a:prstGeom prst="ellipse">
                <a:avLst/>
              </a:prstGeom>
              <a:blipFill>
                <a:blip r:embed="rId8"/>
                <a:stretch>
                  <a:fillRect l="-4688"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2" name="楕円 21">
                <a:extLst>
                  <a:ext uri="{FF2B5EF4-FFF2-40B4-BE49-F238E27FC236}">
                    <a16:creationId xmlns:a16="http://schemas.microsoft.com/office/drawing/2014/main" id="{0A26891C-4402-4C7D-8E22-D498EF19C3AA}"/>
                  </a:ext>
                </a:extLst>
              </p:cNvPr>
              <p:cNvSpPr/>
              <p:nvPr/>
            </p:nvSpPr>
            <p:spPr>
              <a:xfrm>
                <a:off x="3781822" y="2566210"/>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p:sp>
            <p:nvSpPr>
              <p:cNvPr id="22" name="楕円 21">
                <a:extLst>
                  <a:ext uri="{FF2B5EF4-FFF2-40B4-BE49-F238E27FC236}">
                    <a16:creationId xmlns:a16="http://schemas.microsoft.com/office/drawing/2014/main" id="{0A26891C-4402-4C7D-8E22-D498EF19C3AA}"/>
                  </a:ext>
                </a:extLst>
              </p:cNvPr>
              <p:cNvSpPr>
                <a:spLocks noRot="1" noChangeAspect="1" noMove="1" noResize="1" noEditPoints="1" noAdjustHandles="1" noChangeArrowheads="1" noChangeShapeType="1" noTextEdit="1"/>
              </p:cNvSpPr>
              <p:nvPr/>
            </p:nvSpPr>
            <p:spPr>
              <a:xfrm>
                <a:off x="3781822" y="2566210"/>
                <a:ext cx="360040" cy="350617"/>
              </a:xfrm>
              <a:prstGeom prst="ellipse">
                <a:avLst/>
              </a:prstGeom>
              <a:blipFill>
                <a:blip r:embed="rId9"/>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3" name="楕円 22">
                <a:extLst>
                  <a:ext uri="{FF2B5EF4-FFF2-40B4-BE49-F238E27FC236}">
                    <a16:creationId xmlns:a16="http://schemas.microsoft.com/office/drawing/2014/main" id="{248E2501-6DB2-4002-803E-B64AAD20E9BF}"/>
                  </a:ext>
                </a:extLst>
              </p:cNvPr>
              <p:cNvSpPr/>
              <p:nvPr/>
            </p:nvSpPr>
            <p:spPr>
              <a:xfrm>
                <a:off x="5534422" y="256620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23" name="楕円 22">
                <a:extLst>
                  <a:ext uri="{FF2B5EF4-FFF2-40B4-BE49-F238E27FC236}">
                    <a16:creationId xmlns:a16="http://schemas.microsoft.com/office/drawing/2014/main" id="{248E2501-6DB2-4002-803E-B64AAD20E9BF}"/>
                  </a:ext>
                </a:extLst>
              </p:cNvPr>
              <p:cNvSpPr>
                <a:spLocks noRot="1" noChangeAspect="1" noMove="1" noResize="1" noEditPoints="1" noAdjustHandles="1" noChangeArrowheads="1" noChangeShapeType="1" noTextEdit="1"/>
              </p:cNvSpPr>
              <p:nvPr/>
            </p:nvSpPr>
            <p:spPr>
              <a:xfrm>
                <a:off x="5534422" y="2566209"/>
                <a:ext cx="360040" cy="350617"/>
              </a:xfrm>
              <a:prstGeom prst="ellipse">
                <a:avLst/>
              </a:prstGeom>
              <a:blipFill>
                <a:blip r:embed="rId10"/>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楕円 23">
                <a:extLst>
                  <a:ext uri="{FF2B5EF4-FFF2-40B4-BE49-F238E27FC236}">
                    <a16:creationId xmlns:a16="http://schemas.microsoft.com/office/drawing/2014/main" id="{1C63C1C8-7258-4246-8161-B2E359629528}"/>
                  </a:ext>
                </a:extLst>
              </p:cNvPr>
              <p:cNvSpPr/>
              <p:nvPr/>
            </p:nvSpPr>
            <p:spPr>
              <a:xfrm>
                <a:off x="5534422" y="401549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24" name="楕円 23">
                <a:extLst>
                  <a:ext uri="{FF2B5EF4-FFF2-40B4-BE49-F238E27FC236}">
                    <a16:creationId xmlns:a16="http://schemas.microsoft.com/office/drawing/2014/main" id="{1C63C1C8-7258-4246-8161-B2E359629528}"/>
                  </a:ext>
                </a:extLst>
              </p:cNvPr>
              <p:cNvSpPr>
                <a:spLocks noRot="1" noChangeAspect="1" noMove="1" noResize="1" noEditPoints="1" noAdjustHandles="1" noChangeArrowheads="1" noChangeShapeType="1" noTextEdit="1"/>
              </p:cNvSpPr>
              <p:nvPr/>
            </p:nvSpPr>
            <p:spPr>
              <a:xfrm>
                <a:off x="5534422" y="4015499"/>
                <a:ext cx="360040" cy="350617"/>
              </a:xfrm>
              <a:prstGeom prst="ellipse">
                <a:avLst/>
              </a:prstGeom>
              <a:blipFill>
                <a:blip r:embed="rId11"/>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 name="楕円 24">
                <a:extLst>
                  <a:ext uri="{FF2B5EF4-FFF2-40B4-BE49-F238E27FC236}">
                    <a16:creationId xmlns:a16="http://schemas.microsoft.com/office/drawing/2014/main" id="{73B1D696-0B8E-469F-80FC-7A8E17074A53}"/>
                  </a:ext>
                </a:extLst>
              </p:cNvPr>
              <p:cNvSpPr/>
              <p:nvPr/>
            </p:nvSpPr>
            <p:spPr>
              <a:xfrm>
                <a:off x="3781822" y="4015501"/>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25" name="楕円 24">
                <a:extLst>
                  <a:ext uri="{FF2B5EF4-FFF2-40B4-BE49-F238E27FC236}">
                    <a16:creationId xmlns:a16="http://schemas.microsoft.com/office/drawing/2014/main" id="{73B1D696-0B8E-469F-80FC-7A8E17074A53}"/>
                  </a:ext>
                </a:extLst>
              </p:cNvPr>
              <p:cNvSpPr>
                <a:spLocks noRot="1" noChangeAspect="1" noMove="1" noResize="1" noEditPoints="1" noAdjustHandles="1" noChangeArrowheads="1" noChangeShapeType="1" noTextEdit="1"/>
              </p:cNvSpPr>
              <p:nvPr/>
            </p:nvSpPr>
            <p:spPr>
              <a:xfrm>
                <a:off x="3781822" y="4015501"/>
                <a:ext cx="360040" cy="350617"/>
              </a:xfrm>
              <a:prstGeom prst="ellipse">
                <a:avLst/>
              </a:prstGeom>
              <a:blipFill>
                <a:blip r:embed="rId12"/>
                <a:stretch>
                  <a:fillRect l="-4688"/>
                </a:stretch>
              </a:blipFill>
              <a:ln w="28575">
                <a:solidFill>
                  <a:schemeClr val="tx1"/>
                </a:solidFill>
              </a:ln>
            </p:spPr>
            <p:txBody>
              <a:bodyPr/>
              <a:lstStyle/>
              <a:p>
                <a:r>
                  <a:rPr lang="ja-JP" altLang="en-US">
                    <a:noFill/>
                  </a:rPr>
                  <a:t> </a:t>
                </a:r>
              </a:p>
            </p:txBody>
          </p:sp>
        </mc:Fallback>
      </mc:AlternateContent>
      <p:cxnSp>
        <p:nvCxnSpPr>
          <p:cNvPr id="26" name="直線コネクタ 25">
            <a:extLst>
              <a:ext uri="{FF2B5EF4-FFF2-40B4-BE49-F238E27FC236}">
                <a16:creationId xmlns:a16="http://schemas.microsoft.com/office/drawing/2014/main" id="{D70A1B24-A986-4DBA-A132-491DA23F2F53}"/>
              </a:ext>
            </a:extLst>
          </p:cNvPr>
          <p:cNvCxnSpPr/>
          <p:nvPr/>
        </p:nvCxnSpPr>
        <p:spPr>
          <a:xfrm>
            <a:off x="6596302" y="2739875"/>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69776EC-9F46-4D59-8CBB-D670DC51DBF1}"/>
              </a:ext>
            </a:extLst>
          </p:cNvPr>
          <p:cNvCxnSpPr/>
          <p:nvPr/>
        </p:nvCxnSpPr>
        <p:spPr>
          <a:xfrm>
            <a:off x="7191615" y="2739875"/>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B887A0A-883A-43D4-87AC-DD710E51B932}"/>
              </a:ext>
            </a:extLst>
          </p:cNvPr>
          <p:cNvCxnSpPr/>
          <p:nvPr/>
        </p:nvCxnSpPr>
        <p:spPr>
          <a:xfrm>
            <a:off x="8057894" y="2739875"/>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フリーフォーム: 図形 33">
            <a:extLst>
              <a:ext uri="{FF2B5EF4-FFF2-40B4-BE49-F238E27FC236}">
                <a16:creationId xmlns:a16="http://schemas.microsoft.com/office/drawing/2014/main" id="{633B54B2-EA94-44A7-A427-64E4651F20D8}"/>
              </a:ext>
            </a:extLst>
          </p:cNvPr>
          <p:cNvSpPr/>
          <p:nvPr/>
        </p:nvSpPr>
        <p:spPr>
          <a:xfrm>
            <a:off x="6605611" y="2376356"/>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5" name="楕円 34">
                <a:extLst>
                  <a:ext uri="{FF2B5EF4-FFF2-40B4-BE49-F238E27FC236}">
                    <a16:creationId xmlns:a16="http://schemas.microsoft.com/office/drawing/2014/main" id="{888A632C-C621-43C4-9B00-3982D56C6E08}"/>
                  </a:ext>
                </a:extLst>
              </p:cNvPr>
              <p:cNvSpPr/>
              <p:nvPr/>
            </p:nvSpPr>
            <p:spPr>
              <a:xfrm>
                <a:off x="6416282" y="256456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p:sp>
            <p:nvSpPr>
              <p:cNvPr id="35" name="楕円 34">
                <a:extLst>
                  <a:ext uri="{FF2B5EF4-FFF2-40B4-BE49-F238E27FC236}">
                    <a16:creationId xmlns:a16="http://schemas.microsoft.com/office/drawing/2014/main" id="{888A632C-C621-43C4-9B00-3982D56C6E08}"/>
                  </a:ext>
                </a:extLst>
              </p:cNvPr>
              <p:cNvSpPr>
                <a:spLocks noRot="1" noChangeAspect="1" noMove="1" noResize="1" noEditPoints="1" noAdjustHandles="1" noChangeArrowheads="1" noChangeShapeType="1" noTextEdit="1"/>
              </p:cNvSpPr>
              <p:nvPr/>
            </p:nvSpPr>
            <p:spPr>
              <a:xfrm>
                <a:off x="6416282" y="2564568"/>
                <a:ext cx="360040" cy="350617"/>
              </a:xfrm>
              <a:prstGeom prst="ellipse">
                <a:avLst/>
              </a:prstGeom>
              <a:blipFill>
                <a:blip r:embed="rId13"/>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6" name="楕円 35">
                <a:extLst>
                  <a:ext uri="{FF2B5EF4-FFF2-40B4-BE49-F238E27FC236}">
                    <a16:creationId xmlns:a16="http://schemas.microsoft.com/office/drawing/2014/main" id="{2B4B97AD-346C-4BE4-946F-A7B33A829DC8}"/>
                  </a:ext>
                </a:extLst>
              </p:cNvPr>
              <p:cNvSpPr/>
              <p:nvPr/>
            </p:nvSpPr>
            <p:spPr>
              <a:xfrm>
                <a:off x="8168882"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36" name="楕円 35">
                <a:extLst>
                  <a:ext uri="{FF2B5EF4-FFF2-40B4-BE49-F238E27FC236}">
                    <a16:creationId xmlns:a16="http://schemas.microsoft.com/office/drawing/2014/main" id="{2B4B97AD-346C-4BE4-946F-A7B33A829DC8}"/>
                  </a:ext>
                </a:extLst>
              </p:cNvPr>
              <p:cNvSpPr>
                <a:spLocks noRot="1" noChangeAspect="1" noMove="1" noResize="1" noEditPoints="1" noAdjustHandles="1" noChangeArrowheads="1" noChangeShapeType="1" noTextEdit="1"/>
              </p:cNvSpPr>
              <p:nvPr/>
            </p:nvSpPr>
            <p:spPr>
              <a:xfrm>
                <a:off x="8168882" y="2564567"/>
                <a:ext cx="360040" cy="350617"/>
              </a:xfrm>
              <a:prstGeom prst="ellipse">
                <a:avLst/>
              </a:prstGeom>
              <a:blipFill>
                <a:blip r:embed="rId14"/>
                <a:stretch>
                  <a:fillRect l="-15625"/>
                </a:stretch>
              </a:blipFill>
              <a:ln w="28575">
                <a:solidFill>
                  <a:schemeClr val="tx1"/>
                </a:solidFill>
              </a:ln>
            </p:spPr>
            <p:txBody>
              <a:bodyPr/>
              <a:lstStyle/>
              <a:p>
                <a:r>
                  <a:rPr lang="ja-JP" altLang="en-US">
                    <a:noFill/>
                  </a:rPr>
                  <a:t> </a:t>
                </a:r>
              </a:p>
            </p:txBody>
          </p:sp>
        </mc:Fallback>
      </mc:AlternateContent>
      <p:sp>
        <p:nvSpPr>
          <p:cNvPr id="37" name="フリーフォーム: 図形 36">
            <a:extLst>
              <a:ext uri="{FF2B5EF4-FFF2-40B4-BE49-F238E27FC236}">
                <a16:creationId xmlns:a16="http://schemas.microsoft.com/office/drawing/2014/main" id="{D03FF551-D46A-40FC-98B8-2E72A7DBE773}"/>
              </a:ext>
            </a:extLst>
          </p:cNvPr>
          <p:cNvSpPr/>
          <p:nvPr/>
        </p:nvSpPr>
        <p:spPr>
          <a:xfrm rot="10800000">
            <a:off x="6596302" y="4212428"/>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8" name="楕円 37">
                <a:extLst>
                  <a:ext uri="{FF2B5EF4-FFF2-40B4-BE49-F238E27FC236}">
                    <a16:creationId xmlns:a16="http://schemas.microsoft.com/office/drawing/2014/main" id="{B8817468-F540-4AEF-966A-2D8202B498F3}"/>
                  </a:ext>
                </a:extLst>
              </p:cNvPr>
              <p:cNvSpPr/>
              <p:nvPr/>
            </p:nvSpPr>
            <p:spPr>
              <a:xfrm>
                <a:off x="8168882" y="40138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38" name="楕円 37">
                <a:extLst>
                  <a:ext uri="{FF2B5EF4-FFF2-40B4-BE49-F238E27FC236}">
                    <a16:creationId xmlns:a16="http://schemas.microsoft.com/office/drawing/2014/main" id="{B8817468-F540-4AEF-966A-2D8202B498F3}"/>
                  </a:ext>
                </a:extLst>
              </p:cNvPr>
              <p:cNvSpPr>
                <a:spLocks noRot="1" noChangeAspect="1" noMove="1" noResize="1" noEditPoints="1" noAdjustHandles="1" noChangeArrowheads="1" noChangeShapeType="1" noTextEdit="1"/>
              </p:cNvSpPr>
              <p:nvPr/>
            </p:nvSpPr>
            <p:spPr>
              <a:xfrm>
                <a:off x="8168882" y="4013857"/>
                <a:ext cx="360040" cy="350617"/>
              </a:xfrm>
              <a:prstGeom prst="ellipse">
                <a:avLst/>
              </a:prstGeom>
              <a:blipFill>
                <a:blip r:embed="rId15"/>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9" name="楕円 38">
                <a:extLst>
                  <a:ext uri="{FF2B5EF4-FFF2-40B4-BE49-F238E27FC236}">
                    <a16:creationId xmlns:a16="http://schemas.microsoft.com/office/drawing/2014/main" id="{9721C933-F182-491C-865C-5F5C6AD59E7B}"/>
                  </a:ext>
                </a:extLst>
              </p:cNvPr>
              <p:cNvSpPr/>
              <p:nvPr/>
            </p:nvSpPr>
            <p:spPr>
              <a:xfrm>
                <a:off x="6416282" y="40138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39" name="楕円 38">
                <a:extLst>
                  <a:ext uri="{FF2B5EF4-FFF2-40B4-BE49-F238E27FC236}">
                    <a16:creationId xmlns:a16="http://schemas.microsoft.com/office/drawing/2014/main" id="{9721C933-F182-491C-865C-5F5C6AD59E7B}"/>
                  </a:ext>
                </a:extLst>
              </p:cNvPr>
              <p:cNvSpPr>
                <a:spLocks noRot="1" noChangeAspect="1" noMove="1" noResize="1" noEditPoints="1" noAdjustHandles="1" noChangeArrowheads="1" noChangeShapeType="1" noTextEdit="1"/>
              </p:cNvSpPr>
              <p:nvPr/>
            </p:nvSpPr>
            <p:spPr>
              <a:xfrm>
                <a:off x="6416282" y="4013859"/>
                <a:ext cx="360040" cy="350617"/>
              </a:xfrm>
              <a:prstGeom prst="ellipse">
                <a:avLst/>
              </a:prstGeom>
              <a:blipFill>
                <a:blip r:embed="rId16"/>
                <a:stretch>
                  <a:fillRect l="-14063"/>
                </a:stretch>
              </a:blipFill>
              <a:ln w="28575">
                <a:solidFill>
                  <a:schemeClr val="tx1"/>
                </a:solidFill>
              </a:ln>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85CCCFF8-BBCA-44EA-9604-6B134861A639}"/>
              </a:ext>
            </a:extLst>
          </p:cNvPr>
          <p:cNvSpPr txBox="1"/>
          <p:nvPr/>
        </p:nvSpPr>
        <p:spPr>
          <a:xfrm>
            <a:off x="7380944" y="2599892"/>
            <a:ext cx="815788" cy="338554"/>
          </a:xfrm>
          <a:prstGeom prst="rect">
            <a:avLst/>
          </a:prstGeom>
          <a:noFill/>
        </p:spPr>
        <p:txBody>
          <a:bodyPr wrap="square" rtlCol="0">
            <a:spAutoFit/>
          </a:bodyPr>
          <a:lstStyle/>
          <a:p>
            <a:r>
              <a:rPr kumimoji="1" lang="ja-JP" altLang="en-US" sz="1600" dirty="0"/>
              <a:t>・・・</a:t>
            </a:r>
          </a:p>
        </p:txBody>
      </p:sp>
      <p:sp>
        <p:nvSpPr>
          <p:cNvPr id="41" name="テキスト ボックス 40">
            <a:extLst>
              <a:ext uri="{FF2B5EF4-FFF2-40B4-BE49-F238E27FC236}">
                <a16:creationId xmlns:a16="http://schemas.microsoft.com/office/drawing/2014/main" id="{09C14FE9-157C-475D-BF2B-DF62E5BB82F4}"/>
              </a:ext>
            </a:extLst>
          </p:cNvPr>
          <p:cNvSpPr txBox="1"/>
          <p:nvPr/>
        </p:nvSpPr>
        <p:spPr>
          <a:xfrm>
            <a:off x="6789364" y="4066600"/>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42" name="楕円 41">
                <a:extLst>
                  <a:ext uri="{FF2B5EF4-FFF2-40B4-BE49-F238E27FC236}">
                    <a16:creationId xmlns:a16="http://schemas.microsoft.com/office/drawing/2014/main" id="{D10E8CD4-B3CB-463F-84F3-291E89795769}"/>
                  </a:ext>
                </a:extLst>
              </p:cNvPr>
              <p:cNvSpPr/>
              <p:nvPr/>
            </p:nvSpPr>
            <p:spPr>
              <a:xfrm>
                <a:off x="4377135" y="5502469"/>
                <a:ext cx="360040" cy="350617"/>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p:sp>
            <p:nvSpPr>
              <p:cNvPr id="42" name="楕円 41">
                <a:extLst>
                  <a:ext uri="{FF2B5EF4-FFF2-40B4-BE49-F238E27FC236}">
                    <a16:creationId xmlns:a16="http://schemas.microsoft.com/office/drawing/2014/main" id="{D10E8CD4-B3CB-463F-84F3-291E89795769}"/>
                  </a:ext>
                </a:extLst>
              </p:cNvPr>
              <p:cNvSpPr>
                <a:spLocks noRot="1" noChangeAspect="1" noMove="1" noResize="1" noEditPoints="1" noAdjustHandles="1" noChangeArrowheads="1" noChangeShapeType="1" noTextEdit="1"/>
              </p:cNvSpPr>
              <p:nvPr/>
            </p:nvSpPr>
            <p:spPr>
              <a:xfrm>
                <a:off x="4377135" y="5502469"/>
                <a:ext cx="360040" cy="350617"/>
              </a:xfrm>
              <a:prstGeom prst="ellipse">
                <a:avLst/>
              </a:prstGeom>
              <a:blipFill>
                <a:blip r:embed="rId17"/>
                <a:stretch>
                  <a:fillRect/>
                </a:stretch>
              </a:blipFill>
              <a:ln w="28575">
                <a:solidFill>
                  <a:schemeClr val="tx1"/>
                </a:solidFill>
              </a:ln>
            </p:spPr>
            <p:txBody>
              <a:bodyPr/>
              <a:lstStyle/>
              <a:p>
                <a:r>
                  <a:rPr lang="ja-JP" altLang="en-US">
                    <a:noFill/>
                  </a:rPr>
                  <a:t> </a:t>
                </a:r>
              </a:p>
            </p:txBody>
          </p:sp>
        </mc:Fallback>
      </mc:AlternateContent>
      <p:cxnSp>
        <p:nvCxnSpPr>
          <p:cNvPr id="43" name="直線コネクタ 42">
            <a:extLst>
              <a:ext uri="{FF2B5EF4-FFF2-40B4-BE49-F238E27FC236}">
                <a16:creationId xmlns:a16="http://schemas.microsoft.com/office/drawing/2014/main" id="{B1CBF75D-70E9-4390-B9D3-9FD1A9EA3B1C}"/>
              </a:ext>
            </a:extLst>
          </p:cNvPr>
          <p:cNvCxnSpPr/>
          <p:nvPr/>
        </p:nvCxnSpPr>
        <p:spPr>
          <a:xfrm>
            <a:off x="3361765" y="1766764"/>
            <a:ext cx="0" cy="490369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6" name="楕円 45">
            <a:extLst>
              <a:ext uri="{FF2B5EF4-FFF2-40B4-BE49-F238E27FC236}">
                <a16:creationId xmlns:a16="http://schemas.microsoft.com/office/drawing/2014/main" id="{FA887D1A-0B8F-47E1-AA8E-D1F31A75FD37}"/>
              </a:ext>
            </a:extLst>
          </p:cNvPr>
          <p:cNvSpPr/>
          <p:nvPr/>
        </p:nvSpPr>
        <p:spPr>
          <a:xfrm>
            <a:off x="519289" y="218710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D280DA0C-81B8-4CDE-A66C-0D61852CC986}"/>
              </a:ext>
            </a:extLst>
          </p:cNvPr>
          <p:cNvSpPr/>
          <p:nvPr/>
        </p:nvSpPr>
        <p:spPr>
          <a:xfrm>
            <a:off x="500902" y="3687994"/>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BF4171AA-80BB-4D95-B8B1-6A7A1FB0D8FA}"/>
              </a:ext>
            </a:extLst>
          </p:cNvPr>
          <p:cNvSpPr/>
          <p:nvPr/>
        </p:nvSpPr>
        <p:spPr>
          <a:xfrm>
            <a:off x="6202228" y="2182278"/>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A99D8BB7-44CA-4D27-9F82-CEB2257C43BD}"/>
              </a:ext>
            </a:extLst>
          </p:cNvPr>
          <p:cNvSpPr/>
          <p:nvPr/>
        </p:nvSpPr>
        <p:spPr>
          <a:xfrm>
            <a:off x="6202228" y="3690312"/>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250E5598-3074-4852-A6B2-9DD41B929051}"/>
              </a:ext>
            </a:extLst>
          </p:cNvPr>
          <p:cNvSpPr/>
          <p:nvPr/>
        </p:nvSpPr>
        <p:spPr>
          <a:xfrm>
            <a:off x="3428493" y="2181025"/>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98E4D266-C76D-47FB-AB6C-0DDF721D48AF}"/>
              </a:ext>
            </a:extLst>
          </p:cNvPr>
          <p:cNvSpPr/>
          <p:nvPr/>
        </p:nvSpPr>
        <p:spPr>
          <a:xfrm>
            <a:off x="3426552" y="3693245"/>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4FE6C09B-D8A2-4650-9E7F-403D1A34FB63}"/>
              </a:ext>
            </a:extLst>
          </p:cNvPr>
          <p:cNvSpPr/>
          <p:nvPr/>
        </p:nvSpPr>
        <p:spPr>
          <a:xfrm>
            <a:off x="4236311" y="5351970"/>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フリーフォーム: 図形 52">
            <a:extLst>
              <a:ext uri="{FF2B5EF4-FFF2-40B4-BE49-F238E27FC236}">
                <a16:creationId xmlns:a16="http://schemas.microsoft.com/office/drawing/2014/main" id="{3486E0D0-D07A-4B7B-8848-6F8B56DE4455}"/>
              </a:ext>
            </a:extLst>
          </p:cNvPr>
          <p:cNvSpPr/>
          <p:nvPr/>
        </p:nvSpPr>
        <p:spPr>
          <a:xfrm>
            <a:off x="147567" y="3090220"/>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フリーフォーム: 図形 53">
            <a:extLst>
              <a:ext uri="{FF2B5EF4-FFF2-40B4-BE49-F238E27FC236}">
                <a16:creationId xmlns:a16="http://schemas.microsoft.com/office/drawing/2014/main" id="{7346A185-777C-46C7-A275-AA7F1EFD69FB}"/>
              </a:ext>
            </a:extLst>
          </p:cNvPr>
          <p:cNvSpPr/>
          <p:nvPr/>
        </p:nvSpPr>
        <p:spPr>
          <a:xfrm>
            <a:off x="4910667" y="3067643"/>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5" name="フリーフォーム: 図形 54">
            <a:extLst>
              <a:ext uri="{FF2B5EF4-FFF2-40B4-BE49-F238E27FC236}">
                <a16:creationId xmlns:a16="http://schemas.microsoft.com/office/drawing/2014/main" id="{6C97D4F7-612D-4549-9A13-8096BDC86EE8}"/>
              </a:ext>
            </a:extLst>
          </p:cNvPr>
          <p:cNvSpPr/>
          <p:nvPr/>
        </p:nvSpPr>
        <p:spPr>
          <a:xfrm>
            <a:off x="2777067" y="2062912"/>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フリーフォーム: 図形 55">
            <a:extLst>
              <a:ext uri="{FF2B5EF4-FFF2-40B4-BE49-F238E27FC236}">
                <a16:creationId xmlns:a16="http://schemas.microsoft.com/office/drawing/2014/main" id="{A694B0AF-1FE2-446C-AD42-3F1944C22360}"/>
              </a:ext>
            </a:extLst>
          </p:cNvPr>
          <p:cNvSpPr/>
          <p:nvPr/>
        </p:nvSpPr>
        <p:spPr>
          <a:xfrm>
            <a:off x="5699584" y="200037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フリーフォーム: 図形 56">
            <a:extLst>
              <a:ext uri="{FF2B5EF4-FFF2-40B4-BE49-F238E27FC236}">
                <a16:creationId xmlns:a16="http://schemas.microsoft.com/office/drawing/2014/main" id="{5107D705-987F-41B7-BAC8-F8990B6064F7}"/>
              </a:ext>
            </a:extLst>
          </p:cNvPr>
          <p:cNvSpPr/>
          <p:nvPr/>
        </p:nvSpPr>
        <p:spPr>
          <a:xfrm rot="10800000">
            <a:off x="2793704" y="4596627"/>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8" name="フリーフォーム: 図形 57">
            <a:extLst>
              <a:ext uri="{FF2B5EF4-FFF2-40B4-BE49-F238E27FC236}">
                <a16:creationId xmlns:a16="http://schemas.microsoft.com/office/drawing/2014/main" id="{42127BAA-0B69-43C8-93F0-3BA350F14809}"/>
              </a:ext>
            </a:extLst>
          </p:cNvPr>
          <p:cNvSpPr/>
          <p:nvPr/>
        </p:nvSpPr>
        <p:spPr>
          <a:xfrm rot="10800000">
            <a:off x="5646238" y="4614830"/>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9" name="フリーフォーム: 図形 58">
            <a:extLst>
              <a:ext uri="{FF2B5EF4-FFF2-40B4-BE49-F238E27FC236}">
                <a16:creationId xmlns:a16="http://schemas.microsoft.com/office/drawing/2014/main" id="{74200D0C-BD4E-4DB8-8A50-23D026A38FC8}"/>
              </a:ext>
            </a:extLst>
          </p:cNvPr>
          <p:cNvSpPr/>
          <p:nvPr/>
        </p:nvSpPr>
        <p:spPr>
          <a:xfrm>
            <a:off x="4910667" y="4738398"/>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F8AE576C-1E28-41BA-B697-9DF74E608616}"/>
              </a:ext>
            </a:extLst>
          </p:cNvPr>
          <p:cNvCxnSpPr>
            <a:cxnSpLocks/>
            <a:stCxn id="46" idx="4"/>
            <a:endCxn id="47" idx="0"/>
          </p:cNvCxnSpPr>
          <p:nvPr/>
        </p:nvCxnSpPr>
        <p:spPr>
          <a:xfrm flipH="1">
            <a:off x="1843641" y="3203095"/>
            <a:ext cx="18387" cy="4848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C62CFFFD-E5F5-4236-BC3C-90299D502A08}"/>
              </a:ext>
            </a:extLst>
          </p:cNvPr>
          <p:cNvCxnSpPr>
            <a:stCxn id="48" idx="4"/>
            <a:endCxn id="49" idx="0"/>
          </p:cNvCxnSpPr>
          <p:nvPr/>
        </p:nvCxnSpPr>
        <p:spPr>
          <a:xfrm>
            <a:off x="7544967" y="3198264"/>
            <a:ext cx="0" cy="492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フリーフォーム: 図形 61">
            <a:extLst>
              <a:ext uri="{FF2B5EF4-FFF2-40B4-BE49-F238E27FC236}">
                <a16:creationId xmlns:a16="http://schemas.microsoft.com/office/drawing/2014/main" id="{78DF5BA3-44E6-4628-B147-D213182E9F49}"/>
              </a:ext>
            </a:extLst>
          </p:cNvPr>
          <p:cNvSpPr/>
          <p:nvPr/>
        </p:nvSpPr>
        <p:spPr>
          <a:xfrm>
            <a:off x="1759253" y="4704532"/>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63" name="テキスト ボックス 62">
                <a:extLst>
                  <a:ext uri="{FF2B5EF4-FFF2-40B4-BE49-F238E27FC236}">
                    <a16:creationId xmlns:a16="http://schemas.microsoft.com/office/drawing/2014/main" id="{418A734E-A50F-4B3F-92A0-B63B4EBFBA8E}"/>
                  </a:ext>
                </a:extLst>
              </p:cNvPr>
              <p:cNvSpPr txBox="1"/>
              <p:nvPr/>
            </p:nvSpPr>
            <p:spPr>
              <a:xfrm>
                <a:off x="714881" y="1914173"/>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p:sp>
            <p:nvSpPr>
              <p:cNvPr id="63" name="テキスト ボックス 62">
                <a:extLst>
                  <a:ext uri="{FF2B5EF4-FFF2-40B4-BE49-F238E27FC236}">
                    <a16:creationId xmlns:a16="http://schemas.microsoft.com/office/drawing/2014/main" id="{418A734E-A50F-4B3F-92A0-B63B4EBFBA8E}"/>
                  </a:ext>
                </a:extLst>
              </p:cNvPr>
              <p:cNvSpPr txBox="1">
                <a:spLocks noRot="1" noChangeAspect="1" noMove="1" noResize="1" noEditPoints="1" noAdjustHandles="1" noChangeArrowheads="1" noChangeShapeType="1" noTextEdit="1"/>
              </p:cNvSpPr>
              <p:nvPr/>
            </p:nvSpPr>
            <p:spPr>
              <a:xfrm>
                <a:off x="714881" y="1914173"/>
                <a:ext cx="432746" cy="369332"/>
              </a:xfrm>
              <a:prstGeom prst="rect">
                <a:avLst/>
              </a:prstGeom>
              <a:blipFill>
                <a:blip r:embed="rId18"/>
                <a:stretch>
                  <a:fillRect l="-11268" t="-4918" r="-1408"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4" name="テキスト ボックス 63">
                <a:extLst>
                  <a:ext uri="{FF2B5EF4-FFF2-40B4-BE49-F238E27FC236}">
                    <a16:creationId xmlns:a16="http://schemas.microsoft.com/office/drawing/2014/main" id="{B6B85E9B-7FCA-4480-90A0-91C5C777B71C}"/>
                  </a:ext>
                </a:extLst>
              </p:cNvPr>
              <p:cNvSpPr txBox="1"/>
              <p:nvPr/>
            </p:nvSpPr>
            <p:spPr>
              <a:xfrm>
                <a:off x="832349" y="4730963"/>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p:sp>
            <p:nvSpPr>
              <p:cNvPr id="64" name="テキスト ボックス 63">
                <a:extLst>
                  <a:ext uri="{FF2B5EF4-FFF2-40B4-BE49-F238E27FC236}">
                    <a16:creationId xmlns:a16="http://schemas.microsoft.com/office/drawing/2014/main" id="{B6B85E9B-7FCA-4480-90A0-91C5C777B71C}"/>
                  </a:ext>
                </a:extLst>
              </p:cNvPr>
              <p:cNvSpPr txBox="1">
                <a:spLocks noRot="1" noChangeAspect="1" noMove="1" noResize="1" noEditPoints="1" noAdjustHandles="1" noChangeArrowheads="1" noChangeShapeType="1" noTextEdit="1"/>
              </p:cNvSpPr>
              <p:nvPr/>
            </p:nvSpPr>
            <p:spPr>
              <a:xfrm>
                <a:off x="832349" y="4730963"/>
                <a:ext cx="439351" cy="369332"/>
              </a:xfrm>
              <a:prstGeom prst="rect">
                <a:avLst/>
              </a:prstGeom>
              <a:blipFill>
                <a:blip r:embed="rId19"/>
                <a:stretch>
                  <a:fillRect l="-12500" t="-4918" r="-1389"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5" name="テキスト ボックス 64">
                <a:extLst>
                  <a:ext uri="{FF2B5EF4-FFF2-40B4-BE49-F238E27FC236}">
                    <a16:creationId xmlns:a16="http://schemas.microsoft.com/office/drawing/2014/main" id="{C28FAC8B-FF71-4305-9004-0EFF035C203C}"/>
                  </a:ext>
                </a:extLst>
              </p:cNvPr>
              <p:cNvSpPr txBox="1"/>
              <p:nvPr/>
            </p:nvSpPr>
            <p:spPr>
              <a:xfrm>
                <a:off x="8127274" y="1885110"/>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p:sp>
            <p:nvSpPr>
              <p:cNvPr id="65" name="テキスト ボックス 64">
                <a:extLst>
                  <a:ext uri="{FF2B5EF4-FFF2-40B4-BE49-F238E27FC236}">
                    <a16:creationId xmlns:a16="http://schemas.microsoft.com/office/drawing/2014/main" id="{C28FAC8B-FF71-4305-9004-0EFF035C203C}"/>
                  </a:ext>
                </a:extLst>
              </p:cNvPr>
              <p:cNvSpPr txBox="1">
                <a:spLocks noRot="1" noChangeAspect="1" noMove="1" noResize="1" noEditPoints="1" noAdjustHandles="1" noChangeArrowheads="1" noChangeShapeType="1" noTextEdit="1"/>
              </p:cNvSpPr>
              <p:nvPr/>
            </p:nvSpPr>
            <p:spPr>
              <a:xfrm>
                <a:off x="8127274" y="1885110"/>
                <a:ext cx="450444" cy="369332"/>
              </a:xfrm>
              <a:prstGeom prst="rect">
                <a:avLst/>
              </a:prstGeom>
              <a:blipFill>
                <a:blip r:embed="rId20"/>
                <a:stretch>
                  <a:fillRect l="-10811" t="-4918" r="-1351"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6" name="テキスト ボックス 65">
                <a:extLst>
                  <a:ext uri="{FF2B5EF4-FFF2-40B4-BE49-F238E27FC236}">
                    <a16:creationId xmlns:a16="http://schemas.microsoft.com/office/drawing/2014/main" id="{92FC5C08-C1C1-4A09-AEC1-14039AAECA79}"/>
                  </a:ext>
                </a:extLst>
              </p:cNvPr>
              <p:cNvSpPr txBox="1"/>
              <p:nvPr/>
            </p:nvSpPr>
            <p:spPr>
              <a:xfrm>
                <a:off x="8147514" y="4730962"/>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p:sp>
            <p:nvSpPr>
              <p:cNvPr id="66" name="テキスト ボックス 65">
                <a:extLst>
                  <a:ext uri="{FF2B5EF4-FFF2-40B4-BE49-F238E27FC236}">
                    <a16:creationId xmlns:a16="http://schemas.microsoft.com/office/drawing/2014/main" id="{92FC5C08-C1C1-4A09-AEC1-14039AAECA79}"/>
                  </a:ext>
                </a:extLst>
              </p:cNvPr>
              <p:cNvSpPr txBox="1">
                <a:spLocks noRot="1" noChangeAspect="1" noMove="1" noResize="1" noEditPoints="1" noAdjustHandles="1" noChangeArrowheads="1" noChangeShapeType="1" noTextEdit="1"/>
              </p:cNvSpPr>
              <p:nvPr/>
            </p:nvSpPr>
            <p:spPr>
              <a:xfrm>
                <a:off x="8147514" y="4730962"/>
                <a:ext cx="457048" cy="369332"/>
              </a:xfrm>
              <a:prstGeom prst="rect">
                <a:avLst/>
              </a:prstGeom>
              <a:blipFill>
                <a:blip r:embed="rId21"/>
                <a:stretch>
                  <a:fillRect l="-12000" t="-4918" r="-1333" b="-1639"/>
                </a:stretch>
              </a:blipFill>
            </p:spPr>
            <p:txBody>
              <a:bodyPr/>
              <a:lstStyle/>
              <a:p>
                <a:r>
                  <a:rPr lang="ja-JP" altLang="en-US">
                    <a:noFill/>
                  </a:rPr>
                  <a:t> </a:t>
                </a:r>
              </a:p>
            </p:txBody>
          </p:sp>
        </mc:Fallback>
      </mc:AlternateContent>
      <p:sp>
        <p:nvSpPr>
          <p:cNvPr id="67" name="テキスト ボックス 66">
            <a:extLst>
              <a:ext uri="{FF2B5EF4-FFF2-40B4-BE49-F238E27FC236}">
                <a16:creationId xmlns:a16="http://schemas.microsoft.com/office/drawing/2014/main" id="{D4D36F3B-308D-41C9-A171-246BDE5A9D8E}"/>
              </a:ext>
            </a:extLst>
          </p:cNvPr>
          <p:cNvSpPr txBox="1"/>
          <p:nvPr/>
        </p:nvSpPr>
        <p:spPr>
          <a:xfrm>
            <a:off x="4740660" y="2607439"/>
            <a:ext cx="815788" cy="338554"/>
          </a:xfrm>
          <a:prstGeom prst="rect">
            <a:avLst/>
          </a:prstGeom>
          <a:noFill/>
        </p:spPr>
        <p:txBody>
          <a:bodyPr wrap="square" rtlCol="0">
            <a:spAutoFit/>
          </a:bodyPr>
          <a:lstStyle/>
          <a:p>
            <a:r>
              <a:rPr kumimoji="1" lang="ja-JP" altLang="en-US" sz="1600" dirty="0"/>
              <a:t>・・・</a:t>
            </a:r>
          </a:p>
        </p:txBody>
      </p:sp>
      <p:sp>
        <p:nvSpPr>
          <p:cNvPr id="68" name="テキスト ボックス 67">
            <a:extLst>
              <a:ext uri="{FF2B5EF4-FFF2-40B4-BE49-F238E27FC236}">
                <a16:creationId xmlns:a16="http://schemas.microsoft.com/office/drawing/2014/main" id="{1B08E9FC-E662-4DE1-BE19-DB2855BABA9A}"/>
              </a:ext>
            </a:extLst>
          </p:cNvPr>
          <p:cNvSpPr txBox="1"/>
          <p:nvPr/>
        </p:nvSpPr>
        <p:spPr>
          <a:xfrm>
            <a:off x="4153632" y="404933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69" name="テキスト ボックス 68">
                <a:extLst>
                  <a:ext uri="{FF2B5EF4-FFF2-40B4-BE49-F238E27FC236}">
                    <a16:creationId xmlns:a16="http://schemas.microsoft.com/office/drawing/2014/main" id="{BCE237E7-A7DD-4681-B612-4E5721B59147}"/>
                  </a:ext>
                </a:extLst>
              </p:cNvPr>
              <p:cNvSpPr txBox="1"/>
              <p:nvPr/>
            </p:nvSpPr>
            <p:spPr>
              <a:xfrm>
                <a:off x="4645130" y="1760874"/>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p:sp>
            <p:nvSpPr>
              <p:cNvPr id="69" name="テキスト ボックス 68">
                <a:extLst>
                  <a:ext uri="{FF2B5EF4-FFF2-40B4-BE49-F238E27FC236}">
                    <a16:creationId xmlns:a16="http://schemas.microsoft.com/office/drawing/2014/main" id="{BCE237E7-A7DD-4681-B612-4E5721B59147}"/>
                  </a:ext>
                </a:extLst>
              </p:cNvPr>
              <p:cNvSpPr txBox="1">
                <a:spLocks noRot="1" noChangeAspect="1" noMove="1" noResize="1" noEditPoints="1" noAdjustHandles="1" noChangeArrowheads="1" noChangeShapeType="1" noTextEdit="1"/>
              </p:cNvSpPr>
              <p:nvPr/>
            </p:nvSpPr>
            <p:spPr>
              <a:xfrm>
                <a:off x="4645130" y="1760874"/>
                <a:ext cx="442557" cy="369332"/>
              </a:xfrm>
              <a:prstGeom prst="rect">
                <a:avLst/>
              </a:prstGeom>
              <a:blipFill>
                <a:blip r:embed="rId22"/>
                <a:stretch>
                  <a:fillRect l="-12329" t="-5000" r="-1370" b="-1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0" name="テキスト ボックス 69">
                <a:extLst>
                  <a:ext uri="{FF2B5EF4-FFF2-40B4-BE49-F238E27FC236}">
                    <a16:creationId xmlns:a16="http://schemas.microsoft.com/office/drawing/2014/main" id="{78D9F7A8-6854-4906-B33D-47AEA34A4FF9}"/>
                  </a:ext>
                </a:extLst>
              </p:cNvPr>
              <p:cNvSpPr txBox="1"/>
              <p:nvPr/>
            </p:nvSpPr>
            <p:spPr>
              <a:xfrm>
                <a:off x="4639310" y="4760704"/>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p:sp>
            <p:nvSpPr>
              <p:cNvPr id="70" name="テキスト ボックス 69">
                <a:extLst>
                  <a:ext uri="{FF2B5EF4-FFF2-40B4-BE49-F238E27FC236}">
                    <a16:creationId xmlns:a16="http://schemas.microsoft.com/office/drawing/2014/main" id="{78D9F7A8-6854-4906-B33D-47AEA34A4FF9}"/>
                  </a:ext>
                </a:extLst>
              </p:cNvPr>
              <p:cNvSpPr txBox="1">
                <a:spLocks noRot="1" noChangeAspect="1" noMove="1" noResize="1" noEditPoints="1" noAdjustHandles="1" noChangeArrowheads="1" noChangeShapeType="1" noTextEdit="1"/>
              </p:cNvSpPr>
              <p:nvPr/>
            </p:nvSpPr>
            <p:spPr>
              <a:xfrm>
                <a:off x="4639310" y="4760704"/>
                <a:ext cx="449161" cy="369332"/>
              </a:xfrm>
              <a:prstGeom prst="rect">
                <a:avLst/>
              </a:prstGeom>
              <a:blipFill>
                <a:blip r:embed="rId23"/>
                <a:stretch>
                  <a:fillRect l="-10811" t="-4918" r="-1351"/>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C3F8557B-4AF4-4F72-ADF2-E6D7D1DFFDC1}"/>
              </a:ext>
            </a:extLst>
          </p:cNvPr>
          <p:cNvCxnSpPr/>
          <p:nvPr/>
        </p:nvCxnSpPr>
        <p:spPr>
          <a:xfrm>
            <a:off x="1599033" y="2739875"/>
            <a:ext cx="538728" cy="147255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66E2C96E-F7E7-417C-ADB1-4CCE5DDBAC37}"/>
              </a:ext>
            </a:extLst>
          </p:cNvPr>
          <p:cNvCxnSpPr/>
          <p:nvPr/>
        </p:nvCxnSpPr>
        <p:spPr>
          <a:xfrm>
            <a:off x="7171428" y="2712749"/>
            <a:ext cx="538728" cy="1472553"/>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楕円 31">
                <a:extLst>
                  <a:ext uri="{FF2B5EF4-FFF2-40B4-BE49-F238E27FC236}">
                    <a16:creationId xmlns:a16="http://schemas.microsoft.com/office/drawing/2014/main" id="{F040B951-64B5-4258-8D50-9345EE97C85E}"/>
                  </a:ext>
                </a:extLst>
              </p:cNvPr>
              <p:cNvSpPr/>
              <p:nvPr/>
            </p:nvSpPr>
            <p:spPr>
              <a:xfrm>
                <a:off x="7011595" y="2564567"/>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32" name="楕円 31">
                <a:extLst>
                  <a:ext uri="{FF2B5EF4-FFF2-40B4-BE49-F238E27FC236}">
                    <a16:creationId xmlns:a16="http://schemas.microsoft.com/office/drawing/2014/main" id="{F040B951-64B5-4258-8D50-9345EE97C85E}"/>
                  </a:ext>
                </a:extLst>
              </p:cNvPr>
              <p:cNvSpPr>
                <a:spLocks noRot="1" noChangeAspect="1" noMove="1" noResize="1" noEditPoints="1" noAdjustHandles="1" noChangeArrowheads="1" noChangeShapeType="1" noTextEdit="1"/>
              </p:cNvSpPr>
              <p:nvPr/>
            </p:nvSpPr>
            <p:spPr>
              <a:xfrm>
                <a:off x="7011595" y="2564567"/>
                <a:ext cx="360040" cy="350617"/>
              </a:xfrm>
              <a:prstGeom prst="ellipse">
                <a:avLst/>
              </a:prstGeom>
              <a:blipFill>
                <a:blip r:embed="rId2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3" name="楕円 32">
                <a:extLst>
                  <a:ext uri="{FF2B5EF4-FFF2-40B4-BE49-F238E27FC236}">
                    <a16:creationId xmlns:a16="http://schemas.microsoft.com/office/drawing/2014/main" id="{3AE2E569-83DB-4045-8E2F-B2618225CDE3}"/>
                  </a:ext>
                </a:extLst>
              </p:cNvPr>
              <p:cNvSpPr/>
              <p:nvPr/>
            </p:nvSpPr>
            <p:spPr>
              <a:xfrm>
                <a:off x="7544967" y="4010367"/>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33" name="楕円 32">
                <a:extLst>
                  <a:ext uri="{FF2B5EF4-FFF2-40B4-BE49-F238E27FC236}">
                    <a16:creationId xmlns:a16="http://schemas.microsoft.com/office/drawing/2014/main" id="{3AE2E569-83DB-4045-8E2F-B2618225CDE3}"/>
                  </a:ext>
                </a:extLst>
              </p:cNvPr>
              <p:cNvSpPr>
                <a:spLocks noRot="1" noChangeAspect="1" noMove="1" noResize="1" noEditPoints="1" noAdjustHandles="1" noChangeArrowheads="1" noChangeShapeType="1" noTextEdit="1"/>
              </p:cNvSpPr>
              <p:nvPr/>
            </p:nvSpPr>
            <p:spPr>
              <a:xfrm>
                <a:off x="7544967" y="4010367"/>
                <a:ext cx="360040" cy="350617"/>
              </a:xfrm>
              <a:prstGeom prst="ellipse">
                <a:avLst/>
              </a:prstGeom>
              <a:blipFill>
                <a:blip r:embed="rId25"/>
                <a:stretch>
                  <a:fillRect l="-1406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楕円 9">
                <a:extLst>
                  <a:ext uri="{FF2B5EF4-FFF2-40B4-BE49-F238E27FC236}">
                    <a16:creationId xmlns:a16="http://schemas.microsoft.com/office/drawing/2014/main" id="{D4A82E3D-F000-4202-BA19-B4EBA4E8AC2E}"/>
                  </a:ext>
                </a:extLst>
              </p:cNvPr>
              <p:cNvSpPr/>
              <p:nvPr/>
            </p:nvSpPr>
            <p:spPr>
              <a:xfrm>
                <a:off x="1419013" y="2564567"/>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10" name="楕円 9">
                <a:extLst>
                  <a:ext uri="{FF2B5EF4-FFF2-40B4-BE49-F238E27FC236}">
                    <a16:creationId xmlns:a16="http://schemas.microsoft.com/office/drawing/2014/main" id="{D4A82E3D-F000-4202-BA19-B4EBA4E8AC2E}"/>
                  </a:ext>
                </a:extLst>
              </p:cNvPr>
              <p:cNvSpPr>
                <a:spLocks noRot="1" noChangeAspect="1" noMove="1" noResize="1" noEditPoints="1" noAdjustHandles="1" noChangeArrowheads="1" noChangeShapeType="1" noTextEdit="1"/>
              </p:cNvSpPr>
              <p:nvPr/>
            </p:nvSpPr>
            <p:spPr>
              <a:xfrm>
                <a:off x="1419013" y="2564567"/>
                <a:ext cx="360040" cy="350617"/>
              </a:xfrm>
              <a:prstGeom prst="ellipse">
                <a:avLst/>
              </a:prstGeom>
              <a:blipFill>
                <a:blip r:embed="rId2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楕円 10">
                <a:extLst>
                  <a:ext uri="{FF2B5EF4-FFF2-40B4-BE49-F238E27FC236}">
                    <a16:creationId xmlns:a16="http://schemas.microsoft.com/office/drawing/2014/main" id="{3D9FFD9E-1E66-4254-9D6E-927306C829FA}"/>
                  </a:ext>
                </a:extLst>
              </p:cNvPr>
              <p:cNvSpPr/>
              <p:nvPr/>
            </p:nvSpPr>
            <p:spPr>
              <a:xfrm>
                <a:off x="1957741" y="402067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11" name="楕円 10">
                <a:extLst>
                  <a:ext uri="{FF2B5EF4-FFF2-40B4-BE49-F238E27FC236}">
                    <a16:creationId xmlns:a16="http://schemas.microsoft.com/office/drawing/2014/main" id="{3D9FFD9E-1E66-4254-9D6E-927306C829FA}"/>
                  </a:ext>
                </a:extLst>
              </p:cNvPr>
              <p:cNvSpPr>
                <a:spLocks noRot="1" noChangeAspect="1" noMove="1" noResize="1" noEditPoints="1" noAdjustHandles="1" noChangeArrowheads="1" noChangeShapeType="1" noTextEdit="1"/>
              </p:cNvSpPr>
              <p:nvPr/>
            </p:nvSpPr>
            <p:spPr>
              <a:xfrm>
                <a:off x="1957741" y="4020679"/>
                <a:ext cx="360040" cy="350617"/>
              </a:xfrm>
              <a:prstGeom prst="ellipse">
                <a:avLst/>
              </a:prstGeom>
              <a:blipFill>
                <a:blip r:embed="rId27"/>
                <a:stretch>
                  <a:fillRect l="-6250"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3" name="四角形: 角を丸くする 72">
                <a:extLst>
                  <a:ext uri="{FF2B5EF4-FFF2-40B4-BE49-F238E27FC236}">
                    <a16:creationId xmlns:a16="http://schemas.microsoft.com/office/drawing/2014/main" id="{788924E9-09D3-4361-B50B-DE799CAD0994}"/>
                  </a:ext>
                </a:extLst>
              </p:cNvPr>
              <p:cNvSpPr/>
              <p:nvPr/>
            </p:nvSpPr>
            <p:spPr>
              <a:xfrm>
                <a:off x="5222855" y="5335687"/>
                <a:ext cx="3175751" cy="1092201"/>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r>
                            <a:rPr kumimoji="1" lang="en-US" altLang="ja-JP" sz="2000" b="0" i="1" smtClean="0">
                              <a:latin typeface="Cambria Math" panose="02040503050406030204" pitchFamily="18" charset="0"/>
                            </a:rPr>
                            <m:t>, </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𝑗</m:t>
                              </m:r>
                            </m:sub>
                            <m:sup>
                              <m:r>
                                <a:rPr kumimoji="1" lang="en-US" altLang="ja-JP" sz="2000" b="0" i="1" smtClean="0">
                                  <a:latin typeface="Cambria Math" panose="02040503050406030204" pitchFamily="18" charset="0"/>
                                </a:rPr>
                                <m:t>2</m:t>
                              </m:r>
                            </m:sup>
                          </m:sSubSup>
                        </m:e>
                      </m:d>
                      <m:r>
                        <a:rPr kumimoji="1" lang="en-US" altLang="ja-JP" sz="2000" b="0" i="1" smtClean="0">
                          <a:latin typeface="Cambria Math" panose="02040503050406030204" pitchFamily="18" charset="0"/>
                          <a:ea typeface="Cambria Math" panose="02040503050406030204" pitchFamily="18" charset="0"/>
                        </a:rPr>
                        <m:t>∈</m:t>
                      </m:r>
                      <m:sSup>
                        <m:sSupPr>
                          <m:ctrlPr>
                            <a:rPr kumimoji="1" lang="en-US" altLang="ja-JP" sz="2000" b="0" i="1" smtClean="0">
                              <a:latin typeface="Cambria Math" panose="02040503050406030204" pitchFamily="18" charset="0"/>
                              <a:ea typeface="Cambria Math" panose="02040503050406030204" pitchFamily="18" charset="0"/>
                            </a:rPr>
                          </m:ctrlPr>
                        </m:sSupPr>
                        <m:e>
                          <m:r>
                            <a:rPr kumimoji="1" lang="en-US" altLang="ja-JP" sz="2000" b="0" i="1" smtClean="0">
                              <a:latin typeface="Cambria Math" panose="02040503050406030204" pitchFamily="18" charset="0"/>
                              <a:ea typeface="Cambria Math" panose="02040503050406030204" pitchFamily="18" charset="0"/>
                            </a:rPr>
                            <m:t>𝐸</m:t>
                          </m:r>
                        </m:e>
                        <m:sup>
                          <m:r>
                            <a:rPr kumimoji="1" lang="en-US" altLang="ja-JP" sz="2000" b="0" i="1" smtClean="0">
                              <a:latin typeface="Cambria Math" panose="02040503050406030204" pitchFamily="18" charset="0"/>
                              <a:ea typeface="Cambria Math" panose="02040503050406030204" pitchFamily="18" charset="0"/>
                            </a:rPr>
                            <m:t>′</m:t>
                          </m:r>
                        </m:sup>
                      </m:sSup>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𝑗</m:t>
                          </m:r>
                        </m:sub>
                      </m:sSub>
                      <m:r>
                        <a:rPr kumimoji="1" lang="en-US" altLang="ja-JP" sz="2000" b="0" i="1" smtClean="0">
                          <a:latin typeface="Cambria Math" panose="02040503050406030204" pitchFamily="18" charset="0"/>
                          <a:ea typeface="Cambria Math" panose="02040503050406030204" pitchFamily="18" charset="0"/>
                        </a:rPr>
                        <m:t>=0</m:t>
                      </m:r>
                    </m:oMath>
                  </m:oMathPara>
                </a14:m>
                <a:endParaRPr kumimoji="1" lang="en-US" altLang="ja-JP" sz="2000" b="0" i="1" dirty="0">
                  <a:latin typeface="Cambria Math" panose="02040503050406030204" pitchFamily="18" charset="0"/>
                  <a:ea typeface="Cambria Math" panose="02040503050406030204" pitchFamily="18" charset="0"/>
                </a:endParaRPr>
              </a:p>
              <a:p>
                <a:pPr algn="ctr"/>
                <a:r>
                  <a:rPr lang="en-US" altLang="ja-JP" sz="2000" i="1" dirty="0">
                    <a:latin typeface="Cambria Math" panose="02040503050406030204" pitchFamily="18" charset="0"/>
                    <a:ea typeface="Cambria Math" panose="02040503050406030204" pitchFamily="18" charset="0"/>
                  </a:rPr>
                  <a:t>or</a:t>
                </a:r>
                <a:br>
                  <a:rPr kumimoji="1" lang="en-US" altLang="ja-JP" sz="2000" b="0" i="1" dirty="0">
                    <a:latin typeface="Cambria Math" panose="02040503050406030204" pitchFamily="18" charset="0"/>
                    <a:ea typeface="Cambria Math" panose="02040503050406030204" pitchFamily="18" charset="0"/>
                  </a:rPr>
                </a:br>
                <a14:m>
                  <m:oMathPara xmlns:m="http://schemas.openxmlformats.org/officeDocument/2006/math">
                    <m:oMathParaPr>
                      <m:jc m:val="centerGroup"/>
                    </m:oMathParaPr>
                    <m:oMath xmlns:m="http://schemas.openxmlformats.org/officeDocument/2006/math">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1</m:t>
                              </m:r>
                            </m:sup>
                          </m:sSubSup>
                          <m:r>
                            <a:rPr lang="en-US" altLang="ja-JP" sz="2000" i="1">
                              <a:latin typeface="Cambria Math" panose="02040503050406030204" pitchFamily="18" charset="0"/>
                            </a:rPr>
                            <m:t>, </m:t>
                          </m:r>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𝑗</m:t>
                              </m:r>
                            </m:sub>
                            <m:sup>
                              <m:r>
                                <a:rPr lang="en-US" altLang="ja-JP" sz="2000" i="1">
                                  <a:latin typeface="Cambria Math" panose="02040503050406030204" pitchFamily="18" charset="0"/>
                                </a:rPr>
                                <m:t>2</m:t>
                              </m:r>
                            </m:sup>
                          </m:sSubSup>
                        </m:e>
                      </m:d>
                      <m:r>
                        <a:rPr lang="en-US" altLang="ja-JP" sz="2000" i="1">
                          <a:latin typeface="Cambria Math" panose="02040503050406030204" pitchFamily="18" charset="0"/>
                          <a:ea typeface="Cambria Math" panose="02040503050406030204" pitchFamily="18" charset="0"/>
                        </a:rPr>
                        <m:t>∈</m:t>
                      </m:r>
                      <m:sSup>
                        <m:sSupPr>
                          <m:ctrlPr>
                            <a:rPr lang="en-US" altLang="ja-JP" sz="2000" i="1">
                              <a:latin typeface="Cambria Math" panose="02040503050406030204" pitchFamily="18" charset="0"/>
                              <a:ea typeface="Cambria Math" panose="02040503050406030204" pitchFamily="18" charset="0"/>
                            </a:rPr>
                          </m:ctrlPr>
                        </m:sSupPr>
                        <m:e>
                          <m:r>
                            <a:rPr lang="en-US" altLang="ja-JP" sz="2000" i="1">
                              <a:latin typeface="Cambria Math" panose="02040503050406030204" pitchFamily="18" charset="0"/>
                              <a:ea typeface="Cambria Math" panose="02040503050406030204" pitchFamily="18" charset="0"/>
                            </a:rPr>
                            <m:t>𝐸</m:t>
                          </m:r>
                        </m:e>
                        <m:sup>
                          <m:r>
                            <a:rPr lang="en-US" altLang="ja-JP" sz="2000" i="1">
                              <a:latin typeface="Cambria Math" panose="02040503050406030204" pitchFamily="18" charset="0"/>
                              <a:ea typeface="Cambria Math" panose="02040503050406030204" pitchFamily="18" charset="0"/>
                            </a:rPr>
                            <m:t>′</m:t>
                          </m:r>
                        </m:sup>
                      </m:sSup>
                      <m:r>
                        <a:rPr lang="en-US" altLang="ja-JP" sz="2000" i="1">
                          <a:latin typeface="Cambria Math" panose="02040503050406030204" pitchFamily="18" charset="0"/>
                          <a:ea typeface="Cambria Math" panose="02040503050406030204" pitchFamily="18" charset="0"/>
                        </a:rPr>
                        <m:t>⇔</m:t>
                      </m:r>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𝑦</m:t>
                          </m:r>
                        </m:e>
                        <m:sub>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 </m:t>
                          </m:r>
                          <m:r>
                            <a:rPr lang="en-US" altLang="ja-JP" sz="2000" b="0" i="1" smtClean="0">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=0</m:t>
                      </m:r>
                    </m:oMath>
                  </m:oMathPara>
                </a14:m>
                <a:endParaRPr kumimoji="1" lang="ja-JP" altLang="en-US" dirty="0"/>
              </a:p>
            </p:txBody>
          </p:sp>
        </mc:Choice>
        <mc:Fallback>
          <p:sp>
            <p:nvSpPr>
              <p:cNvPr id="73" name="四角形: 角を丸くする 72">
                <a:extLst>
                  <a:ext uri="{FF2B5EF4-FFF2-40B4-BE49-F238E27FC236}">
                    <a16:creationId xmlns:a16="http://schemas.microsoft.com/office/drawing/2014/main" id="{788924E9-09D3-4361-B50B-DE799CAD0994}"/>
                  </a:ext>
                </a:extLst>
              </p:cNvPr>
              <p:cNvSpPr>
                <a:spLocks noRot="1" noChangeAspect="1" noMove="1" noResize="1" noEditPoints="1" noAdjustHandles="1" noChangeArrowheads="1" noChangeShapeType="1" noTextEdit="1"/>
              </p:cNvSpPr>
              <p:nvPr/>
            </p:nvSpPr>
            <p:spPr>
              <a:xfrm>
                <a:off x="5222855" y="5335687"/>
                <a:ext cx="3175751" cy="1092201"/>
              </a:xfrm>
              <a:prstGeom prst="roundRect">
                <a:avLst/>
              </a:prstGeom>
              <a:blipFill>
                <a:blip r:embed="rId28"/>
                <a:stretch>
                  <a:fillRect b="-3804"/>
                </a:stretch>
              </a:blipFill>
              <a:ln w="2857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6964906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6" name="直線コネクタ 85">
            <a:extLst>
              <a:ext uri="{FF2B5EF4-FFF2-40B4-BE49-F238E27FC236}">
                <a16:creationId xmlns:a16="http://schemas.microsoft.com/office/drawing/2014/main" id="{37B5212C-AEB2-4BA1-9DC4-4B36ED7B3080}"/>
              </a:ext>
            </a:extLst>
          </p:cNvPr>
          <p:cNvCxnSpPr/>
          <p:nvPr/>
        </p:nvCxnSpPr>
        <p:spPr>
          <a:xfrm>
            <a:off x="2137761" y="4185445"/>
            <a:ext cx="65594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A748FA03-601E-441C-BADD-2BCD8742ABF4}"/>
              </a:ext>
            </a:extLst>
          </p:cNvPr>
          <p:cNvCxnSpPr/>
          <p:nvPr/>
        </p:nvCxnSpPr>
        <p:spPr>
          <a:xfrm flipH="1">
            <a:off x="1843641" y="4185445"/>
            <a:ext cx="2941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8FE0859A-C6C0-4D6E-B55B-AD5361AB0961}"/>
              </a:ext>
            </a:extLst>
          </p:cNvPr>
          <p:cNvCxnSpPr/>
          <p:nvPr/>
        </p:nvCxnSpPr>
        <p:spPr>
          <a:xfrm>
            <a:off x="1003720" y="4185445"/>
            <a:ext cx="2976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0CF60F4F-A97D-49F2-A5E6-B6F1AA091E9E}"/>
              </a:ext>
            </a:extLst>
          </p:cNvPr>
          <p:cNvCxnSpPr/>
          <p:nvPr/>
        </p:nvCxnSpPr>
        <p:spPr>
          <a:xfrm>
            <a:off x="6562268" y="4185445"/>
            <a:ext cx="33169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EDB1076D-0D79-4248-9343-F27D266A004C}"/>
              </a:ext>
            </a:extLst>
          </p:cNvPr>
          <p:cNvCxnSpPr/>
          <p:nvPr/>
        </p:nvCxnSpPr>
        <p:spPr>
          <a:xfrm>
            <a:off x="7724987" y="4185675"/>
            <a:ext cx="651051" cy="103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040FD215-37DB-41A4-9D0B-D91EF3B5CA16}"/>
              </a:ext>
            </a:extLst>
          </p:cNvPr>
          <p:cNvSpPr>
            <a:spLocks noGrp="1"/>
          </p:cNvSpPr>
          <p:nvPr>
            <p:ph type="title"/>
          </p:nvPr>
        </p:nvSpPr>
        <p:spPr/>
        <p:txBody>
          <a:bodyPr/>
          <a:lstStyle/>
          <a:p>
            <a:r>
              <a:rPr lang="ja-JP" altLang="en-US" dirty="0"/>
              <a:t>帰着の流れ</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E29BDE0-E32E-4FCF-82F5-82390D9F57A9}"/>
                  </a:ext>
                </a:extLst>
              </p:cNvPr>
              <p:cNvSpPr>
                <a:spLocks noGrp="1"/>
              </p:cNvSpPr>
              <p:nvPr>
                <p:ph sz="quarter" idx="1"/>
              </p:nvPr>
            </p:nvSpPr>
            <p:spPr/>
            <p:txBody>
              <a:bodyPr/>
              <a:lstStyle/>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r>
                          <a:rPr lang="en-US" altLang="ja-JP" i="1">
                            <a:latin typeface="Cambria Math" panose="02040503050406030204" pitchFamily="18" charset="0"/>
                          </a:rPr>
                          <m:t>, </m:t>
                        </m:r>
                        <m:r>
                          <a:rPr lang="en-US" altLang="ja-JP" i="1">
                            <a:latin typeface="Cambria Math" panose="02040503050406030204" pitchFamily="18" charset="0"/>
                          </a:rPr>
                          <m:t>𝑗</m:t>
                        </m:r>
                      </m:sub>
                    </m:sSub>
                    <m:r>
                      <a:rPr lang="en-US" altLang="ja-JP" i="1">
                        <a:latin typeface="Cambria Math" panose="02040503050406030204" pitchFamily="18" charset="0"/>
                      </a:rPr>
                      <m:t>=1</m:t>
                    </m:r>
                  </m:oMath>
                </a14:m>
                <a:r>
                  <a:rPr lang="ja-JP" altLang="en-US" dirty="0"/>
                  <a:t>となる</a:t>
                </a:r>
                <a14:m>
                  <m:oMath xmlns:m="http://schemas.openxmlformats.org/officeDocument/2006/math">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e>
                    </m:d>
                  </m:oMath>
                </a14:m>
                <a:r>
                  <a:rPr lang="ja-JP" altLang="en-US" dirty="0"/>
                  <a:t>が存在するとき</a:t>
                </a:r>
                <a:r>
                  <a:rPr lang="en-US" altLang="ja-JP" dirty="0"/>
                  <a:t>3-MIS</a:t>
                </a:r>
                <a:r>
                  <a:rPr lang="ja-JP" altLang="en-US" dirty="0"/>
                  <a:t>でない</a:t>
                </a:r>
                <a:br>
                  <a:rPr lang="en-US" altLang="ja-JP" dirty="0"/>
                </a:br>
                <a:endParaRPr kumimoji="1" lang="ja-JP" altLang="en-US" dirty="0"/>
              </a:p>
            </p:txBody>
          </p:sp>
        </mc:Choice>
        <mc:Fallback>
          <p:sp>
            <p:nvSpPr>
              <p:cNvPr id="3" name="コンテンツ プレースホルダー 2">
                <a:extLst>
                  <a:ext uri="{FF2B5EF4-FFF2-40B4-BE49-F238E27FC236}">
                    <a16:creationId xmlns:a16="http://schemas.microsoft.com/office/drawing/2014/main" id="{6E29BDE0-E32E-4FCF-82F5-82390D9F57A9}"/>
                  </a:ext>
                </a:extLst>
              </p:cNvPr>
              <p:cNvSpPr>
                <a:spLocks noGrp="1" noRot="1" noChangeAspect="1" noMove="1" noResize="1" noEditPoints="1" noAdjustHandles="1" noChangeArrowheads="1" noChangeShapeType="1" noTextEdit="1"/>
              </p:cNvSpPr>
              <p:nvPr>
                <p:ph sz="quarter" idx="1"/>
              </p:nvPr>
            </p:nvSpPr>
            <p:spPr>
              <a:blipFill>
                <a:blip r:embed="rId2"/>
                <a:stretch>
                  <a:fillRect l="-139" t="-34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9B9A4938-B43F-4F07-93AE-ABF01C0A7B54}"/>
              </a:ext>
            </a:extLst>
          </p:cNvPr>
          <p:cNvCxnSpPr/>
          <p:nvPr/>
        </p:nvCxnSpPr>
        <p:spPr>
          <a:xfrm>
            <a:off x="1003720" y="2739875"/>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5C429F4-CC05-4644-9524-BCAE440555AB}"/>
              </a:ext>
            </a:extLst>
          </p:cNvPr>
          <p:cNvCxnSpPr/>
          <p:nvPr/>
        </p:nvCxnSpPr>
        <p:spPr>
          <a:xfrm>
            <a:off x="1599033" y="2739875"/>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6BE2BDCD-D3E8-4AFC-A7DA-334834A61E1D}"/>
              </a:ext>
            </a:extLst>
          </p:cNvPr>
          <p:cNvCxnSpPr/>
          <p:nvPr/>
        </p:nvCxnSpPr>
        <p:spPr>
          <a:xfrm>
            <a:off x="2465312" y="2739875"/>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フリーフォーム: 図形 11">
            <a:extLst>
              <a:ext uri="{FF2B5EF4-FFF2-40B4-BE49-F238E27FC236}">
                <a16:creationId xmlns:a16="http://schemas.microsoft.com/office/drawing/2014/main" id="{E15D7846-12DA-4900-A9B2-5D8BCCFF4688}"/>
              </a:ext>
            </a:extLst>
          </p:cNvPr>
          <p:cNvSpPr/>
          <p:nvPr/>
        </p:nvSpPr>
        <p:spPr>
          <a:xfrm>
            <a:off x="1013029" y="2376356"/>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3" name="楕円 12">
                <a:extLst>
                  <a:ext uri="{FF2B5EF4-FFF2-40B4-BE49-F238E27FC236}">
                    <a16:creationId xmlns:a16="http://schemas.microsoft.com/office/drawing/2014/main" id="{7E7589BF-97D2-4138-A9DC-FEBDEC2A2A40}"/>
                  </a:ext>
                </a:extLst>
              </p:cNvPr>
              <p:cNvSpPr/>
              <p:nvPr/>
            </p:nvSpPr>
            <p:spPr>
              <a:xfrm>
                <a:off x="823700" y="256456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p:sp>
            <p:nvSpPr>
              <p:cNvPr id="13" name="楕円 12">
                <a:extLst>
                  <a:ext uri="{FF2B5EF4-FFF2-40B4-BE49-F238E27FC236}">
                    <a16:creationId xmlns:a16="http://schemas.microsoft.com/office/drawing/2014/main" id="{7E7589BF-97D2-4138-A9DC-FEBDEC2A2A40}"/>
                  </a:ext>
                </a:extLst>
              </p:cNvPr>
              <p:cNvSpPr>
                <a:spLocks noRot="1" noChangeAspect="1" noMove="1" noResize="1" noEditPoints="1" noAdjustHandles="1" noChangeArrowheads="1" noChangeShapeType="1" noTextEdit="1"/>
              </p:cNvSpPr>
              <p:nvPr/>
            </p:nvSpPr>
            <p:spPr>
              <a:xfrm>
                <a:off x="823700" y="2564568"/>
                <a:ext cx="360040" cy="350617"/>
              </a:xfrm>
              <a:prstGeom prst="ellipse">
                <a:avLst/>
              </a:prstGeom>
              <a:blipFill>
                <a:blip r:embed="rId3"/>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楕円 13">
                <a:extLst>
                  <a:ext uri="{FF2B5EF4-FFF2-40B4-BE49-F238E27FC236}">
                    <a16:creationId xmlns:a16="http://schemas.microsoft.com/office/drawing/2014/main" id="{10632D99-BB51-43B5-A859-4522C920DA51}"/>
                  </a:ext>
                </a:extLst>
              </p:cNvPr>
              <p:cNvSpPr/>
              <p:nvPr/>
            </p:nvSpPr>
            <p:spPr>
              <a:xfrm>
                <a:off x="2576300"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14" name="楕円 13">
                <a:extLst>
                  <a:ext uri="{FF2B5EF4-FFF2-40B4-BE49-F238E27FC236}">
                    <a16:creationId xmlns:a16="http://schemas.microsoft.com/office/drawing/2014/main" id="{10632D99-BB51-43B5-A859-4522C920DA51}"/>
                  </a:ext>
                </a:extLst>
              </p:cNvPr>
              <p:cNvSpPr>
                <a:spLocks noRot="1" noChangeAspect="1" noMove="1" noResize="1" noEditPoints="1" noAdjustHandles="1" noChangeArrowheads="1" noChangeShapeType="1" noTextEdit="1"/>
              </p:cNvSpPr>
              <p:nvPr/>
            </p:nvSpPr>
            <p:spPr>
              <a:xfrm>
                <a:off x="2576300" y="2564567"/>
                <a:ext cx="360040" cy="350617"/>
              </a:xfrm>
              <a:prstGeom prst="ellipse">
                <a:avLst/>
              </a:prstGeom>
              <a:blipFill>
                <a:blip r:embed="rId4"/>
                <a:stretch>
                  <a:fillRect l="-10938"/>
                </a:stretch>
              </a:blipFill>
              <a:ln w="28575">
                <a:solidFill>
                  <a:schemeClr val="tx1"/>
                </a:solidFill>
              </a:ln>
            </p:spPr>
            <p:txBody>
              <a:bodyPr/>
              <a:lstStyle/>
              <a:p>
                <a:r>
                  <a:rPr lang="ja-JP" altLang="en-US">
                    <a:noFill/>
                  </a:rPr>
                  <a:t> </a:t>
                </a:r>
              </a:p>
            </p:txBody>
          </p:sp>
        </mc:Fallback>
      </mc:AlternateContent>
      <p:sp>
        <p:nvSpPr>
          <p:cNvPr id="15" name="フリーフォーム: 図形 14">
            <a:extLst>
              <a:ext uri="{FF2B5EF4-FFF2-40B4-BE49-F238E27FC236}">
                <a16:creationId xmlns:a16="http://schemas.microsoft.com/office/drawing/2014/main" id="{215CCF0B-B1AC-426D-A264-4D70D4AE51C8}"/>
              </a:ext>
            </a:extLst>
          </p:cNvPr>
          <p:cNvSpPr/>
          <p:nvPr/>
        </p:nvSpPr>
        <p:spPr>
          <a:xfrm rot="10800000">
            <a:off x="1003720" y="4212428"/>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6" name="楕円 15">
                <a:extLst>
                  <a:ext uri="{FF2B5EF4-FFF2-40B4-BE49-F238E27FC236}">
                    <a16:creationId xmlns:a16="http://schemas.microsoft.com/office/drawing/2014/main" id="{821077F6-FAE9-4B78-964B-449E7FEF4D45}"/>
                  </a:ext>
                </a:extLst>
              </p:cNvPr>
              <p:cNvSpPr/>
              <p:nvPr/>
            </p:nvSpPr>
            <p:spPr>
              <a:xfrm>
                <a:off x="2576300" y="40138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16" name="楕円 15">
                <a:extLst>
                  <a:ext uri="{FF2B5EF4-FFF2-40B4-BE49-F238E27FC236}">
                    <a16:creationId xmlns:a16="http://schemas.microsoft.com/office/drawing/2014/main" id="{821077F6-FAE9-4B78-964B-449E7FEF4D45}"/>
                  </a:ext>
                </a:extLst>
              </p:cNvPr>
              <p:cNvSpPr>
                <a:spLocks noRot="1" noChangeAspect="1" noMove="1" noResize="1" noEditPoints="1" noAdjustHandles="1" noChangeArrowheads="1" noChangeShapeType="1" noTextEdit="1"/>
              </p:cNvSpPr>
              <p:nvPr/>
            </p:nvSpPr>
            <p:spPr>
              <a:xfrm>
                <a:off x="2576300" y="4013857"/>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楕円 16">
                <a:extLst>
                  <a:ext uri="{FF2B5EF4-FFF2-40B4-BE49-F238E27FC236}">
                    <a16:creationId xmlns:a16="http://schemas.microsoft.com/office/drawing/2014/main" id="{22836BB8-265C-4E7E-B3E0-F4B5D9F9DBEC}"/>
                  </a:ext>
                </a:extLst>
              </p:cNvPr>
              <p:cNvSpPr/>
              <p:nvPr/>
            </p:nvSpPr>
            <p:spPr>
              <a:xfrm>
                <a:off x="823700" y="40138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17" name="楕円 16">
                <a:extLst>
                  <a:ext uri="{FF2B5EF4-FFF2-40B4-BE49-F238E27FC236}">
                    <a16:creationId xmlns:a16="http://schemas.microsoft.com/office/drawing/2014/main" id="{22836BB8-265C-4E7E-B3E0-F4B5D9F9DBEC}"/>
                  </a:ext>
                </a:extLst>
              </p:cNvPr>
              <p:cNvSpPr>
                <a:spLocks noRot="1" noChangeAspect="1" noMove="1" noResize="1" noEditPoints="1" noAdjustHandles="1" noChangeArrowheads="1" noChangeShapeType="1" noTextEdit="1"/>
              </p:cNvSpPr>
              <p:nvPr/>
            </p:nvSpPr>
            <p:spPr>
              <a:xfrm>
                <a:off x="823700" y="4013859"/>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D5243D4F-E3E4-4950-B2CE-AF7CCCCAC7E2}"/>
              </a:ext>
            </a:extLst>
          </p:cNvPr>
          <p:cNvSpPr txBox="1"/>
          <p:nvPr/>
        </p:nvSpPr>
        <p:spPr>
          <a:xfrm>
            <a:off x="1788362" y="2599892"/>
            <a:ext cx="815788" cy="338554"/>
          </a:xfrm>
          <a:prstGeom prst="rect">
            <a:avLst/>
          </a:prstGeom>
          <a:noFill/>
        </p:spPr>
        <p:txBody>
          <a:bodyPr wrap="square" rtlCol="0">
            <a:spAutoFit/>
          </a:bodyPr>
          <a:lstStyle/>
          <a:p>
            <a:r>
              <a:rPr kumimoji="1" lang="ja-JP" altLang="en-US" sz="1600" dirty="0"/>
              <a:t>・・・</a:t>
            </a:r>
          </a:p>
        </p:txBody>
      </p:sp>
      <p:sp>
        <p:nvSpPr>
          <p:cNvPr id="19" name="テキスト ボックス 18">
            <a:extLst>
              <a:ext uri="{FF2B5EF4-FFF2-40B4-BE49-F238E27FC236}">
                <a16:creationId xmlns:a16="http://schemas.microsoft.com/office/drawing/2014/main" id="{9D889242-80C7-4801-B585-75ECCA3B2852}"/>
              </a:ext>
            </a:extLst>
          </p:cNvPr>
          <p:cNvSpPr txBox="1"/>
          <p:nvPr/>
        </p:nvSpPr>
        <p:spPr>
          <a:xfrm>
            <a:off x="1195342" y="4061062"/>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20" name="楕円 19">
                <a:extLst>
                  <a:ext uri="{FF2B5EF4-FFF2-40B4-BE49-F238E27FC236}">
                    <a16:creationId xmlns:a16="http://schemas.microsoft.com/office/drawing/2014/main" id="{18B1559A-8F4D-47BD-B6F7-9475D1798292}"/>
                  </a:ext>
                </a:extLst>
              </p:cNvPr>
              <p:cNvSpPr/>
              <p:nvPr/>
            </p:nvSpPr>
            <p:spPr>
              <a:xfrm>
                <a:off x="4377135" y="2566209"/>
                <a:ext cx="360040" cy="350617"/>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20" name="楕円 19">
                <a:extLst>
                  <a:ext uri="{FF2B5EF4-FFF2-40B4-BE49-F238E27FC236}">
                    <a16:creationId xmlns:a16="http://schemas.microsoft.com/office/drawing/2014/main" id="{18B1559A-8F4D-47BD-B6F7-9475D1798292}"/>
                  </a:ext>
                </a:extLst>
              </p:cNvPr>
              <p:cNvSpPr>
                <a:spLocks noRot="1" noChangeAspect="1" noMove="1" noResize="1" noEditPoints="1" noAdjustHandles="1" noChangeArrowheads="1" noChangeShapeType="1" noTextEdit="1"/>
              </p:cNvSpPr>
              <p:nvPr/>
            </p:nvSpPr>
            <p:spPr>
              <a:xfrm>
                <a:off x="4377135" y="2566209"/>
                <a:ext cx="360040" cy="350617"/>
              </a:xfrm>
              <a:prstGeom prst="ellipse">
                <a:avLst/>
              </a:prstGeom>
              <a:blipFill>
                <a:blip r:embed="rId7"/>
                <a:stretch>
                  <a:fillRect l="-4688" b="-16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1" name="楕円 20">
                <a:extLst>
                  <a:ext uri="{FF2B5EF4-FFF2-40B4-BE49-F238E27FC236}">
                    <a16:creationId xmlns:a16="http://schemas.microsoft.com/office/drawing/2014/main" id="{77C58449-81AE-4F08-8B51-9A21A98A5860}"/>
                  </a:ext>
                </a:extLst>
              </p:cNvPr>
              <p:cNvSpPr/>
              <p:nvPr/>
            </p:nvSpPr>
            <p:spPr>
              <a:xfrm>
                <a:off x="4939059" y="4020679"/>
                <a:ext cx="360040" cy="350617"/>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21" name="楕円 20">
                <a:extLst>
                  <a:ext uri="{FF2B5EF4-FFF2-40B4-BE49-F238E27FC236}">
                    <a16:creationId xmlns:a16="http://schemas.microsoft.com/office/drawing/2014/main" id="{77C58449-81AE-4F08-8B51-9A21A98A5860}"/>
                  </a:ext>
                </a:extLst>
              </p:cNvPr>
              <p:cNvSpPr>
                <a:spLocks noRot="1" noChangeAspect="1" noMove="1" noResize="1" noEditPoints="1" noAdjustHandles="1" noChangeArrowheads="1" noChangeShapeType="1" noTextEdit="1"/>
              </p:cNvSpPr>
              <p:nvPr/>
            </p:nvSpPr>
            <p:spPr>
              <a:xfrm>
                <a:off x="4939059" y="4020679"/>
                <a:ext cx="360040" cy="350617"/>
              </a:xfrm>
              <a:prstGeom prst="ellipse">
                <a:avLst/>
              </a:prstGeom>
              <a:blipFill>
                <a:blip r:embed="rId8"/>
                <a:stretch>
                  <a:fillRect l="-4688"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2" name="楕円 21">
                <a:extLst>
                  <a:ext uri="{FF2B5EF4-FFF2-40B4-BE49-F238E27FC236}">
                    <a16:creationId xmlns:a16="http://schemas.microsoft.com/office/drawing/2014/main" id="{0A26891C-4402-4C7D-8E22-D498EF19C3AA}"/>
                  </a:ext>
                </a:extLst>
              </p:cNvPr>
              <p:cNvSpPr/>
              <p:nvPr/>
            </p:nvSpPr>
            <p:spPr>
              <a:xfrm>
                <a:off x="3781822" y="2566210"/>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p:sp>
            <p:nvSpPr>
              <p:cNvPr id="22" name="楕円 21">
                <a:extLst>
                  <a:ext uri="{FF2B5EF4-FFF2-40B4-BE49-F238E27FC236}">
                    <a16:creationId xmlns:a16="http://schemas.microsoft.com/office/drawing/2014/main" id="{0A26891C-4402-4C7D-8E22-D498EF19C3AA}"/>
                  </a:ext>
                </a:extLst>
              </p:cNvPr>
              <p:cNvSpPr>
                <a:spLocks noRot="1" noChangeAspect="1" noMove="1" noResize="1" noEditPoints="1" noAdjustHandles="1" noChangeArrowheads="1" noChangeShapeType="1" noTextEdit="1"/>
              </p:cNvSpPr>
              <p:nvPr/>
            </p:nvSpPr>
            <p:spPr>
              <a:xfrm>
                <a:off x="3781822" y="2566210"/>
                <a:ext cx="360040" cy="350617"/>
              </a:xfrm>
              <a:prstGeom prst="ellipse">
                <a:avLst/>
              </a:prstGeom>
              <a:blipFill>
                <a:blip r:embed="rId9"/>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3" name="楕円 22">
                <a:extLst>
                  <a:ext uri="{FF2B5EF4-FFF2-40B4-BE49-F238E27FC236}">
                    <a16:creationId xmlns:a16="http://schemas.microsoft.com/office/drawing/2014/main" id="{248E2501-6DB2-4002-803E-B64AAD20E9BF}"/>
                  </a:ext>
                </a:extLst>
              </p:cNvPr>
              <p:cNvSpPr/>
              <p:nvPr/>
            </p:nvSpPr>
            <p:spPr>
              <a:xfrm>
                <a:off x="5534422" y="256620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23" name="楕円 22">
                <a:extLst>
                  <a:ext uri="{FF2B5EF4-FFF2-40B4-BE49-F238E27FC236}">
                    <a16:creationId xmlns:a16="http://schemas.microsoft.com/office/drawing/2014/main" id="{248E2501-6DB2-4002-803E-B64AAD20E9BF}"/>
                  </a:ext>
                </a:extLst>
              </p:cNvPr>
              <p:cNvSpPr>
                <a:spLocks noRot="1" noChangeAspect="1" noMove="1" noResize="1" noEditPoints="1" noAdjustHandles="1" noChangeArrowheads="1" noChangeShapeType="1" noTextEdit="1"/>
              </p:cNvSpPr>
              <p:nvPr/>
            </p:nvSpPr>
            <p:spPr>
              <a:xfrm>
                <a:off x="5534422" y="2566209"/>
                <a:ext cx="360040" cy="350617"/>
              </a:xfrm>
              <a:prstGeom prst="ellipse">
                <a:avLst/>
              </a:prstGeom>
              <a:blipFill>
                <a:blip r:embed="rId10"/>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楕円 23">
                <a:extLst>
                  <a:ext uri="{FF2B5EF4-FFF2-40B4-BE49-F238E27FC236}">
                    <a16:creationId xmlns:a16="http://schemas.microsoft.com/office/drawing/2014/main" id="{1C63C1C8-7258-4246-8161-B2E359629528}"/>
                  </a:ext>
                </a:extLst>
              </p:cNvPr>
              <p:cNvSpPr/>
              <p:nvPr/>
            </p:nvSpPr>
            <p:spPr>
              <a:xfrm>
                <a:off x="5534422" y="401549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24" name="楕円 23">
                <a:extLst>
                  <a:ext uri="{FF2B5EF4-FFF2-40B4-BE49-F238E27FC236}">
                    <a16:creationId xmlns:a16="http://schemas.microsoft.com/office/drawing/2014/main" id="{1C63C1C8-7258-4246-8161-B2E359629528}"/>
                  </a:ext>
                </a:extLst>
              </p:cNvPr>
              <p:cNvSpPr>
                <a:spLocks noRot="1" noChangeAspect="1" noMove="1" noResize="1" noEditPoints="1" noAdjustHandles="1" noChangeArrowheads="1" noChangeShapeType="1" noTextEdit="1"/>
              </p:cNvSpPr>
              <p:nvPr/>
            </p:nvSpPr>
            <p:spPr>
              <a:xfrm>
                <a:off x="5534422" y="4015499"/>
                <a:ext cx="360040" cy="350617"/>
              </a:xfrm>
              <a:prstGeom prst="ellipse">
                <a:avLst/>
              </a:prstGeom>
              <a:blipFill>
                <a:blip r:embed="rId11"/>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 name="楕円 24">
                <a:extLst>
                  <a:ext uri="{FF2B5EF4-FFF2-40B4-BE49-F238E27FC236}">
                    <a16:creationId xmlns:a16="http://schemas.microsoft.com/office/drawing/2014/main" id="{73B1D696-0B8E-469F-80FC-7A8E17074A53}"/>
                  </a:ext>
                </a:extLst>
              </p:cNvPr>
              <p:cNvSpPr/>
              <p:nvPr/>
            </p:nvSpPr>
            <p:spPr>
              <a:xfrm>
                <a:off x="3781822" y="4015501"/>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25" name="楕円 24">
                <a:extLst>
                  <a:ext uri="{FF2B5EF4-FFF2-40B4-BE49-F238E27FC236}">
                    <a16:creationId xmlns:a16="http://schemas.microsoft.com/office/drawing/2014/main" id="{73B1D696-0B8E-469F-80FC-7A8E17074A53}"/>
                  </a:ext>
                </a:extLst>
              </p:cNvPr>
              <p:cNvSpPr>
                <a:spLocks noRot="1" noChangeAspect="1" noMove="1" noResize="1" noEditPoints="1" noAdjustHandles="1" noChangeArrowheads="1" noChangeShapeType="1" noTextEdit="1"/>
              </p:cNvSpPr>
              <p:nvPr/>
            </p:nvSpPr>
            <p:spPr>
              <a:xfrm>
                <a:off x="3781822" y="4015501"/>
                <a:ext cx="360040" cy="350617"/>
              </a:xfrm>
              <a:prstGeom prst="ellipse">
                <a:avLst/>
              </a:prstGeom>
              <a:blipFill>
                <a:blip r:embed="rId12"/>
                <a:stretch>
                  <a:fillRect l="-4688"/>
                </a:stretch>
              </a:blipFill>
              <a:ln w="28575">
                <a:solidFill>
                  <a:schemeClr val="tx1"/>
                </a:solidFill>
              </a:ln>
            </p:spPr>
            <p:txBody>
              <a:bodyPr/>
              <a:lstStyle/>
              <a:p>
                <a:r>
                  <a:rPr lang="ja-JP" altLang="en-US">
                    <a:noFill/>
                  </a:rPr>
                  <a:t> </a:t>
                </a:r>
              </a:p>
            </p:txBody>
          </p:sp>
        </mc:Fallback>
      </mc:AlternateContent>
      <p:cxnSp>
        <p:nvCxnSpPr>
          <p:cNvPr id="26" name="直線コネクタ 25">
            <a:extLst>
              <a:ext uri="{FF2B5EF4-FFF2-40B4-BE49-F238E27FC236}">
                <a16:creationId xmlns:a16="http://schemas.microsoft.com/office/drawing/2014/main" id="{D70A1B24-A986-4DBA-A132-491DA23F2F53}"/>
              </a:ext>
            </a:extLst>
          </p:cNvPr>
          <p:cNvCxnSpPr/>
          <p:nvPr/>
        </p:nvCxnSpPr>
        <p:spPr>
          <a:xfrm>
            <a:off x="6596302" y="2739875"/>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69776EC-9F46-4D59-8CBB-D670DC51DBF1}"/>
              </a:ext>
            </a:extLst>
          </p:cNvPr>
          <p:cNvCxnSpPr/>
          <p:nvPr/>
        </p:nvCxnSpPr>
        <p:spPr>
          <a:xfrm>
            <a:off x="7191615" y="2739875"/>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B887A0A-883A-43D4-87AC-DD710E51B932}"/>
              </a:ext>
            </a:extLst>
          </p:cNvPr>
          <p:cNvCxnSpPr/>
          <p:nvPr/>
        </p:nvCxnSpPr>
        <p:spPr>
          <a:xfrm>
            <a:off x="8057894" y="2739875"/>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フリーフォーム: 図形 33">
            <a:extLst>
              <a:ext uri="{FF2B5EF4-FFF2-40B4-BE49-F238E27FC236}">
                <a16:creationId xmlns:a16="http://schemas.microsoft.com/office/drawing/2014/main" id="{633B54B2-EA94-44A7-A427-64E4651F20D8}"/>
              </a:ext>
            </a:extLst>
          </p:cNvPr>
          <p:cNvSpPr/>
          <p:nvPr/>
        </p:nvSpPr>
        <p:spPr>
          <a:xfrm>
            <a:off x="6605611" y="2376356"/>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5" name="楕円 34">
                <a:extLst>
                  <a:ext uri="{FF2B5EF4-FFF2-40B4-BE49-F238E27FC236}">
                    <a16:creationId xmlns:a16="http://schemas.microsoft.com/office/drawing/2014/main" id="{888A632C-C621-43C4-9B00-3982D56C6E08}"/>
                  </a:ext>
                </a:extLst>
              </p:cNvPr>
              <p:cNvSpPr/>
              <p:nvPr/>
            </p:nvSpPr>
            <p:spPr>
              <a:xfrm>
                <a:off x="6416282" y="256456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p:sp>
            <p:nvSpPr>
              <p:cNvPr id="35" name="楕円 34">
                <a:extLst>
                  <a:ext uri="{FF2B5EF4-FFF2-40B4-BE49-F238E27FC236}">
                    <a16:creationId xmlns:a16="http://schemas.microsoft.com/office/drawing/2014/main" id="{888A632C-C621-43C4-9B00-3982D56C6E08}"/>
                  </a:ext>
                </a:extLst>
              </p:cNvPr>
              <p:cNvSpPr>
                <a:spLocks noRot="1" noChangeAspect="1" noMove="1" noResize="1" noEditPoints="1" noAdjustHandles="1" noChangeArrowheads="1" noChangeShapeType="1" noTextEdit="1"/>
              </p:cNvSpPr>
              <p:nvPr/>
            </p:nvSpPr>
            <p:spPr>
              <a:xfrm>
                <a:off x="6416282" y="2564568"/>
                <a:ext cx="360040" cy="350617"/>
              </a:xfrm>
              <a:prstGeom prst="ellipse">
                <a:avLst/>
              </a:prstGeom>
              <a:blipFill>
                <a:blip r:embed="rId13"/>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6" name="楕円 35">
                <a:extLst>
                  <a:ext uri="{FF2B5EF4-FFF2-40B4-BE49-F238E27FC236}">
                    <a16:creationId xmlns:a16="http://schemas.microsoft.com/office/drawing/2014/main" id="{2B4B97AD-346C-4BE4-946F-A7B33A829DC8}"/>
                  </a:ext>
                </a:extLst>
              </p:cNvPr>
              <p:cNvSpPr/>
              <p:nvPr/>
            </p:nvSpPr>
            <p:spPr>
              <a:xfrm>
                <a:off x="8168882" y="256456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36" name="楕円 35">
                <a:extLst>
                  <a:ext uri="{FF2B5EF4-FFF2-40B4-BE49-F238E27FC236}">
                    <a16:creationId xmlns:a16="http://schemas.microsoft.com/office/drawing/2014/main" id="{2B4B97AD-346C-4BE4-946F-A7B33A829DC8}"/>
                  </a:ext>
                </a:extLst>
              </p:cNvPr>
              <p:cNvSpPr>
                <a:spLocks noRot="1" noChangeAspect="1" noMove="1" noResize="1" noEditPoints="1" noAdjustHandles="1" noChangeArrowheads="1" noChangeShapeType="1" noTextEdit="1"/>
              </p:cNvSpPr>
              <p:nvPr/>
            </p:nvSpPr>
            <p:spPr>
              <a:xfrm>
                <a:off x="8168882" y="2564567"/>
                <a:ext cx="360040" cy="350617"/>
              </a:xfrm>
              <a:prstGeom prst="ellipse">
                <a:avLst/>
              </a:prstGeom>
              <a:blipFill>
                <a:blip r:embed="rId14"/>
                <a:stretch>
                  <a:fillRect l="-15625"/>
                </a:stretch>
              </a:blipFill>
              <a:ln w="28575">
                <a:solidFill>
                  <a:schemeClr val="tx1"/>
                </a:solidFill>
              </a:ln>
            </p:spPr>
            <p:txBody>
              <a:bodyPr/>
              <a:lstStyle/>
              <a:p>
                <a:r>
                  <a:rPr lang="ja-JP" altLang="en-US">
                    <a:noFill/>
                  </a:rPr>
                  <a:t> </a:t>
                </a:r>
              </a:p>
            </p:txBody>
          </p:sp>
        </mc:Fallback>
      </mc:AlternateContent>
      <p:sp>
        <p:nvSpPr>
          <p:cNvPr id="37" name="フリーフォーム: 図形 36">
            <a:extLst>
              <a:ext uri="{FF2B5EF4-FFF2-40B4-BE49-F238E27FC236}">
                <a16:creationId xmlns:a16="http://schemas.microsoft.com/office/drawing/2014/main" id="{D03FF551-D46A-40FC-98B8-2E72A7DBE773}"/>
              </a:ext>
            </a:extLst>
          </p:cNvPr>
          <p:cNvSpPr/>
          <p:nvPr/>
        </p:nvSpPr>
        <p:spPr>
          <a:xfrm rot="10800000">
            <a:off x="6596302" y="4212428"/>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8" name="楕円 37">
                <a:extLst>
                  <a:ext uri="{FF2B5EF4-FFF2-40B4-BE49-F238E27FC236}">
                    <a16:creationId xmlns:a16="http://schemas.microsoft.com/office/drawing/2014/main" id="{B8817468-F540-4AEF-966A-2D8202B498F3}"/>
                  </a:ext>
                </a:extLst>
              </p:cNvPr>
              <p:cNvSpPr/>
              <p:nvPr/>
            </p:nvSpPr>
            <p:spPr>
              <a:xfrm>
                <a:off x="8168882" y="40138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38" name="楕円 37">
                <a:extLst>
                  <a:ext uri="{FF2B5EF4-FFF2-40B4-BE49-F238E27FC236}">
                    <a16:creationId xmlns:a16="http://schemas.microsoft.com/office/drawing/2014/main" id="{B8817468-F540-4AEF-966A-2D8202B498F3}"/>
                  </a:ext>
                </a:extLst>
              </p:cNvPr>
              <p:cNvSpPr>
                <a:spLocks noRot="1" noChangeAspect="1" noMove="1" noResize="1" noEditPoints="1" noAdjustHandles="1" noChangeArrowheads="1" noChangeShapeType="1" noTextEdit="1"/>
              </p:cNvSpPr>
              <p:nvPr/>
            </p:nvSpPr>
            <p:spPr>
              <a:xfrm>
                <a:off x="8168882" y="4013857"/>
                <a:ext cx="360040" cy="350617"/>
              </a:xfrm>
              <a:prstGeom prst="ellipse">
                <a:avLst/>
              </a:prstGeom>
              <a:blipFill>
                <a:blip r:embed="rId15"/>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9" name="楕円 38">
                <a:extLst>
                  <a:ext uri="{FF2B5EF4-FFF2-40B4-BE49-F238E27FC236}">
                    <a16:creationId xmlns:a16="http://schemas.microsoft.com/office/drawing/2014/main" id="{9721C933-F182-491C-865C-5F5C6AD59E7B}"/>
                  </a:ext>
                </a:extLst>
              </p:cNvPr>
              <p:cNvSpPr/>
              <p:nvPr/>
            </p:nvSpPr>
            <p:spPr>
              <a:xfrm>
                <a:off x="6416282" y="401385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39" name="楕円 38">
                <a:extLst>
                  <a:ext uri="{FF2B5EF4-FFF2-40B4-BE49-F238E27FC236}">
                    <a16:creationId xmlns:a16="http://schemas.microsoft.com/office/drawing/2014/main" id="{9721C933-F182-491C-865C-5F5C6AD59E7B}"/>
                  </a:ext>
                </a:extLst>
              </p:cNvPr>
              <p:cNvSpPr>
                <a:spLocks noRot="1" noChangeAspect="1" noMove="1" noResize="1" noEditPoints="1" noAdjustHandles="1" noChangeArrowheads="1" noChangeShapeType="1" noTextEdit="1"/>
              </p:cNvSpPr>
              <p:nvPr/>
            </p:nvSpPr>
            <p:spPr>
              <a:xfrm>
                <a:off x="6416282" y="4013859"/>
                <a:ext cx="360040" cy="350617"/>
              </a:xfrm>
              <a:prstGeom prst="ellipse">
                <a:avLst/>
              </a:prstGeom>
              <a:blipFill>
                <a:blip r:embed="rId16"/>
                <a:stretch>
                  <a:fillRect l="-14063"/>
                </a:stretch>
              </a:blipFill>
              <a:ln w="28575">
                <a:solidFill>
                  <a:schemeClr val="tx1"/>
                </a:solidFill>
              </a:ln>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85CCCFF8-BBCA-44EA-9604-6B134861A639}"/>
              </a:ext>
            </a:extLst>
          </p:cNvPr>
          <p:cNvSpPr txBox="1"/>
          <p:nvPr/>
        </p:nvSpPr>
        <p:spPr>
          <a:xfrm>
            <a:off x="7380944" y="2599892"/>
            <a:ext cx="815788" cy="338554"/>
          </a:xfrm>
          <a:prstGeom prst="rect">
            <a:avLst/>
          </a:prstGeom>
          <a:noFill/>
        </p:spPr>
        <p:txBody>
          <a:bodyPr wrap="square" rtlCol="0">
            <a:spAutoFit/>
          </a:bodyPr>
          <a:lstStyle/>
          <a:p>
            <a:r>
              <a:rPr kumimoji="1" lang="ja-JP" altLang="en-US" sz="1600" dirty="0"/>
              <a:t>・・・</a:t>
            </a:r>
          </a:p>
        </p:txBody>
      </p:sp>
      <p:sp>
        <p:nvSpPr>
          <p:cNvPr id="41" name="テキスト ボックス 40">
            <a:extLst>
              <a:ext uri="{FF2B5EF4-FFF2-40B4-BE49-F238E27FC236}">
                <a16:creationId xmlns:a16="http://schemas.microsoft.com/office/drawing/2014/main" id="{09C14FE9-157C-475D-BF2B-DF62E5BB82F4}"/>
              </a:ext>
            </a:extLst>
          </p:cNvPr>
          <p:cNvSpPr txBox="1"/>
          <p:nvPr/>
        </p:nvSpPr>
        <p:spPr>
          <a:xfrm>
            <a:off x="6789364" y="4066600"/>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42" name="楕円 41">
                <a:extLst>
                  <a:ext uri="{FF2B5EF4-FFF2-40B4-BE49-F238E27FC236}">
                    <a16:creationId xmlns:a16="http://schemas.microsoft.com/office/drawing/2014/main" id="{D10E8CD4-B3CB-463F-84F3-291E89795769}"/>
                  </a:ext>
                </a:extLst>
              </p:cNvPr>
              <p:cNvSpPr/>
              <p:nvPr/>
            </p:nvSpPr>
            <p:spPr>
              <a:xfrm>
                <a:off x="4377135" y="5502469"/>
                <a:ext cx="360040" cy="350617"/>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p:sp>
            <p:nvSpPr>
              <p:cNvPr id="42" name="楕円 41">
                <a:extLst>
                  <a:ext uri="{FF2B5EF4-FFF2-40B4-BE49-F238E27FC236}">
                    <a16:creationId xmlns:a16="http://schemas.microsoft.com/office/drawing/2014/main" id="{D10E8CD4-B3CB-463F-84F3-291E89795769}"/>
                  </a:ext>
                </a:extLst>
              </p:cNvPr>
              <p:cNvSpPr>
                <a:spLocks noRot="1" noChangeAspect="1" noMove="1" noResize="1" noEditPoints="1" noAdjustHandles="1" noChangeArrowheads="1" noChangeShapeType="1" noTextEdit="1"/>
              </p:cNvSpPr>
              <p:nvPr/>
            </p:nvSpPr>
            <p:spPr>
              <a:xfrm>
                <a:off x="4377135" y="5502469"/>
                <a:ext cx="360040" cy="350617"/>
              </a:xfrm>
              <a:prstGeom prst="ellipse">
                <a:avLst/>
              </a:prstGeom>
              <a:blipFill>
                <a:blip r:embed="rId17"/>
                <a:stretch>
                  <a:fillRect/>
                </a:stretch>
              </a:blipFill>
              <a:ln w="28575">
                <a:solidFill>
                  <a:schemeClr val="tx1"/>
                </a:solidFill>
              </a:ln>
            </p:spPr>
            <p:txBody>
              <a:bodyPr/>
              <a:lstStyle/>
              <a:p>
                <a:r>
                  <a:rPr lang="ja-JP" altLang="en-US">
                    <a:noFill/>
                  </a:rPr>
                  <a:t> </a:t>
                </a:r>
              </a:p>
            </p:txBody>
          </p:sp>
        </mc:Fallback>
      </mc:AlternateContent>
      <p:cxnSp>
        <p:nvCxnSpPr>
          <p:cNvPr id="43" name="直線コネクタ 42">
            <a:extLst>
              <a:ext uri="{FF2B5EF4-FFF2-40B4-BE49-F238E27FC236}">
                <a16:creationId xmlns:a16="http://schemas.microsoft.com/office/drawing/2014/main" id="{B1CBF75D-70E9-4390-B9D3-9FD1A9EA3B1C}"/>
              </a:ext>
            </a:extLst>
          </p:cNvPr>
          <p:cNvCxnSpPr/>
          <p:nvPr/>
        </p:nvCxnSpPr>
        <p:spPr>
          <a:xfrm>
            <a:off x="3361765" y="1766764"/>
            <a:ext cx="0" cy="490369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6" name="楕円 45">
            <a:extLst>
              <a:ext uri="{FF2B5EF4-FFF2-40B4-BE49-F238E27FC236}">
                <a16:creationId xmlns:a16="http://schemas.microsoft.com/office/drawing/2014/main" id="{FA887D1A-0B8F-47E1-AA8E-D1F31A75FD37}"/>
              </a:ext>
            </a:extLst>
          </p:cNvPr>
          <p:cNvSpPr/>
          <p:nvPr/>
        </p:nvSpPr>
        <p:spPr>
          <a:xfrm>
            <a:off x="519289" y="218710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D280DA0C-81B8-4CDE-A66C-0D61852CC986}"/>
              </a:ext>
            </a:extLst>
          </p:cNvPr>
          <p:cNvSpPr/>
          <p:nvPr/>
        </p:nvSpPr>
        <p:spPr>
          <a:xfrm>
            <a:off x="500902" y="3687994"/>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BF4171AA-80BB-4D95-B8B1-6A7A1FB0D8FA}"/>
              </a:ext>
            </a:extLst>
          </p:cNvPr>
          <p:cNvSpPr/>
          <p:nvPr/>
        </p:nvSpPr>
        <p:spPr>
          <a:xfrm>
            <a:off x="6202228" y="2182278"/>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A99D8BB7-44CA-4D27-9F82-CEB2257C43BD}"/>
              </a:ext>
            </a:extLst>
          </p:cNvPr>
          <p:cNvSpPr/>
          <p:nvPr/>
        </p:nvSpPr>
        <p:spPr>
          <a:xfrm>
            <a:off x="6202228" y="3690312"/>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250E5598-3074-4852-A6B2-9DD41B929051}"/>
              </a:ext>
            </a:extLst>
          </p:cNvPr>
          <p:cNvSpPr/>
          <p:nvPr/>
        </p:nvSpPr>
        <p:spPr>
          <a:xfrm>
            <a:off x="3428493" y="2181025"/>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98E4D266-C76D-47FB-AB6C-0DDF721D48AF}"/>
              </a:ext>
            </a:extLst>
          </p:cNvPr>
          <p:cNvSpPr/>
          <p:nvPr/>
        </p:nvSpPr>
        <p:spPr>
          <a:xfrm>
            <a:off x="3426552" y="3693245"/>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4FE6C09B-D8A2-4650-9E7F-403D1A34FB63}"/>
              </a:ext>
            </a:extLst>
          </p:cNvPr>
          <p:cNvSpPr/>
          <p:nvPr/>
        </p:nvSpPr>
        <p:spPr>
          <a:xfrm>
            <a:off x="4236311" y="5351970"/>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3" name="フリーフォーム: 図形 52">
            <a:extLst>
              <a:ext uri="{FF2B5EF4-FFF2-40B4-BE49-F238E27FC236}">
                <a16:creationId xmlns:a16="http://schemas.microsoft.com/office/drawing/2014/main" id="{3486E0D0-D07A-4B7B-8848-6F8B56DE4455}"/>
              </a:ext>
            </a:extLst>
          </p:cNvPr>
          <p:cNvSpPr/>
          <p:nvPr/>
        </p:nvSpPr>
        <p:spPr>
          <a:xfrm>
            <a:off x="147567" y="3090220"/>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4" name="フリーフォーム: 図形 53">
            <a:extLst>
              <a:ext uri="{FF2B5EF4-FFF2-40B4-BE49-F238E27FC236}">
                <a16:creationId xmlns:a16="http://schemas.microsoft.com/office/drawing/2014/main" id="{7346A185-777C-46C7-A275-AA7F1EFD69FB}"/>
              </a:ext>
            </a:extLst>
          </p:cNvPr>
          <p:cNvSpPr/>
          <p:nvPr/>
        </p:nvSpPr>
        <p:spPr>
          <a:xfrm>
            <a:off x="4910667" y="3067643"/>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5" name="フリーフォーム: 図形 54">
            <a:extLst>
              <a:ext uri="{FF2B5EF4-FFF2-40B4-BE49-F238E27FC236}">
                <a16:creationId xmlns:a16="http://schemas.microsoft.com/office/drawing/2014/main" id="{6C97D4F7-612D-4549-9A13-8096BDC86EE8}"/>
              </a:ext>
            </a:extLst>
          </p:cNvPr>
          <p:cNvSpPr/>
          <p:nvPr/>
        </p:nvSpPr>
        <p:spPr>
          <a:xfrm>
            <a:off x="2777067" y="2062912"/>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フリーフォーム: 図形 55">
            <a:extLst>
              <a:ext uri="{FF2B5EF4-FFF2-40B4-BE49-F238E27FC236}">
                <a16:creationId xmlns:a16="http://schemas.microsoft.com/office/drawing/2014/main" id="{A694B0AF-1FE2-446C-AD42-3F1944C22360}"/>
              </a:ext>
            </a:extLst>
          </p:cNvPr>
          <p:cNvSpPr/>
          <p:nvPr/>
        </p:nvSpPr>
        <p:spPr>
          <a:xfrm>
            <a:off x="5699584" y="200037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フリーフォーム: 図形 56">
            <a:extLst>
              <a:ext uri="{FF2B5EF4-FFF2-40B4-BE49-F238E27FC236}">
                <a16:creationId xmlns:a16="http://schemas.microsoft.com/office/drawing/2014/main" id="{5107D705-987F-41B7-BAC8-F8990B6064F7}"/>
              </a:ext>
            </a:extLst>
          </p:cNvPr>
          <p:cNvSpPr/>
          <p:nvPr/>
        </p:nvSpPr>
        <p:spPr>
          <a:xfrm rot="10800000">
            <a:off x="2793704" y="4596627"/>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8" name="フリーフォーム: 図形 57">
            <a:extLst>
              <a:ext uri="{FF2B5EF4-FFF2-40B4-BE49-F238E27FC236}">
                <a16:creationId xmlns:a16="http://schemas.microsoft.com/office/drawing/2014/main" id="{42127BAA-0B69-43C8-93F0-3BA350F14809}"/>
              </a:ext>
            </a:extLst>
          </p:cNvPr>
          <p:cNvSpPr/>
          <p:nvPr/>
        </p:nvSpPr>
        <p:spPr>
          <a:xfrm rot="10800000">
            <a:off x="5646238" y="4614830"/>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9" name="フリーフォーム: 図形 58">
            <a:extLst>
              <a:ext uri="{FF2B5EF4-FFF2-40B4-BE49-F238E27FC236}">
                <a16:creationId xmlns:a16="http://schemas.microsoft.com/office/drawing/2014/main" id="{74200D0C-BD4E-4DB8-8A50-23D026A38FC8}"/>
              </a:ext>
            </a:extLst>
          </p:cNvPr>
          <p:cNvSpPr/>
          <p:nvPr/>
        </p:nvSpPr>
        <p:spPr>
          <a:xfrm>
            <a:off x="4910667" y="4738398"/>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F8AE576C-1E28-41BA-B697-9DF74E608616}"/>
              </a:ext>
            </a:extLst>
          </p:cNvPr>
          <p:cNvCxnSpPr>
            <a:cxnSpLocks/>
            <a:stCxn id="46" idx="4"/>
            <a:endCxn id="47" idx="0"/>
          </p:cNvCxnSpPr>
          <p:nvPr/>
        </p:nvCxnSpPr>
        <p:spPr>
          <a:xfrm flipH="1">
            <a:off x="1843641" y="3203095"/>
            <a:ext cx="18387" cy="4848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C62CFFFD-E5F5-4236-BC3C-90299D502A08}"/>
              </a:ext>
            </a:extLst>
          </p:cNvPr>
          <p:cNvCxnSpPr>
            <a:stCxn id="48" idx="4"/>
            <a:endCxn id="49" idx="0"/>
          </p:cNvCxnSpPr>
          <p:nvPr/>
        </p:nvCxnSpPr>
        <p:spPr>
          <a:xfrm>
            <a:off x="7544967" y="3198264"/>
            <a:ext cx="0" cy="492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フリーフォーム: 図形 61">
            <a:extLst>
              <a:ext uri="{FF2B5EF4-FFF2-40B4-BE49-F238E27FC236}">
                <a16:creationId xmlns:a16="http://schemas.microsoft.com/office/drawing/2014/main" id="{78DF5BA3-44E6-4628-B147-D213182E9F49}"/>
              </a:ext>
            </a:extLst>
          </p:cNvPr>
          <p:cNvSpPr/>
          <p:nvPr/>
        </p:nvSpPr>
        <p:spPr>
          <a:xfrm>
            <a:off x="1759253" y="4704532"/>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63" name="テキスト ボックス 62">
                <a:extLst>
                  <a:ext uri="{FF2B5EF4-FFF2-40B4-BE49-F238E27FC236}">
                    <a16:creationId xmlns:a16="http://schemas.microsoft.com/office/drawing/2014/main" id="{418A734E-A50F-4B3F-92A0-B63B4EBFBA8E}"/>
                  </a:ext>
                </a:extLst>
              </p:cNvPr>
              <p:cNvSpPr txBox="1"/>
              <p:nvPr/>
            </p:nvSpPr>
            <p:spPr>
              <a:xfrm>
                <a:off x="714881" y="1914173"/>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p:sp>
            <p:nvSpPr>
              <p:cNvPr id="63" name="テキスト ボックス 62">
                <a:extLst>
                  <a:ext uri="{FF2B5EF4-FFF2-40B4-BE49-F238E27FC236}">
                    <a16:creationId xmlns:a16="http://schemas.microsoft.com/office/drawing/2014/main" id="{418A734E-A50F-4B3F-92A0-B63B4EBFBA8E}"/>
                  </a:ext>
                </a:extLst>
              </p:cNvPr>
              <p:cNvSpPr txBox="1">
                <a:spLocks noRot="1" noChangeAspect="1" noMove="1" noResize="1" noEditPoints="1" noAdjustHandles="1" noChangeArrowheads="1" noChangeShapeType="1" noTextEdit="1"/>
              </p:cNvSpPr>
              <p:nvPr/>
            </p:nvSpPr>
            <p:spPr>
              <a:xfrm>
                <a:off x="714881" y="1914173"/>
                <a:ext cx="432746" cy="369332"/>
              </a:xfrm>
              <a:prstGeom prst="rect">
                <a:avLst/>
              </a:prstGeom>
              <a:blipFill>
                <a:blip r:embed="rId18"/>
                <a:stretch>
                  <a:fillRect l="-11268" t="-4918" r="-1408"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4" name="テキスト ボックス 63">
                <a:extLst>
                  <a:ext uri="{FF2B5EF4-FFF2-40B4-BE49-F238E27FC236}">
                    <a16:creationId xmlns:a16="http://schemas.microsoft.com/office/drawing/2014/main" id="{B6B85E9B-7FCA-4480-90A0-91C5C777B71C}"/>
                  </a:ext>
                </a:extLst>
              </p:cNvPr>
              <p:cNvSpPr txBox="1"/>
              <p:nvPr/>
            </p:nvSpPr>
            <p:spPr>
              <a:xfrm>
                <a:off x="832349" y="4730963"/>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p:sp>
            <p:nvSpPr>
              <p:cNvPr id="64" name="テキスト ボックス 63">
                <a:extLst>
                  <a:ext uri="{FF2B5EF4-FFF2-40B4-BE49-F238E27FC236}">
                    <a16:creationId xmlns:a16="http://schemas.microsoft.com/office/drawing/2014/main" id="{B6B85E9B-7FCA-4480-90A0-91C5C777B71C}"/>
                  </a:ext>
                </a:extLst>
              </p:cNvPr>
              <p:cNvSpPr txBox="1">
                <a:spLocks noRot="1" noChangeAspect="1" noMove="1" noResize="1" noEditPoints="1" noAdjustHandles="1" noChangeArrowheads="1" noChangeShapeType="1" noTextEdit="1"/>
              </p:cNvSpPr>
              <p:nvPr/>
            </p:nvSpPr>
            <p:spPr>
              <a:xfrm>
                <a:off x="832349" y="4730963"/>
                <a:ext cx="439351" cy="369332"/>
              </a:xfrm>
              <a:prstGeom prst="rect">
                <a:avLst/>
              </a:prstGeom>
              <a:blipFill>
                <a:blip r:embed="rId19"/>
                <a:stretch>
                  <a:fillRect l="-12500" t="-4918" r="-1389"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5" name="テキスト ボックス 64">
                <a:extLst>
                  <a:ext uri="{FF2B5EF4-FFF2-40B4-BE49-F238E27FC236}">
                    <a16:creationId xmlns:a16="http://schemas.microsoft.com/office/drawing/2014/main" id="{C28FAC8B-FF71-4305-9004-0EFF035C203C}"/>
                  </a:ext>
                </a:extLst>
              </p:cNvPr>
              <p:cNvSpPr txBox="1"/>
              <p:nvPr/>
            </p:nvSpPr>
            <p:spPr>
              <a:xfrm>
                <a:off x="8127274" y="1885110"/>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p:sp>
            <p:nvSpPr>
              <p:cNvPr id="65" name="テキスト ボックス 64">
                <a:extLst>
                  <a:ext uri="{FF2B5EF4-FFF2-40B4-BE49-F238E27FC236}">
                    <a16:creationId xmlns:a16="http://schemas.microsoft.com/office/drawing/2014/main" id="{C28FAC8B-FF71-4305-9004-0EFF035C203C}"/>
                  </a:ext>
                </a:extLst>
              </p:cNvPr>
              <p:cNvSpPr txBox="1">
                <a:spLocks noRot="1" noChangeAspect="1" noMove="1" noResize="1" noEditPoints="1" noAdjustHandles="1" noChangeArrowheads="1" noChangeShapeType="1" noTextEdit="1"/>
              </p:cNvSpPr>
              <p:nvPr/>
            </p:nvSpPr>
            <p:spPr>
              <a:xfrm>
                <a:off x="8127274" y="1885110"/>
                <a:ext cx="450444" cy="369332"/>
              </a:xfrm>
              <a:prstGeom prst="rect">
                <a:avLst/>
              </a:prstGeom>
              <a:blipFill>
                <a:blip r:embed="rId20"/>
                <a:stretch>
                  <a:fillRect l="-10811" t="-4918" r="-1351"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6" name="テキスト ボックス 65">
                <a:extLst>
                  <a:ext uri="{FF2B5EF4-FFF2-40B4-BE49-F238E27FC236}">
                    <a16:creationId xmlns:a16="http://schemas.microsoft.com/office/drawing/2014/main" id="{92FC5C08-C1C1-4A09-AEC1-14039AAECA79}"/>
                  </a:ext>
                </a:extLst>
              </p:cNvPr>
              <p:cNvSpPr txBox="1"/>
              <p:nvPr/>
            </p:nvSpPr>
            <p:spPr>
              <a:xfrm>
                <a:off x="8147514" y="4730962"/>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p:sp>
            <p:nvSpPr>
              <p:cNvPr id="66" name="テキスト ボックス 65">
                <a:extLst>
                  <a:ext uri="{FF2B5EF4-FFF2-40B4-BE49-F238E27FC236}">
                    <a16:creationId xmlns:a16="http://schemas.microsoft.com/office/drawing/2014/main" id="{92FC5C08-C1C1-4A09-AEC1-14039AAECA79}"/>
                  </a:ext>
                </a:extLst>
              </p:cNvPr>
              <p:cNvSpPr txBox="1">
                <a:spLocks noRot="1" noChangeAspect="1" noMove="1" noResize="1" noEditPoints="1" noAdjustHandles="1" noChangeArrowheads="1" noChangeShapeType="1" noTextEdit="1"/>
              </p:cNvSpPr>
              <p:nvPr/>
            </p:nvSpPr>
            <p:spPr>
              <a:xfrm>
                <a:off x="8147514" y="4730962"/>
                <a:ext cx="457048" cy="369332"/>
              </a:xfrm>
              <a:prstGeom prst="rect">
                <a:avLst/>
              </a:prstGeom>
              <a:blipFill>
                <a:blip r:embed="rId21"/>
                <a:stretch>
                  <a:fillRect l="-12000" t="-4918" r="-1333" b="-1639"/>
                </a:stretch>
              </a:blipFill>
            </p:spPr>
            <p:txBody>
              <a:bodyPr/>
              <a:lstStyle/>
              <a:p>
                <a:r>
                  <a:rPr lang="ja-JP" altLang="en-US">
                    <a:noFill/>
                  </a:rPr>
                  <a:t> </a:t>
                </a:r>
              </a:p>
            </p:txBody>
          </p:sp>
        </mc:Fallback>
      </mc:AlternateContent>
      <p:sp>
        <p:nvSpPr>
          <p:cNvPr id="67" name="テキスト ボックス 66">
            <a:extLst>
              <a:ext uri="{FF2B5EF4-FFF2-40B4-BE49-F238E27FC236}">
                <a16:creationId xmlns:a16="http://schemas.microsoft.com/office/drawing/2014/main" id="{D4D36F3B-308D-41C9-A171-246BDE5A9D8E}"/>
              </a:ext>
            </a:extLst>
          </p:cNvPr>
          <p:cNvSpPr txBox="1"/>
          <p:nvPr/>
        </p:nvSpPr>
        <p:spPr>
          <a:xfrm>
            <a:off x="4740660" y="2607439"/>
            <a:ext cx="815788" cy="338554"/>
          </a:xfrm>
          <a:prstGeom prst="rect">
            <a:avLst/>
          </a:prstGeom>
          <a:noFill/>
        </p:spPr>
        <p:txBody>
          <a:bodyPr wrap="square" rtlCol="0">
            <a:spAutoFit/>
          </a:bodyPr>
          <a:lstStyle/>
          <a:p>
            <a:r>
              <a:rPr kumimoji="1" lang="ja-JP" altLang="en-US" sz="1600" dirty="0"/>
              <a:t>・・・</a:t>
            </a:r>
          </a:p>
        </p:txBody>
      </p:sp>
      <p:sp>
        <p:nvSpPr>
          <p:cNvPr id="68" name="テキスト ボックス 67">
            <a:extLst>
              <a:ext uri="{FF2B5EF4-FFF2-40B4-BE49-F238E27FC236}">
                <a16:creationId xmlns:a16="http://schemas.microsoft.com/office/drawing/2014/main" id="{1B08E9FC-E662-4DE1-BE19-DB2855BABA9A}"/>
              </a:ext>
            </a:extLst>
          </p:cNvPr>
          <p:cNvSpPr txBox="1"/>
          <p:nvPr/>
        </p:nvSpPr>
        <p:spPr>
          <a:xfrm>
            <a:off x="4153632" y="404933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69" name="テキスト ボックス 68">
                <a:extLst>
                  <a:ext uri="{FF2B5EF4-FFF2-40B4-BE49-F238E27FC236}">
                    <a16:creationId xmlns:a16="http://schemas.microsoft.com/office/drawing/2014/main" id="{BCE237E7-A7DD-4681-B612-4E5721B59147}"/>
                  </a:ext>
                </a:extLst>
              </p:cNvPr>
              <p:cNvSpPr txBox="1"/>
              <p:nvPr/>
            </p:nvSpPr>
            <p:spPr>
              <a:xfrm>
                <a:off x="4645130" y="1760874"/>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p:sp>
            <p:nvSpPr>
              <p:cNvPr id="69" name="テキスト ボックス 68">
                <a:extLst>
                  <a:ext uri="{FF2B5EF4-FFF2-40B4-BE49-F238E27FC236}">
                    <a16:creationId xmlns:a16="http://schemas.microsoft.com/office/drawing/2014/main" id="{BCE237E7-A7DD-4681-B612-4E5721B59147}"/>
                  </a:ext>
                </a:extLst>
              </p:cNvPr>
              <p:cNvSpPr txBox="1">
                <a:spLocks noRot="1" noChangeAspect="1" noMove="1" noResize="1" noEditPoints="1" noAdjustHandles="1" noChangeArrowheads="1" noChangeShapeType="1" noTextEdit="1"/>
              </p:cNvSpPr>
              <p:nvPr/>
            </p:nvSpPr>
            <p:spPr>
              <a:xfrm>
                <a:off x="4645130" y="1760874"/>
                <a:ext cx="442557" cy="369332"/>
              </a:xfrm>
              <a:prstGeom prst="rect">
                <a:avLst/>
              </a:prstGeom>
              <a:blipFill>
                <a:blip r:embed="rId22"/>
                <a:stretch>
                  <a:fillRect l="-12329" t="-5000" r="-1370" b="-1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0" name="テキスト ボックス 69">
                <a:extLst>
                  <a:ext uri="{FF2B5EF4-FFF2-40B4-BE49-F238E27FC236}">
                    <a16:creationId xmlns:a16="http://schemas.microsoft.com/office/drawing/2014/main" id="{78D9F7A8-6854-4906-B33D-47AEA34A4FF9}"/>
                  </a:ext>
                </a:extLst>
              </p:cNvPr>
              <p:cNvSpPr txBox="1"/>
              <p:nvPr/>
            </p:nvSpPr>
            <p:spPr>
              <a:xfrm>
                <a:off x="4639310" y="4760704"/>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p:sp>
            <p:nvSpPr>
              <p:cNvPr id="70" name="テキスト ボックス 69">
                <a:extLst>
                  <a:ext uri="{FF2B5EF4-FFF2-40B4-BE49-F238E27FC236}">
                    <a16:creationId xmlns:a16="http://schemas.microsoft.com/office/drawing/2014/main" id="{78D9F7A8-6854-4906-B33D-47AEA34A4FF9}"/>
                  </a:ext>
                </a:extLst>
              </p:cNvPr>
              <p:cNvSpPr txBox="1">
                <a:spLocks noRot="1" noChangeAspect="1" noMove="1" noResize="1" noEditPoints="1" noAdjustHandles="1" noChangeArrowheads="1" noChangeShapeType="1" noTextEdit="1"/>
              </p:cNvSpPr>
              <p:nvPr/>
            </p:nvSpPr>
            <p:spPr>
              <a:xfrm>
                <a:off x="4639310" y="4760704"/>
                <a:ext cx="449161" cy="369332"/>
              </a:xfrm>
              <a:prstGeom prst="rect">
                <a:avLst/>
              </a:prstGeom>
              <a:blipFill>
                <a:blip r:embed="rId23"/>
                <a:stretch>
                  <a:fillRect l="-10811" t="-4918" r="-1351"/>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C3F8557B-4AF4-4F72-ADF2-E6D7D1DFFDC1}"/>
              </a:ext>
            </a:extLst>
          </p:cNvPr>
          <p:cNvCxnSpPr/>
          <p:nvPr/>
        </p:nvCxnSpPr>
        <p:spPr>
          <a:xfrm>
            <a:off x="1599033" y="2739875"/>
            <a:ext cx="538728" cy="147255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66E2C96E-F7E7-417C-ADB1-4CCE5DDBAC37}"/>
              </a:ext>
            </a:extLst>
          </p:cNvPr>
          <p:cNvCxnSpPr/>
          <p:nvPr/>
        </p:nvCxnSpPr>
        <p:spPr>
          <a:xfrm>
            <a:off x="7171428" y="2712749"/>
            <a:ext cx="538728" cy="1472553"/>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楕円 31">
                <a:extLst>
                  <a:ext uri="{FF2B5EF4-FFF2-40B4-BE49-F238E27FC236}">
                    <a16:creationId xmlns:a16="http://schemas.microsoft.com/office/drawing/2014/main" id="{F040B951-64B5-4258-8D50-9345EE97C85E}"/>
                  </a:ext>
                </a:extLst>
              </p:cNvPr>
              <p:cNvSpPr/>
              <p:nvPr/>
            </p:nvSpPr>
            <p:spPr>
              <a:xfrm>
                <a:off x="7011595" y="2564567"/>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32" name="楕円 31">
                <a:extLst>
                  <a:ext uri="{FF2B5EF4-FFF2-40B4-BE49-F238E27FC236}">
                    <a16:creationId xmlns:a16="http://schemas.microsoft.com/office/drawing/2014/main" id="{F040B951-64B5-4258-8D50-9345EE97C85E}"/>
                  </a:ext>
                </a:extLst>
              </p:cNvPr>
              <p:cNvSpPr>
                <a:spLocks noRot="1" noChangeAspect="1" noMove="1" noResize="1" noEditPoints="1" noAdjustHandles="1" noChangeArrowheads="1" noChangeShapeType="1" noTextEdit="1"/>
              </p:cNvSpPr>
              <p:nvPr/>
            </p:nvSpPr>
            <p:spPr>
              <a:xfrm>
                <a:off x="7011595" y="2564567"/>
                <a:ext cx="360040" cy="350617"/>
              </a:xfrm>
              <a:prstGeom prst="ellipse">
                <a:avLst/>
              </a:prstGeom>
              <a:blipFill>
                <a:blip r:embed="rId2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3" name="楕円 32">
                <a:extLst>
                  <a:ext uri="{FF2B5EF4-FFF2-40B4-BE49-F238E27FC236}">
                    <a16:creationId xmlns:a16="http://schemas.microsoft.com/office/drawing/2014/main" id="{3AE2E569-83DB-4045-8E2F-B2618225CDE3}"/>
                  </a:ext>
                </a:extLst>
              </p:cNvPr>
              <p:cNvSpPr/>
              <p:nvPr/>
            </p:nvSpPr>
            <p:spPr>
              <a:xfrm>
                <a:off x="7544967" y="4010367"/>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33" name="楕円 32">
                <a:extLst>
                  <a:ext uri="{FF2B5EF4-FFF2-40B4-BE49-F238E27FC236}">
                    <a16:creationId xmlns:a16="http://schemas.microsoft.com/office/drawing/2014/main" id="{3AE2E569-83DB-4045-8E2F-B2618225CDE3}"/>
                  </a:ext>
                </a:extLst>
              </p:cNvPr>
              <p:cNvSpPr>
                <a:spLocks noRot="1" noChangeAspect="1" noMove="1" noResize="1" noEditPoints="1" noAdjustHandles="1" noChangeArrowheads="1" noChangeShapeType="1" noTextEdit="1"/>
              </p:cNvSpPr>
              <p:nvPr/>
            </p:nvSpPr>
            <p:spPr>
              <a:xfrm>
                <a:off x="7544967" y="4010367"/>
                <a:ext cx="360040" cy="350617"/>
              </a:xfrm>
              <a:prstGeom prst="ellipse">
                <a:avLst/>
              </a:prstGeom>
              <a:blipFill>
                <a:blip r:embed="rId25"/>
                <a:stretch>
                  <a:fillRect l="-14063"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楕円 9">
                <a:extLst>
                  <a:ext uri="{FF2B5EF4-FFF2-40B4-BE49-F238E27FC236}">
                    <a16:creationId xmlns:a16="http://schemas.microsoft.com/office/drawing/2014/main" id="{D4A82E3D-F000-4202-BA19-B4EBA4E8AC2E}"/>
                  </a:ext>
                </a:extLst>
              </p:cNvPr>
              <p:cNvSpPr/>
              <p:nvPr/>
            </p:nvSpPr>
            <p:spPr>
              <a:xfrm>
                <a:off x="1419013" y="2564567"/>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𝑖</m:t>
                          </m:r>
                        </m:sub>
                        <m:sup>
                          <m:r>
                            <a:rPr lang="en-US" altLang="ja-JP" i="1">
                              <a:latin typeface="Cambria Math" panose="02040503050406030204" pitchFamily="18" charset="0"/>
                            </a:rPr>
                            <m:t>1</m:t>
                          </m:r>
                        </m:sup>
                      </m:sSubSup>
                    </m:oMath>
                  </m:oMathPara>
                </a14:m>
                <a:endParaRPr kumimoji="1" lang="ja-JP" altLang="en-US" dirty="0"/>
              </a:p>
            </p:txBody>
          </p:sp>
        </mc:Choice>
        <mc:Fallback>
          <p:sp>
            <p:nvSpPr>
              <p:cNvPr id="10" name="楕円 9">
                <a:extLst>
                  <a:ext uri="{FF2B5EF4-FFF2-40B4-BE49-F238E27FC236}">
                    <a16:creationId xmlns:a16="http://schemas.microsoft.com/office/drawing/2014/main" id="{D4A82E3D-F000-4202-BA19-B4EBA4E8AC2E}"/>
                  </a:ext>
                </a:extLst>
              </p:cNvPr>
              <p:cNvSpPr>
                <a:spLocks noRot="1" noChangeAspect="1" noMove="1" noResize="1" noEditPoints="1" noAdjustHandles="1" noChangeArrowheads="1" noChangeShapeType="1" noTextEdit="1"/>
              </p:cNvSpPr>
              <p:nvPr/>
            </p:nvSpPr>
            <p:spPr>
              <a:xfrm>
                <a:off x="1419013" y="2564567"/>
                <a:ext cx="360040" cy="350617"/>
              </a:xfrm>
              <a:prstGeom prst="ellipse">
                <a:avLst/>
              </a:prstGeom>
              <a:blipFill>
                <a:blip r:embed="rId2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楕円 10">
                <a:extLst>
                  <a:ext uri="{FF2B5EF4-FFF2-40B4-BE49-F238E27FC236}">
                    <a16:creationId xmlns:a16="http://schemas.microsoft.com/office/drawing/2014/main" id="{3D9FFD9E-1E66-4254-9D6E-927306C829FA}"/>
                  </a:ext>
                </a:extLst>
              </p:cNvPr>
              <p:cNvSpPr/>
              <p:nvPr/>
            </p:nvSpPr>
            <p:spPr>
              <a:xfrm>
                <a:off x="1957741" y="4020679"/>
                <a:ext cx="360040" cy="350617"/>
              </a:xfrm>
              <a:prstGeom prst="ellipse">
                <a:avLst/>
              </a:prstGeom>
              <a:solidFill>
                <a:srgbClr val="FFC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2</m:t>
                          </m:r>
                        </m:sup>
                      </m:sSubSup>
                    </m:oMath>
                  </m:oMathPara>
                </a14:m>
                <a:endParaRPr kumimoji="1" lang="ja-JP" altLang="en-US" dirty="0"/>
              </a:p>
            </p:txBody>
          </p:sp>
        </mc:Choice>
        <mc:Fallback>
          <p:sp>
            <p:nvSpPr>
              <p:cNvPr id="11" name="楕円 10">
                <a:extLst>
                  <a:ext uri="{FF2B5EF4-FFF2-40B4-BE49-F238E27FC236}">
                    <a16:creationId xmlns:a16="http://schemas.microsoft.com/office/drawing/2014/main" id="{3D9FFD9E-1E66-4254-9D6E-927306C829FA}"/>
                  </a:ext>
                </a:extLst>
              </p:cNvPr>
              <p:cNvSpPr>
                <a:spLocks noRot="1" noChangeAspect="1" noMove="1" noResize="1" noEditPoints="1" noAdjustHandles="1" noChangeArrowheads="1" noChangeShapeType="1" noTextEdit="1"/>
              </p:cNvSpPr>
              <p:nvPr/>
            </p:nvSpPr>
            <p:spPr>
              <a:xfrm>
                <a:off x="1957741" y="4020679"/>
                <a:ext cx="360040" cy="350617"/>
              </a:xfrm>
              <a:prstGeom prst="ellipse">
                <a:avLst/>
              </a:prstGeom>
              <a:blipFill>
                <a:blip r:embed="rId27"/>
                <a:stretch>
                  <a:fillRect l="-6250" b="-1290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3" name="四角形: 角を丸くする 72">
                <a:extLst>
                  <a:ext uri="{FF2B5EF4-FFF2-40B4-BE49-F238E27FC236}">
                    <a16:creationId xmlns:a16="http://schemas.microsoft.com/office/drawing/2014/main" id="{788924E9-09D3-4361-B50B-DE799CAD0994}"/>
                  </a:ext>
                </a:extLst>
              </p:cNvPr>
              <p:cNvSpPr/>
              <p:nvPr/>
            </p:nvSpPr>
            <p:spPr>
              <a:xfrm>
                <a:off x="5222855" y="5335687"/>
                <a:ext cx="3175751" cy="1092201"/>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1</m:t>
                              </m:r>
                            </m:sup>
                          </m:sSubSup>
                          <m:r>
                            <a:rPr kumimoji="1" lang="en-US" altLang="ja-JP" sz="2000" b="0" i="1" smtClean="0">
                              <a:latin typeface="Cambria Math" panose="02040503050406030204" pitchFamily="18" charset="0"/>
                            </a:rPr>
                            <m:t>, </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𝑗</m:t>
                              </m:r>
                            </m:sub>
                            <m:sup>
                              <m:r>
                                <a:rPr kumimoji="1" lang="en-US" altLang="ja-JP" sz="2000" b="0" i="1" smtClean="0">
                                  <a:latin typeface="Cambria Math" panose="02040503050406030204" pitchFamily="18" charset="0"/>
                                </a:rPr>
                                <m:t>2</m:t>
                              </m:r>
                            </m:sup>
                          </m:sSubSup>
                        </m:e>
                      </m:d>
                      <m:r>
                        <a:rPr kumimoji="1" lang="en-US" altLang="ja-JP" sz="2000" b="0" i="1" smtClean="0">
                          <a:latin typeface="Cambria Math" panose="02040503050406030204" pitchFamily="18" charset="0"/>
                          <a:ea typeface="Cambria Math" panose="02040503050406030204" pitchFamily="18" charset="0"/>
                        </a:rPr>
                        <m:t>∈</m:t>
                      </m:r>
                      <m:sSup>
                        <m:sSupPr>
                          <m:ctrlPr>
                            <a:rPr kumimoji="1" lang="en-US" altLang="ja-JP" sz="2000" b="0" i="1" smtClean="0">
                              <a:latin typeface="Cambria Math" panose="02040503050406030204" pitchFamily="18" charset="0"/>
                              <a:ea typeface="Cambria Math" panose="02040503050406030204" pitchFamily="18" charset="0"/>
                            </a:rPr>
                          </m:ctrlPr>
                        </m:sSupPr>
                        <m:e>
                          <m:r>
                            <a:rPr kumimoji="1" lang="en-US" altLang="ja-JP" sz="2000" b="0" i="1" smtClean="0">
                              <a:latin typeface="Cambria Math" panose="02040503050406030204" pitchFamily="18" charset="0"/>
                              <a:ea typeface="Cambria Math" panose="02040503050406030204" pitchFamily="18" charset="0"/>
                            </a:rPr>
                            <m:t>𝐸</m:t>
                          </m:r>
                        </m:e>
                        <m:sup>
                          <m:r>
                            <a:rPr kumimoji="1" lang="en-US" altLang="ja-JP" sz="2000" b="0" i="1" smtClean="0">
                              <a:latin typeface="Cambria Math" panose="02040503050406030204" pitchFamily="18" charset="0"/>
                              <a:ea typeface="Cambria Math" panose="02040503050406030204" pitchFamily="18" charset="0"/>
                            </a:rPr>
                            <m:t>′</m:t>
                          </m:r>
                        </m:sup>
                      </m:sSup>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𝑗</m:t>
                          </m:r>
                        </m:sub>
                      </m:sSub>
                      <m:r>
                        <a:rPr kumimoji="1" lang="en-US" altLang="ja-JP" sz="2000" b="0" i="1" smtClean="0">
                          <a:latin typeface="Cambria Math" panose="02040503050406030204" pitchFamily="18" charset="0"/>
                          <a:ea typeface="Cambria Math" panose="02040503050406030204" pitchFamily="18" charset="0"/>
                        </a:rPr>
                        <m:t>=0</m:t>
                      </m:r>
                    </m:oMath>
                  </m:oMathPara>
                </a14:m>
                <a:endParaRPr kumimoji="1" lang="en-US" altLang="ja-JP" sz="2000" b="0" i="1" dirty="0">
                  <a:latin typeface="Cambria Math" panose="02040503050406030204" pitchFamily="18" charset="0"/>
                  <a:ea typeface="Cambria Math" panose="02040503050406030204" pitchFamily="18" charset="0"/>
                </a:endParaRPr>
              </a:p>
              <a:p>
                <a:pPr algn="ctr"/>
                <a:r>
                  <a:rPr lang="en-US" altLang="ja-JP" sz="2000" i="1" dirty="0">
                    <a:latin typeface="Cambria Math" panose="02040503050406030204" pitchFamily="18" charset="0"/>
                    <a:ea typeface="Cambria Math" panose="02040503050406030204" pitchFamily="18" charset="0"/>
                  </a:rPr>
                  <a:t>or</a:t>
                </a:r>
                <a:br>
                  <a:rPr kumimoji="1" lang="en-US" altLang="ja-JP" sz="2000" b="0" i="1" dirty="0">
                    <a:latin typeface="Cambria Math" panose="02040503050406030204" pitchFamily="18" charset="0"/>
                    <a:ea typeface="Cambria Math" panose="02040503050406030204" pitchFamily="18" charset="0"/>
                  </a:rPr>
                </a:br>
                <a14:m>
                  <m:oMathPara xmlns:m="http://schemas.openxmlformats.org/officeDocument/2006/math">
                    <m:oMathParaPr>
                      <m:jc m:val="centerGroup"/>
                    </m:oMathParaPr>
                    <m:oMath xmlns:m="http://schemas.openxmlformats.org/officeDocument/2006/math">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up>
                              <m:r>
                                <a:rPr lang="en-US" altLang="ja-JP" sz="2000" i="1">
                                  <a:latin typeface="Cambria Math" panose="02040503050406030204" pitchFamily="18" charset="0"/>
                                </a:rPr>
                                <m:t>1</m:t>
                              </m:r>
                            </m:sup>
                          </m:sSubSup>
                          <m:r>
                            <a:rPr lang="en-US" altLang="ja-JP" sz="2000" i="1">
                              <a:latin typeface="Cambria Math" panose="02040503050406030204" pitchFamily="18" charset="0"/>
                            </a:rPr>
                            <m:t>, </m:t>
                          </m:r>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𝑗</m:t>
                              </m:r>
                            </m:sub>
                            <m:sup>
                              <m:r>
                                <a:rPr lang="en-US" altLang="ja-JP" sz="2000" i="1">
                                  <a:latin typeface="Cambria Math" panose="02040503050406030204" pitchFamily="18" charset="0"/>
                                </a:rPr>
                                <m:t>2</m:t>
                              </m:r>
                            </m:sup>
                          </m:sSubSup>
                        </m:e>
                      </m:d>
                      <m:r>
                        <a:rPr lang="en-US" altLang="ja-JP" sz="2000" i="1">
                          <a:latin typeface="Cambria Math" panose="02040503050406030204" pitchFamily="18" charset="0"/>
                          <a:ea typeface="Cambria Math" panose="02040503050406030204" pitchFamily="18" charset="0"/>
                        </a:rPr>
                        <m:t>∈</m:t>
                      </m:r>
                      <m:sSup>
                        <m:sSupPr>
                          <m:ctrlPr>
                            <a:rPr lang="en-US" altLang="ja-JP" sz="2000" i="1">
                              <a:latin typeface="Cambria Math" panose="02040503050406030204" pitchFamily="18" charset="0"/>
                              <a:ea typeface="Cambria Math" panose="02040503050406030204" pitchFamily="18" charset="0"/>
                            </a:rPr>
                          </m:ctrlPr>
                        </m:sSupPr>
                        <m:e>
                          <m:r>
                            <a:rPr lang="en-US" altLang="ja-JP" sz="2000" i="1">
                              <a:latin typeface="Cambria Math" panose="02040503050406030204" pitchFamily="18" charset="0"/>
                              <a:ea typeface="Cambria Math" panose="02040503050406030204" pitchFamily="18" charset="0"/>
                            </a:rPr>
                            <m:t>𝐸</m:t>
                          </m:r>
                        </m:e>
                        <m:sup>
                          <m:r>
                            <a:rPr lang="en-US" altLang="ja-JP" sz="2000" i="1">
                              <a:latin typeface="Cambria Math" panose="02040503050406030204" pitchFamily="18" charset="0"/>
                              <a:ea typeface="Cambria Math" panose="02040503050406030204" pitchFamily="18" charset="0"/>
                            </a:rPr>
                            <m:t>′</m:t>
                          </m:r>
                        </m:sup>
                      </m:sSup>
                      <m:r>
                        <a:rPr lang="en-US" altLang="ja-JP" sz="2000" i="1">
                          <a:latin typeface="Cambria Math" panose="02040503050406030204" pitchFamily="18" charset="0"/>
                          <a:ea typeface="Cambria Math" panose="02040503050406030204" pitchFamily="18" charset="0"/>
                        </a:rPr>
                        <m:t>⇔</m:t>
                      </m:r>
                      <m:sSub>
                        <m:sSubPr>
                          <m:ctrlPr>
                            <a:rPr lang="en-US" altLang="ja-JP" sz="200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𝑦</m:t>
                          </m:r>
                        </m:e>
                        <m:sub>
                          <m:r>
                            <a:rPr lang="en-US" altLang="ja-JP" sz="2000" b="0" i="1" smtClean="0">
                              <a:latin typeface="Cambria Math" panose="02040503050406030204" pitchFamily="18" charset="0"/>
                              <a:ea typeface="Cambria Math" panose="02040503050406030204" pitchFamily="18" charset="0"/>
                            </a:rPr>
                            <m:t>𝑖</m:t>
                          </m:r>
                          <m:r>
                            <a:rPr lang="en-US" altLang="ja-JP" sz="2000" b="0" i="1" smtClean="0">
                              <a:latin typeface="Cambria Math" panose="02040503050406030204" pitchFamily="18" charset="0"/>
                              <a:ea typeface="Cambria Math" panose="02040503050406030204" pitchFamily="18" charset="0"/>
                            </a:rPr>
                            <m:t>, </m:t>
                          </m:r>
                          <m:r>
                            <a:rPr lang="en-US" altLang="ja-JP" sz="2000" b="0" i="1" smtClean="0">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=0</m:t>
                      </m:r>
                    </m:oMath>
                  </m:oMathPara>
                </a14:m>
                <a:endParaRPr kumimoji="1" lang="ja-JP" altLang="en-US" dirty="0"/>
              </a:p>
            </p:txBody>
          </p:sp>
        </mc:Choice>
        <mc:Fallback>
          <p:sp>
            <p:nvSpPr>
              <p:cNvPr id="73" name="四角形: 角を丸くする 72">
                <a:extLst>
                  <a:ext uri="{FF2B5EF4-FFF2-40B4-BE49-F238E27FC236}">
                    <a16:creationId xmlns:a16="http://schemas.microsoft.com/office/drawing/2014/main" id="{788924E9-09D3-4361-B50B-DE799CAD0994}"/>
                  </a:ext>
                </a:extLst>
              </p:cNvPr>
              <p:cNvSpPr>
                <a:spLocks noRot="1" noChangeAspect="1" noMove="1" noResize="1" noEditPoints="1" noAdjustHandles="1" noChangeArrowheads="1" noChangeShapeType="1" noTextEdit="1"/>
              </p:cNvSpPr>
              <p:nvPr/>
            </p:nvSpPr>
            <p:spPr>
              <a:xfrm>
                <a:off x="5222855" y="5335687"/>
                <a:ext cx="3175751" cy="1092201"/>
              </a:xfrm>
              <a:prstGeom prst="roundRect">
                <a:avLst/>
              </a:prstGeom>
              <a:blipFill>
                <a:blip r:embed="rId28"/>
                <a:stretch>
                  <a:fillRect b="-3804"/>
                </a:stretch>
              </a:blipFill>
              <a:ln w="28575">
                <a:solidFill>
                  <a:schemeClr val="tx1"/>
                </a:solidFill>
              </a:ln>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FE4F70DC-FB2C-464F-A7B3-78166A945157}"/>
              </a:ext>
            </a:extLst>
          </p:cNvPr>
          <p:cNvSpPr txBox="1"/>
          <p:nvPr/>
        </p:nvSpPr>
        <p:spPr>
          <a:xfrm>
            <a:off x="2883901" y="1368017"/>
            <a:ext cx="3259851" cy="5386090"/>
          </a:xfrm>
          <a:prstGeom prst="rect">
            <a:avLst/>
          </a:prstGeom>
          <a:noFill/>
        </p:spPr>
        <p:txBody>
          <a:bodyPr wrap="square" rtlCol="0">
            <a:spAutoFit/>
          </a:bodyPr>
          <a:lstStyle/>
          <a:p>
            <a:r>
              <a:rPr kumimoji="1" lang="en-US" altLang="ja-JP" sz="34400" dirty="0">
                <a:solidFill>
                  <a:srgbClr val="FF0000"/>
                </a:solidFill>
              </a:rPr>
              <a:t>×</a:t>
            </a:r>
            <a:endParaRPr kumimoji="1" lang="ja-JP" altLang="en-US" sz="34400" dirty="0">
              <a:solidFill>
                <a:srgbClr val="FF0000"/>
              </a:solidFill>
            </a:endParaRPr>
          </a:p>
        </p:txBody>
      </p:sp>
    </p:spTree>
    <p:extLst>
      <p:ext uri="{BB962C8B-B14F-4D97-AF65-F5344CB8AC3E}">
        <p14:creationId xmlns:p14="http://schemas.microsoft.com/office/powerpoint/2010/main" val="994220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通信ビット数→ラウンド複雑性</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r>
                  <a:rPr lang="ja-JP" altLang="en-US" dirty="0"/>
                  <a:t>アリスとボブは特性を判定するアルゴリズムを</a:t>
                </a:r>
                <a:br>
                  <a:rPr lang="en-US" altLang="ja-JP" dirty="0"/>
                </a:br>
                <a:r>
                  <a:rPr lang="ja-JP" altLang="en-US" dirty="0"/>
                  <a:t>シミュレートする</a:t>
                </a:r>
                <a:endParaRPr lang="en-US" altLang="ja-JP" dirty="0"/>
              </a:p>
              <a:p>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𝐴</m:t>
                        </m:r>
                      </m:sub>
                    </m:sSub>
                  </m:oMath>
                </a14:m>
                <a:r>
                  <a:rPr lang="ja-JP" altLang="en-US" dirty="0"/>
                  <a:t>中の辺で送信されるメッセージはアリスが</a:t>
                </a:r>
                <a:r>
                  <a:rPr lang="en-US" altLang="ja-JP" dirty="0"/>
                  <a:t>,</a:t>
                </a:r>
                <a:br>
                  <a:rPr lang="en-US" altLang="ja-JP" dirty="0"/>
                </a:b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𝐵</m:t>
                        </m:r>
                      </m:sub>
                    </m:sSub>
                  </m:oMath>
                </a14:m>
                <a:r>
                  <a:rPr lang="ja-JP" altLang="en-US" dirty="0"/>
                  <a:t>中の辺で送信されるメッセージはボブがそれぞれ</a:t>
                </a:r>
                <a:br>
                  <a:rPr lang="en-US" altLang="ja-JP" dirty="0"/>
                </a:br>
                <a:r>
                  <a:rPr lang="ja-JP" altLang="en-US" dirty="0"/>
                  <a:t>通信をせずにシミュレートできる</a:t>
                </a:r>
                <a:endParaRPr lang="en-US" altLang="ja-JP" dirty="0"/>
              </a:p>
              <a:p>
                <a:r>
                  <a:rPr lang="ja-JP" altLang="en-US" dirty="0"/>
                  <a:t>お互いが情報を交換する必要があるのは</a:t>
                </a:r>
                <a:br>
                  <a:rPr lang="en-US" altLang="ja-JP" dirty="0"/>
                </a:br>
                <a:r>
                  <a:rPr lang="ja-JP" altLang="en-US" dirty="0"/>
                  <a:t>カット辺</a:t>
                </a:r>
                <a14:m>
                  <m:oMath xmlns:m="http://schemas.openxmlformats.org/officeDocument/2006/math">
                    <m:r>
                      <a:rPr lang="en-US" altLang="ja-JP" b="0" i="1" smtClean="0">
                        <a:latin typeface="Cambria Math" panose="02040503050406030204" pitchFamily="18" charset="0"/>
                      </a:rPr>
                      <m:t>𝐶</m:t>
                    </m:r>
                  </m:oMath>
                </a14:m>
                <a:r>
                  <a:rPr lang="ja-JP" altLang="en-US" dirty="0"/>
                  <a:t>を通じて送信されるメッセージ</a:t>
                </a:r>
                <a:endParaRPr lang="en-US" altLang="ja-JP" dirty="0"/>
              </a:p>
              <a:p>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2"/>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33160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通信ビット数→ラウンド複雑性</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sz="quarter" idx="1"/>
              </p:nvPr>
            </p:nvSpPr>
            <p:spPr/>
            <p:txBody>
              <a:bodyPr/>
              <a:lstStyle/>
              <a:p>
                <a:r>
                  <a:rPr lang="ja-JP" altLang="en-US" dirty="0"/>
                  <a:t>特性を</a:t>
                </a:r>
                <a14:m>
                  <m:oMath xmlns:m="http://schemas.openxmlformats.org/officeDocument/2006/math">
                    <m:r>
                      <a:rPr lang="en-US" altLang="ja-JP" b="0" i="1" smtClean="0">
                        <a:latin typeface="Cambria Math" panose="02040503050406030204" pitchFamily="18" charset="0"/>
                      </a:rPr>
                      <m:t>𝑟</m:t>
                    </m:r>
                  </m:oMath>
                </a14:m>
                <a:r>
                  <a:rPr lang="ja-JP" altLang="en-US" dirty="0"/>
                  <a:t>ラウンドで判定するアルゴリズム</a:t>
                </a:r>
                <a14:m>
                  <m:oMath xmlns:m="http://schemas.openxmlformats.org/officeDocument/2006/math">
                    <m:r>
                      <a:rPr lang="ja-JP" altLang="en-US" i="1" smtClean="0">
                        <a:latin typeface="Cambria Math" panose="02040503050406030204" pitchFamily="18" charset="0"/>
                      </a:rPr>
                      <m:t>𝒜</m:t>
                    </m:r>
                  </m:oMath>
                </a14:m>
                <a:r>
                  <a:rPr lang="ja-JP" altLang="en-US" dirty="0"/>
                  <a:t>が存在したとする</a:t>
                </a:r>
                <a:br>
                  <a:rPr lang="en-US" altLang="ja-JP" dirty="0"/>
                </a:br>
                <a:r>
                  <a:rPr lang="ja-JP" altLang="en-US" dirty="0"/>
                  <a:t>→アリスとボブが通信したメッセージは</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r>
                      <a:rPr lang="en-US" altLang="ja-JP" b="0" i="1" smtClean="0">
                        <a:latin typeface="Cambria Math" panose="02040503050406030204" pitchFamily="18" charset="0"/>
                      </a:rPr>
                      <m:t>𝑟</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𝐶</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𝑏</m:t>
                    </m:r>
                    <m:r>
                      <a:rPr lang="en-US" altLang="ja-JP" b="0" i="1" smtClean="0">
                        <a:latin typeface="Cambria Math" panose="02040503050406030204" pitchFamily="18" charset="0"/>
                      </a:rPr>
                      <m:t>)</m:t>
                    </m:r>
                  </m:oMath>
                </a14:m>
                <a:r>
                  <a:rPr lang="ja-JP" altLang="en-US" dirty="0"/>
                  <a:t>ビット</a:t>
                </a:r>
                <a:endParaRPr lang="en-US" altLang="ja-JP" dirty="0"/>
              </a:p>
              <a:p>
                <a:pPr lvl="1"/>
                <a:r>
                  <a:rPr lang="ja-JP" altLang="en-US" dirty="0"/>
                  <a:t>カット辺のサイズ</a:t>
                </a:r>
                <a14:m>
                  <m:oMath xmlns:m="http://schemas.openxmlformats.org/officeDocument/2006/math">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𝐶</m:t>
                        </m:r>
                      </m:e>
                    </m:d>
                    <m:r>
                      <a:rPr lang="en-US" altLang="ja-JP" i="1">
                        <a:latin typeface="Cambria Math" panose="02040503050406030204" pitchFamily="18" charset="0"/>
                      </a:rPr>
                      <m:t>=4</m:t>
                    </m:r>
                    <m:r>
                      <a:rPr lang="en-US" altLang="ja-JP" b="0" i="1" smtClean="0">
                        <a:latin typeface="Cambria Math" panose="02040503050406030204" pitchFamily="18" charset="0"/>
                      </a:rPr>
                      <m:t>𝑁</m:t>
                    </m:r>
                  </m:oMath>
                </a14:m>
                <a:endParaRPr lang="en-US" altLang="ja-JP" dirty="0"/>
              </a:p>
              <a:p>
                <a:r>
                  <a:rPr lang="ja-JP" altLang="en-US" dirty="0"/>
                  <a:t>構築したグラフで</a:t>
                </a:r>
                <a14:m>
                  <m:oMath xmlns:m="http://schemas.openxmlformats.org/officeDocument/2006/math">
                    <m:r>
                      <a:rPr lang="ja-JP" altLang="en-US" i="1" smtClean="0">
                        <a:latin typeface="Cambria Math" panose="02040503050406030204" pitchFamily="18" charset="0"/>
                      </a:rPr>
                      <m:t>𝒜</m:t>
                    </m:r>
                  </m:oMath>
                </a14:m>
                <a:r>
                  <a:rPr lang="ja-JP" altLang="en-US" dirty="0"/>
                  <a:t>を動かすと</a:t>
                </a:r>
                <a14:m>
                  <m:oMath xmlns:m="http://schemas.openxmlformats.org/officeDocument/2006/math">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oMath>
                </a14:m>
                <a:r>
                  <a:rPr lang="ja-JP" altLang="en-US" dirty="0"/>
                  <a:t>ビットの</a:t>
                </a:r>
                <a:br>
                  <a:rPr lang="en-US" altLang="ja-JP" dirty="0"/>
                </a:br>
                <a:r>
                  <a:rPr lang="en-US" altLang="ja-JP" dirty="0"/>
                  <a:t>2</a:t>
                </a:r>
                <a:r>
                  <a:rPr lang="ja-JP" altLang="en-US" dirty="0"/>
                  <a:t>者間交叉判定問題も解けていることになる</a:t>
                </a:r>
                <a:endParaRPr lang="en-US" altLang="ja-JP" dirty="0"/>
              </a:p>
              <a:p>
                <a:pPr lvl="1"/>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r>
                      <a:rPr lang="en-US" altLang="ja-JP" b="0" i="1" smtClean="0">
                        <a:latin typeface="Cambria Math" panose="02040503050406030204" pitchFamily="18" charset="0"/>
                        <a:ea typeface="Cambria Math" panose="02040503050406030204" pitchFamily="18" charset="0"/>
                      </a:rPr>
                      <m:t>)</m:t>
                    </m:r>
                  </m:oMath>
                </a14:m>
                <a:r>
                  <a:rPr lang="ja-JP" altLang="en-US" dirty="0"/>
                  <a:t>ビットは通信しているはずである</a:t>
                </a:r>
                <a:endParaRPr lang="en-US" altLang="ja-JP" dirty="0"/>
              </a:p>
              <a:p>
                <a14:m>
                  <m:oMath xmlns:m="http://schemas.openxmlformats.org/officeDocument/2006/math">
                    <m:r>
                      <a:rPr lang="en-US" altLang="ja-JP" b="0" i="1" smtClean="0">
                        <a:latin typeface="Cambria Math" panose="02040503050406030204" pitchFamily="18" charset="0"/>
                      </a:rPr>
                      <m:t>𝑟</m:t>
                    </m:r>
                    <m:r>
                      <a:rPr lang="en-US" altLang="ja-JP" b="0" i="1" smtClean="0">
                        <a:latin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Ω</m:t>
                    </m:r>
                    <m:d>
                      <m:dPr>
                        <m:ctrlPr>
                          <a:rPr lang="en-US" altLang="ja-JP" b="0" i="1" smtClean="0">
                            <a:latin typeface="Cambria Math" panose="02040503050406030204" pitchFamily="18" charset="0"/>
                            <a:ea typeface="Cambria Math" panose="02040503050406030204" pitchFamily="18" charset="0"/>
                          </a:rPr>
                        </m:ctrlPr>
                      </m:dPr>
                      <m:e>
                        <m:f>
                          <m:fPr>
                            <m:ctrlPr>
                              <a:rPr lang="en-US" altLang="ja-JP" b="0" i="1" smtClean="0">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rPr>
                              <m:t>𝑁</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𝑁</m:t>
                            </m:r>
                          </m:num>
                          <m:den>
                            <m:d>
                              <m:dPr>
                                <m:begChr m:val="|"/>
                                <m:endChr m:val="|"/>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𝐶</m:t>
                                </m:r>
                              </m:e>
                            </m:d>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𝑏</m:t>
                            </m:r>
                          </m:den>
                        </m:f>
                      </m:e>
                    </m:d>
                    <m:r>
                      <a:rPr lang="en-US" altLang="ja-JP" b="0" i="1" smtClean="0">
                        <a:latin typeface="Cambria Math" panose="02040503050406030204" pitchFamily="18" charset="0"/>
                        <a:ea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Ω</m:t>
                    </m:r>
                    <m:d>
                      <m:dPr>
                        <m:ctrlPr>
                          <a:rPr lang="en-US" altLang="ja-JP" b="0" i="1" smtClean="0">
                            <a:latin typeface="Cambria Math" panose="02040503050406030204" pitchFamily="18" charset="0"/>
                            <a:ea typeface="Cambria Math" panose="02040503050406030204" pitchFamily="18" charset="0"/>
                          </a:rPr>
                        </m:ctrlPr>
                      </m:dPr>
                      <m:e>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𝑁</m:t>
                            </m:r>
                          </m:num>
                          <m:den>
                            <m:r>
                              <a:rPr lang="en-US" altLang="ja-JP" b="0" i="1" smtClean="0">
                                <a:latin typeface="Cambria Math" panose="02040503050406030204" pitchFamily="18" charset="0"/>
                                <a:ea typeface="Cambria Math" panose="02040503050406030204" pitchFamily="18" charset="0"/>
                              </a:rPr>
                              <m:t>4</m:t>
                            </m:r>
                            <m:r>
                              <a:rPr lang="en-US" altLang="ja-JP" b="0" i="1" smtClean="0">
                                <a:latin typeface="Cambria Math" panose="02040503050406030204" pitchFamily="18" charset="0"/>
                                <a:ea typeface="Cambria Math" panose="02040503050406030204" pitchFamily="18" charset="0"/>
                              </a:rPr>
                              <m:t>𝑏</m:t>
                            </m:r>
                          </m:den>
                        </m:f>
                      </m:e>
                    </m:d>
                    <m:r>
                      <a:rPr lang="en-US" altLang="ja-JP" b="0" i="1" smtClean="0">
                        <a:latin typeface="Cambria Math" panose="02040503050406030204" pitchFamily="18" charset="0"/>
                        <a:ea typeface="Cambria Math" panose="02040503050406030204" pitchFamily="18" charset="0"/>
                      </a:rPr>
                      <m:t>=</m:t>
                    </m:r>
                    <m:acc>
                      <m:accPr>
                        <m:chr m:val="̃"/>
                        <m:ctrlPr>
                          <a:rPr lang="en-US" altLang="ja-JP" b="0" i="1" smtClean="0">
                            <a:latin typeface="Cambria Math" panose="02040503050406030204" pitchFamily="18" charset="0"/>
                            <a:ea typeface="Cambria Math" panose="02040503050406030204" pitchFamily="18" charset="0"/>
                          </a:rPr>
                        </m:ctrlPr>
                      </m:accPr>
                      <m:e>
                        <m:r>
                          <m:rPr>
                            <m:sty m:val="p"/>
                          </m:rPr>
                          <a:rPr lang="el-GR" altLang="ja-JP" b="0" i="1" smtClean="0">
                            <a:latin typeface="Cambria Math" panose="02040503050406030204" pitchFamily="18" charset="0"/>
                            <a:ea typeface="Cambria Math" panose="02040503050406030204" pitchFamily="18" charset="0"/>
                          </a:rPr>
                          <m:t>Ω</m:t>
                        </m:r>
                      </m:e>
                    </m:acc>
                    <m:r>
                      <a:rPr lang="en-US" altLang="ja-JP" b="0" i="1" smtClean="0">
                        <a:latin typeface="Cambria Math" panose="02040503050406030204" pitchFamily="18" charset="0"/>
                      </a:rPr>
                      <m:t>(</m:t>
                    </m:r>
                    <m:r>
                      <a:rPr lang="en-US" altLang="ja-JP" b="0" i="1" smtClean="0">
                        <a:latin typeface="Cambria Math" panose="02040503050406030204" pitchFamily="18" charset="0"/>
                      </a:rPr>
                      <m:t>𝑛</m:t>
                    </m:r>
                    <m:r>
                      <a:rPr lang="en-US" altLang="ja-JP" b="0" i="1" smtClean="0">
                        <a:latin typeface="Cambria Math" panose="02040503050406030204" pitchFamily="18" charset="0"/>
                      </a:rPr>
                      <m:t>)</m:t>
                    </m:r>
                  </m:oMath>
                </a14:m>
                <a:r>
                  <a:rPr lang="ja-JP" altLang="en-US" dirty="0"/>
                  <a:t>ラウンドの下界が得られる</a:t>
                </a:r>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2"/>
                <a:stretch>
                  <a:fillRect l="-139" t="-696" r="-9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778289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B47EAB-4B8F-4046-8206-8875E51FB826}"/>
              </a:ext>
            </a:extLst>
          </p:cNvPr>
          <p:cNvSpPr>
            <a:spLocks noGrp="1"/>
          </p:cNvSpPr>
          <p:nvPr>
            <p:ph type="title"/>
          </p:nvPr>
        </p:nvSpPr>
        <p:spPr/>
        <p:txBody>
          <a:bodyPr/>
          <a:lstStyle/>
          <a:p>
            <a:r>
              <a:rPr kumimoji="1" lang="ja-JP" altLang="en-US" dirty="0"/>
              <a:t>今後の課題</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0FCD8757-7EA8-4DE0-B1F4-F3AE75E982ED}"/>
                  </a:ext>
                </a:extLst>
              </p:cNvPr>
              <p:cNvSpPr>
                <a:spLocks noGrp="1"/>
              </p:cNvSpPr>
              <p:nvPr>
                <p:ph sz="quarter" idx="1"/>
              </p:nvPr>
            </p:nvSpPr>
            <p:spPr/>
            <p:txBody>
              <a:bodyPr/>
              <a:lstStyle/>
              <a:p>
                <a:r>
                  <a:rPr kumimoji="1" lang="ja-JP" altLang="en-US" dirty="0"/>
                  <a:t>現在</a:t>
                </a:r>
                <a:r>
                  <a:rPr kumimoji="1" lang="en-US" altLang="ja-JP" dirty="0"/>
                  <a:t>,3-MIS</a:t>
                </a:r>
                <a:r>
                  <a:rPr kumimoji="1" lang="ja-JP" altLang="en-US" dirty="0"/>
                  <a:t>検証問題に対する下界を</a:t>
                </a:r>
                <a:br>
                  <a:rPr kumimoji="1" lang="en-US" altLang="ja-JP" dirty="0"/>
                </a:br>
                <a:r>
                  <a:rPr kumimoji="1" lang="ja-JP" altLang="en-US" dirty="0"/>
                  <a:t>一般の</a:t>
                </a:r>
                <a14:m>
                  <m:oMath xmlns:m="http://schemas.openxmlformats.org/officeDocument/2006/math">
                    <m:r>
                      <a:rPr kumimoji="1" lang="en-US" altLang="ja-JP" b="0" i="1" smtClean="0">
                        <a:latin typeface="Cambria Math" panose="02040503050406030204" pitchFamily="18" charset="0"/>
                      </a:rPr>
                      <m:t>𝑘</m:t>
                    </m:r>
                  </m:oMath>
                </a14:m>
                <a:r>
                  <a:rPr kumimoji="1" lang="ja-JP" altLang="en-US" dirty="0"/>
                  <a:t>に拡張できないか検討中</a:t>
                </a:r>
                <a:endParaRPr kumimoji="1" lang="en-US" altLang="ja-JP" dirty="0"/>
              </a:p>
              <a:p>
                <a:endParaRPr lang="en-US" altLang="ja-JP" dirty="0"/>
              </a:p>
              <a:p>
                <a:r>
                  <a:rPr kumimoji="1" lang="ja-JP" altLang="en-US" dirty="0"/>
                  <a:t>証明をフォーマルな形に</a:t>
                </a:r>
              </a:p>
            </p:txBody>
          </p:sp>
        </mc:Choice>
        <mc:Fallback>
          <p:sp>
            <p:nvSpPr>
              <p:cNvPr id="3" name="コンテンツ プレースホルダー 2">
                <a:extLst>
                  <a:ext uri="{FF2B5EF4-FFF2-40B4-BE49-F238E27FC236}">
                    <a16:creationId xmlns:a16="http://schemas.microsoft.com/office/drawing/2014/main" id="{0FCD8757-7EA8-4DE0-B1F4-F3AE75E982ED}"/>
                  </a:ext>
                </a:extLst>
              </p:cNvPr>
              <p:cNvSpPr>
                <a:spLocks noGrp="1" noRot="1" noChangeAspect="1" noMove="1" noResize="1" noEditPoints="1" noAdjustHandles="1" noChangeArrowheads="1" noChangeShapeType="1" noTextEdit="1"/>
              </p:cNvSpPr>
              <p:nvPr>
                <p:ph sz="quarter" idx="1"/>
              </p:nvPr>
            </p:nvSpPr>
            <p:spPr>
              <a:blipFill>
                <a:blip r:embed="rId2"/>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157321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通信ビット数</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交叉判定のインスタンス</a:t>
                </a:r>
                <a14:m>
                  <m:oMath xmlns:m="http://schemas.openxmlformats.org/officeDocument/2006/math">
                    <m:r>
                      <a:rPr lang="en-US" altLang="ja-JP" smtClean="0">
                        <a:latin typeface="Cambria Math" panose="02040503050406030204" pitchFamily="18" charset="0"/>
                      </a:rPr>
                      <m:t>(</m:t>
                    </m:r>
                    <m:r>
                      <a:rPr lang="en-US" altLang="ja-JP" smtClean="0">
                        <a:latin typeface="Cambria Math" panose="02040503050406030204" pitchFamily="18" charset="0"/>
                      </a:rPr>
                      <m:t>𝒙</m:t>
                    </m:r>
                    <m:r>
                      <a:rPr lang="en-US" altLang="ja-JP" smtClean="0">
                        <a:latin typeface="Cambria Math" panose="02040503050406030204" pitchFamily="18" charset="0"/>
                      </a:rPr>
                      <m:t>,</m:t>
                    </m:r>
                    <m:r>
                      <a:rPr lang="en-US" altLang="ja-JP" smtClean="0">
                        <a:latin typeface="Cambria Math" panose="02040503050406030204" pitchFamily="18" charset="0"/>
                      </a:rPr>
                      <m:t>𝒚</m:t>
                    </m:r>
                    <m:r>
                      <a:rPr lang="en-US" altLang="ja-JP" smtClean="0">
                        <a:latin typeface="Cambria Math" panose="02040503050406030204" pitchFamily="18" charset="0"/>
                      </a:rPr>
                      <m:t>)</m:t>
                    </m:r>
                  </m:oMath>
                </a14:m>
                <a:r>
                  <a:rPr lang="ja-JP" altLang="en-US" dirty="0"/>
                  <a:t>が与えられたとき</a:t>
                </a:r>
                <a:br>
                  <a:rPr lang="en-US" altLang="ja-JP" dirty="0"/>
                </a:br>
                <a:r>
                  <a:rPr lang="ja-JP" altLang="en-US" dirty="0"/>
                  <a:t>それを埋め込んだ特殊なグラフ</a:t>
                </a:r>
                <a14:m>
                  <m:oMath xmlns:m="http://schemas.openxmlformats.org/officeDocument/2006/math">
                    <m:r>
                      <a:rPr lang="en-US" altLang="ja-JP" smtClean="0">
                        <a:latin typeface="Cambria Math" panose="02040503050406030204" pitchFamily="18" charset="0"/>
                      </a:rPr>
                      <m:t>𝐺</m:t>
                    </m:r>
                    <m:r>
                      <a:rPr lang="en-US" altLang="ja-JP" smtClean="0">
                        <a:latin typeface="Cambria Math" panose="02040503050406030204" pitchFamily="18" charset="0"/>
                      </a:rPr>
                      <m:t>(</m:t>
                    </m:r>
                    <m:r>
                      <a:rPr lang="en-US" altLang="ja-JP" smtClean="0">
                        <a:latin typeface="Cambria Math" panose="02040503050406030204" pitchFamily="18" charset="0"/>
                      </a:rPr>
                      <m:t>𝒙</m:t>
                    </m:r>
                    <m:r>
                      <a:rPr lang="en-US" altLang="ja-JP" smtClean="0">
                        <a:latin typeface="Cambria Math" panose="02040503050406030204" pitchFamily="18" charset="0"/>
                      </a:rPr>
                      <m:t>,</m:t>
                    </m:r>
                    <m:r>
                      <a:rPr lang="en-US" altLang="ja-JP" smtClean="0">
                        <a:latin typeface="Cambria Math" panose="02040503050406030204" pitchFamily="18" charset="0"/>
                      </a:rPr>
                      <m:t>𝒚</m:t>
                    </m:r>
                    <m:r>
                      <a:rPr lang="en-US" altLang="ja-JP" smtClean="0">
                        <a:latin typeface="Cambria Math" panose="02040503050406030204" pitchFamily="18" charset="0"/>
                      </a:rPr>
                      <m:t>)</m:t>
                    </m:r>
                  </m:oMath>
                </a14:m>
                <a:r>
                  <a:rPr lang="ja-JP" altLang="en-US" dirty="0"/>
                  <a:t>を構成</a:t>
                </a:r>
                <a:endParaRPr lang="en-US" altLang="ja-JP" dirty="0"/>
              </a:p>
              <a:p>
                <a:pPr lvl="1"/>
                <a14:m>
                  <m:oMath xmlns:m="http://schemas.openxmlformats.org/officeDocument/2006/math">
                    <m:r>
                      <a:rPr lang="en-US" altLang="ja-JP" smtClean="0">
                        <a:latin typeface="Cambria Math" panose="02040503050406030204" pitchFamily="18" charset="0"/>
                      </a:rPr>
                      <m:t>𝐺</m:t>
                    </m:r>
                    <m:r>
                      <a:rPr lang="en-US" altLang="ja-JP" smtClean="0">
                        <a:latin typeface="Cambria Math" panose="02040503050406030204" pitchFamily="18" charset="0"/>
                      </a:rPr>
                      <m:t>(</m:t>
                    </m:r>
                    <m:r>
                      <a:rPr lang="en-US" altLang="ja-JP" smtClean="0">
                        <a:latin typeface="Cambria Math" panose="02040503050406030204" pitchFamily="18" charset="0"/>
                      </a:rPr>
                      <m:t>𝑥</m:t>
                    </m:r>
                    <m:r>
                      <a:rPr lang="en-US" altLang="ja-JP" smtClean="0">
                        <a:latin typeface="Cambria Math" panose="02040503050406030204" pitchFamily="18" charset="0"/>
                      </a:rPr>
                      <m:t>,</m:t>
                    </m:r>
                    <m:r>
                      <a:rPr lang="en-US" altLang="ja-JP" smtClean="0">
                        <a:latin typeface="Cambria Math" panose="02040503050406030204" pitchFamily="18" charset="0"/>
                      </a:rPr>
                      <m:t>𝑦</m:t>
                    </m:r>
                    <m:r>
                      <a:rPr lang="en-US" altLang="ja-JP" smtClean="0">
                        <a:latin typeface="Cambria Math" panose="02040503050406030204" pitchFamily="18" charset="0"/>
                      </a:rPr>
                      <m:t>)</m:t>
                    </m:r>
                  </m:oMath>
                </a14:m>
                <a:r>
                  <a:rPr lang="ja-JP" altLang="en-US" dirty="0"/>
                  <a:t>中に含まれる独立集合が</a:t>
                </a:r>
                <a14:m>
                  <m:oMath xmlns:m="http://schemas.openxmlformats.org/officeDocument/2006/math">
                    <m:r>
                      <a:rPr lang="en-US" altLang="ja-JP" b="0" i="1" smtClean="0">
                        <a:latin typeface="Cambria Math" panose="02040503050406030204" pitchFamily="18" charset="0"/>
                      </a:rPr>
                      <m:t>3</m:t>
                    </m:r>
                  </m:oMath>
                </a14:m>
                <a:r>
                  <a:rPr lang="en-US" altLang="ja-JP" dirty="0"/>
                  <a:t>-MIS</a:t>
                </a:r>
                <a:r>
                  <a:rPr lang="ja-JP" altLang="en-US" dirty="0"/>
                  <a:t>でない </a:t>
                </a:r>
                <a14:m>
                  <m:oMath xmlns:m="http://schemas.openxmlformats.org/officeDocument/2006/math">
                    <m:r>
                      <a:rPr lang="en-US" altLang="ja-JP" b="0" i="1" smtClean="0">
                        <a:latin typeface="Cambria Math" panose="02040503050406030204" pitchFamily="18" charset="0"/>
                      </a:rPr>
                      <m:t>⇔</m:t>
                    </m:r>
                    <m:r>
                      <a:rPr lang="en-US" altLang="ja-JP" smtClean="0">
                        <a:latin typeface="Cambria Math" panose="02040503050406030204" pitchFamily="18" charset="0"/>
                      </a:rPr>
                      <m:t>𝒙</m:t>
                    </m:r>
                    <m:r>
                      <a:rPr lang="en-US" altLang="ja-JP" smtClean="0">
                        <a:latin typeface="Cambria Math" panose="02040503050406030204" pitchFamily="18" charset="0"/>
                      </a:rPr>
                      <m:t>,</m:t>
                    </m:r>
                    <m:r>
                      <a:rPr lang="en-US" altLang="ja-JP" smtClean="0">
                        <a:latin typeface="Cambria Math" panose="02040503050406030204" pitchFamily="18" charset="0"/>
                      </a:rPr>
                      <m:t>𝒚</m:t>
                    </m:r>
                  </m:oMath>
                </a14:m>
                <a:r>
                  <a:rPr lang="ja-JP" altLang="en-US" dirty="0"/>
                  <a:t>は</a:t>
                </a:r>
                <a:r>
                  <a:rPr lang="en-US" altLang="ja-JP" dirty="0"/>
                  <a:t>intersect</a:t>
                </a:r>
              </a:p>
              <a:p>
                <a:r>
                  <a:rPr lang="en-US" altLang="ja-JP" dirty="0"/>
                  <a:t>Alice</a:t>
                </a:r>
                <a:r>
                  <a:rPr lang="ja-JP" altLang="en-US" dirty="0"/>
                  <a:t>と</a:t>
                </a:r>
                <a:r>
                  <a:rPr lang="en-US" altLang="ja-JP" dirty="0"/>
                  <a:t>Bob</a:t>
                </a:r>
                <a:r>
                  <a:rPr lang="ja-JP" altLang="en-US" dirty="0"/>
                  <a:t>は</a:t>
                </a:r>
                <a14:m>
                  <m:oMath xmlns:m="http://schemas.openxmlformats.org/officeDocument/2006/math">
                    <m:r>
                      <a:rPr lang="en-US" altLang="ja-JP" smtClean="0">
                        <a:latin typeface="Cambria Math" panose="02040503050406030204" pitchFamily="18" charset="0"/>
                      </a:rPr>
                      <m:t>𝐺</m:t>
                    </m:r>
                    <m:r>
                      <a:rPr lang="en-US" altLang="ja-JP" smtClean="0">
                        <a:latin typeface="Cambria Math" panose="02040503050406030204" pitchFamily="18" charset="0"/>
                      </a:rPr>
                      <m:t>(</m:t>
                    </m:r>
                    <m:r>
                      <a:rPr lang="en-US" altLang="ja-JP" smtClean="0">
                        <a:latin typeface="Cambria Math" panose="02040503050406030204" pitchFamily="18" charset="0"/>
                      </a:rPr>
                      <m:t>𝒙</m:t>
                    </m:r>
                    <m:r>
                      <a:rPr lang="en-US" altLang="ja-JP" smtClean="0">
                        <a:latin typeface="Cambria Math" panose="02040503050406030204" pitchFamily="18" charset="0"/>
                      </a:rPr>
                      <m:t>,</m:t>
                    </m:r>
                    <m:r>
                      <a:rPr lang="en-US" altLang="ja-JP" smtClean="0">
                        <a:latin typeface="Cambria Math" panose="02040503050406030204" pitchFamily="18" charset="0"/>
                      </a:rPr>
                      <m:t>𝒚</m:t>
                    </m:r>
                    <m:r>
                      <a:rPr lang="en-US" altLang="ja-JP" smtClean="0">
                        <a:latin typeface="Cambria Math" panose="02040503050406030204" pitchFamily="18" charset="0"/>
                      </a:rPr>
                      <m:t>)</m:t>
                    </m:r>
                  </m:oMath>
                </a14:m>
                <a:r>
                  <a:rPr lang="ja-JP" altLang="en-US" dirty="0"/>
                  <a:t>上の</a:t>
                </a:r>
                <a:r>
                  <a:rPr lang="en-US" altLang="ja-JP" dirty="0"/>
                  <a:t>3-MIS</a:t>
                </a:r>
                <a:r>
                  <a:rPr lang="ja-JP" altLang="en-US" dirty="0"/>
                  <a:t>検証問題の</a:t>
                </a:r>
                <a:br>
                  <a:rPr lang="en-US" altLang="ja-JP" dirty="0"/>
                </a:br>
                <a:r>
                  <a:rPr lang="ja-JP" altLang="en-US" dirty="0"/>
                  <a:t>分散アルゴリズムを（協調的に</a:t>
                </a:r>
                <a:r>
                  <a:rPr lang="en-US" altLang="ja-JP" dirty="0"/>
                  <a:t>)</a:t>
                </a:r>
                <a:r>
                  <a:rPr lang="ja-JP" altLang="en-US" dirty="0"/>
                  <a:t>シミュレート</a:t>
                </a:r>
                <a:endParaRPr lang="en-US" altLang="ja-JP" dirty="0"/>
              </a:p>
              <a:p>
                <a:pPr lvl="1"/>
                <a:r>
                  <a:rPr lang="en-US" altLang="ja-JP" dirty="0"/>
                  <a:t>3-MIS</a:t>
                </a:r>
                <a:r>
                  <a:rPr lang="ja-JP" altLang="en-US" dirty="0"/>
                  <a:t>の計算結果から交叉判定が解ける</a:t>
                </a:r>
                <a:endParaRPr lang="en-US" altLang="ja-JP" dirty="0"/>
              </a:p>
              <a:p>
                <a:r>
                  <a:rPr lang="ja-JP" altLang="en-US" dirty="0"/>
                  <a:t>このシミュレーションは</a:t>
                </a:r>
                <a14:m>
                  <m:oMath xmlns:m="http://schemas.openxmlformats.org/officeDocument/2006/math">
                    <m:r>
                      <m:rPr>
                        <m:sty m:val="p"/>
                      </m:rPr>
                      <a:rPr lang="en-US" altLang="ja-JP" smtClean="0">
                        <a:latin typeface="Cambria Math" panose="02040503050406030204" pitchFamily="18" charset="0"/>
                      </a:rPr>
                      <m:t>Ω</m:t>
                    </m:r>
                    <m:r>
                      <a:rPr lang="en-US" altLang="ja-JP" smtClean="0">
                        <a:latin typeface="Cambria Math" panose="02040503050406030204" pitchFamily="18" charset="0"/>
                      </a:rPr>
                      <m:t>(</m:t>
                    </m:r>
                    <m:d>
                      <m:dPr>
                        <m:begChr m:val="|"/>
                        <m:endChr m:val="|"/>
                        <m:ctrlPr>
                          <a:rPr lang="en-US" altLang="ja-JP" i="1" smtClean="0">
                            <a:latin typeface="Cambria Math" panose="02040503050406030204" pitchFamily="18" charset="0"/>
                          </a:rPr>
                        </m:ctrlPr>
                      </m:dPr>
                      <m:e>
                        <m:r>
                          <a:rPr lang="en-US" altLang="ja-JP" smtClean="0">
                            <a:latin typeface="Cambria Math" panose="02040503050406030204" pitchFamily="18" charset="0"/>
                          </a:rPr>
                          <m:t>𝒙</m:t>
                        </m:r>
                      </m:e>
                    </m:d>
                    <m:r>
                      <a:rPr lang="en-US" altLang="ja-JP" smtClean="0">
                        <a:latin typeface="Cambria Math" panose="02040503050406030204" pitchFamily="18" charset="0"/>
                      </a:rPr>
                      <m:t>)</m:t>
                    </m:r>
                  </m:oMath>
                </a14:m>
                <a:r>
                  <a:rPr lang="ja-JP" altLang="en-US" dirty="0"/>
                  <a:t>ビットぐらい</a:t>
                </a:r>
                <a:br>
                  <a:rPr lang="en-US" altLang="ja-JP" dirty="0"/>
                </a:br>
                <a:r>
                  <a:rPr lang="ja-JP" altLang="en-US" dirty="0"/>
                  <a:t>通信していなければならない</a:t>
                </a:r>
                <a:r>
                  <a:rPr lang="en-US" altLang="ja-JP" dirty="0"/>
                  <a:t>(</a:t>
                </a:r>
                <a:r>
                  <a:rPr lang="ja-JP" altLang="en-US" dirty="0"/>
                  <a:t>← 交叉判定の下界より</a:t>
                </a:r>
                <a:r>
                  <a:rPr lang="en-US" altLang="ja-JP" dirty="0"/>
                  <a:t>)</a:t>
                </a:r>
              </a:p>
              <a:p>
                <a:pPr lvl="1"/>
                <a:r>
                  <a:rPr lang="ja-JP" altLang="en-US" dirty="0"/>
                  <a:t>元のアルゴリズムも同程度通信している</a:t>
                </a:r>
                <a:br>
                  <a:rPr lang="en-US" altLang="ja-JP" dirty="0"/>
                </a:br>
                <a:r>
                  <a:rPr lang="ja-JP" altLang="en-US" dirty="0"/>
                  <a:t>→　十分な量の通信ができるぐらいのラウンド数が必要</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2"/>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329337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分散グラフアルゴリズム</a:t>
            </a:r>
          </a:p>
        </p:txBody>
      </p:sp>
      <p:sp>
        <p:nvSpPr>
          <p:cNvPr id="6" name="コンテンツ プレースホルダー 5"/>
          <p:cNvSpPr>
            <a:spLocks noGrp="1"/>
          </p:cNvSpPr>
          <p:nvPr>
            <p:ph sz="quarter" idx="1"/>
          </p:nvPr>
        </p:nvSpPr>
        <p:spPr/>
        <p:txBody>
          <a:bodyPr/>
          <a:lstStyle/>
          <a:p>
            <a:r>
              <a:rPr lang="ja-JP" altLang="en-US"/>
              <a:t>ネットワーク</a:t>
            </a:r>
            <a:r>
              <a:rPr lang="en-US" altLang="ja-JP"/>
              <a:t>=</a:t>
            </a:r>
            <a:r>
              <a:rPr lang="ja-JP" altLang="en-US"/>
              <a:t>グラフ</a:t>
            </a:r>
            <a:endParaRPr lang="en-US" altLang="ja-JP"/>
          </a:p>
          <a:p>
            <a:pPr lvl="1"/>
            <a:r>
              <a:rPr lang="ja-JP" altLang="en-US"/>
              <a:t>頂点</a:t>
            </a:r>
            <a:r>
              <a:rPr lang="en-US" altLang="ja-JP"/>
              <a:t>=</a:t>
            </a:r>
            <a:r>
              <a:rPr lang="ja-JP" altLang="en-US"/>
              <a:t>計算機</a:t>
            </a:r>
            <a:endParaRPr lang="en-US" altLang="ja-JP"/>
          </a:p>
          <a:p>
            <a:pPr lvl="1"/>
            <a:r>
              <a:rPr lang="ja-JP" altLang="en-US"/>
              <a:t>辺</a:t>
            </a:r>
            <a:r>
              <a:rPr lang="en-US" altLang="ja-JP"/>
              <a:t>=</a:t>
            </a:r>
            <a:r>
              <a:rPr lang="ja-JP" altLang="en-US"/>
              <a:t>通信リンク</a:t>
            </a:r>
            <a:endParaRPr lang="ja-JP" altLang="en-US" dirty="0"/>
          </a:p>
        </p:txBody>
      </p:sp>
      <p:cxnSp>
        <p:nvCxnSpPr>
          <p:cNvPr id="10" name="直線コネクタ 9"/>
          <p:cNvCxnSpPr/>
          <p:nvPr/>
        </p:nvCxnSpPr>
        <p:spPr>
          <a:xfrm flipV="1">
            <a:off x="2051650" y="4725180"/>
            <a:ext cx="1656230" cy="21603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50" idx="5"/>
          </p:cNvCxnSpPr>
          <p:nvPr/>
        </p:nvCxnSpPr>
        <p:spPr>
          <a:xfrm>
            <a:off x="2121839" y="5154787"/>
            <a:ext cx="937951" cy="79456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a:off x="1187530" y="5013220"/>
            <a:ext cx="720100" cy="9361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1979640" y="3789050"/>
            <a:ext cx="648090" cy="11521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H="1">
            <a:off x="2843760" y="3645030"/>
            <a:ext cx="201628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779890" y="3717040"/>
            <a:ext cx="1080150" cy="100814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779890" y="4797190"/>
            <a:ext cx="936130" cy="50407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275820" y="5373270"/>
            <a:ext cx="1440200" cy="6480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275820" y="5877340"/>
            <a:ext cx="252035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H="1" flipV="1">
            <a:off x="5796170" y="5877340"/>
            <a:ext cx="1800250" cy="72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5724160" y="4005080"/>
            <a:ext cx="1368190" cy="18722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3779890" y="3933070"/>
            <a:ext cx="3312460" cy="86412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4860040" y="5373270"/>
            <a:ext cx="792110" cy="4320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4932050" y="3717040"/>
            <a:ext cx="2664370" cy="208829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4932050" y="3645030"/>
            <a:ext cx="2088290" cy="2160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円/楕円 30"/>
              <p:cNvSpPr/>
              <p:nvPr/>
            </p:nvSpPr>
            <p:spPr>
              <a:xfrm>
                <a:off x="2483710" y="34290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0</m:t>
                          </m:r>
                        </m:sub>
                      </m:sSub>
                    </m:oMath>
                  </m:oMathPara>
                </a14:m>
                <a:endParaRPr kumimoji="1" lang="ja-JP" altLang="en-US" sz="2400" dirty="0"/>
              </a:p>
            </p:txBody>
          </p:sp>
        </mc:Choice>
        <mc:Fallback xmlns="">
          <p:sp>
            <p:nvSpPr>
              <p:cNvPr id="31" name="円/楕円 30"/>
              <p:cNvSpPr>
                <a:spLocks noRot="1" noChangeAspect="1" noMove="1" noResize="1" noEditPoints="1" noAdjustHandles="1" noChangeArrowheads="1" noChangeShapeType="1" noTextEdit="1"/>
              </p:cNvSpPr>
              <p:nvPr/>
            </p:nvSpPr>
            <p:spPr>
              <a:xfrm>
                <a:off x="2483710" y="3429000"/>
                <a:ext cx="504056" cy="508467"/>
              </a:xfrm>
              <a:prstGeom prst="ellipse">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円/楕円 49"/>
              <p:cNvSpPr/>
              <p:nvPr/>
            </p:nvSpPr>
            <p:spPr>
              <a:xfrm>
                <a:off x="1691600" y="472078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1</m:t>
                          </m:r>
                        </m:sub>
                      </m:sSub>
                    </m:oMath>
                  </m:oMathPara>
                </a14:m>
                <a:endParaRPr kumimoji="1" lang="ja-JP" altLang="en-US" sz="2400" dirty="0"/>
              </a:p>
            </p:txBody>
          </p:sp>
        </mc:Choice>
        <mc:Fallback xmlns="">
          <p:sp>
            <p:nvSpPr>
              <p:cNvPr id="50" name="円/楕円 49"/>
              <p:cNvSpPr>
                <a:spLocks noRot="1" noChangeAspect="1" noMove="1" noResize="1" noEditPoints="1" noAdjustHandles="1" noChangeArrowheads="1" noChangeShapeType="1" noTextEdit="1"/>
              </p:cNvSpPr>
              <p:nvPr/>
            </p:nvSpPr>
            <p:spPr>
              <a:xfrm>
                <a:off x="1691600" y="4720783"/>
                <a:ext cx="504056" cy="508467"/>
              </a:xfrm>
              <a:prstGeom prst="ellipse">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円/楕円 50"/>
              <p:cNvSpPr/>
              <p:nvPr/>
            </p:nvSpPr>
            <p:spPr>
              <a:xfrm>
                <a:off x="89949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xmlns="">
          <p:sp>
            <p:nvSpPr>
              <p:cNvPr id="51" name="円/楕円 50"/>
              <p:cNvSpPr>
                <a:spLocks noRot="1" noChangeAspect="1" noMove="1" noResize="1" noEditPoints="1" noAdjustHandles="1" noChangeArrowheads="1" noChangeShapeType="1" noTextEdit="1"/>
              </p:cNvSpPr>
              <p:nvPr/>
            </p:nvSpPr>
            <p:spPr>
              <a:xfrm>
                <a:off x="899490" y="5728923"/>
                <a:ext cx="504056" cy="508467"/>
              </a:xfrm>
              <a:prstGeom prst="ellipse">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円/楕円 51"/>
              <p:cNvSpPr/>
              <p:nvPr/>
            </p:nvSpPr>
            <p:spPr>
              <a:xfrm>
                <a:off x="2915770" y="5728923"/>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5</m:t>
                          </m:r>
                        </m:sub>
                      </m:sSub>
                    </m:oMath>
                  </m:oMathPara>
                </a14:m>
                <a:endParaRPr kumimoji="1" lang="ja-JP" altLang="en-US" sz="2400" dirty="0"/>
              </a:p>
            </p:txBody>
          </p:sp>
        </mc:Choice>
        <mc:Fallback xmlns="">
          <p:sp>
            <p:nvSpPr>
              <p:cNvPr id="52" name="円/楕円 51"/>
              <p:cNvSpPr>
                <a:spLocks noRot="1" noChangeAspect="1" noMove="1" noResize="1" noEditPoints="1" noAdjustHandles="1" noChangeArrowheads="1" noChangeShapeType="1" noTextEdit="1"/>
              </p:cNvSpPr>
              <p:nvPr/>
            </p:nvSpPr>
            <p:spPr>
              <a:xfrm>
                <a:off x="2915770" y="5728923"/>
                <a:ext cx="504056" cy="508467"/>
              </a:xfrm>
              <a:prstGeom prst="ellipse">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円/楕円 52"/>
              <p:cNvSpPr/>
              <p:nvPr/>
            </p:nvSpPr>
            <p:spPr>
              <a:xfrm>
                <a:off x="3491850" y="450915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4</m:t>
                          </m:r>
                        </m:sub>
                      </m:sSub>
                    </m:oMath>
                  </m:oMathPara>
                </a14:m>
                <a:endParaRPr kumimoji="1" lang="ja-JP" altLang="en-US" sz="2400" dirty="0"/>
              </a:p>
            </p:txBody>
          </p:sp>
        </mc:Choice>
        <mc:Fallback xmlns="">
          <p:sp>
            <p:nvSpPr>
              <p:cNvPr id="53" name="円/楕円 52"/>
              <p:cNvSpPr>
                <a:spLocks noRot="1" noChangeAspect="1" noMove="1" noResize="1" noEditPoints="1" noAdjustHandles="1" noChangeArrowheads="1" noChangeShapeType="1" noTextEdit="1"/>
              </p:cNvSpPr>
              <p:nvPr/>
            </p:nvSpPr>
            <p:spPr>
              <a:xfrm>
                <a:off x="3491850" y="4509150"/>
                <a:ext cx="504056" cy="508467"/>
              </a:xfrm>
              <a:prstGeom prst="ellipse">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円/楕円 53"/>
              <p:cNvSpPr/>
              <p:nvPr/>
            </p:nvSpPr>
            <p:spPr>
              <a:xfrm>
                <a:off x="4644010" y="335699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3</m:t>
                          </m:r>
                        </m:sub>
                      </m:sSub>
                    </m:oMath>
                  </m:oMathPara>
                </a14:m>
                <a:endParaRPr kumimoji="1" lang="ja-JP" altLang="en-US" sz="2400" dirty="0"/>
              </a:p>
            </p:txBody>
          </p:sp>
        </mc:Choice>
        <mc:Fallback xmlns="">
          <p:sp>
            <p:nvSpPr>
              <p:cNvPr id="54" name="円/楕円 53"/>
              <p:cNvSpPr>
                <a:spLocks noRot="1" noChangeAspect="1" noMove="1" noResize="1" noEditPoints="1" noAdjustHandles="1" noChangeArrowheads="1" noChangeShapeType="1" noTextEdit="1"/>
              </p:cNvSpPr>
              <p:nvPr/>
            </p:nvSpPr>
            <p:spPr>
              <a:xfrm>
                <a:off x="4644010" y="3356990"/>
                <a:ext cx="504056" cy="508467"/>
              </a:xfrm>
              <a:prstGeom prst="ellipse">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円/楕円 54"/>
              <p:cNvSpPr/>
              <p:nvPr/>
            </p:nvSpPr>
            <p:spPr>
              <a:xfrm>
                <a:off x="6876320" y="36450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8</m:t>
                          </m:r>
                        </m:sub>
                      </m:sSub>
                    </m:oMath>
                  </m:oMathPara>
                </a14:m>
                <a:endParaRPr kumimoji="1" lang="ja-JP" altLang="en-US" sz="2400" dirty="0"/>
              </a:p>
            </p:txBody>
          </p:sp>
        </mc:Choice>
        <mc:Fallback xmlns="">
          <p:sp>
            <p:nvSpPr>
              <p:cNvPr id="55" name="円/楕円 54"/>
              <p:cNvSpPr>
                <a:spLocks noRot="1" noChangeAspect="1" noMove="1" noResize="1" noEditPoints="1" noAdjustHandles="1" noChangeArrowheads="1" noChangeShapeType="1" noTextEdit="1"/>
              </p:cNvSpPr>
              <p:nvPr/>
            </p:nvSpPr>
            <p:spPr>
              <a:xfrm>
                <a:off x="6876320" y="3645030"/>
                <a:ext cx="504056" cy="508467"/>
              </a:xfrm>
              <a:prstGeom prst="ellipse">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円/楕円 55"/>
              <p:cNvSpPr/>
              <p:nvPr/>
            </p:nvSpPr>
            <p:spPr>
              <a:xfrm>
                <a:off x="4499990" y="508523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6</m:t>
                          </m:r>
                        </m:sub>
                      </m:sSub>
                    </m:oMath>
                  </m:oMathPara>
                </a14:m>
                <a:endParaRPr kumimoji="1" lang="ja-JP" altLang="en-US" sz="2400" dirty="0"/>
              </a:p>
            </p:txBody>
          </p:sp>
        </mc:Choice>
        <mc:Fallback xmlns="">
          <p:sp>
            <p:nvSpPr>
              <p:cNvPr id="56" name="円/楕円 55"/>
              <p:cNvSpPr>
                <a:spLocks noRot="1" noChangeAspect="1" noMove="1" noResize="1" noEditPoints="1" noAdjustHandles="1" noChangeArrowheads="1" noChangeShapeType="1" noTextEdit="1"/>
              </p:cNvSpPr>
              <p:nvPr/>
            </p:nvSpPr>
            <p:spPr>
              <a:xfrm>
                <a:off x="4499990" y="5085230"/>
                <a:ext cx="504056" cy="508467"/>
              </a:xfrm>
              <a:prstGeom prst="ellipse">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円/楕円 56"/>
              <p:cNvSpPr/>
              <p:nvPr/>
            </p:nvSpPr>
            <p:spPr>
              <a:xfrm>
                <a:off x="550813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7</m:t>
                          </m:r>
                        </m:sub>
                      </m:sSub>
                    </m:oMath>
                  </m:oMathPara>
                </a14:m>
                <a:endParaRPr kumimoji="1" lang="ja-JP" altLang="en-US" sz="2400" dirty="0"/>
              </a:p>
            </p:txBody>
          </p:sp>
        </mc:Choice>
        <mc:Fallback xmlns="">
          <p:sp>
            <p:nvSpPr>
              <p:cNvPr id="57" name="円/楕円 56"/>
              <p:cNvSpPr>
                <a:spLocks noRot="1" noChangeAspect="1" noMove="1" noResize="1" noEditPoints="1" noAdjustHandles="1" noChangeArrowheads="1" noChangeShapeType="1" noTextEdit="1"/>
              </p:cNvSpPr>
              <p:nvPr/>
            </p:nvSpPr>
            <p:spPr>
              <a:xfrm>
                <a:off x="5508130" y="5589300"/>
                <a:ext cx="504056" cy="508467"/>
              </a:xfrm>
              <a:prstGeom prst="ellipse">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円/楕円 57"/>
              <p:cNvSpPr/>
              <p:nvPr/>
            </p:nvSpPr>
            <p:spPr>
              <a:xfrm>
                <a:off x="7380390" y="5589300"/>
                <a:ext cx="504056" cy="508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9</m:t>
                          </m:r>
                        </m:sub>
                      </m:sSub>
                    </m:oMath>
                  </m:oMathPara>
                </a14:m>
                <a:endParaRPr kumimoji="1" lang="ja-JP" altLang="en-US" sz="2400" dirty="0"/>
              </a:p>
            </p:txBody>
          </p:sp>
        </mc:Choice>
        <mc:Fallback xmlns="">
          <p:sp>
            <p:nvSpPr>
              <p:cNvPr id="58" name="円/楕円 57"/>
              <p:cNvSpPr>
                <a:spLocks noRot="1" noChangeAspect="1" noMove="1" noResize="1" noEditPoints="1" noAdjustHandles="1" noChangeArrowheads="1" noChangeShapeType="1" noTextEdit="1"/>
              </p:cNvSpPr>
              <p:nvPr/>
            </p:nvSpPr>
            <p:spPr>
              <a:xfrm>
                <a:off x="7380390" y="5589300"/>
                <a:ext cx="504056" cy="508467"/>
              </a:xfrm>
              <a:prstGeom prst="ellipse">
                <a:avLst/>
              </a:prstGeom>
              <a:blipFill rotWithShape="0">
                <a:blip r:embed="rId11"/>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823167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p:sp>
        <p:nvSpPr>
          <p:cNvPr id="3" name="コンテンツ プレースホルダー 2"/>
          <p:cNvSpPr>
            <a:spLocks noGrp="1"/>
          </p:cNvSpPr>
          <p:nvPr>
            <p:ph sz="quarter" idx="1"/>
          </p:nvPr>
        </p:nvSpPr>
        <p:spPr/>
        <p:txBody>
          <a:bodyPr/>
          <a:lstStyle/>
          <a:p>
            <a:r>
              <a:rPr lang="ja-JP" altLang="en-US" dirty="0"/>
              <a:t>組み合わせ最適化問題の一つである最大独立集合問題の</a:t>
            </a:r>
            <a:br>
              <a:rPr lang="en-US" altLang="ja-JP" dirty="0"/>
            </a:br>
            <a:r>
              <a:rPr lang="ja-JP" altLang="en-US" dirty="0"/>
              <a:t>分散アルゴリズムに対する多くの研究がされている</a:t>
            </a:r>
            <a:endParaRPr lang="en-US" altLang="ja-JP" dirty="0"/>
          </a:p>
          <a:p>
            <a:endParaRPr lang="en-US" altLang="ja-JP" dirty="0"/>
          </a:p>
          <a:p>
            <a:r>
              <a:rPr lang="ja-JP" altLang="en-US" dirty="0"/>
              <a:t>独立集合</a:t>
            </a:r>
            <a:r>
              <a:rPr lang="en-US" altLang="ja-JP" dirty="0"/>
              <a:t>:</a:t>
            </a:r>
            <a:r>
              <a:rPr lang="ja-JP" altLang="en-US" dirty="0"/>
              <a:t>各頂点が隣接していない頂点部分集合</a:t>
            </a:r>
            <a:endParaRPr lang="en-US" altLang="ja-JP" dirty="0"/>
          </a:p>
          <a:p>
            <a:pPr marL="0" indent="0">
              <a:buNone/>
            </a:pPr>
            <a:endParaRPr lang="en-US" altLang="ja-JP" dirty="0"/>
          </a:p>
          <a:p>
            <a:r>
              <a:rPr lang="ja-JP" altLang="en-US" dirty="0"/>
              <a:t>最大独立集合</a:t>
            </a:r>
            <a:r>
              <a:rPr lang="en-US" altLang="ja-JP" dirty="0"/>
              <a:t>:</a:t>
            </a:r>
            <a:br>
              <a:rPr lang="en-US" altLang="ja-JP" dirty="0"/>
            </a:br>
            <a:r>
              <a:rPr lang="ja-JP" altLang="en-US" dirty="0"/>
              <a:t>重みなしグラフ</a:t>
            </a:r>
            <a:r>
              <a:rPr lang="en-US" altLang="ja-JP" dirty="0"/>
              <a:t>-</a:t>
            </a:r>
            <a:r>
              <a:rPr lang="ja-JP" altLang="en-US" dirty="0"/>
              <a:t>頂点数が最も多い独立集合</a:t>
            </a:r>
            <a:br>
              <a:rPr lang="en-US" altLang="ja-JP" dirty="0"/>
            </a:br>
            <a:r>
              <a:rPr lang="ja-JP" altLang="en-US" dirty="0"/>
              <a:t>重み付きグラフ</a:t>
            </a:r>
            <a:r>
              <a:rPr lang="en-US" altLang="ja-JP" dirty="0"/>
              <a:t>-</a:t>
            </a:r>
            <a:r>
              <a:rPr lang="ja-JP" altLang="en-US" dirty="0"/>
              <a:t>合計重みが最も大きい独立集合</a:t>
            </a:r>
            <a:endParaRPr lang="en-US" altLang="ja-JP" dirty="0"/>
          </a:p>
          <a:p>
            <a:endParaRPr lang="en-US" altLang="ja-JP" dirty="0"/>
          </a:p>
        </p:txBody>
      </p:sp>
    </p:spTree>
    <p:extLst>
      <p:ext uri="{BB962C8B-B14F-4D97-AF65-F5344CB8AC3E}">
        <p14:creationId xmlns:p14="http://schemas.microsoft.com/office/powerpoint/2010/main" val="4116543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計算モデル</a:t>
            </a:r>
            <a:endParaRPr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a:t>
                </a:r>
                <a:endParaRPr lang="en-US" altLang="ja-JP" dirty="0"/>
              </a:p>
              <a:p>
                <a:pPr lvl="1"/>
                <a:r>
                  <a:rPr lang="ja-JP" altLang="en-US" dirty="0"/>
                  <a:t>各ノードは同期して同じアルゴリズムを実行して</a:t>
                </a:r>
                <a:br>
                  <a:rPr lang="en-US" altLang="ja-JP" dirty="0"/>
                </a:br>
                <a:r>
                  <a:rPr lang="ja-JP" altLang="en-US" dirty="0"/>
                  <a:t>入力グラフ上の問題を解決する</a:t>
                </a:r>
                <a:endParaRPr lang="en-US" altLang="ja-JP" dirty="0"/>
              </a:p>
              <a:p>
                <a:pPr lvl="1"/>
                <a:r>
                  <a:rPr lang="ja-JP" altLang="en-US" dirty="0"/>
                  <a:t>各ラウンドの動作</a:t>
                </a:r>
                <a:endParaRPr lang="en-US" altLang="ja-JP" dirty="0"/>
              </a:p>
              <a:p>
                <a:pPr lvl="2"/>
                <a14:m>
                  <m:oMath xmlns:m="http://schemas.openxmlformats.org/officeDocument/2006/math">
                    <m:r>
                      <a:rPr lang="en-US" altLang="ja-JP" b="0" i="1" smtClean="0">
                        <a:latin typeface="Cambria Math" panose="02040503050406030204" pitchFamily="18" charset="0"/>
                      </a:rPr>
                      <m:t>𝑏</m:t>
                    </m:r>
                  </m:oMath>
                </a14:m>
                <a:r>
                  <a:rPr lang="ja-JP" altLang="en-US" dirty="0"/>
                  <a:t>ビットのメッセージを隣接ノードに送信</a:t>
                </a:r>
                <a:endParaRPr lang="en-US" altLang="ja-JP" dirty="0"/>
              </a:p>
              <a:p>
                <a:pPr lvl="2"/>
                <a:r>
                  <a:rPr lang="ja-JP" altLang="en-US" dirty="0"/>
                  <a:t>隣接ノードからメッセージを受信</a:t>
                </a:r>
                <a:endParaRPr lang="en-US" altLang="ja-JP" dirty="0"/>
              </a:p>
              <a:p>
                <a:pPr lvl="2"/>
                <a:r>
                  <a:rPr lang="ja-JP" altLang="en-US" dirty="0"/>
                  <a:t>内部計算</a:t>
                </a:r>
                <a:endParaRPr lang="en-US" altLang="ja-JP" dirty="0"/>
              </a:p>
              <a:p>
                <a:pPr lvl="2"/>
                <a:endParaRPr lang="en-US" altLang="ja-JP" dirty="0"/>
              </a:p>
              <a:p>
                <a:pPr lvl="1"/>
                <a:r>
                  <a:rPr lang="ja-JP" altLang="en-US" b="0" i="1" dirty="0">
                    <a:latin typeface="Cambria Math" panose="02040503050406030204" pitchFamily="18" charset="0"/>
                  </a:rPr>
                  <a:t>できるだけ少ない通信ラウンド数で問題を解決したい</a:t>
                </a:r>
                <a:endParaRPr lang="en-US" altLang="ja-JP" b="0" i="1" dirty="0">
                  <a:latin typeface="Cambria Math" panose="02040503050406030204" pitchFamily="18" charset="0"/>
                </a:endParaRPr>
              </a:p>
              <a:p>
                <a:pPr lvl="1"/>
                <a14:m>
                  <m:oMath xmlns:m="http://schemas.openxmlformats.org/officeDocument/2006/math">
                    <m:r>
                      <a:rPr lang="en-US" altLang="ja-JP" b="0" i="1" smtClean="0">
                        <a:latin typeface="Cambria Math" panose="02040503050406030204" pitchFamily="18" charset="0"/>
                      </a:rPr>
                      <m:t>𝑏</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oMath>
                </a14:m>
                <a:r>
                  <a:rPr lang="ja-JP" altLang="en-US" dirty="0"/>
                  <a:t>と想定</a:t>
                </a:r>
                <a:r>
                  <a:rPr lang="en-US" altLang="ja-JP" dirty="0"/>
                  <a:t>(</a:t>
                </a:r>
                <a14:m>
                  <m:oMath xmlns:m="http://schemas.openxmlformats.org/officeDocument/2006/math">
                    <m:r>
                      <a:rPr lang="en-US" altLang="ja-JP" b="0" i="1" smtClean="0">
                        <a:latin typeface="Cambria Math" panose="02040503050406030204" pitchFamily="18" charset="0"/>
                      </a:rPr>
                      <m:t>𝑛</m:t>
                    </m:r>
                  </m:oMath>
                </a14:m>
                <a:r>
                  <a:rPr lang="ja-JP" altLang="en-US" dirty="0"/>
                  <a:t>はグラフのノード数</a:t>
                </a:r>
                <a:r>
                  <a:rPr lang="en-US" altLang="ja-JP" dirty="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3863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85119C-01E4-4E2F-ABE2-E8C8C583FA29}"/>
              </a:ext>
            </a:extLst>
          </p:cNvPr>
          <p:cNvSpPr>
            <a:spLocks noGrp="1"/>
          </p:cNvSpPr>
          <p:nvPr>
            <p:ph type="title"/>
          </p:nvPr>
        </p:nvSpPr>
        <p:spPr/>
        <p:txBody>
          <a:bodyPr/>
          <a:lstStyle/>
          <a:p>
            <a:r>
              <a:rPr lang="ja-JP" altLang="en-US" dirty="0"/>
              <a:t>独立集合</a:t>
            </a:r>
            <a:endParaRPr kumimoji="1" lang="ja-JP" altLang="en-US" dirty="0"/>
          </a:p>
        </p:txBody>
      </p:sp>
      <p:cxnSp>
        <p:nvCxnSpPr>
          <p:cNvPr id="12" name="直線コネクタ 11">
            <a:extLst>
              <a:ext uri="{FF2B5EF4-FFF2-40B4-BE49-F238E27FC236}">
                <a16:creationId xmlns:a16="http://schemas.microsoft.com/office/drawing/2014/main" id="{B86B5869-7147-4403-8D68-50FEF49040E1}"/>
              </a:ext>
            </a:extLst>
          </p:cNvPr>
          <p:cNvCxnSpPr/>
          <p:nvPr/>
        </p:nvCxnSpPr>
        <p:spPr>
          <a:xfrm>
            <a:off x="1120987" y="1532351"/>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CB329F2-26B4-4F35-A8EA-281B0CEFE421}"/>
              </a:ext>
            </a:extLst>
          </p:cNvPr>
          <p:cNvCxnSpPr/>
          <p:nvPr/>
        </p:nvCxnSpPr>
        <p:spPr>
          <a:xfrm flipV="1">
            <a:off x="1477398" y="1490467"/>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7BDAEF61-3D37-4FBD-B70B-A3C8DEC2F937}"/>
              </a:ext>
            </a:extLst>
          </p:cNvPr>
          <p:cNvCxnSpPr/>
          <p:nvPr/>
        </p:nvCxnSpPr>
        <p:spPr>
          <a:xfrm>
            <a:off x="1477398"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68233E19-0D5C-4428-9BF9-E5CE5AFC6F8B}"/>
              </a:ext>
            </a:extLst>
          </p:cNvPr>
          <p:cNvCxnSpPr/>
          <p:nvPr/>
        </p:nvCxnSpPr>
        <p:spPr>
          <a:xfrm flipH="1">
            <a:off x="1120987"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E78C7AB3-13B6-4CDE-81D8-B8BEE33891F0}"/>
              </a:ext>
            </a:extLst>
          </p:cNvPr>
          <p:cNvCxnSpPr/>
          <p:nvPr/>
        </p:nvCxnSpPr>
        <p:spPr>
          <a:xfrm>
            <a:off x="1486761" y="2210458"/>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99000D5F-B26F-4F1A-8212-E26AB774209A}"/>
              </a:ext>
            </a:extLst>
          </p:cNvPr>
          <p:cNvCxnSpPr/>
          <p:nvPr/>
        </p:nvCxnSpPr>
        <p:spPr>
          <a:xfrm flipH="1">
            <a:off x="760947" y="2210458"/>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C925A0C5-4938-42D3-B7B4-6102F61B2C80}"/>
              </a:ext>
            </a:extLst>
          </p:cNvPr>
          <p:cNvCxnSpPr/>
          <p:nvPr/>
        </p:nvCxnSpPr>
        <p:spPr>
          <a:xfrm flipV="1">
            <a:off x="760947" y="1532351"/>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38280CC-B12B-4195-B26E-306F20136667}"/>
              </a:ext>
            </a:extLst>
          </p:cNvPr>
          <p:cNvCxnSpPr/>
          <p:nvPr/>
        </p:nvCxnSpPr>
        <p:spPr>
          <a:xfrm>
            <a:off x="760947" y="2210458"/>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E4AF1ED-7B74-45B4-BF45-3B003EE72307}"/>
              </a:ext>
            </a:extLst>
          </p:cNvPr>
          <p:cNvCxnSpPr/>
          <p:nvPr/>
        </p:nvCxnSpPr>
        <p:spPr>
          <a:xfrm>
            <a:off x="1846801" y="1528468"/>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D31A4498-C634-4D5C-A02F-509F9741BFC3}"/>
              </a:ext>
            </a:extLst>
          </p:cNvPr>
          <p:cNvCxnSpPr/>
          <p:nvPr/>
        </p:nvCxnSpPr>
        <p:spPr>
          <a:xfrm flipH="1">
            <a:off x="1829127"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楕円 2">
            <a:extLst>
              <a:ext uri="{FF2B5EF4-FFF2-40B4-BE49-F238E27FC236}">
                <a16:creationId xmlns:a16="http://schemas.microsoft.com/office/drawing/2014/main" id="{4601C2BF-FB5C-442C-B4F2-B4A5C806696D}"/>
              </a:ext>
            </a:extLst>
          </p:cNvPr>
          <p:cNvSpPr/>
          <p:nvPr/>
        </p:nvSpPr>
        <p:spPr>
          <a:xfrm>
            <a:off x="940967" y="13570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 name="楕円 3">
            <a:extLst>
              <a:ext uri="{FF2B5EF4-FFF2-40B4-BE49-F238E27FC236}">
                <a16:creationId xmlns:a16="http://schemas.microsoft.com/office/drawing/2014/main" id="{35D0CD8C-BAD5-42CF-8FF4-5635AFC7BB01}"/>
              </a:ext>
            </a:extLst>
          </p:cNvPr>
          <p:cNvSpPr/>
          <p:nvPr/>
        </p:nvSpPr>
        <p:spPr>
          <a:xfrm>
            <a:off x="1657418" y="13570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10" name="楕円 9">
            <a:extLst>
              <a:ext uri="{FF2B5EF4-FFF2-40B4-BE49-F238E27FC236}">
                <a16:creationId xmlns:a16="http://schemas.microsoft.com/office/drawing/2014/main" id="{FC12786D-1F97-4C16-90D9-BC78B3B73ABC}"/>
              </a:ext>
            </a:extLst>
          </p:cNvPr>
          <p:cNvSpPr/>
          <p:nvPr/>
        </p:nvSpPr>
        <p:spPr>
          <a:xfrm>
            <a:off x="2023192" y="20351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楕円 8">
            <a:extLst>
              <a:ext uri="{FF2B5EF4-FFF2-40B4-BE49-F238E27FC236}">
                <a16:creationId xmlns:a16="http://schemas.microsoft.com/office/drawing/2014/main" id="{2AFD99F8-D9CB-45E9-925C-18371B56A365}"/>
              </a:ext>
            </a:extLst>
          </p:cNvPr>
          <p:cNvSpPr/>
          <p:nvPr/>
        </p:nvSpPr>
        <p:spPr>
          <a:xfrm>
            <a:off x="1657418" y="26294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 name="楕円 5">
            <a:extLst>
              <a:ext uri="{FF2B5EF4-FFF2-40B4-BE49-F238E27FC236}">
                <a16:creationId xmlns:a16="http://schemas.microsoft.com/office/drawing/2014/main" id="{F5DD559A-F2DE-461F-9C75-F779635500DF}"/>
              </a:ext>
            </a:extLst>
          </p:cNvPr>
          <p:cNvSpPr/>
          <p:nvPr/>
        </p:nvSpPr>
        <p:spPr>
          <a:xfrm>
            <a:off x="580927" y="20351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 name="楕円 6">
            <a:extLst>
              <a:ext uri="{FF2B5EF4-FFF2-40B4-BE49-F238E27FC236}">
                <a16:creationId xmlns:a16="http://schemas.microsoft.com/office/drawing/2014/main" id="{CAB89BCE-763F-4A36-A7D0-F7AFBD235AFA}"/>
              </a:ext>
            </a:extLst>
          </p:cNvPr>
          <p:cNvSpPr/>
          <p:nvPr/>
        </p:nvSpPr>
        <p:spPr>
          <a:xfrm>
            <a:off x="940967" y="26294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 name="楕円 4">
            <a:extLst>
              <a:ext uri="{FF2B5EF4-FFF2-40B4-BE49-F238E27FC236}">
                <a16:creationId xmlns:a16="http://schemas.microsoft.com/office/drawing/2014/main" id="{37DFB5AE-1F05-48C1-9A37-90AEE03056D0}"/>
              </a:ext>
            </a:extLst>
          </p:cNvPr>
          <p:cNvSpPr/>
          <p:nvPr/>
        </p:nvSpPr>
        <p:spPr>
          <a:xfrm>
            <a:off x="1297378" y="20351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48" name="直線コネクタ 47">
            <a:extLst>
              <a:ext uri="{FF2B5EF4-FFF2-40B4-BE49-F238E27FC236}">
                <a16:creationId xmlns:a16="http://schemas.microsoft.com/office/drawing/2014/main" id="{95C44992-BB17-4AC4-8C0F-A5FE69790C0A}"/>
              </a:ext>
            </a:extLst>
          </p:cNvPr>
          <p:cNvCxnSpPr/>
          <p:nvPr/>
        </p:nvCxnSpPr>
        <p:spPr>
          <a:xfrm>
            <a:off x="4617223" y="1532351"/>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894277E0-04BD-46A6-9226-C53060AADAE3}"/>
              </a:ext>
            </a:extLst>
          </p:cNvPr>
          <p:cNvCxnSpPr/>
          <p:nvPr/>
        </p:nvCxnSpPr>
        <p:spPr>
          <a:xfrm flipV="1">
            <a:off x="4973634" y="1490467"/>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370D886D-838A-42DA-B2F6-71F0DA3DB3F1}"/>
              </a:ext>
            </a:extLst>
          </p:cNvPr>
          <p:cNvCxnSpPr/>
          <p:nvPr/>
        </p:nvCxnSpPr>
        <p:spPr>
          <a:xfrm>
            <a:off x="4973634"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3FBFFF06-E87F-4575-B4B7-16E44A659A58}"/>
              </a:ext>
            </a:extLst>
          </p:cNvPr>
          <p:cNvCxnSpPr/>
          <p:nvPr/>
        </p:nvCxnSpPr>
        <p:spPr>
          <a:xfrm flipH="1">
            <a:off x="4617223"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119772D0-FD1B-47E6-9BB8-ECBC5CBA0C0F}"/>
              </a:ext>
            </a:extLst>
          </p:cNvPr>
          <p:cNvCxnSpPr/>
          <p:nvPr/>
        </p:nvCxnSpPr>
        <p:spPr>
          <a:xfrm>
            <a:off x="4982997" y="2210458"/>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D29944A1-5C68-45E8-B7E6-05C05E3194F6}"/>
              </a:ext>
            </a:extLst>
          </p:cNvPr>
          <p:cNvCxnSpPr/>
          <p:nvPr/>
        </p:nvCxnSpPr>
        <p:spPr>
          <a:xfrm flipH="1">
            <a:off x="4257183" y="2210458"/>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5FBAA94F-9B23-4BBE-841C-AED7CA58A673}"/>
              </a:ext>
            </a:extLst>
          </p:cNvPr>
          <p:cNvCxnSpPr/>
          <p:nvPr/>
        </p:nvCxnSpPr>
        <p:spPr>
          <a:xfrm flipV="1">
            <a:off x="4257183" y="1532351"/>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3D1DF0CC-B5CC-4BE9-A933-80F4C5C363E3}"/>
              </a:ext>
            </a:extLst>
          </p:cNvPr>
          <p:cNvCxnSpPr/>
          <p:nvPr/>
        </p:nvCxnSpPr>
        <p:spPr>
          <a:xfrm>
            <a:off x="4257183" y="2210458"/>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142AF39C-B6E9-4163-AC48-64DFD28AD7FD}"/>
              </a:ext>
            </a:extLst>
          </p:cNvPr>
          <p:cNvCxnSpPr/>
          <p:nvPr/>
        </p:nvCxnSpPr>
        <p:spPr>
          <a:xfrm>
            <a:off x="5343037" y="1528468"/>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B5B21131-D71F-4D17-9D6D-6AE816BEFE24}"/>
              </a:ext>
            </a:extLst>
          </p:cNvPr>
          <p:cNvCxnSpPr/>
          <p:nvPr/>
        </p:nvCxnSpPr>
        <p:spPr>
          <a:xfrm flipH="1">
            <a:off x="5325363" y="2210458"/>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楕円 57">
            <a:extLst>
              <a:ext uri="{FF2B5EF4-FFF2-40B4-BE49-F238E27FC236}">
                <a16:creationId xmlns:a16="http://schemas.microsoft.com/office/drawing/2014/main" id="{F2B1A305-9D48-44F1-BA72-79E24B11285C}"/>
              </a:ext>
            </a:extLst>
          </p:cNvPr>
          <p:cNvSpPr/>
          <p:nvPr/>
        </p:nvSpPr>
        <p:spPr>
          <a:xfrm>
            <a:off x="4437203" y="1357043"/>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楕円 58">
            <a:extLst>
              <a:ext uri="{FF2B5EF4-FFF2-40B4-BE49-F238E27FC236}">
                <a16:creationId xmlns:a16="http://schemas.microsoft.com/office/drawing/2014/main" id="{50CBAB49-F83B-4995-A5E9-E19C77E67CBB}"/>
              </a:ext>
            </a:extLst>
          </p:cNvPr>
          <p:cNvSpPr/>
          <p:nvPr/>
        </p:nvSpPr>
        <p:spPr>
          <a:xfrm>
            <a:off x="5153654" y="135704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60" name="楕円 59">
            <a:extLst>
              <a:ext uri="{FF2B5EF4-FFF2-40B4-BE49-F238E27FC236}">
                <a16:creationId xmlns:a16="http://schemas.microsoft.com/office/drawing/2014/main" id="{657626EA-1432-4FEA-B188-1D79BA3C096C}"/>
              </a:ext>
            </a:extLst>
          </p:cNvPr>
          <p:cNvSpPr/>
          <p:nvPr/>
        </p:nvSpPr>
        <p:spPr>
          <a:xfrm>
            <a:off x="5519428" y="203515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1" name="楕円 60">
            <a:extLst>
              <a:ext uri="{FF2B5EF4-FFF2-40B4-BE49-F238E27FC236}">
                <a16:creationId xmlns:a16="http://schemas.microsoft.com/office/drawing/2014/main" id="{3276332D-B8F6-4F53-B50C-E20643BD5862}"/>
              </a:ext>
            </a:extLst>
          </p:cNvPr>
          <p:cNvSpPr/>
          <p:nvPr/>
        </p:nvSpPr>
        <p:spPr>
          <a:xfrm>
            <a:off x="5153654" y="262948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2" name="楕円 61">
            <a:extLst>
              <a:ext uri="{FF2B5EF4-FFF2-40B4-BE49-F238E27FC236}">
                <a16:creationId xmlns:a16="http://schemas.microsoft.com/office/drawing/2014/main" id="{842298F1-32EA-45AF-9D79-AD2D1C75C104}"/>
              </a:ext>
            </a:extLst>
          </p:cNvPr>
          <p:cNvSpPr/>
          <p:nvPr/>
        </p:nvSpPr>
        <p:spPr>
          <a:xfrm>
            <a:off x="4077163" y="20351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3" name="楕円 62">
            <a:extLst>
              <a:ext uri="{FF2B5EF4-FFF2-40B4-BE49-F238E27FC236}">
                <a16:creationId xmlns:a16="http://schemas.microsoft.com/office/drawing/2014/main" id="{71EEFE45-310F-47C7-9947-2F1D66A5FF52}"/>
              </a:ext>
            </a:extLst>
          </p:cNvPr>
          <p:cNvSpPr/>
          <p:nvPr/>
        </p:nvSpPr>
        <p:spPr>
          <a:xfrm>
            <a:off x="4437203" y="2629488"/>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4" name="楕円 63">
            <a:extLst>
              <a:ext uri="{FF2B5EF4-FFF2-40B4-BE49-F238E27FC236}">
                <a16:creationId xmlns:a16="http://schemas.microsoft.com/office/drawing/2014/main" id="{30F9B39A-27D7-4EF9-BC06-23EDA2EF6A45}"/>
              </a:ext>
            </a:extLst>
          </p:cNvPr>
          <p:cNvSpPr/>
          <p:nvPr/>
        </p:nvSpPr>
        <p:spPr>
          <a:xfrm>
            <a:off x="4793614" y="203515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65" name="直線コネクタ 64">
            <a:extLst>
              <a:ext uri="{FF2B5EF4-FFF2-40B4-BE49-F238E27FC236}">
                <a16:creationId xmlns:a16="http://schemas.microsoft.com/office/drawing/2014/main" id="{076CF47E-9010-4E05-B144-5B278F6E0E76}"/>
              </a:ext>
            </a:extLst>
          </p:cNvPr>
          <p:cNvCxnSpPr/>
          <p:nvPr/>
        </p:nvCxnSpPr>
        <p:spPr>
          <a:xfrm>
            <a:off x="6731134" y="1532350"/>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011A3382-EA57-43F4-9B30-A39986A72027}"/>
              </a:ext>
            </a:extLst>
          </p:cNvPr>
          <p:cNvCxnSpPr/>
          <p:nvPr/>
        </p:nvCxnSpPr>
        <p:spPr>
          <a:xfrm flipV="1">
            <a:off x="7087545" y="1490466"/>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6FA67A59-EA41-4986-9C32-4EE0B87E49F2}"/>
              </a:ext>
            </a:extLst>
          </p:cNvPr>
          <p:cNvCxnSpPr/>
          <p:nvPr/>
        </p:nvCxnSpPr>
        <p:spPr>
          <a:xfrm>
            <a:off x="7087545" y="22104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651BF541-8BFA-4E3B-B100-82335C9FFAED}"/>
              </a:ext>
            </a:extLst>
          </p:cNvPr>
          <p:cNvCxnSpPr/>
          <p:nvPr/>
        </p:nvCxnSpPr>
        <p:spPr>
          <a:xfrm flipH="1">
            <a:off x="6731134" y="22104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513B1860-9253-4474-B2C8-376369D4D139}"/>
              </a:ext>
            </a:extLst>
          </p:cNvPr>
          <p:cNvCxnSpPr/>
          <p:nvPr/>
        </p:nvCxnSpPr>
        <p:spPr>
          <a:xfrm>
            <a:off x="7096908" y="2210457"/>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EB140D1A-9A30-4C47-8A9B-556CE286A543}"/>
              </a:ext>
            </a:extLst>
          </p:cNvPr>
          <p:cNvCxnSpPr/>
          <p:nvPr/>
        </p:nvCxnSpPr>
        <p:spPr>
          <a:xfrm flipH="1">
            <a:off x="6371094" y="2210457"/>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57B362DC-94F9-42A4-A161-94290D7065DD}"/>
              </a:ext>
            </a:extLst>
          </p:cNvPr>
          <p:cNvCxnSpPr/>
          <p:nvPr/>
        </p:nvCxnSpPr>
        <p:spPr>
          <a:xfrm flipV="1">
            <a:off x="6371094" y="1532350"/>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E65FD410-315B-43CA-811D-F73010EB242B}"/>
              </a:ext>
            </a:extLst>
          </p:cNvPr>
          <p:cNvCxnSpPr/>
          <p:nvPr/>
        </p:nvCxnSpPr>
        <p:spPr>
          <a:xfrm>
            <a:off x="6371094" y="2210457"/>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FB7FE3DE-3C1A-4BAA-8AAF-2651703F7A3C}"/>
              </a:ext>
            </a:extLst>
          </p:cNvPr>
          <p:cNvCxnSpPr/>
          <p:nvPr/>
        </p:nvCxnSpPr>
        <p:spPr>
          <a:xfrm>
            <a:off x="7456948" y="1528467"/>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50AF6041-131E-4318-ACF8-141ED38D7332}"/>
              </a:ext>
            </a:extLst>
          </p:cNvPr>
          <p:cNvCxnSpPr/>
          <p:nvPr/>
        </p:nvCxnSpPr>
        <p:spPr>
          <a:xfrm flipH="1">
            <a:off x="7439274" y="221045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楕円 74">
            <a:extLst>
              <a:ext uri="{FF2B5EF4-FFF2-40B4-BE49-F238E27FC236}">
                <a16:creationId xmlns:a16="http://schemas.microsoft.com/office/drawing/2014/main" id="{8465C81E-8BDE-47FA-8BAA-4EF2EDF86FC5}"/>
              </a:ext>
            </a:extLst>
          </p:cNvPr>
          <p:cNvSpPr/>
          <p:nvPr/>
        </p:nvSpPr>
        <p:spPr>
          <a:xfrm>
            <a:off x="6551114" y="1357042"/>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6" name="楕円 75">
            <a:extLst>
              <a:ext uri="{FF2B5EF4-FFF2-40B4-BE49-F238E27FC236}">
                <a16:creationId xmlns:a16="http://schemas.microsoft.com/office/drawing/2014/main" id="{2950F27D-6BA9-48CA-A7FF-897CD156228A}"/>
              </a:ext>
            </a:extLst>
          </p:cNvPr>
          <p:cNvSpPr/>
          <p:nvPr/>
        </p:nvSpPr>
        <p:spPr>
          <a:xfrm>
            <a:off x="7267565" y="1357042"/>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77" name="楕円 76">
            <a:extLst>
              <a:ext uri="{FF2B5EF4-FFF2-40B4-BE49-F238E27FC236}">
                <a16:creationId xmlns:a16="http://schemas.microsoft.com/office/drawing/2014/main" id="{1948DFDE-7ECA-4896-A478-8D4C912D03E3}"/>
              </a:ext>
            </a:extLst>
          </p:cNvPr>
          <p:cNvSpPr/>
          <p:nvPr/>
        </p:nvSpPr>
        <p:spPr>
          <a:xfrm>
            <a:off x="7633339" y="203514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8" name="楕円 77">
            <a:extLst>
              <a:ext uri="{FF2B5EF4-FFF2-40B4-BE49-F238E27FC236}">
                <a16:creationId xmlns:a16="http://schemas.microsoft.com/office/drawing/2014/main" id="{DD1E30A8-9362-4D33-B21C-ABDF04F042A4}"/>
              </a:ext>
            </a:extLst>
          </p:cNvPr>
          <p:cNvSpPr/>
          <p:nvPr/>
        </p:nvSpPr>
        <p:spPr>
          <a:xfrm>
            <a:off x="7267565" y="26294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79" name="楕円 78">
            <a:extLst>
              <a:ext uri="{FF2B5EF4-FFF2-40B4-BE49-F238E27FC236}">
                <a16:creationId xmlns:a16="http://schemas.microsoft.com/office/drawing/2014/main" id="{5C49827D-4BC3-4CCB-81AB-5D8B073081EC}"/>
              </a:ext>
            </a:extLst>
          </p:cNvPr>
          <p:cNvSpPr/>
          <p:nvPr/>
        </p:nvSpPr>
        <p:spPr>
          <a:xfrm>
            <a:off x="6191074" y="20351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0" name="楕円 79">
            <a:extLst>
              <a:ext uri="{FF2B5EF4-FFF2-40B4-BE49-F238E27FC236}">
                <a16:creationId xmlns:a16="http://schemas.microsoft.com/office/drawing/2014/main" id="{2989ED38-8477-4830-9C20-00AD075B32BD}"/>
              </a:ext>
            </a:extLst>
          </p:cNvPr>
          <p:cNvSpPr/>
          <p:nvPr/>
        </p:nvSpPr>
        <p:spPr>
          <a:xfrm>
            <a:off x="6551114" y="2629487"/>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1" name="楕円 80">
            <a:extLst>
              <a:ext uri="{FF2B5EF4-FFF2-40B4-BE49-F238E27FC236}">
                <a16:creationId xmlns:a16="http://schemas.microsoft.com/office/drawing/2014/main" id="{60B26192-FBC6-4AA2-9688-E32417A0A2A2}"/>
              </a:ext>
            </a:extLst>
          </p:cNvPr>
          <p:cNvSpPr/>
          <p:nvPr/>
        </p:nvSpPr>
        <p:spPr>
          <a:xfrm>
            <a:off x="6907525" y="203515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82" name="矢印: 右 81">
            <a:extLst>
              <a:ext uri="{FF2B5EF4-FFF2-40B4-BE49-F238E27FC236}">
                <a16:creationId xmlns:a16="http://schemas.microsoft.com/office/drawing/2014/main" id="{19E9D23E-DE2F-4B1A-AA71-DE6E4F433676}"/>
              </a:ext>
            </a:extLst>
          </p:cNvPr>
          <p:cNvSpPr/>
          <p:nvPr/>
        </p:nvSpPr>
        <p:spPr>
          <a:xfrm>
            <a:off x="2761402" y="1900518"/>
            <a:ext cx="892842" cy="594338"/>
          </a:xfrm>
          <a:prstGeom prs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3" name="直線コネクタ 82">
            <a:extLst>
              <a:ext uri="{FF2B5EF4-FFF2-40B4-BE49-F238E27FC236}">
                <a16:creationId xmlns:a16="http://schemas.microsoft.com/office/drawing/2014/main" id="{13AA6D4C-FF31-4300-BF6E-88B814DF8104}"/>
              </a:ext>
            </a:extLst>
          </p:cNvPr>
          <p:cNvCxnSpPr/>
          <p:nvPr/>
        </p:nvCxnSpPr>
        <p:spPr>
          <a:xfrm>
            <a:off x="1120987" y="4403820"/>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E8AC7957-EE09-4680-B349-255D543D769E}"/>
              </a:ext>
            </a:extLst>
          </p:cNvPr>
          <p:cNvCxnSpPr/>
          <p:nvPr/>
        </p:nvCxnSpPr>
        <p:spPr>
          <a:xfrm flipV="1">
            <a:off x="1477398" y="4361936"/>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C6A32601-85B3-44A0-B797-822DAFB29D14}"/>
              </a:ext>
            </a:extLst>
          </p:cNvPr>
          <p:cNvCxnSpPr/>
          <p:nvPr/>
        </p:nvCxnSpPr>
        <p:spPr>
          <a:xfrm>
            <a:off x="1477398" y="508192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9EB8E4DB-B6D8-4C82-89DE-3F282003A5BC}"/>
              </a:ext>
            </a:extLst>
          </p:cNvPr>
          <p:cNvCxnSpPr/>
          <p:nvPr/>
        </p:nvCxnSpPr>
        <p:spPr>
          <a:xfrm flipH="1">
            <a:off x="1120987" y="508192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65388E25-DAEA-4640-8B9F-154756EE5343}"/>
              </a:ext>
            </a:extLst>
          </p:cNvPr>
          <p:cNvCxnSpPr/>
          <p:nvPr/>
        </p:nvCxnSpPr>
        <p:spPr>
          <a:xfrm>
            <a:off x="1486761" y="5081927"/>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1980E7B3-5477-4C85-BDDA-3FE734A43489}"/>
              </a:ext>
            </a:extLst>
          </p:cNvPr>
          <p:cNvCxnSpPr/>
          <p:nvPr/>
        </p:nvCxnSpPr>
        <p:spPr>
          <a:xfrm flipH="1">
            <a:off x="760947" y="5081927"/>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F36C8933-B7F3-42E2-B298-AC7129FFF2EA}"/>
              </a:ext>
            </a:extLst>
          </p:cNvPr>
          <p:cNvCxnSpPr/>
          <p:nvPr/>
        </p:nvCxnSpPr>
        <p:spPr>
          <a:xfrm flipV="1">
            <a:off x="760947" y="4403820"/>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AD695C6C-525A-466F-A73E-6B64E9E62B62}"/>
              </a:ext>
            </a:extLst>
          </p:cNvPr>
          <p:cNvCxnSpPr/>
          <p:nvPr/>
        </p:nvCxnSpPr>
        <p:spPr>
          <a:xfrm>
            <a:off x="760947" y="5081927"/>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693B2B2D-7170-43FD-ACA4-177F70BFA091}"/>
              </a:ext>
            </a:extLst>
          </p:cNvPr>
          <p:cNvCxnSpPr/>
          <p:nvPr/>
        </p:nvCxnSpPr>
        <p:spPr>
          <a:xfrm>
            <a:off x="1846801" y="4399937"/>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3921495F-1775-4B55-A00B-C802B07EE7CB}"/>
              </a:ext>
            </a:extLst>
          </p:cNvPr>
          <p:cNvCxnSpPr/>
          <p:nvPr/>
        </p:nvCxnSpPr>
        <p:spPr>
          <a:xfrm flipH="1">
            <a:off x="1829127" y="5081927"/>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楕円 92">
            <a:extLst>
              <a:ext uri="{FF2B5EF4-FFF2-40B4-BE49-F238E27FC236}">
                <a16:creationId xmlns:a16="http://schemas.microsoft.com/office/drawing/2014/main" id="{0E343303-218F-4B3B-B680-E25DA4165F1B}"/>
              </a:ext>
            </a:extLst>
          </p:cNvPr>
          <p:cNvSpPr/>
          <p:nvPr/>
        </p:nvSpPr>
        <p:spPr>
          <a:xfrm>
            <a:off x="940967" y="422851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1</a:t>
            </a:r>
            <a:endParaRPr kumimoji="1" lang="ja-JP" altLang="en-US" dirty="0"/>
          </a:p>
        </p:txBody>
      </p:sp>
      <p:sp>
        <p:nvSpPr>
          <p:cNvPr id="94" name="楕円 93">
            <a:extLst>
              <a:ext uri="{FF2B5EF4-FFF2-40B4-BE49-F238E27FC236}">
                <a16:creationId xmlns:a16="http://schemas.microsoft.com/office/drawing/2014/main" id="{5D5662BA-0D1E-4E16-9251-29DD98FA5BA7}"/>
              </a:ext>
            </a:extLst>
          </p:cNvPr>
          <p:cNvSpPr/>
          <p:nvPr/>
        </p:nvSpPr>
        <p:spPr>
          <a:xfrm>
            <a:off x="1657418" y="422851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t>2</a:t>
            </a:r>
            <a:endParaRPr kumimoji="1" lang="ja-JP" altLang="en-US" dirty="0"/>
          </a:p>
        </p:txBody>
      </p:sp>
      <p:sp>
        <p:nvSpPr>
          <p:cNvPr id="95" name="楕円 94">
            <a:extLst>
              <a:ext uri="{FF2B5EF4-FFF2-40B4-BE49-F238E27FC236}">
                <a16:creationId xmlns:a16="http://schemas.microsoft.com/office/drawing/2014/main" id="{9A6CA643-4B93-4B92-A11B-93E64B4C6037}"/>
              </a:ext>
            </a:extLst>
          </p:cNvPr>
          <p:cNvSpPr/>
          <p:nvPr/>
        </p:nvSpPr>
        <p:spPr>
          <a:xfrm>
            <a:off x="2023192" y="49066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t>3</a:t>
            </a:r>
            <a:endParaRPr kumimoji="1" lang="ja-JP" altLang="en-US" dirty="0"/>
          </a:p>
        </p:txBody>
      </p:sp>
      <p:sp>
        <p:nvSpPr>
          <p:cNvPr id="96" name="楕円 95">
            <a:extLst>
              <a:ext uri="{FF2B5EF4-FFF2-40B4-BE49-F238E27FC236}">
                <a16:creationId xmlns:a16="http://schemas.microsoft.com/office/drawing/2014/main" id="{B43D68B6-2776-4418-802D-353979B9BC16}"/>
              </a:ext>
            </a:extLst>
          </p:cNvPr>
          <p:cNvSpPr/>
          <p:nvPr/>
        </p:nvSpPr>
        <p:spPr>
          <a:xfrm>
            <a:off x="1657418" y="55009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4</a:t>
            </a:r>
            <a:endParaRPr kumimoji="1" lang="ja-JP" altLang="en-US" dirty="0"/>
          </a:p>
        </p:txBody>
      </p:sp>
      <p:sp>
        <p:nvSpPr>
          <p:cNvPr id="97" name="楕円 96">
            <a:extLst>
              <a:ext uri="{FF2B5EF4-FFF2-40B4-BE49-F238E27FC236}">
                <a16:creationId xmlns:a16="http://schemas.microsoft.com/office/drawing/2014/main" id="{425A586E-7CAF-452E-B654-49356EF90224}"/>
              </a:ext>
            </a:extLst>
          </p:cNvPr>
          <p:cNvSpPr/>
          <p:nvPr/>
        </p:nvSpPr>
        <p:spPr>
          <a:xfrm>
            <a:off x="580927" y="490662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6</a:t>
            </a:r>
            <a:endParaRPr kumimoji="1" lang="ja-JP" altLang="en-US" dirty="0"/>
          </a:p>
        </p:txBody>
      </p:sp>
      <p:sp>
        <p:nvSpPr>
          <p:cNvPr id="98" name="楕円 97">
            <a:extLst>
              <a:ext uri="{FF2B5EF4-FFF2-40B4-BE49-F238E27FC236}">
                <a16:creationId xmlns:a16="http://schemas.microsoft.com/office/drawing/2014/main" id="{459D1730-F0B9-4211-ADD6-9F23B5EC8DB1}"/>
              </a:ext>
            </a:extLst>
          </p:cNvPr>
          <p:cNvSpPr/>
          <p:nvPr/>
        </p:nvSpPr>
        <p:spPr>
          <a:xfrm>
            <a:off x="940967" y="550095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t>1</a:t>
            </a:r>
            <a:endParaRPr kumimoji="1" lang="ja-JP" altLang="en-US" dirty="0"/>
          </a:p>
        </p:txBody>
      </p:sp>
      <p:sp>
        <p:nvSpPr>
          <p:cNvPr id="99" name="楕円 98">
            <a:extLst>
              <a:ext uri="{FF2B5EF4-FFF2-40B4-BE49-F238E27FC236}">
                <a16:creationId xmlns:a16="http://schemas.microsoft.com/office/drawing/2014/main" id="{76E02650-8DFB-433D-8E84-B782859F32F0}"/>
              </a:ext>
            </a:extLst>
          </p:cNvPr>
          <p:cNvSpPr/>
          <p:nvPr/>
        </p:nvSpPr>
        <p:spPr>
          <a:xfrm>
            <a:off x="1297378" y="490662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5</a:t>
            </a:r>
            <a:endParaRPr kumimoji="1" lang="ja-JP" altLang="en-US" dirty="0"/>
          </a:p>
        </p:txBody>
      </p:sp>
      <p:sp>
        <p:nvSpPr>
          <p:cNvPr id="100" name="矢印: 右 99">
            <a:extLst>
              <a:ext uri="{FF2B5EF4-FFF2-40B4-BE49-F238E27FC236}">
                <a16:creationId xmlns:a16="http://schemas.microsoft.com/office/drawing/2014/main" id="{3FD515F4-A54E-4B4A-9ECB-E0903F9AD22F}"/>
              </a:ext>
            </a:extLst>
          </p:cNvPr>
          <p:cNvSpPr/>
          <p:nvPr/>
        </p:nvSpPr>
        <p:spPr>
          <a:xfrm>
            <a:off x="2761402" y="4784758"/>
            <a:ext cx="892842" cy="594338"/>
          </a:xfrm>
          <a:prstGeom prs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1" name="直線コネクタ 100">
            <a:extLst>
              <a:ext uri="{FF2B5EF4-FFF2-40B4-BE49-F238E27FC236}">
                <a16:creationId xmlns:a16="http://schemas.microsoft.com/office/drawing/2014/main" id="{FDEE0540-7E31-48D9-A649-08764B7886CC}"/>
              </a:ext>
            </a:extLst>
          </p:cNvPr>
          <p:cNvCxnSpPr/>
          <p:nvPr/>
        </p:nvCxnSpPr>
        <p:spPr>
          <a:xfrm>
            <a:off x="4617223" y="4403819"/>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2F527D78-67EA-425E-8583-D07D80DCDE93}"/>
              </a:ext>
            </a:extLst>
          </p:cNvPr>
          <p:cNvCxnSpPr/>
          <p:nvPr/>
        </p:nvCxnSpPr>
        <p:spPr>
          <a:xfrm flipV="1">
            <a:off x="4973634" y="4361935"/>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E590ED76-270F-482B-9DB8-0EEA536BA113}"/>
              </a:ext>
            </a:extLst>
          </p:cNvPr>
          <p:cNvCxnSpPr/>
          <p:nvPr/>
        </p:nvCxnSpPr>
        <p:spPr>
          <a:xfrm>
            <a:off x="4973634" y="508192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8E6AD169-A04F-49E0-A581-169B763C0229}"/>
              </a:ext>
            </a:extLst>
          </p:cNvPr>
          <p:cNvCxnSpPr/>
          <p:nvPr/>
        </p:nvCxnSpPr>
        <p:spPr>
          <a:xfrm flipH="1">
            <a:off x="4617223" y="508192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035AAC1C-DD4E-4A2A-87DA-A70D9317D86C}"/>
              </a:ext>
            </a:extLst>
          </p:cNvPr>
          <p:cNvCxnSpPr/>
          <p:nvPr/>
        </p:nvCxnSpPr>
        <p:spPr>
          <a:xfrm>
            <a:off x="4982997" y="5081926"/>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4578C9F0-0CE5-46C8-A190-42C613B15D00}"/>
              </a:ext>
            </a:extLst>
          </p:cNvPr>
          <p:cNvCxnSpPr/>
          <p:nvPr/>
        </p:nvCxnSpPr>
        <p:spPr>
          <a:xfrm flipH="1">
            <a:off x="4257183" y="5081926"/>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8D212118-CADF-4C45-83E3-49BD4965EE9D}"/>
              </a:ext>
            </a:extLst>
          </p:cNvPr>
          <p:cNvCxnSpPr/>
          <p:nvPr/>
        </p:nvCxnSpPr>
        <p:spPr>
          <a:xfrm flipV="1">
            <a:off x="4257183" y="4403819"/>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5AC2EFF4-E46E-4836-88C2-781710BA4DD5}"/>
              </a:ext>
            </a:extLst>
          </p:cNvPr>
          <p:cNvCxnSpPr/>
          <p:nvPr/>
        </p:nvCxnSpPr>
        <p:spPr>
          <a:xfrm>
            <a:off x="4257183" y="5081926"/>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49B058B4-3C4A-48E6-A695-E77C031043E0}"/>
              </a:ext>
            </a:extLst>
          </p:cNvPr>
          <p:cNvCxnSpPr/>
          <p:nvPr/>
        </p:nvCxnSpPr>
        <p:spPr>
          <a:xfrm>
            <a:off x="5343037" y="4399936"/>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D646509B-25A1-4252-9815-DD6E03FB190A}"/>
              </a:ext>
            </a:extLst>
          </p:cNvPr>
          <p:cNvCxnSpPr/>
          <p:nvPr/>
        </p:nvCxnSpPr>
        <p:spPr>
          <a:xfrm flipH="1">
            <a:off x="5325363" y="508192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楕円 110">
            <a:extLst>
              <a:ext uri="{FF2B5EF4-FFF2-40B4-BE49-F238E27FC236}">
                <a16:creationId xmlns:a16="http://schemas.microsoft.com/office/drawing/2014/main" id="{54612C67-32DD-4D35-95BF-47BF852EC0C4}"/>
              </a:ext>
            </a:extLst>
          </p:cNvPr>
          <p:cNvSpPr/>
          <p:nvPr/>
        </p:nvSpPr>
        <p:spPr>
          <a:xfrm>
            <a:off x="4437203" y="422851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1</a:t>
            </a:r>
            <a:endParaRPr kumimoji="1" lang="ja-JP" altLang="en-US" dirty="0"/>
          </a:p>
        </p:txBody>
      </p:sp>
      <p:sp>
        <p:nvSpPr>
          <p:cNvPr id="112" name="楕円 111">
            <a:extLst>
              <a:ext uri="{FF2B5EF4-FFF2-40B4-BE49-F238E27FC236}">
                <a16:creationId xmlns:a16="http://schemas.microsoft.com/office/drawing/2014/main" id="{CFC9FB0E-A696-4885-B589-3982B7577259}"/>
              </a:ext>
            </a:extLst>
          </p:cNvPr>
          <p:cNvSpPr/>
          <p:nvPr/>
        </p:nvSpPr>
        <p:spPr>
          <a:xfrm>
            <a:off x="5153654" y="4228511"/>
            <a:ext cx="360040" cy="350617"/>
          </a:xfrm>
          <a:prstGeom prst="ellipse">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dirty="0"/>
              <a:t>2</a:t>
            </a:r>
            <a:endParaRPr kumimoji="1" lang="ja-JP" altLang="en-US" dirty="0"/>
          </a:p>
        </p:txBody>
      </p:sp>
      <p:sp>
        <p:nvSpPr>
          <p:cNvPr id="113" name="楕円 112">
            <a:extLst>
              <a:ext uri="{FF2B5EF4-FFF2-40B4-BE49-F238E27FC236}">
                <a16:creationId xmlns:a16="http://schemas.microsoft.com/office/drawing/2014/main" id="{EAD07F19-FE86-4C8B-9D39-DCD99BA7764D}"/>
              </a:ext>
            </a:extLst>
          </p:cNvPr>
          <p:cNvSpPr/>
          <p:nvPr/>
        </p:nvSpPr>
        <p:spPr>
          <a:xfrm>
            <a:off x="5519428" y="490661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t>3</a:t>
            </a:r>
            <a:endParaRPr kumimoji="1" lang="ja-JP" altLang="en-US" dirty="0"/>
          </a:p>
        </p:txBody>
      </p:sp>
      <p:sp>
        <p:nvSpPr>
          <p:cNvPr id="114" name="楕円 113">
            <a:extLst>
              <a:ext uri="{FF2B5EF4-FFF2-40B4-BE49-F238E27FC236}">
                <a16:creationId xmlns:a16="http://schemas.microsoft.com/office/drawing/2014/main" id="{C4E14AA8-6E85-4975-96FC-E8C3AFA9D280}"/>
              </a:ext>
            </a:extLst>
          </p:cNvPr>
          <p:cNvSpPr/>
          <p:nvPr/>
        </p:nvSpPr>
        <p:spPr>
          <a:xfrm>
            <a:off x="5153654" y="5500956"/>
            <a:ext cx="360040" cy="350617"/>
          </a:xfrm>
          <a:prstGeom prst="ellipse">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4</a:t>
            </a:r>
            <a:endParaRPr kumimoji="1" lang="ja-JP" altLang="en-US" dirty="0"/>
          </a:p>
        </p:txBody>
      </p:sp>
      <p:sp>
        <p:nvSpPr>
          <p:cNvPr id="115" name="楕円 114">
            <a:extLst>
              <a:ext uri="{FF2B5EF4-FFF2-40B4-BE49-F238E27FC236}">
                <a16:creationId xmlns:a16="http://schemas.microsoft.com/office/drawing/2014/main" id="{0466F319-D395-4C9E-A74F-2B9C3F999FD5}"/>
              </a:ext>
            </a:extLst>
          </p:cNvPr>
          <p:cNvSpPr/>
          <p:nvPr/>
        </p:nvSpPr>
        <p:spPr>
          <a:xfrm>
            <a:off x="4077163" y="4906619"/>
            <a:ext cx="360040" cy="350617"/>
          </a:xfrm>
          <a:prstGeom prst="ellipse">
            <a:avLst/>
          </a:prstGeom>
          <a:solidFill>
            <a:srgbClr val="FFFF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6</a:t>
            </a:r>
            <a:endParaRPr kumimoji="1" lang="ja-JP" altLang="en-US" dirty="0"/>
          </a:p>
        </p:txBody>
      </p:sp>
      <p:sp>
        <p:nvSpPr>
          <p:cNvPr id="116" name="楕円 115">
            <a:extLst>
              <a:ext uri="{FF2B5EF4-FFF2-40B4-BE49-F238E27FC236}">
                <a16:creationId xmlns:a16="http://schemas.microsoft.com/office/drawing/2014/main" id="{7E72B716-77F6-4145-B736-8C9DDDCA9658}"/>
              </a:ext>
            </a:extLst>
          </p:cNvPr>
          <p:cNvSpPr/>
          <p:nvPr/>
        </p:nvSpPr>
        <p:spPr>
          <a:xfrm>
            <a:off x="4437203" y="550095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t>1</a:t>
            </a:r>
            <a:endParaRPr kumimoji="1" lang="ja-JP" altLang="en-US" dirty="0"/>
          </a:p>
        </p:txBody>
      </p:sp>
      <p:sp>
        <p:nvSpPr>
          <p:cNvPr id="117" name="楕円 116">
            <a:extLst>
              <a:ext uri="{FF2B5EF4-FFF2-40B4-BE49-F238E27FC236}">
                <a16:creationId xmlns:a16="http://schemas.microsoft.com/office/drawing/2014/main" id="{57DAF9D4-7144-41A4-97DE-A59CA2F3DCEA}"/>
              </a:ext>
            </a:extLst>
          </p:cNvPr>
          <p:cNvSpPr/>
          <p:nvPr/>
        </p:nvSpPr>
        <p:spPr>
          <a:xfrm>
            <a:off x="4793614" y="490661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5</a:t>
            </a:r>
            <a:endParaRPr kumimoji="1" lang="ja-JP" altLang="en-US" dirty="0"/>
          </a:p>
        </p:txBody>
      </p:sp>
      <p:sp>
        <p:nvSpPr>
          <p:cNvPr id="118" name="テキスト ボックス 117">
            <a:extLst>
              <a:ext uri="{FF2B5EF4-FFF2-40B4-BE49-F238E27FC236}">
                <a16:creationId xmlns:a16="http://schemas.microsoft.com/office/drawing/2014/main" id="{88CC3EF5-8A30-453B-B781-55CD44CF1145}"/>
              </a:ext>
            </a:extLst>
          </p:cNvPr>
          <p:cNvSpPr txBox="1"/>
          <p:nvPr/>
        </p:nvSpPr>
        <p:spPr>
          <a:xfrm>
            <a:off x="706832" y="3269783"/>
            <a:ext cx="1676400" cy="338554"/>
          </a:xfrm>
          <a:prstGeom prst="rect">
            <a:avLst/>
          </a:prstGeom>
          <a:noFill/>
        </p:spPr>
        <p:txBody>
          <a:bodyPr wrap="square" rtlCol="0">
            <a:spAutoFit/>
          </a:bodyPr>
          <a:lstStyle/>
          <a:p>
            <a:r>
              <a:rPr kumimoji="1" lang="ja-JP" altLang="en-US" sz="1600" dirty="0"/>
              <a:t>重みなしグラフ</a:t>
            </a:r>
          </a:p>
        </p:txBody>
      </p:sp>
      <p:sp>
        <p:nvSpPr>
          <p:cNvPr id="119" name="テキスト ボックス 118">
            <a:extLst>
              <a:ext uri="{FF2B5EF4-FFF2-40B4-BE49-F238E27FC236}">
                <a16:creationId xmlns:a16="http://schemas.microsoft.com/office/drawing/2014/main" id="{EDDCE6B1-1993-4068-945C-F69872D7BC04}"/>
              </a:ext>
            </a:extLst>
          </p:cNvPr>
          <p:cNvSpPr txBox="1"/>
          <p:nvPr/>
        </p:nvSpPr>
        <p:spPr>
          <a:xfrm>
            <a:off x="639198" y="6095294"/>
            <a:ext cx="1676400" cy="338554"/>
          </a:xfrm>
          <a:prstGeom prst="rect">
            <a:avLst/>
          </a:prstGeom>
          <a:noFill/>
        </p:spPr>
        <p:txBody>
          <a:bodyPr wrap="square" rtlCol="0">
            <a:spAutoFit/>
          </a:bodyPr>
          <a:lstStyle/>
          <a:p>
            <a:r>
              <a:rPr kumimoji="1" lang="ja-JP" altLang="en-US" sz="1600" dirty="0"/>
              <a:t>重み付きグラフ</a:t>
            </a:r>
          </a:p>
        </p:txBody>
      </p:sp>
      <p:sp>
        <p:nvSpPr>
          <p:cNvPr id="121" name="テキスト ボックス 120">
            <a:extLst>
              <a:ext uri="{FF2B5EF4-FFF2-40B4-BE49-F238E27FC236}">
                <a16:creationId xmlns:a16="http://schemas.microsoft.com/office/drawing/2014/main" id="{9D16A54B-DCBC-48DA-831F-2977D3D6FB9D}"/>
              </a:ext>
            </a:extLst>
          </p:cNvPr>
          <p:cNvSpPr txBox="1"/>
          <p:nvPr/>
        </p:nvSpPr>
        <p:spPr>
          <a:xfrm>
            <a:off x="4516760" y="3269783"/>
            <a:ext cx="1086834" cy="338554"/>
          </a:xfrm>
          <a:prstGeom prst="rect">
            <a:avLst/>
          </a:prstGeom>
          <a:noFill/>
        </p:spPr>
        <p:txBody>
          <a:bodyPr wrap="square" rtlCol="0">
            <a:spAutoFit/>
          </a:bodyPr>
          <a:lstStyle/>
          <a:p>
            <a:r>
              <a:rPr lang="ja-JP" altLang="en-US" sz="1600" dirty="0"/>
              <a:t>独立集合</a:t>
            </a:r>
            <a:endParaRPr kumimoji="1" lang="ja-JP" altLang="en-US" sz="1600" dirty="0"/>
          </a:p>
        </p:txBody>
      </p:sp>
      <p:sp>
        <p:nvSpPr>
          <p:cNvPr id="122" name="テキスト ボックス 121">
            <a:extLst>
              <a:ext uri="{FF2B5EF4-FFF2-40B4-BE49-F238E27FC236}">
                <a16:creationId xmlns:a16="http://schemas.microsoft.com/office/drawing/2014/main" id="{759693FB-6AC7-41FD-A90E-0EB669AF3ECE}"/>
              </a:ext>
            </a:extLst>
          </p:cNvPr>
          <p:cNvSpPr txBox="1"/>
          <p:nvPr/>
        </p:nvSpPr>
        <p:spPr>
          <a:xfrm>
            <a:off x="6325637" y="3259723"/>
            <a:ext cx="1676400" cy="338554"/>
          </a:xfrm>
          <a:prstGeom prst="rect">
            <a:avLst/>
          </a:prstGeom>
          <a:noFill/>
        </p:spPr>
        <p:txBody>
          <a:bodyPr wrap="square" rtlCol="0">
            <a:spAutoFit/>
          </a:bodyPr>
          <a:lstStyle/>
          <a:p>
            <a:r>
              <a:rPr lang="en-US" altLang="ja-JP" sz="1600" dirty="0"/>
              <a:t>(</a:t>
            </a:r>
            <a:r>
              <a:rPr lang="ja-JP" altLang="en-US" sz="1600" dirty="0"/>
              <a:t>最大</a:t>
            </a:r>
            <a:r>
              <a:rPr lang="en-US" altLang="ja-JP" sz="1600" dirty="0"/>
              <a:t>)</a:t>
            </a:r>
            <a:r>
              <a:rPr lang="ja-JP" altLang="en-US" sz="1600" dirty="0"/>
              <a:t>独立集合</a:t>
            </a:r>
            <a:endParaRPr kumimoji="1" lang="ja-JP" altLang="en-US" sz="1600" dirty="0"/>
          </a:p>
        </p:txBody>
      </p:sp>
      <p:sp>
        <p:nvSpPr>
          <p:cNvPr id="123" name="テキスト ボックス 122">
            <a:extLst>
              <a:ext uri="{FF2B5EF4-FFF2-40B4-BE49-F238E27FC236}">
                <a16:creationId xmlns:a16="http://schemas.microsoft.com/office/drawing/2014/main" id="{487D284D-3706-45AA-B8F0-0F2A3A4F5560}"/>
              </a:ext>
            </a:extLst>
          </p:cNvPr>
          <p:cNvSpPr txBox="1"/>
          <p:nvPr/>
        </p:nvSpPr>
        <p:spPr>
          <a:xfrm>
            <a:off x="4144797" y="6095294"/>
            <a:ext cx="1676400" cy="338554"/>
          </a:xfrm>
          <a:prstGeom prst="rect">
            <a:avLst/>
          </a:prstGeom>
          <a:noFill/>
        </p:spPr>
        <p:txBody>
          <a:bodyPr wrap="square" rtlCol="0">
            <a:spAutoFit/>
          </a:bodyPr>
          <a:lstStyle/>
          <a:p>
            <a:r>
              <a:rPr lang="en-US" altLang="ja-JP" sz="1600" dirty="0"/>
              <a:t>(</a:t>
            </a:r>
            <a:r>
              <a:rPr lang="ja-JP" altLang="en-US" sz="1600" dirty="0"/>
              <a:t>最大</a:t>
            </a:r>
            <a:r>
              <a:rPr lang="en-US" altLang="ja-JP" sz="1600" dirty="0"/>
              <a:t>)</a:t>
            </a:r>
            <a:r>
              <a:rPr lang="ja-JP" altLang="en-US" sz="1600" dirty="0"/>
              <a:t>独立集合</a:t>
            </a:r>
            <a:endParaRPr kumimoji="1" lang="ja-JP" altLang="en-US" sz="1600" dirty="0"/>
          </a:p>
        </p:txBody>
      </p:sp>
    </p:spTree>
    <p:extLst>
      <p:ext uri="{BB962C8B-B14F-4D97-AF65-F5344CB8AC3E}">
        <p14:creationId xmlns:p14="http://schemas.microsoft.com/office/powerpoint/2010/main" val="6616954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5080C-4114-4489-B9C1-0956A90971FF}"/>
              </a:ext>
            </a:extLst>
          </p:cNvPr>
          <p:cNvSpPr>
            <a:spLocks noGrp="1"/>
          </p:cNvSpPr>
          <p:nvPr>
            <p:ph type="title"/>
          </p:nvPr>
        </p:nvSpPr>
        <p:spPr/>
        <p:txBody>
          <a:bodyPr/>
          <a:lstStyle/>
          <a:p>
            <a:r>
              <a:rPr lang="ja-JP" altLang="en-US" dirty="0"/>
              <a:t>等価問題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40F7D8-D5CB-4078-8165-961AC04E5531}"/>
                  </a:ext>
                </a:extLst>
              </p:cNvPr>
              <p:cNvSpPr>
                <a:spLocks noGrp="1"/>
              </p:cNvSpPr>
              <p:nvPr>
                <p:ph sz="quarter" idx="1"/>
              </p:nvPr>
            </p:nvSpPr>
            <p:spPr/>
            <p:txBody>
              <a:bodyPr/>
              <a:lstStyle/>
              <a:p>
                <a:r>
                  <a:rPr kumimoji="1" lang="en-US" altLang="ja-JP" dirty="0"/>
                  <a:t>Alice </a:t>
                </a:r>
                <a:r>
                  <a:rPr kumimoji="1" lang="ja-JP" altLang="en-US" dirty="0"/>
                  <a:t>と </a:t>
                </a:r>
                <a:r>
                  <a:rPr kumimoji="1" lang="en-US" altLang="ja-JP" dirty="0"/>
                  <a:t>Bob</a:t>
                </a:r>
                <a:r>
                  <a:rPr kumimoji="1" lang="ja-JP" altLang="en-US" dirty="0"/>
                  <a:t>の</a:t>
                </a:r>
                <a:r>
                  <a:rPr kumimoji="1" lang="en-US" altLang="ja-JP" dirty="0"/>
                  <a:t>2</a:t>
                </a:r>
                <a:r>
                  <a:rPr kumimoji="1" lang="ja-JP" altLang="en-US" dirty="0"/>
                  <a:t>人のプレイヤーがいてそれぞれが</a:t>
                </a:r>
                <a:br>
                  <a:rPr kumimoji="1" lang="en-US" altLang="ja-JP" dirty="0"/>
                </a:b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ビットのデータ列</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oMath>
                </a14:m>
                <a:r>
                  <a:rPr kumimoji="1" lang="ja-JP" altLang="en-US" dirty="0"/>
                  <a:t>を持っている</a:t>
                </a:r>
                <a:endParaRPr kumimoji="1" lang="en-US" altLang="ja-JP" dirty="0"/>
              </a:p>
              <a:p>
                <a:endParaRPr kumimoji="1" lang="en-US" altLang="ja-JP" dirty="0"/>
              </a:p>
              <a:p>
                <a:endParaRPr lang="en-US" altLang="ja-JP" dirty="0"/>
              </a:p>
              <a:p>
                <a:endParaRPr kumimoji="1" lang="en-US" altLang="ja-JP" dirty="0"/>
              </a:p>
              <a:p>
                <a:endParaRPr kumimoji="1" lang="en-US" altLang="ja-JP" dirty="0"/>
              </a:p>
              <a:p>
                <a:pPr lvl="1"/>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oMath>
                </a14:m>
                <a:r>
                  <a:rPr kumimoji="1" lang="ja-JP" altLang="en-US" dirty="0"/>
                  <a:t>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8740F7D8-D5CB-4078-8165-961AC04E5531}"/>
                  </a:ext>
                </a:extLst>
              </p:cNvPr>
              <p:cNvSpPr>
                <a:spLocks noGrp="1" noRot="1" noChangeAspect="1" noMove="1" noResize="1" noEditPoints="1" noAdjustHandles="1" noChangeArrowheads="1" noChangeShapeType="1" noTextEdit="1"/>
              </p:cNvSpPr>
              <p:nvPr>
                <p:ph sz="quarter" idx="1"/>
              </p:nvPr>
            </p:nvSpPr>
            <p:spPr>
              <a:blipFill>
                <a:blip r:embed="rId2"/>
                <a:stretch>
                  <a:fillRect l="-139" t="-92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A21E651-0A96-436B-83BC-D65D6F11E990}"/>
              </a:ext>
            </a:extLst>
          </p:cNvPr>
          <p:cNvSpPr txBox="1"/>
          <p:nvPr/>
        </p:nvSpPr>
        <p:spPr>
          <a:xfrm>
            <a:off x="1272988" y="2151528"/>
            <a:ext cx="896471" cy="461665"/>
          </a:xfrm>
          <a:prstGeom prst="rect">
            <a:avLst/>
          </a:prstGeom>
          <a:noFill/>
        </p:spPr>
        <p:txBody>
          <a:bodyPr wrap="square" rtlCol="0">
            <a:spAutoFit/>
          </a:bodyPr>
          <a:lstStyle/>
          <a:p>
            <a:r>
              <a:rPr kumimoji="1" lang="en-US" altLang="ja-JP" sz="2400" dirty="0"/>
              <a:t>Alice</a:t>
            </a:r>
            <a:endParaRPr kumimoji="1" lang="ja-JP" altLang="en-US" sz="2400" dirty="0"/>
          </a:p>
        </p:txBody>
      </p:sp>
      <p:sp>
        <p:nvSpPr>
          <p:cNvPr id="5" name="正方形/長方形 4">
            <a:extLst>
              <a:ext uri="{FF2B5EF4-FFF2-40B4-BE49-F238E27FC236}">
                <a16:creationId xmlns:a16="http://schemas.microsoft.com/office/drawing/2014/main" id="{F5718DBE-4B50-4CDA-88E3-E9F47D02A7C2}"/>
              </a:ext>
            </a:extLst>
          </p:cNvPr>
          <p:cNvSpPr/>
          <p:nvPr/>
        </p:nvSpPr>
        <p:spPr>
          <a:xfrm>
            <a:off x="1272988"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179AEA0-D1B0-4C38-9D58-4327E32BC4D5}"/>
                  </a:ext>
                </a:extLst>
              </p:cNvPr>
              <p:cNvSpPr txBox="1"/>
              <p:nvPr/>
            </p:nvSpPr>
            <p:spPr>
              <a:xfrm>
                <a:off x="833717"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001011001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3179AEA0-D1B0-4C38-9D58-4327E32BC4D5}"/>
                  </a:ext>
                </a:extLst>
              </p:cNvPr>
              <p:cNvSpPr txBox="1">
                <a:spLocks noRot="1" noChangeAspect="1" noMove="1" noResize="1" noEditPoints="1" noAdjustHandles="1" noChangeArrowheads="1" noChangeShapeType="1" noTextEdit="1"/>
              </p:cNvSpPr>
              <p:nvPr/>
            </p:nvSpPr>
            <p:spPr>
              <a:xfrm>
                <a:off x="833717" y="2613193"/>
                <a:ext cx="1775012" cy="369332"/>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97266B6-3581-4418-BFBD-A9A9D305113A}"/>
              </a:ext>
            </a:extLst>
          </p:cNvPr>
          <p:cNvSpPr txBox="1"/>
          <p:nvPr/>
        </p:nvSpPr>
        <p:spPr>
          <a:xfrm>
            <a:off x="6284259" y="2151528"/>
            <a:ext cx="896471" cy="461665"/>
          </a:xfrm>
          <a:prstGeom prst="rect">
            <a:avLst/>
          </a:prstGeom>
          <a:noFill/>
        </p:spPr>
        <p:txBody>
          <a:bodyPr wrap="square" rtlCol="0">
            <a:spAutoFit/>
          </a:bodyPr>
          <a:lstStyle/>
          <a:p>
            <a:pPr algn="ctr"/>
            <a:r>
              <a:rPr lang="en-US" altLang="ja-JP" sz="2400" dirty="0"/>
              <a:t>Bob</a:t>
            </a:r>
            <a:endParaRPr kumimoji="1" lang="ja-JP" altLang="en-US" sz="2400" dirty="0"/>
          </a:p>
        </p:txBody>
      </p:sp>
      <p:sp>
        <p:nvSpPr>
          <p:cNvPr id="8" name="正方形/長方形 7">
            <a:extLst>
              <a:ext uri="{FF2B5EF4-FFF2-40B4-BE49-F238E27FC236}">
                <a16:creationId xmlns:a16="http://schemas.microsoft.com/office/drawing/2014/main" id="{DFAC4876-C0DA-4436-B842-D697F7B606D2}"/>
              </a:ext>
            </a:extLst>
          </p:cNvPr>
          <p:cNvSpPr/>
          <p:nvPr/>
        </p:nvSpPr>
        <p:spPr>
          <a:xfrm>
            <a:off x="6284259" y="2151528"/>
            <a:ext cx="896471" cy="376518"/>
          </a:xfrm>
          <a:prstGeom prst="rect">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261C578-9A07-48CD-B1C4-B2FE371D00D2}"/>
                  </a:ext>
                </a:extLst>
              </p:cNvPr>
              <p:cNvSpPr txBox="1"/>
              <p:nvPr/>
            </p:nvSpPr>
            <p:spPr>
              <a:xfrm>
                <a:off x="5844988" y="2613193"/>
                <a:ext cx="1775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001101010</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E261C578-9A07-48CD-B1C4-B2FE371D00D2}"/>
                  </a:ext>
                </a:extLst>
              </p:cNvPr>
              <p:cNvSpPr txBox="1">
                <a:spLocks noRot="1" noChangeAspect="1" noMove="1" noResize="1" noEditPoints="1" noAdjustHandles="1" noChangeArrowheads="1" noChangeShapeType="1" noTextEdit="1"/>
              </p:cNvSpPr>
              <p:nvPr/>
            </p:nvSpPr>
            <p:spPr>
              <a:xfrm>
                <a:off x="5844988" y="2613193"/>
                <a:ext cx="1775012" cy="369332"/>
              </a:xfrm>
              <a:prstGeom prst="rect">
                <a:avLst/>
              </a:prstGeom>
              <a:blipFill>
                <a:blip r:embed="rId4"/>
                <a:stretch>
                  <a:fillRect b="-3333"/>
                </a:stretch>
              </a:blipFill>
            </p:spPr>
            <p:txBody>
              <a:bodyPr/>
              <a:lstStyle/>
              <a:p>
                <a:r>
                  <a:rPr lang="ja-JP" altLang="en-US">
                    <a:noFill/>
                  </a:rPr>
                  <a:t> </a:t>
                </a:r>
              </a:p>
            </p:txBody>
          </p:sp>
        </mc:Fallback>
      </mc:AlternateContent>
      <p:sp>
        <p:nvSpPr>
          <p:cNvPr id="10" name="矢印: 左右 9">
            <a:extLst>
              <a:ext uri="{FF2B5EF4-FFF2-40B4-BE49-F238E27FC236}">
                <a16:creationId xmlns:a16="http://schemas.microsoft.com/office/drawing/2014/main" id="{4C85541E-1FA4-4BBD-9FC1-68FE037D145A}"/>
              </a:ext>
            </a:extLst>
          </p:cNvPr>
          <p:cNvSpPr/>
          <p:nvPr/>
        </p:nvSpPr>
        <p:spPr>
          <a:xfrm>
            <a:off x="3411070" y="2156900"/>
            <a:ext cx="1649506" cy="667853"/>
          </a:xfrm>
          <a:prstGeom prst="lef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D773926-60EC-4CC3-ACED-0D85CAAC2A04}"/>
              </a:ext>
            </a:extLst>
          </p:cNvPr>
          <p:cNvSpPr txBox="1"/>
          <p:nvPr/>
        </p:nvSpPr>
        <p:spPr>
          <a:xfrm>
            <a:off x="3958851" y="2339787"/>
            <a:ext cx="707278" cy="369332"/>
          </a:xfrm>
          <a:prstGeom prst="rect">
            <a:avLst/>
          </a:prstGeom>
          <a:noFill/>
        </p:spPr>
        <p:txBody>
          <a:bodyPr wrap="square" rtlCol="0">
            <a:spAutoFit/>
          </a:bodyPr>
          <a:lstStyle/>
          <a:p>
            <a:r>
              <a:rPr kumimoji="1" lang="ja-JP" altLang="en-US" dirty="0"/>
              <a:t>通信</a:t>
            </a:r>
          </a:p>
        </p:txBody>
      </p:sp>
      <p:sp>
        <p:nvSpPr>
          <p:cNvPr id="13" name="矢印: 上下 12">
            <a:extLst>
              <a:ext uri="{FF2B5EF4-FFF2-40B4-BE49-F238E27FC236}">
                <a16:creationId xmlns:a16="http://schemas.microsoft.com/office/drawing/2014/main" id="{CC6730F7-62D1-4CD6-905C-A89B79E508AB}"/>
              </a:ext>
            </a:extLst>
          </p:cNvPr>
          <p:cNvSpPr/>
          <p:nvPr/>
        </p:nvSpPr>
        <p:spPr>
          <a:xfrm>
            <a:off x="1546411" y="2989711"/>
            <a:ext cx="349623" cy="582706"/>
          </a:xfrm>
          <a:prstGeom prst="upDownArrow">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66C531D-6E81-4265-A5DF-4C94B935BB6D}"/>
                  </a:ext>
                </a:extLst>
              </p:cNvPr>
              <p:cNvSpPr txBox="1"/>
              <p:nvPr/>
            </p:nvSpPr>
            <p:spPr>
              <a:xfrm>
                <a:off x="918880" y="3668940"/>
                <a:ext cx="1604683" cy="584775"/>
              </a:xfrm>
              <a:prstGeom prst="rect">
                <a:avLst/>
              </a:prstGeom>
              <a:noFill/>
            </p:spPr>
            <p:txBody>
              <a:bodyPr wrap="square" rtlCol="0">
                <a:spAutoFit/>
              </a:bodyPr>
              <a:lstStyle/>
              <a:p>
                <a:pPr algn="ctr"/>
                <a:r>
                  <a:rPr kumimoji="1" lang="ja-JP" altLang="en-US" sz="1600" dirty="0"/>
                  <a:t>アイテム集合</a:t>
                </a:r>
                <a:endParaRPr kumimoji="1" lang="en-US" altLang="ja-JP" sz="1600" dirty="0"/>
              </a:p>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3</m:t>
                      </m:r>
                      <m:r>
                        <a:rPr kumimoji="1" lang="en-US" altLang="ja-JP" sz="1600" b="0" i="1" smtClean="0">
                          <a:latin typeface="Cambria Math" panose="02040503050406030204" pitchFamily="18" charset="0"/>
                        </a:rPr>
                        <m:t>, </m:t>
                      </m:r>
                      <m:r>
                        <a:rPr kumimoji="1" lang="en-US" altLang="ja-JP" sz="1600" b="0" i="1" smtClean="0">
                          <a:latin typeface="Cambria Math" panose="02040503050406030204" pitchFamily="18" charset="0"/>
                        </a:rPr>
                        <m:t>5</m:t>
                      </m:r>
                      <m:r>
                        <a:rPr kumimoji="1" lang="en-US" altLang="ja-JP" sz="1600" b="0" i="1" smtClean="0">
                          <a:latin typeface="Cambria Math" panose="02040503050406030204" pitchFamily="18" charset="0"/>
                        </a:rPr>
                        <m:t>, </m:t>
                      </m:r>
                      <m:r>
                        <a:rPr kumimoji="1" lang="en-US" altLang="ja-JP" sz="1600" b="0" i="1" smtClean="0">
                          <a:latin typeface="Cambria Math" panose="02040503050406030204" pitchFamily="18" charset="0"/>
                        </a:rPr>
                        <m:t>6</m:t>
                      </m:r>
                      <m:r>
                        <a:rPr kumimoji="1" lang="en-US" altLang="ja-JP" sz="1600" b="0" i="1" smtClean="0">
                          <a:latin typeface="Cambria Math" panose="02040503050406030204" pitchFamily="18" charset="0"/>
                        </a:rPr>
                        <m:t>, </m:t>
                      </m:r>
                      <m:r>
                        <a:rPr kumimoji="1" lang="en-US" altLang="ja-JP" sz="1600" b="0" i="1" smtClean="0">
                          <a:latin typeface="Cambria Math" panose="02040503050406030204" pitchFamily="18" charset="0"/>
                        </a:rPr>
                        <m:t>9</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14" name="テキスト ボックス 13">
                <a:extLst>
                  <a:ext uri="{FF2B5EF4-FFF2-40B4-BE49-F238E27FC236}">
                    <a16:creationId xmlns:a16="http://schemas.microsoft.com/office/drawing/2014/main" id="{C66C531D-6E81-4265-A5DF-4C94B935BB6D}"/>
                  </a:ext>
                </a:extLst>
              </p:cNvPr>
              <p:cNvSpPr txBox="1">
                <a:spLocks noRot="1" noChangeAspect="1" noMove="1" noResize="1" noEditPoints="1" noAdjustHandles="1" noChangeArrowheads="1" noChangeShapeType="1" noTextEdit="1"/>
              </p:cNvSpPr>
              <p:nvPr/>
            </p:nvSpPr>
            <p:spPr>
              <a:xfrm>
                <a:off x="918880" y="3668940"/>
                <a:ext cx="1604683" cy="584775"/>
              </a:xfrm>
              <a:prstGeom prst="rect">
                <a:avLst/>
              </a:prstGeom>
              <a:blipFill>
                <a:blip r:embed="rId5"/>
                <a:stretch>
                  <a:fillRect t="-3125" b="-3125"/>
                </a:stretch>
              </a:blipFill>
            </p:spPr>
            <p:txBody>
              <a:bodyPr/>
              <a:lstStyle/>
              <a:p>
                <a:r>
                  <a:rPr lang="ja-JP" altLang="en-US">
                    <a:noFill/>
                  </a:rPr>
                  <a:t> </a:t>
                </a:r>
              </a:p>
            </p:txBody>
          </p:sp>
        </mc:Fallback>
      </mc:AlternateContent>
      <p:sp>
        <p:nvSpPr>
          <p:cNvPr id="15" name="矢印: 上下 14">
            <a:extLst>
              <a:ext uri="{FF2B5EF4-FFF2-40B4-BE49-F238E27FC236}">
                <a16:creationId xmlns:a16="http://schemas.microsoft.com/office/drawing/2014/main" id="{C60DDBD6-D0DE-4424-86F8-D7D54E43F116}"/>
              </a:ext>
            </a:extLst>
          </p:cNvPr>
          <p:cNvSpPr/>
          <p:nvPr/>
        </p:nvSpPr>
        <p:spPr>
          <a:xfrm>
            <a:off x="6620437" y="2982525"/>
            <a:ext cx="349623" cy="582706"/>
          </a:xfrm>
          <a:prstGeom prst="upDownArrow">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7146EF4-E151-4BCC-9AB7-765C4C3AEF88}"/>
                  </a:ext>
                </a:extLst>
              </p:cNvPr>
              <p:cNvSpPr txBox="1"/>
              <p:nvPr/>
            </p:nvSpPr>
            <p:spPr>
              <a:xfrm>
                <a:off x="5992906" y="3661754"/>
                <a:ext cx="1604683" cy="584775"/>
              </a:xfrm>
              <a:prstGeom prst="rect">
                <a:avLst/>
              </a:prstGeom>
              <a:noFill/>
            </p:spPr>
            <p:txBody>
              <a:bodyPr wrap="square" rtlCol="0">
                <a:spAutoFit/>
              </a:bodyPr>
              <a:lstStyle/>
              <a:p>
                <a:pPr algn="ctr"/>
                <a:r>
                  <a:rPr kumimoji="1" lang="ja-JP" altLang="en-US" sz="1600" dirty="0"/>
                  <a:t>アイテム集合</a:t>
                </a:r>
                <a:endParaRPr kumimoji="1" lang="en-US" altLang="ja-JP" sz="1600" dirty="0"/>
              </a:p>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3</m:t>
                      </m:r>
                      <m:r>
                        <a:rPr kumimoji="1" lang="en-US" altLang="ja-JP" sz="1600" b="0" i="1" smtClean="0">
                          <a:latin typeface="Cambria Math" panose="02040503050406030204" pitchFamily="18" charset="0"/>
                        </a:rPr>
                        <m:t>, </m:t>
                      </m:r>
                      <m:r>
                        <a:rPr kumimoji="1" lang="en-US" altLang="ja-JP" sz="1600" b="0" i="1" smtClean="0">
                          <a:latin typeface="Cambria Math" panose="02040503050406030204" pitchFamily="18" charset="0"/>
                        </a:rPr>
                        <m:t>4</m:t>
                      </m:r>
                      <m:r>
                        <a:rPr kumimoji="1" lang="en-US" altLang="ja-JP" sz="1600" b="0" i="1" smtClean="0">
                          <a:latin typeface="Cambria Math" panose="02040503050406030204" pitchFamily="18" charset="0"/>
                        </a:rPr>
                        <m:t>, </m:t>
                      </m:r>
                      <m:r>
                        <a:rPr kumimoji="1" lang="en-US" altLang="ja-JP" sz="1600" b="0" i="1" smtClean="0">
                          <a:latin typeface="Cambria Math" panose="02040503050406030204" pitchFamily="18" charset="0"/>
                        </a:rPr>
                        <m:t>6</m:t>
                      </m:r>
                      <m:r>
                        <a:rPr kumimoji="1" lang="en-US" altLang="ja-JP" sz="1600" b="0" i="1" smtClean="0">
                          <a:latin typeface="Cambria Math" panose="02040503050406030204" pitchFamily="18" charset="0"/>
                        </a:rPr>
                        <m:t>, </m:t>
                      </m:r>
                      <m:r>
                        <a:rPr kumimoji="1" lang="en-US" altLang="ja-JP" sz="1600" b="0" i="1" smtClean="0">
                          <a:latin typeface="Cambria Math" panose="02040503050406030204" pitchFamily="18" charset="0"/>
                        </a:rPr>
                        <m:t>8</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16" name="テキスト ボックス 15">
                <a:extLst>
                  <a:ext uri="{FF2B5EF4-FFF2-40B4-BE49-F238E27FC236}">
                    <a16:creationId xmlns:a16="http://schemas.microsoft.com/office/drawing/2014/main" id="{A7146EF4-E151-4BCC-9AB7-765C4C3AEF88}"/>
                  </a:ext>
                </a:extLst>
              </p:cNvPr>
              <p:cNvSpPr txBox="1">
                <a:spLocks noRot="1" noChangeAspect="1" noMove="1" noResize="1" noEditPoints="1" noAdjustHandles="1" noChangeArrowheads="1" noChangeShapeType="1" noTextEdit="1"/>
              </p:cNvSpPr>
              <p:nvPr/>
            </p:nvSpPr>
            <p:spPr>
              <a:xfrm>
                <a:off x="5992906" y="3661754"/>
                <a:ext cx="1604683" cy="584775"/>
              </a:xfrm>
              <a:prstGeom prst="rect">
                <a:avLst/>
              </a:prstGeom>
              <a:blipFill>
                <a:blip r:embed="rId6"/>
                <a:stretch>
                  <a:fillRect t="-3125" b="-312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40088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a:xfrm>
            <a:off x="179513" y="188642"/>
            <a:ext cx="8784976" cy="608167"/>
          </a:xfrm>
        </p:spPr>
        <p:txBody>
          <a:bodyPr anchor="ctr">
            <a:normAutofit/>
          </a:bodyPr>
          <a:lstStyle/>
          <a:p>
            <a:r>
              <a:rPr lang="ja-JP" altLang="en-US" dirty="0"/>
              <a:t>グラフの構成</a:t>
            </a:r>
            <a:endParaRPr kumimoji="1" lang="ja-JP" altLang="en-US" dirty="0"/>
          </a:p>
        </p:txBody>
      </p:sp>
      <p:pic>
        <p:nvPicPr>
          <p:cNvPr id="3" name="図 2" descr="背景パターン&#10;&#10;自動的に生成された説明">
            <a:extLst>
              <a:ext uri="{FF2B5EF4-FFF2-40B4-BE49-F238E27FC236}">
                <a16:creationId xmlns:a16="http://schemas.microsoft.com/office/drawing/2014/main" id="{CBD47E48-D7FC-413C-94E0-667D6B6B4C9B}"/>
              </a:ext>
            </a:extLst>
          </p:cNvPr>
          <p:cNvPicPr>
            <a:picLocks noChangeAspect="1"/>
          </p:cNvPicPr>
          <p:nvPr/>
        </p:nvPicPr>
        <p:blipFill>
          <a:blip r:embed="rId2"/>
          <a:stretch>
            <a:fillRect/>
          </a:stretch>
        </p:blipFill>
        <p:spPr>
          <a:xfrm>
            <a:off x="229397" y="1124744"/>
            <a:ext cx="8685208" cy="5256666"/>
          </a:xfrm>
          <a:prstGeom prst="rect">
            <a:avLst/>
          </a:prstGeom>
          <a:noFill/>
        </p:spPr>
      </p:pic>
    </p:spTree>
    <p:extLst>
      <p:ext uri="{BB962C8B-B14F-4D97-AF65-F5344CB8AC3E}">
        <p14:creationId xmlns:p14="http://schemas.microsoft.com/office/powerpoint/2010/main" val="24623551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グラフの構築</a:t>
            </a:r>
            <a:endParaRPr kumimoji="1" lang="ja-JP" altLang="en-US" dirty="0"/>
          </a:p>
        </p:txBody>
      </p:sp>
      <p:cxnSp>
        <p:nvCxnSpPr>
          <p:cNvPr id="79" name="直線コネクタ 78">
            <a:extLst>
              <a:ext uri="{FF2B5EF4-FFF2-40B4-BE49-F238E27FC236}">
                <a16:creationId xmlns:a16="http://schemas.microsoft.com/office/drawing/2014/main" id="{559F2F28-CB5B-4162-8527-E18F3AA11DBB}"/>
              </a:ext>
            </a:extLst>
          </p:cNvPr>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F73CC74-1893-42B3-9517-5506420F6627}"/>
              </a:ext>
            </a:extLst>
          </p:cNvPr>
          <p:cNvCxnSpPr/>
          <p:nvPr/>
        </p:nvCxnSpPr>
        <p:spPr>
          <a:xfrm>
            <a:off x="1003720"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FC10557F-FAEE-4F37-A7E4-9747F09906F5}"/>
              </a:ext>
            </a:extLst>
          </p:cNvPr>
          <p:cNvCxnSpPr/>
          <p:nvPr/>
        </p:nvCxnSpPr>
        <p:spPr>
          <a:xfrm>
            <a:off x="1599033"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C474004-355B-482D-9522-74220C65454F}"/>
              </a:ext>
            </a:extLst>
          </p:cNvPr>
          <p:cNvCxnSpPr/>
          <p:nvPr/>
        </p:nvCxnSpPr>
        <p:spPr>
          <a:xfrm>
            <a:off x="2465312"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4805FE29-D419-41B3-97AF-76A9AE3964DA}"/>
              </a:ext>
            </a:extLst>
          </p:cNvPr>
          <p:cNvCxnSpPr/>
          <p:nvPr/>
        </p:nvCxnSpPr>
        <p:spPr>
          <a:xfrm>
            <a:off x="1599033"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F8AFD432-460D-4595-BA52-548412A167BA}"/>
              </a:ext>
            </a:extLst>
          </p:cNvPr>
          <p:cNvCxnSpPr/>
          <p:nvPr/>
        </p:nvCxnSpPr>
        <p:spPr>
          <a:xfrm flipH="1">
            <a:off x="2465312"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楕円 90">
                <a:extLst>
                  <a:ext uri="{FF2B5EF4-FFF2-40B4-BE49-F238E27FC236}">
                    <a16:creationId xmlns:a16="http://schemas.microsoft.com/office/drawing/2014/main" id="{7DD7F870-7A6A-41AC-A693-59DF2016E514}"/>
                  </a:ext>
                </a:extLst>
              </p:cNvPr>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1" name="楕円 90">
                <a:extLst>
                  <a:ext uri="{FF2B5EF4-FFF2-40B4-BE49-F238E27FC236}">
                    <a16:creationId xmlns:a16="http://schemas.microsoft.com/office/drawing/2014/main" id="{7DD7F870-7A6A-41AC-A693-59DF2016E514}"/>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楕円 91">
                <a:extLst>
                  <a:ext uri="{FF2B5EF4-FFF2-40B4-BE49-F238E27FC236}">
                    <a16:creationId xmlns:a16="http://schemas.microsoft.com/office/drawing/2014/main" id="{A6F3C4EB-7B19-4246-8DDC-FE00FA013579}"/>
                  </a:ext>
                </a:extLst>
              </p:cNvPr>
              <p:cNvSpPr/>
              <p:nvPr/>
            </p:nvSpPr>
            <p:spPr>
              <a:xfrm>
                <a:off x="1419013"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2" name="楕円 91">
                <a:extLst>
                  <a:ext uri="{FF2B5EF4-FFF2-40B4-BE49-F238E27FC236}">
                    <a16:creationId xmlns:a16="http://schemas.microsoft.com/office/drawing/2014/main" id="{A6F3C4EB-7B19-4246-8DDC-FE00FA013579}"/>
                  </a:ext>
                </a:extLst>
              </p:cNvPr>
              <p:cNvSpPr>
                <a:spLocks noRot="1" noChangeAspect="1" noMove="1" noResize="1" noEditPoints="1" noAdjustHandles="1" noChangeArrowheads="1" noChangeShapeType="1" noTextEdit="1"/>
              </p:cNvSpPr>
              <p:nvPr/>
            </p:nvSpPr>
            <p:spPr>
              <a:xfrm>
                <a:off x="1419013" y="3526903"/>
                <a:ext cx="360040" cy="350617"/>
              </a:xfrm>
              <a:prstGeom prst="ellipse">
                <a:avLst/>
              </a:prstGeom>
              <a:blipFill>
                <a:blip r:embed="rId3"/>
                <a:stretch>
                  <a:fillRect l="-7813"/>
                </a:stretch>
              </a:blipFill>
              <a:ln w="28575">
                <a:solidFill>
                  <a:schemeClr val="tx1"/>
                </a:solidFill>
              </a:ln>
            </p:spPr>
            <p:txBody>
              <a:bodyPr/>
              <a:lstStyle/>
              <a:p>
                <a:r>
                  <a:rPr lang="ja-JP" altLang="en-US">
                    <a:noFill/>
                  </a:rPr>
                  <a:t> </a:t>
                </a:r>
              </a:p>
            </p:txBody>
          </p:sp>
        </mc:Fallback>
      </mc:AlternateContent>
      <p:sp>
        <p:nvSpPr>
          <p:cNvPr id="93" name="フリーフォーム: 図形 92">
            <a:extLst>
              <a:ext uri="{FF2B5EF4-FFF2-40B4-BE49-F238E27FC236}">
                <a16:creationId xmlns:a16="http://schemas.microsoft.com/office/drawing/2014/main" id="{6434A20A-D439-4F4E-98CE-42C4C133C6FA}"/>
              </a:ext>
            </a:extLst>
          </p:cNvPr>
          <p:cNvSpPr/>
          <p:nvPr/>
        </p:nvSpPr>
        <p:spPr>
          <a:xfrm>
            <a:off x="1013029"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4" name="楕円 93">
                <a:extLst>
                  <a:ext uri="{FF2B5EF4-FFF2-40B4-BE49-F238E27FC236}">
                    <a16:creationId xmlns:a16="http://schemas.microsoft.com/office/drawing/2014/main" id="{34BE83E3-1D33-47BF-90D4-908B63E4D6F2}"/>
                  </a:ext>
                </a:extLst>
              </p:cNvPr>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94" name="楕円 93">
                <a:extLst>
                  <a:ext uri="{FF2B5EF4-FFF2-40B4-BE49-F238E27FC236}">
                    <a16:creationId xmlns:a16="http://schemas.microsoft.com/office/drawing/2014/main" id="{34BE83E3-1D33-47BF-90D4-908B63E4D6F2}"/>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楕円 94">
                <a:extLst>
                  <a:ext uri="{FF2B5EF4-FFF2-40B4-BE49-F238E27FC236}">
                    <a16:creationId xmlns:a16="http://schemas.microsoft.com/office/drawing/2014/main" id="{E215514D-B561-4ADB-A526-3057C89FFA41}"/>
                  </a:ext>
                </a:extLst>
              </p:cNvPr>
              <p:cNvSpPr/>
              <p:nvPr/>
            </p:nvSpPr>
            <p:spPr>
              <a:xfrm>
                <a:off x="2576300"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95" name="楕円 94">
                <a:extLst>
                  <a:ext uri="{FF2B5EF4-FFF2-40B4-BE49-F238E27FC236}">
                    <a16:creationId xmlns:a16="http://schemas.microsoft.com/office/drawing/2014/main" id="{E215514D-B561-4ADB-A526-3057C89FFA41}"/>
                  </a:ext>
                </a:extLst>
              </p:cNvPr>
              <p:cNvSpPr>
                <a:spLocks noRot="1" noChangeAspect="1" noMove="1" noResize="1" noEditPoints="1" noAdjustHandles="1" noChangeArrowheads="1" noChangeShapeType="1" noTextEdit="1"/>
              </p:cNvSpPr>
              <p:nvPr/>
            </p:nvSpPr>
            <p:spPr>
              <a:xfrm>
                <a:off x="2576300" y="2070791"/>
                <a:ext cx="360040" cy="350617"/>
              </a:xfrm>
              <a:prstGeom prst="ellipse">
                <a:avLst/>
              </a:prstGeom>
              <a:blipFill>
                <a:blip r:embed="rId5"/>
                <a:stretch>
                  <a:fillRect l="-10938"/>
                </a:stretch>
              </a:blipFill>
              <a:ln w="28575">
                <a:solidFill>
                  <a:schemeClr val="tx1"/>
                </a:solidFill>
              </a:ln>
            </p:spPr>
            <p:txBody>
              <a:bodyPr/>
              <a:lstStyle/>
              <a:p>
                <a:r>
                  <a:rPr lang="ja-JP" altLang="en-US">
                    <a:noFill/>
                  </a:rPr>
                  <a:t> </a:t>
                </a:r>
              </a:p>
            </p:txBody>
          </p:sp>
        </mc:Fallback>
      </mc:AlternateContent>
      <p:sp>
        <p:nvSpPr>
          <p:cNvPr id="96" name="フリーフォーム: 図形 95">
            <a:extLst>
              <a:ext uri="{FF2B5EF4-FFF2-40B4-BE49-F238E27FC236}">
                <a16:creationId xmlns:a16="http://schemas.microsoft.com/office/drawing/2014/main" id="{A374A9C3-3639-4CFF-B350-AAB8CA9060B2}"/>
              </a:ext>
            </a:extLst>
          </p:cNvPr>
          <p:cNvSpPr/>
          <p:nvPr/>
        </p:nvSpPr>
        <p:spPr>
          <a:xfrm rot="10800000">
            <a:off x="1003720"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7" name="楕円 96">
                <a:extLst>
                  <a:ext uri="{FF2B5EF4-FFF2-40B4-BE49-F238E27FC236}">
                    <a16:creationId xmlns:a16="http://schemas.microsoft.com/office/drawing/2014/main" id="{72E5650F-9F45-4138-8D91-6461CE508698}"/>
                  </a:ext>
                </a:extLst>
              </p:cNvPr>
              <p:cNvSpPr/>
              <p:nvPr/>
            </p:nvSpPr>
            <p:spPr>
              <a:xfrm>
                <a:off x="2576300"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7" name="楕円 96">
                <a:extLst>
                  <a:ext uri="{FF2B5EF4-FFF2-40B4-BE49-F238E27FC236}">
                    <a16:creationId xmlns:a16="http://schemas.microsoft.com/office/drawing/2014/main" id="{72E5650F-9F45-4138-8D91-6461CE508698}"/>
                  </a:ext>
                </a:extLst>
              </p:cNvPr>
              <p:cNvSpPr>
                <a:spLocks noRot="1" noChangeAspect="1" noMove="1" noResize="1" noEditPoints="1" noAdjustHandles="1" noChangeArrowheads="1" noChangeShapeType="1" noTextEdit="1"/>
              </p:cNvSpPr>
              <p:nvPr/>
            </p:nvSpPr>
            <p:spPr>
              <a:xfrm>
                <a:off x="2576300" y="3520081"/>
                <a:ext cx="360040" cy="350617"/>
              </a:xfrm>
              <a:prstGeom prst="ellipse">
                <a:avLst/>
              </a:prstGeom>
              <a:blipFill>
                <a:blip r:embed="rId6"/>
                <a:stretch>
                  <a:fillRect l="-1093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楕円 97">
                <a:extLst>
                  <a:ext uri="{FF2B5EF4-FFF2-40B4-BE49-F238E27FC236}">
                    <a16:creationId xmlns:a16="http://schemas.microsoft.com/office/drawing/2014/main" id="{97599F08-C3E1-40F1-B54D-A435F39C1BA0}"/>
                  </a:ext>
                </a:extLst>
              </p:cNvPr>
              <p:cNvSpPr/>
              <p:nvPr/>
            </p:nvSpPr>
            <p:spPr>
              <a:xfrm>
                <a:off x="823700"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98" name="楕円 97">
                <a:extLst>
                  <a:ext uri="{FF2B5EF4-FFF2-40B4-BE49-F238E27FC236}">
                    <a16:creationId xmlns:a16="http://schemas.microsoft.com/office/drawing/2014/main" id="{97599F08-C3E1-40F1-B54D-A435F39C1BA0}"/>
                  </a:ext>
                </a:extLst>
              </p:cNvPr>
              <p:cNvSpPr>
                <a:spLocks noRot="1" noChangeAspect="1" noMove="1" noResize="1" noEditPoints="1" noAdjustHandles="1" noChangeArrowheads="1" noChangeShapeType="1" noTextEdit="1"/>
              </p:cNvSpPr>
              <p:nvPr/>
            </p:nvSpPr>
            <p:spPr>
              <a:xfrm>
                <a:off x="823700" y="3520083"/>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p:sp>
        <p:nvSpPr>
          <p:cNvPr id="99" name="テキスト ボックス 98">
            <a:extLst>
              <a:ext uri="{FF2B5EF4-FFF2-40B4-BE49-F238E27FC236}">
                <a16:creationId xmlns:a16="http://schemas.microsoft.com/office/drawing/2014/main" id="{3E1CA878-260D-465C-8EB6-B9C4BC1048D8}"/>
              </a:ext>
            </a:extLst>
          </p:cNvPr>
          <p:cNvSpPr txBox="1"/>
          <p:nvPr/>
        </p:nvSpPr>
        <p:spPr>
          <a:xfrm>
            <a:off x="1788362" y="2106116"/>
            <a:ext cx="815788" cy="338554"/>
          </a:xfrm>
          <a:prstGeom prst="rect">
            <a:avLst/>
          </a:prstGeom>
          <a:noFill/>
        </p:spPr>
        <p:txBody>
          <a:bodyPr wrap="square" rtlCol="0">
            <a:spAutoFit/>
          </a:bodyPr>
          <a:lstStyle/>
          <a:p>
            <a:r>
              <a:rPr kumimoji="1" lang="ja-JP" altLang="en-US" sz="1600" dirty="0"/>
              <a:t>・・・</a:t>
            </a:r>
          </a:p>
        </p:txBody>
      </p:sp>
      <p:sp>
        <p:nvSpPr>
          <p:cNvPr id="100" name="テキスト ボックス 99">
            <a:extLst>
              <a:ext uri="{FF2B5EF4-FFF2-40B4-BE49-F238E27FC236}">
                <a16:creationId xmlns:a16="http://schemas.microsoft.com/office/drawing/2014/main" id="{8F367257-A05A-4516-9650-B4717DE9A072}"/>
              </a:ext>
            </a:extLst>
          </p:cNvPr>
          <p:cNvSpPr txBox="1"/>
          <p:nvPr/>
        </p:nvSpPr>
        <p:spPr>
          <a:xfrm>
            <a:off x="1769783"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01" name="楕円 100">
                <a:extLst>
                  <a:ext uri="{FF2B5EF4-FFF2-40B4-BE49-F238E27FC236}">
                    <a16:creationId xmlns:a16="http://schemas.microsoft.com/office/drawing/2014/main" id="{1B2F22E1-C3AF-4EDA-BD78-CE26BAA046E0}"/>
                  </a:ext>
                </a:extLst>
              </p:cNvPr>
              <p:cNvSpPr/>
              <p:nvPr/>
            </p:nvSpPr>
            <p:spPr>
              <a:xfrm>
                <a:off x="4377135" y="2072433"/>
                <a:ext cx="360040" cy="350617"/>
              </a:xfrm>
              <a:prstGeom prst="ellipse">
                <a:avLst/>
              </a:prstGeom>
              <a:solidFill>
                <a:schemeClr val="bg1">
                  <a:lumMod val="8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1" name="楕円 100">
                <a:extLst>
                  <a:ext uri="{FF2B5EF4-FFF2-40B4-BE49-F238E27FC236}">
                    <a16:creationId xmlns:a16="http://schemas.microsoft.com/office/drawing/2014/main" id="{1B2F22E1-C3AF-4EDA-BD78-CE26BAA046E0}"/>
                  </a:ext>
                </a:extLst>
              </p:cNvPr>
              <p:cNvSpPr>
                <a:spLocks noRot="1" noChangeAspect="1" noMove="1" noResize="1" noEditPoints="1" noAdjustHandles="1" noChangeArrowheads="1" noChangeShapeType="1" noTextEdit="1"/>
              </p:cNvSpPr>
              <p:nvPr/>
            </p:nvSpPr>
            <p:spPr>
              <a:xfrm>
                <a:off x="4377135" y="2072433"/>
                <a:ext cx="360040" cy="350617"/>
              </a:xfrm>
              <a:prstGeom prst="ellipse">
                <a:avLst/>
              </a:prstGeom>
              <a:blipFill>
                <a:blip r:embed="rId8"/>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楕円 101">
                <a:extLst>
                  <a:ext uri="{FF2B5EF4-FFF2-40B4-BE49-F238E27FC236}">
                    <a16:creationId xmlns:a16="http://schemas.microsoft.com/office/drawing/2014/main" id="{11BD34BC-9AC3-41FB-8465-9F3327D38778}"/>
                  </a:ext>
                </a:extLst>
              </p:cNvPr>
              <p:cNvSpPr/>
              <p:nvPr/>
            </p:nvSpPr>
            <p:spPr>
              <a:xfrm>
                <a:off x="4377135" y="3528545"/>
                <a:ext cx="360040" cy="350617"/>
              </a:xfrm>
              <a:prstGeom prst="ellipse">
                <a:avLst/>
              </a:prstGeom>
              <a:solidFill>
                <a:schemeClr val="bg1">
                  <a:lumMod val="8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2" name="楕円 101">
                <a:extLst>
                  <a:ext uri="{FF2B5EF4-FFF2-40B4-BE49-F238E27FC236}">
                    <a16:creationId xmlns:a16="http://schemas.microsoft.com/office/drawing/2014/main" id="{11BD34BC-9AC3-41FB-8465-9F3327D38778}"/>
                  </a:ext>
                </a:extLst>
              </p:cNvPr>
              <p:cNvSpPr>
                <a:spLocks noRot="1" noChangeAspect="1" noMove="1" noResize="1" noEditPoints="1" noAdjustHandles="1" noChangeArrowheads="1" noChangeShapeType="1" noTextEdit="1"/>
              </p:cNvSpPr>
              <p:nvPr/>
            </p:nvSpPr>
            <p:spPr>
              <a:xfrm>
                <a:off x="4377135" y="3528545"/>
                <a:ext cx="360040" cy="350617"/>
              </a:xfrm>
              <a:prstGeom prst="ellipse">
                <a:avLst/>
              </a:prstGeom>
              <a:blipFill>
                <a:blip r:embed="rId9"/>
                <a:stretch>
                  <a:fillRect l="-4688"/>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楕円 102">
                <a:extLst>
                  <a:ext uri="{FF2B5EF4-FFF2-40B4-BE49-F238E27FC236}">
                    <a16:creationId xmlns:a16="http://schemas.microsoft.com/office/drawing/2014/main" id="{1D254A5D-597C-4A66-807A-9DD1C6AB3B15}"/>
                  </a:ext>
                </a:extLst>
              </p:cNvPr>
              <p:cNvSpPr/>
              <p:nvPr/>
            </p:nvSpPr>
            <p:spPr>
              <a:xfrm>
                <a:off x="3781822" y="2072434"/>
                <a:ext cx="360040" cy="350617"/>
              </a:xfrm>
              <a:prstGeom prst="ellipse">
                <a:avLst/>
              </a:prstGeom>
              <a:solidFill>
                <a:schemeClr val="bg1">
                  <a:lumMod val="8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03" name="楕円 102">
                <a:extLst>
                  <a:ext uri="{FF2B5EF4-FFF2-40B4-BE49-F238E27FC236}">
                    <a16:creationId xmlns:a16="http://schemas.microsoft.com/office/drawing/2014/main" id="{1D254A5D-597C-4A66-807A-9DD1C6AB3B15}"/>
                  </a:ext>
                </a:extLst>
              </p:cNvPr>
              <p:cNvSpPr>
                <a:spLocks noRot="1" noChangeAspect="1" noMove="1" noResize="1" noEditPoints="1" noAdjustHandles="1" noChangeArrowheads="1" noChangeShapeType="1" noTextEdit="1"/>
              </p:cNvSpPr>
              <p:nvPr/>
            </p:nvSpPr>
            <p:spPr>
              <a:xfrm>
                <a:off x="3781822" y="2072434"/>
                <a:ext cx="360040" cy="350617"/>
              </a:xfrm>
              <a:prstGeom prst="ellipse">
                <a:avLst/>
              </a:prstGeom>
              <a:blipFill>
                <a:blip r:embed="rId10"/>
                <a:stretch>
                  <a:fillRect l="-31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楕円 103">
                <a:extLst>
                  <a:ext uri="{FF2B5EF4-FFF2-40B4-BE49-F238E27FC236}">
                    <a16:creationId xmlns:a16="http://schemas.microsoft.com/office/drawing/2014/main" id="{C2D5C28E-FA3A-4902-9EAC-F18E2AC41626}"/>
                  </a:ext>
                </a:extLst>
              </p:cNvPr>
              <p:cNvSpPr/>
              <p:nvPr/>
            </p:nvSpPr>
            <p:spPr>
              <a:xfrm>
                <a:off x="5534422" y="2072433"/>
                <a:ext cx="360040" cy="350617"/>
              </a:xfrm>
              <a:prstGeom prst="ellipse">
                <a:avLst/>
              </a:prstGeom>
              <a:solidFill>
                <a:schemeClr val="bg1">
                  <a:lumMod val="8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04" name="楕円 103">
                <a:extLst>
                  <a:ext uri="{FF2B5EF4-FFF2-40B4-BE49-F238E27FC236}">
                    <a16:creationId xmlns:a16="http://schemas.microsoft.com/office/drawing/2014/main" id="{C2D5C28E-FA3A-4902-9EAC-F18E2AC41626}"/>
                  </a:ext>
                </a:extLst>
              </p:cNvPr>
              <p:cNvSpPr>
                <a:spLocks noRot="1" noChangeAspect="1" noMove="1" noResize="1" noEditPoints="1" noAdjustHandles="1" noChangeArrowheads="1" noChangeShapeType="1" noTextEdit="1"/>
              </p:cNvSpPr>
              <p:nvPr/>
            </p:nvSpPr>
            <p:spPr>
              <a:xfrm>
                <a:off x="5534422" y="2072433"/>
                <a:ext cx="360040" cy="350617"/>
              </a:xfrm>
              <a:prstGeom prst="ellipse">
                <a:avLst/>
              </a:prstGeom>
              <a:blipFill>
                <a:blip r:embed="rId11"/>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楕円 104">
                <a:extLst>
                  <a:ext uri="{FF2B5EF4-FFF2-40B4-BE49-F238E27FC236}">
                    <a16:creationId xmlns:a16="http://schemas.microsoft.com/office/drawing/2014/main" id="{E8330CAB-CB7E-4E1E-828D-8172B780C73F}"/>
                  </a:ext>
                </a:extLst>
              </p:cNvPr>
              <p:cNvSpPr/>
              <p:nvPr/>
            </p:nvSpPr>
            <p:spPr>
              <a:xfrm>
                <a:off x="5534422" y="3521723"/>
                <a:ext cx="360040" cy="350617"/>
              </a:xfrm>
              <a:prstGeom prst="ellipse">
                <a:avLst/>
              </a:prstGeom>
              <a:solidFill>
                <a:schemeClr val="bg1">
                  <a:lumMod val="8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5" name="楕円 104">
                <a:extLst>
                  <a:ext uri="{FF2B5EF4-FFF2-40B4-BE49-F238E27FC236}">
                    <a16:creationId xmlns:a16="http://schemas.microsoft.com/office/drawing/2014/main" id="{E8330CAB-CB7E-4E1E-828D-8172B780C73F}"/>
                  </a:ext>
                </a:extLst>
              </p:cNvPr>
              <p:cNvSpPr>
                <a:spLocks noRot="1" noChangeAspect="1" noMove="1" noResize="1" noEditPoints="1" noAdjustHandles="1" noChangeArrowheads="1" noChangeShapeType="1" noTextEdit="1"/>
              </p:cNvSpPr>
              <p:nvPr/>
            </p:nvSpPr>
            <p:spPr>
              <a:xfrm>
                <a:off x="5534422" y="3521723"/>
                <a:ext cx="360040" cy="350617"/>
              </a:xfrm>
              <a:prstGeom prst="ellipse">
                <a:avLst/>
              </a:prstGeom>
              <a:blipFill>
                <a:blip r:embed="rId12"/>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楕円 105">
                <a:extLst>
                  <a:ext uri="{FF2B5EF4-FFF2-40B4-BE49-F238E27FC236}">
                    <a16:creationId xmlns:a16="http://schemas.microsoft.com/office/drawing/2014/main" id="{3D640E76-F1C9-48B5-9A74-123FECB0CE7A}"/>
                  </a:ext>
                </a:extLst>
              </p:cNvPr>
              <p:cNvSpPr/>
              <p:nvPr/>
            </p:nvSpPr>
            <p:spPr>
              <a:xfrm>
                <a:off x="3781822" y="3521725"/>
                <a:ext cx="360040" cy="350617"/>
              </a:xfrm>
              <a:prstGeom prst="ellipse">
                <a:avLst/>
              </a:prstGeom>
              <a:solidFill>
                <a:schemeClr val="bg1">
                  <a:lumMod val="8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06" name="楕円 105">
                <a:extLst>
                  <a:ext uri="{FF2B5EF4-FFF2-40B4-BE49-F238E27FC236}">
                    <a16:creationId xmlns:a16="http://schemas.microsoft.com/office/drawing/2014/main" id="{3D640E76-F1C9-48B5-9A74-123FECB0CE7A}"/>
                  </a:ext>
                </a:extLst>
              </p:cNvPr>
              <p:cNvSpPr>
                <a:spLocks noRot="1" noChangeAspect="1" noMove="1" noResize="1" noEditPoints="1" noAdjustHandles="1" noChangeArrowheads="1" noChangeShapeType="1" noTextEdit="1"/>
              </p:cNvSpPr>
              <p:nvPr/>
            </p:nvSpPr>
            <p:spPr>
              <a:xfrm>
                <a:off x="3781822" y="3521725"/>
                <a:ext cx="360040" cy="350617"/>
              </a:xfrm>
              <a:prstGeom prst="ellipse">
                <a:avLst/>
              </a:prstGeom>
              <a:blipFill>
                <a:blip r:embed="rId13"/>
                <a:stretch>
                  <a:fillRect l="-4688"/>
                </a:stretch>
              </a:blipFill>
              <a:ln w="28575">
                <a:solidFill>
                  <a:schemeClr val="tx1"/>
                </a:solidFill>
              </a:ln>
            </p:spPr>
            <p:txBody>
              <a:bodyPr/>
              <a:lstStyle/>
              <a:p>
                <a:r>
                  <a:rPr lang="ja-JP" altLang="en-US">
                    <a:noFill/>
                  </a:rPr>
                  <a:t> </a:t>
                </a:r>
              </a:p>
            </p:txBody>
          </p:sp>
        </mc:Fallback>
      </mc:AlternateContent>
      <p:cxnSp>
        <p:nvCxnSpPr>
          <p:cNvPr id="107" name="直線コネクタ 106">
            <a:extLst>
              <a:ext uri="{FF2B5EF4-FFF2-40B4-BE49-F238E27FC236}">
                <a16:creationId xmlns:a16="http://schemas.microsoft.com/office/drawing/2014/main" id="{EC259922-F4F7-4D4B-B516-7A032D8C15C8}"/>
              </a:ext>
            </a:extLst>
          </p:cNvPr>
          <p:cNvCxnSpPr/>
          <p:nvPr/>
        </p:nvCxnSpPr>
        <p:spPr>
          <a:xfrm>
            <a:off x="6596302"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859BF90F-C943-4E5B-AAF7-AA757E363DDA}"/>
              </a:ext>
            </a:extLst>
          </p:cNvPr>
          <p:cNvCxnSpPr/>
          <p:nvPr/>
        </p:nvCxnSpPr>
        <p:spPr>
          <a:xfrm>
            <a:off x="6596302" y="369538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84527B8-45AB-4433-B576-3B48806900E3}"/>
              </a:ext>
            </a:extLst>
          </p:cNvPr>
          <p:cNvCxnSpPr/>
          <p:nvPr/>
        </p:nvCxnSpPr>
        <p:spPr>
          <a:xfrm>
            <a:off x="7191615" y="2246099"/>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AF88AD3-7787-49FF-81C1-364AC7DCF7DB}"/>
              </a:ext>
            </a:extLst>
          </p:cNvPr>
          <p:cNvCxnSpPr/>
          <p:nvPr/>
        </p:nvCxnSpPr>
        <p:spPr>
          <a:xfrm>
            <a:off x="8057894" y="2246099"/>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609F94D0-31A3-4AA5-9C33-7E765EED38FE}"/>
              </a:ext>
            </a:extLst>
          </p:cNvPr>
          <p:cNvCxnSpPr/>
          <p:nvPr/>
        </p:nvCxnSpPr>
        <p:spPr>
          <a:xfrm>
            <a:off x="7191615" y="3702211"/>
            <a:ext cx="2656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7B04126E-EE36-466C-A657-3AFEF0A79D7F}"/>
              </a:ext>
            </a:extLst>
          </p:cNvPr>
          <p:cNvCxnSpPr/>
          <p:nvPr/>
        </p:nvCxnSpPr>
        <p:spPr>
          <a:xfrm flipH="1">
            <a:off x="8057894" y="3702211"/>
            <a:ext cx="2910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楕円 112">
                <a:extLst>
                  <a:ext uri="{FF2B5EF4-FFF2-40B4-BE49-F238E27FC236}">
                    <a16:creationId xmlns:a16="http://schemas.microsoft.com/office/drawing/2014/main" id="{38DCA67E-9735-45CC-BBD5-9DF5BB07AED3}"/>
                  </a:ext>
                </a:extLst>
              </p:cNvPr>
              <p:cNvSpPr/>
              <p:nvPr/>
            </p:nvSpPr>
            <p:spPr>
              <a:xfrm>
                <a:off x="7011595"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3" name="楕円 112">
                <a:extLst>
                  <a:ext uri="{FF2B5EF4-FFF2-40B4-BE49-F238E27FC236}">
                    <a16:creationId xmlns:a16="http://schemas.microsoft.com/office/drawing/2014/main" id="{38DCA67E-9735-45CC-BBD5-9DF5BB07AED3}"/>
                  </a:ext>
                </a:extLst>
              </p:cNvPr>
              <p:cNvSpPr>
                <a:spLocks noRot="1" noChangeAspect="1" noMove="1" noResize="1" noEditPoints="1" noAdjustHandles="1" noChangeArrowheads="1" noChangeShapeType="1" noTextEdit="1"/>
              </p:cNvSpPr>
              <p:nvPr/>
            </p:nvSpPr>
            <p:spPr>
              <a:xfrm>
                <a:off x="7011595" y="2070791"/>
                <a:ext cx="360040" cy="350617"/>
              </a:xfrm>
              <a:prstGeom prst="ellipse">
                <a:avLst/>
              </a:prstGeom>
              <a:blipFill>
                <a:blip r:embed="rId14"/>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楕円 113">
                <a:extLst>
                  <a:ext uri="{FF2B5EF4-FFF2-40B4-BE49-F238E27FC236}">
                    <a16:creationId xmlns:a16="http://schemas.microsoft.com/office/drawing/2014/main" id="{8B4B7C9D-2426-4872-9889-A76EA2EABEEE}"/>
                  </a:ext>
                </a:extLst>
              </p:cNvPr>
              <p:cNvSpPr/>
              <p:nvPr/>
            </p:nvSpPr>
            <p:spPr>
              <a:xfrm>
                <a:off x="7011595" y="352690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4" name="楕円 113">
                <a:extLst>
                  <a:ext uri="{FF2B5EF4-FFF2-40B4-BE49-F238E27FC236}">
                    <a16:creationId xmlns:a16="http://schemas.microsoft.com/office/drawing/2014/main" id="{8B4B7C9D-2426-4872-9889-A76EA2EABEEE}"/>
                  </a:ext>
                </a:extLst>
              </p:cNvPr>
              <p:cNvSpPr>
                <a:spLocks noRot="1" noChangeAspect="1" noMove="1" noResize="1" noEditPoints="1" noAdjustHandles="1" noChangeArrowheads="1" noChangeShapeType="1" noTextEdit="1"/>
              </p:cNvSpPr>
              <p:nvPr/>
            </p:nvSpPr>
            <p:spPr>
              <a:xfrm>
                <a:off x="7011595" y="3526903"/>
                <a:ext cx="360040" cy="350617"/>
              </a:xfrm>
              <a:prstGeom prst="ellipse">
                <a:avLst/>
              </a:prstGeom>
              <a:blipFill>
                <a:blip r:embed="rId15"/>
                <a:stretch>
                  <a:fillRect l="-12500"/>
                </a:stretch>
              </a:blipFill>
              <a:ln w="28575">
                <a:solidFill>
                  <a:schemeClr val="tx1"/>
                </a:solidFill>
              </a:ln>
            </p:spPr>
            <p:txBody>
              <a:bodyPr/>
              <a:lstStyle/>
              <a:p>
                <a:r>
                  <a:rPr lang="ja-JP" altLang="en-US">
                    <a:noFill/>
                  </a:rPr>
                  <a:t> </a:t>
                </a:r>
              </a:p>
            </p:txBody>
          </p:sp>
        </mc:Fallback>
      </mc:AlternateContent>
      <p:sp>
        <p:nvSpPr>
          <p:cNvPr id="115" name="フリーフォーム: 図形 114">
            <a:extLst>
              <a:ext uri="{FF2B5EF4-FFF2-40B4-BE49-F238E27FC236}">
                <a16:creationId xmlns:a16="http://schemas.microsoft.com/office/drawing/2014/main" id="{27207ACA-52FC-49EA-BB19-FD563BAB7216}"/>
              </a:ext>
            </a:extLst>
          </p:cNvPr>
          <p:cNvSpPr/>
          <p:nvPr/>
        </p:nvSpPr>
        <p:spPr>
          <a:xfrm>
            <a:off x="6605611" y="1882580"/>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6" name="楕円 115">
                <a:extLst>
                  <a:ext uri="{FF2B5EF4-FFF2-40B4-BE49-F238E27FC236}">
                    <a16:creationId xmlns:a16="http://schemas.microsoft.com/office/drawing/2014/main" id="{AE00B469-768E-4C48-B902-8A4430102D38}"/>
                  </a:ext>
                </a:extLst>
              </p:cNvPr>
              <p:cNvSpPr/>
              <p:nvPr/>
            </p:nvSpPr>
            <p:spPr>
              <a:xfrm>
                <a:off x="6416282"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𝑏</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116" name="楕円 115">
                <a:extLst>
                  <a:ext uri="{FF2B5EF4-FFF2-40B4-BE49-F238E27FC236}">
                    <a16:creationId xmlns:a16="http://schemas.microsoft.com/office/drawing/2014/main" id="{AE00B469-768E-4C48-B902-8A4430102D38}"/>
                  </a:ext>
                </a:extLst>
              </p:cNvPr>
              <p:cNvSpPr>
                <a:spLocks noRot="1" noChangeAspect="1" noMove="1" noResize="1" noEditPoints="1" noAdjustHandles="1" noChangeArrowheads="1" noChangeShapeType="1" noTextEdit="1"/>
              </p:cNvSpPr>
              <p:nvPr/>
            </p:nvSpPr>
            <p:spPr>
              <a:xfrm>
                <a:off x="6416282" y="2070792"/>
                <a:ext cx="360040" cy="350617"/>
              </a:xfrm>
              <a:prstGeom prst="ellipse">
                <a:avLst/>
              </a:prstGeom>
              <a:blipFill>
                <a:blip r:embed="rId16"/>
                <a:stretch>
                  <a:fillRect l="-1250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楕円 116">
                <a:extLst>
                  <a:ext uri="{FF2B5EF4-FFF2-40B4-BE49-F238E27FC236}">
                    <a16:creationId xmlns:a16="http://schemas.microsoft.com/office/drawing/2014/main" id="{1D249EE8-70C8-4381-9BA6-0AA6AA143E68}"/>
                  </a:ext>
                </a:extLst>
              </p:cNvPr>
              <p:cNvSpPr/>
              <p:nvPr/>
            </p:nvSpPr>
            <p:spPr>
              <a:xfrm>
                <a:off x="8168882"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117" name="楕円 116">
                <a:extLst>
                  <a:ext uri="{FF2B5EF4-FFF2-40B4-BE49-F238E27FC236}">
                    <a16:creationId xmlns:a16="http://schemas.microsoft.com/office/drawing/2014/main" id="{1D249EE8-70C8-4381-9BA6-0AA6AA143E68}"/>
                  </a:ext>
                </a:extLst>
              </p:cNvPr>
              <p:cNvSpPr>
                <a:spLocks noRot="1" noChangeAspect="1" noMove="1" noResize="1" noEditPoints="1" noAdjustHandles="1" noChangeArrowheads="1" noChangeShapeType="1" noTextEdit="1"/>
              </p:cNvSpPr>
              <p:nvPr/>
            </p:nvSpPr>
            <p:spPr>
              <a:xfrm>
                <a:off x="8168882" y="2070791"/>
                <a:ext cx="360040" cy="350617"/>
              </a:xfrm>
              <a:prstGeom prst="ellipse">
                <a:avLst/>
              </a:prstGeom>
              <a:blipFill>
                <a:blip r:embed="rId17"/>
                <a:stretch>
                  <a:fillRect l="-15625"/>
                </a:stretch>
              </a:blipFill>
              <a:ln w="28575">
                <a:solidFill>
                  <a:schemeClr val="tx1"/>
                </a:solidFill>
              </a:ln>
            </p:spPr>
            <p:txBody>
              <a:bodyPr/>
              <a:lstStyle/>
              <a:p>
                <a:r>
                  <a:rPr lang="ja-JP" altLang="en-US">
                    <a:noFill/>
                  </a:rPr>
                  <a:t> </a:t>
                </a:r>
              </a:p>
            </p:txBody>
          </p:sp>
        </mc:Fallback>
      </mc:AlternateContent>
      <p:sp>
        <p:nvSpPr>
          <p:cNvPr id="118" name="フリーフォーム: 図形 117">
            <a:extLst>
              <a:ext uri="{FF2B5EF4-FFF2-40B4-BE49-F238E27FC236}">
                <a16:creationId xmlns:a16="http://schemas.microsoft.com/office/drawing/2014/main" id="{CD5A8440-38D3-4FE5-A69D-039CB6725177}"/>
              </a:ext>
            </a:extLst>
          </p:cNvPr>
          <p:cNvSpPr/>
          <p:nvPr/>
        </p:nvSpPr>
        <p:spPr>
          <a:xfrm rot="10800000">
            <a:off x="6596302" y="3718652"/>
            <a:ext cx="1748118" cy="394455"/>
          </a:xfrm>
          <a:custGeom>
            <a:avLst/>
            <a:gdLst>
              <a:gd name="connsiteX0" fmla="*/ 0 w 1748118"/>
              <a:gd name="connsiteY0" fmla="*/ 394455 h 394455"/>
              <a:gd name="connsiteX1" fmla="*/ 1013012 w 1748118"/>
              <a:gd name="connsiteY1" fmla="*/ 8 h 394455"/>
              <a:gd name="connsiteX2" fmla="*/ 1748118 w 1748118"/>
              <a:gd name="connsiteY2" fmla="*/ 385491 h 394455"/>
            </a:gdLst>
            <a:ahLst/>
            <a:cxnLst>
              <a:cxn ang="0">
                <a:pos x="connsiteX0" y="connsiteY0"/>
              </a:cxn>
              <a:cxn ang="0">
                <a:pos x="connsiteX1" y="connsiteY1"/>
              </a:cxn>
              <a:cxn ang="0">
                <a:pos x="connsiteX2" y="connsiteY2"/>
              </a:cxn>
            </a:cxnLst>
            <a:rect l="l" t="t" r="r" b="b"/>
            <a:pathLst>
              <a:path w="1748118" h="394455">
                <a:moveTo>
                  <a:pt x="0" y="394455"/>
                </a:moveTo>
                <a:cubicBezTo>
                  <a:pt x="360829" y="197978"/>
                  <a:pt x="721659" y="1502"/>
                  <a:pt x="1013012" y="8"/>
                </a:cubicBezTo>
                <a:cubicBezTo>
                  <a:pt x="1304365" y="-1486"/>
                  <a:pt x="1526241" y="192002"/>
                  <a:pt x="1748118" y="385491"/>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9" name="楕円 118">
                <a:extLst>
                  <a:ext uri="{FF2B5EF4-FFF2-40B4-BE49-F238E27FC236}">
                    <a16:creationId xmlns:a16="http://schemas.microsoft.com/office/drawing/2014/main" id="{73B002B5-7545-4D95-A226-EB6D00C65D27}"/>
                  </a:ext>
                </a:extLst>
              </p:cNvPr>
              <p:cNvSpPr/>
              <p:nvPr/>
            </p:nvSpPr>
            <p:spPr>
              <a:xfrm>
                <a:off x="8168882" y="352008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𝑁</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19" name="楕円 118">
                <a:extLst>
                  <a:ext uri="{FF2B5EF4-FFF2-40B4-BE49-F238E27FC236}">
                    <a16:creationId xmlns:a16="http://schemas.microsoft.com/office/drawing/2014/main" id="{73B002B5-7545-4D95-A226-EB6D00C65D27}"/>
                  </a:ext>
                </a:extLst>
              </p:cNvPr>
              <p:cNvSpPr>
                <a:spLocks noRot="1" noChangeAspect="1" noMove="1" noResize="1" noEditPoints="1" noAdjustHandles="1" noChangeArrowheads="1" noChangeShapeType="1" noTextEdit="1"/>
              </p:cNvSpPr>
              <p:nvPr/>
            </p:nvSpPr>
            <p:spPr>
              <a:xfrm>
                <a:off x="8168882" y="3520081"/>
                <a:ext cx="360040" cy="350617"/>
              </a:xfrm>
              <a:prstGeom prst="ellipse">
                <a:avLst/>
              </a:prstGeom>
              <a:blipFill>
                <a:blip r:embed="rId18"/>
                <a:stretch>
                  <a:fillRect l="-15625"/>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楕円 119">
                <a:extLst>
                  <a:ext uri="{FF2B5EF4-FFF2-40B4-BE49-F238E27FC236}">
                    <a16:creationId xmlns:a16="http://schemas.microsoft.com/office/drawing/2014/main" id="{EC5D9447-0B29-41B5-BAD3-6D679376F1E6}"/>
                  </a:ext>
                </a:extLst>
              </p:cNvPr>
              <p:cNvSpPr/>
              <p:nvPr/>
            </p:nvSpPr>
            <p:spPr>
              <a:xfrm>
                <a:off x="6416282" y="3520083"/>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1</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120" name="楕円 119">
                <a:extLst>
                  <a:ext uri="{FF2B5EF4-FFF2-40B4-BE49-F238E27FC236}">
                    <a16:creationId xmlns:a16="http://schemas.microsoft.com/office/drawing/2014/main" id="{EC5D9447-0B29-41B5-BAD3-6D679376F1E6}"/>
                  </a:ext>
                </a:extLst>
              </p:cNvPr>
              <p:cNvSpPr>
                <a:spLocks noRot="1" noChangeAspect="1" noMove="1" noResize="1" noEditPoints="1" noAdjustHandles="1" noChangeArrowheads="1" noChangeShapeType="1" noTextEdit="1"/>
              </p:cNvSpPr>
              <p:nvPr/>
            </p:nvSpPr>
            <p:spPr>
              <a:xfrm>
                <a:off x="6416282" y="3520083"/>
                <a:ext cx="360040" cy="350617"/>
              </a:xfrm>
              <a:prstGeom prst="ellipse">
                <a:avLst/>
              </a:prstGeom>
              <a:blipFill>
                <a:blip r:embed="rId19"/>
                <a:stretch>
                  <a:fillRect l="-14063"/>
                </a:stretch>
              </a:blipFill>
              <a:ln w="28575">
                <a:solidFill>
                  <a:schemeClr val="tx1"/>
                </a:solidFill>
              </a:ln>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FBF24E01-AA22-43C1-AA8B-D0618CF8DB95}"/>
              </a:ext>
            </a:extLst>
          </p:cNvPr>
          <p:cNvSpPr txBox="1"/>
          <p:nvPr/>
        </p:nvSpPr>
        <p:spPr>
          <a:xfrm>
            <a:off x="7380944" y="2106116"/>
            <a:ext cx="815788" cy="338554"/>
          </a:xfrm>
          <a:prstGeom prst="rect">
            <a:avLst/>
          </a:prstGeom>
          <a:noFill/>
        </p:spPr>
        <p:txBody>
          <a:bodyPr wrap="square" rtlCol="0">
            <a:spAutoFit/>
          </a:bodyPr>
          <a:lstStyle/>
          <a:p>
            <a:r>
              <a:rPr kumimoji="1" lang="ja-JP" altLang="en-US" sz="1600" dirty="0"/>
              <a:t>・・・</a:t>
            </a:r>
          </a:p>
        </p:txBody>
      </p:sp>
      <p:sp>
        <p:nvSpPr>
          <p:cNvPr id="122" name="テキスト ボックス 121">
            <a:extLst>
              <a:ext uri="{FF2B5EF4-FFF2-40B4-BE49-F238E27FC236}">
                <a16:creationId xmlns:a16="http://schemas.microsoft.com/office/drawing/2014/main" id="{9C02FE25-5A31-4ABB-8726-B8889D00CF4B}"/>
              </a:ext>
            </a:extLst>
          </p:cNvPr>
          <p:cNvSpPr txBox="1"/>
          <p:nvPr/>
        </p:nvSpPr>
        <p:spPr>
          <a:xfrm>
            <a:off x="7362365" y="3563473"/>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xmlns:a14="http://schemas.microsoft.com/office/drawing/2010/main">
        <mc:Choice Requires="a14">
          <p:sp>
            <p:nvSpPr>
              <p:cNvPr id="123" name="楕円 122">
                <a:extLst>
                  <a:ext uri="{FF2B5EF4-FFF2-40B4-BE49-F238E27FC236}">
                    <a16:creationId xmlns:a16="http://schemas.microsoft.com/office/drawing/2014/main" id="{35E9A22B-F923-420D-8EF2-BF9938419EEB}"/>
                  </a:ext>
                </a:extLst>
              </p:cNvPr>
              <p:cNvSpPr/>
              <p:nvPr/>
            </p:nvSpPr>
            <p:spPr>
              <a:xfrm>
                <a:off x="4377135" y="5008693"/>
                <a:ext cx="360040" cy="350617"/>
              </a:xfrm>
              <a:prstGeom prst="ellipse">
                <a:avLst/>
              </a:prstGeom>
              <a:solidFill>
                <a:schemeClr val="bg1">
                  <a:lumMod val="85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123" name="楕円 122">
                <a:extLst>
                  <a:ext uri="{FF2B5EF4-FFF2-40B4-BE49-F238E27FC236}">
                    <a16:creationId xmlns:a16="http://schemas.microsoft.com/office/drawing/2014/main" id="{35E9A22B-F923-420D-8EF2-BF9938419EEB}"/>
                  </a:ext>
                </a:extLst>
              </p:cNvPr>
              <p:cNvSpPr>
                <a:spLocks noRot="1" noChangeAspect="1" noMove="1" noResize="1" noEditPoints="1" noAdjustHandles="1" noChangeArrowheads="1" noChangeShapeType="1" noTextEdit="1"/>
              </p:cNvSpPr>
              <p:nvPr/>
            </p:nvSpPr>
            <p:spPr>
              <a:xfrm>
                <a:off x="4377135" y="5008693"/>
                <a:ext cx="360040" cy="350617"/>
              </a:xfrm>
              <a:prstGeom prst="ellipse">
                <a:avLst/>
              </a:prstGeom>
              <a:blipFill>
                <a:blip r:embed="rId20"/>
                <a:stretch>
                  <a:fillRect/>
                </a:stretch>
              </a:blipFill>
              <a:ln w="28575">
                <a:solidFill>
                  <a:schemeClr val="tx1"/>
                </a:solidFill>
              </a:ln>
            </p:spPr>
            <p:txBody>
              <a:bodyPr/>
              <a:lstStyle/>
              <a:p>
                <a:r>
                  <a:rPr lang="ja-JP" altLang="en-US">
                    <a:noFill/>
                  </a:rPr>
                  <a:t> </a:t>
                </a:r>
              </a:p>
            </p:txBody>
          </p:sp>
        </mc:Fallback>
      </mc:AlternateContent>
      <p:cxnSp>
        <p:nvCxnSpPr>
          <p:cNvPr id="124" name="直線コネクタ 123">
            <a:extLst>
              <a:ext uri="{FF2B5EF4-FFF2-40B4-BE49-F238E27FC236}">
                <a16:creationId xmlns:a16="http://schemas.microsoft.com/office/drawing/2014/main" id="{0666AF68-F52C-433C-A515-09B750040A4D}"/>
              </a:ext>
            </a:extLst>
          </p:cNvPr>
          <p:cNvCxnSpPr/>
          <p:nvPr/>
        </p:nvCxnSpPr>
        <p:spPr>
          <a:xfrm>
            <a:off x="3361765" y="1272988"/>
            <a:ext cx="0" cy="490369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25" name="テキスト ボックス 124">
            <a:extLst>
              <a:ext uri="{FF2B5EF4-FFF2-40B4-BE49-F238E27FC236}">
                <a16:creationId xmlns:a16="http://schemas.microsoft.com/office/drawing/2014/main" id="{E218EA52-D638-469C-9734-3BC796100674}"/>
              </a:ext>
            </a:extLst>
          </p:cNvPr>
          <p:cNvSpPr txBox="1"/>
          <p:nvPr/>
        </p:nvSpPr>
        <p:spPr>
          <a:xfrm>
            <a:off x="1269640" y="6176682"/>
            <a:ext cx="1018825" cy="369332"/>
          </a:xfrm>
          <a:prstGeom prst="rect">
            <a:avLst/>
          </a:prstGeom>
          <a:noFill/>
        </p:spPr>
        <p:txBody>
          <a:bodyPr wrap="square" rtlCol="0">
            <a:spAutoFit/>
          </a:bodyPr>
          <a:lstStyle/>
          <a:p>
            <a:r>
              <a:rPr kumimoji="1" lang="en-US" altLang="ja-JP" dirty="0"/>
              <a:t>Alice</a:t>
            </a:r>
            <a:r>
              <a:rPr kumimoji="1" lang="ja-JP" altLang="en-US" dirty="0"/>
              <a:t>側</a:t>
            </a:r>
          </a:p>
        </p:txBody>
      </p:sp>
      <p:sp>
        <p:nvSpPr>
          <p:cNvPr id="126" name="テキスト ボックス 125">
            <a:extLst>
              <a:ext uri="{FF2B5EF4-FFF2-40B4-BE49-F238E27FC236}">
                <a16:creationId xmlns:a16="http://schemas.microsoft.com/office/drawing/2014/main" id="{BFC99A88-855F-4144-BA94-8873109E41E0}"/>
              </a:ext>
            </a:extLst>
          </p:cNvPr>
          <p:cNvSpPr txBox="1"/>
          <p:nvPr/>
        </p:nvSpPr>
        <p:spPr>
          <a:xfrm>
            <a:off x="5960063" y="6179896"/>
            <a:ext cx="1018825" cy="369332"/>
          </a:xfrm>
          <a:prstGeom prst="rect">
            <a:avLst/>
          </a:prstGeom>
          <a:noFill/>
        </p:spPr>
        <p:txBody>
          <a:bodyPr wrap="square" rtlCol="0">
            <a:spAutoFit/>
          </a:bodyPr>
          <a:lstStyle/>
          <a:p>
            <a:r>
              <a:rPr lang="en-US" altLang="ja-JP" dirty="0"/>
              <a:t>Bob</a:t>
            </a:r>
            <a:r>
              <a:rPr kumimoji="1" lang="ja-JP" altLang="en-US" dirty="0"/>
              <a:t>側</a:t>
            </a:r>
          </a:p>
        </p:txBody>
      </p:sp>
      <p:sp>
        <p:nvSpPr>
          <p:cNvPr id="127" name="楕円 126">
            <a:extLst>
              <a:ext uri="{FF2B5EF4-FFF2-40B4-BE49-F238E27FC236}">
                <a16:creationId xmlns:a16="http://schemas.microsoft.com/office/drawing/2014/main" id="{EE6BE6D7-43BA-43EB-B611-937159CA908E}"/>
              </a:ext>
            </a:extLst>
          </p:cNvPr>
          <p:cNvSpPr/>
          <p:nvPr/>
        </p:nvSpPr>
        <p:spPr>
          <a:xfrm>
            <a:off x="519289" y="1693333"/>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8" name="楕円 127">
            <a:extLst>
              <a:ext uri="{FF2B5EF4-FFF2-40B4-BE49-F238E27FC236}">
                <a16:creationId xmlns:a16="http://schemas.microsoft.com/office/drawing/2014/main" id="{A70CB49A-B5EF-4CF3-AE51-9C9C017691D3}"/>
              </a:ext>
            </a:extLst>
          </p:cNvPr>
          <p:cNvSpPr/>
          <p:nvPr/>
        </p:nvSpPr>
        <p:spPr>
          <a:xfrm>
            <a:off x="500902" y="3194218"/>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9" name="楕円 128">
            <a:extLst>
              <a:ext uri="{FF2B5EF4-FFF2-40B4-BE49-F238E27FC236}">
                <a16:creationId xmlns:a16="http://schemas.microsoft.com/office/drawing/2014/main" id="{60FC10C4-19A1-419B-9447-B085479769D6}"/>
              </a:ext>
            </a:extLst>
          </p:cNvPr>
          <p:cNvSpPr/>
          <p:nvPr/>
        </p:nvSpPr>
        <p:spPr>
          <a:xfrm>
            <a:off x="6202228" y="1688502"/>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0" name="楕円 129">
            <a:extLst>
              <a:ext uri="{FF2B5EF4-FFF2-40B4-BE49-F238E27FC236}">
                <a16:creationId xmlns:a16="http://schemas.microsoft.com/office/drawing/2014/main" id="{9F62C175-1480-463D-B056-130A18E924EE}"/>
              </a:ext>
            </a:extLst>
          </p:cNvPr>
          <p:cNvSpPr/>
          <p:nvPr/>
        </p:nvSpPr>
        <p:spPr>
          <a:xfrm>
            <a:off x="6202228" y="3196536"/>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1" name="楕円 130">
            <a:extLst>
              <a:ext uri="{FF2B5EF4-FFF2-40B4-BE49-F238E27FC236}">
                <a16:creationId xmlns:a16="http://schemas.microsoft.com/office/drawing/2014/main" id="{76A06A4A-3163-4C03-949E-D854E447D19C}"/>
              </a:ext>
            </a:extLst>
          </p:cNvPr>
          <p:cNvSpPr/>
          <p:nvPr/>
        </p:nvSpPr>
        <p:spPr>
          <a:xfrm>
            <a:off x="3428493" y="168724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楕円 131">
            <a:extLst>
              <a:ext uri="{FF2B5EF4-FFF2-40B4-BE49-F238E27FC236}">
                <a16:creationId xmlns:a16="http://schemas.microsoft.com/office/drawing/2014/main" id="{E8996DA8-4A39-42B0-B0EF-92780F4CC3B4}"/>
              </a:ext>
            </a:extLst>
          </p:cNvPr>
          <p:cNvSpPr/>
          <p:nvPr/>
        </p:nvSpPr>
        <p:spPr>
          <a:xfrm>
            <a:off x="3426552" y="3199469"/>
            <a:ext cx="2685478" cy="1015986"/>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2A7C91D0-A980-4991-8A0B-934AF39FFAF7}"/>
              </a:ext>
            </a:extLst>
          </p:cNvPr>
          <p:cNvSpPr/>
          <p:nvPr/>
        </p:nvSpPr>
        <p:spPr>
          <a:xfrm>
            <a:off x="4236311" y="4858194"/>
            <a:ext cx="641688" cy="625113"/>
          </a:xfrm>
          <a:prstGeom prst="ellips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フリーフォーム: 図形 133">
            <a:extLst>
              <a:ext uri="{FF2B5EF4-FFF2-40B4-BE49-F238E27FC236}">
                <a16:creationId xmlns:a16="http://schemas.microsoft.com/office/drawing/2014/main" id="{25F9D4E4-77FB-4574-960F-F75EB4B1F82A}"/>
              </a:ext>
            </a:extLst>
          </p:cNvPr>
          <p:cNvSpPr/>
          <p:nvPr/>
        </p:nvSpPr>
        <p:spPr>
          <a:xfrm>
            <a:off x="147567" y="2596444"/>
            <a:ext cx="4085766" cy="3139212"/>
          </a:xfrm>
          <a:custGeom>
            <a:avLst/>
            <a:gdLst>
              <a:gd name="connsiteX0" fmla="*/ 811989 w 4085766"/>
              <a:gd name="connsiteY0" fmla="*/ 0 h 3139212"/>
              <a:gd name="connsiteX1" fmla="*/ 10477 w 4085766"/>
              <a:gd name="connsiteY1" fmla="*/ 993423 h 3139212"/>
              <a:gd name="connsiteX2" fmla="*/ 1319989 w 4085766"/>
              <a:gd name="connsiteY2" fmla="*/ 3059289 h 3139212"/>
              <a:gd name="connsiteX3" fmla="*/ 4085766 w 4085766"/>
              <a:gd name="connsiteY3" fmla="*/ 2517423 h 3139212"/>
            </a:gdLst>
            <a:ahLst/>
            <a:cxnLst>
              <a:cxn ang="0">
                <a:pos x="connsiteX0" y="connsiteY0"/>
              </a:cxn>
              <a:cxn ang="0">
                <a:pos x="connsiteX1" y="connsiteY1"/>
              </a:cxn>
              <a:cxn ang="0">
                <a:pos x="connsiteX2" y="connsiteY2"/>
              </a:cxn>
              <a:cxn ang="0">
                <a:pos x="connsiteX3" y="connsiteY3"/>
              </a:cxn>
            </a:cxnLst>
            <a:rect l="l" t="t" r="r" b="b"/>
            <a:pathLst>
              <a:path w="4085766" h="3139212">
                <a:moveTo>
                  <a:pt x="811989" y="0"/>
                </a:moveTo>
                <a:cubicBezTo>
                  <a:pt x="368899" y="241771"/>
                  <a:pt x="-74190" y="483542"/>
                  <a:pt x="10477" y="993423"/>
                </a:cubicBezTo>
                <a:cubicBezTo>
                  <a:pt x="95144" y="1503304"/>
                  <a:pt x="640774" y="2805289"/>
                  <a:pt x="1319989" y="3059289"/>
                </a:cubicBezTo>
                <a:cubicBezTo>
                  <a:pt x="1999204" y="3313289"/>
                  <a:pt x="3042485" y="2915356"/>
                  <a:pt x="4085766" y="251742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5" name="フリーフォーム: 図形 134">
            <a:extLst>
              <a:ext uri="{FF2B5EF4-FFF2-40B4-BE49-F238E27FC236}">
                <a16:creationId xmlns:a16="http://schemas.microsoft.com/office/drawing/2014/main" id="{2DF002AD-B8B2-483C-BD7F-7D5F01759873}"/>
              </a:ext>
            </a:extLst>
          </p:cNvPr>
          <p:cNvSpPr/>
          <p:nvPr/>
        </p:nvSpPr>
        <p:spPr>
          <a:xfrm>
            <a:off x="4910667" y="2573867"/>
            <a:ext cx="4136443" cy="3276002"/>
          </a:xfrm>
          <a:custGeom>
            <a:avLst/>
            <a:gdLst>
              <a:gd name="connsiteX0" fmla="*/ 3680177 w 4136443"/>
              <a:gd name="connsiteY0" fmla="*/ 0 h 3276002"/>
              <a:gd name="connsiteX1" fmla="*/ 4097866 w 4136443"/>
              <a:gd name="connsiteY1" fmla="*/ 1027289 h 3276002"/>
              <a:gd name="connsiteX2" fmla="*/ 2822222 w 4136443"/>
              <a:gd name="connsiteY2" fmla="*/ 3194755 h 3276002"/>
              <a:gd name="connsiteX3" fmla="*/ 0 w 4136443"/>
              <a:gd name="connsiteY3" fmla="*/ 2607733 h 3276002"/>
            </a:gdLst>
            <a:ahLst/>
            <a:cxnLst>
              <a:cxn ang="0">
                <a:pos x="connsiteX0" y="connsiteY0"/>
              </a:cxn>
              <a:cxn ang="0">
                <a:pos x="connsiteX1" y="connsiteY1"/>
              </a:cxn>
              <a:cxn ang="0">
                <a:pos x="connsiteX2" y="connsiteY2"/>
              </a:cxn>
              <a:cxn ang="0">
                <a:pos x="connsiteX3" y="connsiteY3"/>
              </a:cxn>
            </a:cxnLst>
            <a:rect l="l" t="t" r="r" b="b"/>
            <a:pathLst>
              <a:path w="4136443" h="3276002">
                <a:moveTo>
                  <a:pt x="3680177" y="0"/>
                </a:moveTo>
                <a:cubicBezTo>
                  <a:pt x="3960518" y="247415"/>
                  <a:pt x="4240859" y="494830"/>
                  <a:pt x="4097866" y="1027289"/>
                </a:cubicBezTo>
                <a:cubicBezTo>
                  <a:pt x="3954873" y="1559748"/>
                  <a:pt x="3505200" y="2931348"/>
                  <a:pt x="2822222" y="3194755"/>
                </a:cubicBezTo>
                <a:cubicBezTo>
                  <a:pt x="2139244" y="3458162"/>
                  <a:pt x="1069622" y="3032947"/>
                  <a:pt x="0" y="2607733"/>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6" name="フリーフォーム: 図形 135">
            <a:extLst>
              <a:ext uri="{FF2B5EF4-FFF2-40B4-BE49-F238E27FC236}">
                <a16:creationId xmlns:a16="http://schemas.microsoft.com/office/drawing/2014/main" id="{C6A4D7A4-6027-4D6A-8F2B-A82B4CAF1727}"/>
              </a:ext>
            </a:extLst>
          </p:cNvPr>
          <p:cNvSpPr/>
          <p:nvPr/>
        </p:nvSpPr>
        <p:spPr>
          <a:xfrm>
            <a:off x="2777067" y="1569136"/>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7" name="フリーフォーム: 図形 136">
            <a:extLst>
              <a:ext uri="{FF2B5EF4-FFF2-40B4-BE49-F238E27FC236}">
                <a16:creationId xmlns:a16="http://schemas.microsoft.com/office/drawing/2014/main" id="{B4FA2ECC-BA0D-4DC4-9CF4-2428DFE748B9}"/>
              </a:ext>
            </a:extLst>
          </p:cNvPr>
          <p:cNvSpPr/>
          <p:nvPr/>
        </p:nvSpPr>
        <p:spPr>
          <a:xfrm>
            <a:off x="5699584" y="1506598"/>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8" name="フリーフォーム: 図形 137">
            <a:extLst>
              <a:ext uri="{FF2B5EF4-FFF2-40B4-BE49-F238E27FC236}">
                <a16:creationId xmlns:a16="http://schemas.microsoft.com/office/drawing/2014/main" id="{3789819D-0D7A-41B9-A9A8-2BA9F95F2EE8}"/>
              </a:ext>
            </a:extLst>
          </p:cNvPr>
          <p:cNvSpPr/>
          <p:nvPr/>
        </p:nvSpPr>
        <p:spPr>
          <a:xfrm rot="10800000">
            <a:off x="2793704" y="4102851"/>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9" name="フリーフォーム: 図形 138">
            <a:extLst>
              <a:ext uri="{FF2B5EF4-FFF2-40B4-BE49-F238E27FC236}">
                <a16:creationId xmlns:a16="http://schemas.microsoft.com/office/drawing/2014/main" id="{4E507B07-CB90-4503-8931-B819943D56D2}"/>
              </a:ext>
            </a:extLst>
          </p:cNvPr>
          <p:cNvSpPr/>
          <p:nvPr/>
        </p:nvSpPr>
        <p:spPr>
          <a:xfrm rot="10800000">
            <a:off x="5646238" y="4121054"/>
            <a:ext cx="1061155" cy="259664"/>
          </a:xfrm>
          <a:custGeom>
            <a:avLst/>
            <a:gdLst>
              <a:gd name="connsiteX0" fmla="*/ 0 w 1061155"/>
              <a:gd name="connsiteY0" fmla="*/ 259664 h 259664"/>
              <a:gd name="connsiteX1" fmla="*/ 541866 w 1061155"/>
              <a:gd name="connsiteY1" fmla="*/ 20 h 259664"/>
              <a:gd name="connsiteX2" fmla="*/ 1061155 w 1061155"/>
              <a:gd name="connsiteY2" fmla="*/ 248375 h 259664"/>
            </a:gdLst>
            <a:ahLst/>
            <a:cxnLst>
              <a:cxn ang="0">
                <a:pos x="connsiteX0" y="connsiteY0"/>
              </a:cxn>
              <a:cxn ang="0">
                <a:pos x="connsiteX1" y="connsiteY1"/>
              </a:cxn>
              <a:cxn ang="0">
                <a:pos x="connsiteX2" y="connsiteY2"/>
              </a:cxn>
            </a:cxnLst>
            <a:rect l="l" t="t" r="r" b="b"/>
            <a:pathLst>
              <a:path w="1061155" h="259664">
                <a:moveTo>
                  <a:pt x="0" y="259664"/>
                </a:moveTo>
                <a:cubicBezTo>
                  <a:pt x="182503" y="130782"/>
                  <a:pt x="365007" y="1901"/>
                  <a:pt x="541866" y="20"/>
                </a:cubicBezTo>
                <a:cubicBezTo>
                  <a:pt x="718725" y="-1861"/>
                  <a:pt x="889940" y="123257"/>
                  <a:pt x="1061155" y="248375"/>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0" name="フリーフォーム: 図形 139">
            <a:extLst>
              <a:ext uri="{FF2B5EF4-FFF2-40B4-BE49-F238E27FC236}">
                <a16:creationId xmlns:a16="http://schemas.microsoft.com/office/drawing/2014/main" id="{1EEB63A8-A36E-49CB-A3DA-9E537CDA117B}"/>
              </a:ext>
            </a:extLst>
          </p:cNvPr>
          <p:cNvSpPr/>
          <p:nvPr/>
        </p:nvSpPr>
        <p:spPr>
          <a:xfrm>
            <a:off x="4910667" y="4244622"/>
            <a:ext cx="2664177" cy="925689"/>
          </a:xfrm>
          <a:custGeom>
            <a:avLst/>
            <a:gdLst>
              <a:gd name="connsiteX0" fmla="*/ 0 w 2664177"/>
              <a:gd name="connsiteY0" fmla="*/ 925689 h 925689"/>
              <a:gd name="connsiteX1" fmla="*/ 2099733 w 2664177"/>
              <a:gd name="connsiteY1" fmla="*/ 756356 h 925689"/>
              <a:gd name="connsiteX2" fmla="*/ 2664177 w 2664177"/>
              <a:gd name="connsiteY2" fmla="*/ 0 h 925689"/>
            </a:gdLst>
            <a:ahLst/>
            <a:cxnLst>
              <a:cxn ang="0">
                <a:pos x="connsiteX0" y="connsiteY0"/>
              </a:cxn>
              <a:cxn ang="0">
                <a:pos x="connsiteX1" y="connsiteY1"/>
              </a:cxn>
              <a:cxn ang="0">
                <a:pos x="connsiteX2" y="connsiteY2"/>
              </a:cxn>
            </a:cxnLst>
            <a:rect l="l" t="t" r="r" b="b"/>
            <a:pathLst>
              <a:path w="2664177" h="925689">
                <a:moveTo>
                  <a:pt x="0" y="925689"/>
                </a:moveTo>
                <a:cubicBezTo>
                  <a:pt x="827852" y="918163"/>
                  <a:pt x="1655704" y="910637"/>
                  <a:pt x="2099733" y="756356"/>
                </a:cubicBezTo>
                <a:cubicBezTo>
                  <a:pt x="2543762" y="602075"/>
                  <a:pt x="2603969" y="301037"/>
                  <a:pt x="2664177" y="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41" name="直線コネクタ 140">
            <a:extLst>
              <a:ext uri="{FF2B5EF4-FFF2-40B4-BE49-F238E27FC236}">
                <a16:creationId xmlns:a16="http://schemas.microsoft.com/office/drawing/2014/main" id="{22D84F62-F88A-40C2-A555-14E3362B900D}"/>
              </a:ext>
            </a:extLst>
          </p:cNvPr>
          <p:cNvCxnSpPr>
            <a:cxnSpLocks/>
            <a:stCxn id="127" idx="4"/>
            <a:endCxn id="128" idx="0"/>
          </p:cNvCxnSpPr>
          <p:nvPr/>
        </p:nvCxnSpPr>
        <p:spPr>
          <a:xfrm flipH="1">
            <a:off x="1843641" y="2709319"/>
            <a:ext cx="18387" cy="4848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987F350F-7005-4D4E-AF2B-540AAA7DB894}"/>
              </a:ext>
            </a:extLst>
          </p:cNvPr>
          <p:cNvCxnSpPr>
            <a:stCxn id="129" idx="4"/>
            <a:endCxn id="130" idx="0"/>
          </p:cNvCxnSpPr>
          <p:nvPr/>
        </p:nvCxnSpPr>
        <p:spPr>
          <a:xfrm>
            <a:off x="7544967" y="2704488"/>
            <a:ext cx="0" cy="492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フリーフォーム: 図形 142">
            <a:extLst>
              <a:ext uri="{FF2B5EF4-FFF2-40B4-BE49-F238E27FC236}">
                <a16:creationId xmlns:a16="http://schemas.microsoft.com/office/drawing/2014/main" id="{43F0E10C-AEF1-4519-B6C2-4213E2706A56}"/>
              </a:ext>
            </a:extLst>
          </p:cNvPr>
          <p:cNvSpPr/>
          <p:nvPr/>
        </p:nvSpPr>
        <p:spPr>
          <a:xfrm>
            <a:off x="1759253" y="4210756"/>
            <a:ext cx="2462791" cy="958018"/>
          </a:xfrm>
          <a:custGeom>
            <a:avLst/>
            <a:gdLst>
              <a:gd name="connsiteX0" fmla="*/ 2462791 w 2462791"/>
              <a:gd name="connsiteY0" fmla="*/ 936977 h 958018"/>
              <a:gd name="connsiteX1" fmla="*/ 363058 w 2462791"/>
              <a:gd name="connsiteY1" fmla="*/ 835377 h 958018"/>
              <a:gd name="connsiteX2" fmla="*/ 1814 w 2462791"/>
              <a:gd name="connsiteY2" fmla="*/ 0 h 958018"/>
              <a:gd name="connsiteX3" fmla="*/ 1814 w 2462791"/>
              <a:gd name="connsiteY3" fmla="*/ 0 h 958018"/>
            </a:gdLst>
            <a:ahLst/>
            <a:cxnLst>
              <a:cxn ang="0">
                <a:pos x="connsiteX0" y="connsiteY0"/>
              </a:cxn>
              <a:cxn ang="0">
                <a:pos x="connsiteX1" y="connsiteY1"/>
              </a:cxn>
              <a:cxn ang="0">
                <a:pos x="connsiteX2" y="connsiteY2"/>
              </a:cxn>
              <a:cxn ang="0">
                <a:pos x="connsiteX3" y="connsiteY3"/>
              </a:cxn>
            </a:cxnLst>
            <a:rect l="l" t="t" r="r" b="b"/>
            <a:pathLst>
              <a:path w="2462791" h="958018">
                <a:moveTo>
                  <a:pt x="2462791" y="936977"/>
                </a:moveTo>
                <a:cubicBezTo>
                  <a:pt x="1618006" y="964258"/>
                  <a:pt x="773221" y="991540"/>
                  <a:pt x="363058" y="835377"/>
                </a:cubicBezTo>
                <a:cubicBezTo>
                  <a:pt x="-47105" y="679214"/>
                  <a:pt x="1814" y="0"/>
                  <a:pt x="1814" y="0"/>
                </a:cubicBezTo>
                <a:lnTo>
                  <a:pt x="1814" y="0"/>
                </a:ln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0733C096-B63C-4304-A488-75340CE8FF5D}"/>
                  </a:ext>
                </a:extLst>
              </p:cNvPr>
              <p:cNvSpPr txBox="1"/>
              <p:nvPr/>
            </p:nvSpPr>
            <p:spPr>
              <a:xfrm>
                <a:off x="714881" y="1420397"/>
                <a:ext cx="4327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𝐴</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4" name="テキスト ボックス 143">
                <a:extLst>
                  <a:ext uri="{FF2B5EF4-FFF2-40B4-BE49-F238E27FC236}">
                    <a16:creationId xmlns:a16="http://schemas.microsoft.com/office/drawing/2014/main" id="{0733C096-B63C-4304-A488-75340CE8FF5D}"/>
                  </a:ext>
                </a:extLst>
              </p:cNvPr>
              <p:cNvSpPr txBox="1">
                <a:spLocks noRot="1" noChangeAspect="1" noMove="1" noResize="1" noEditPoints="1" noAdjustHandles="1" noChangeArrowheads="1" noChangeShapeType="1" noTextEdit="1"/>
              </p:cNvSpPr>
              <p:nvPr/>
            </p:nvSpPr>
            <p:spPr>
              <a:xfrm>
                <a:off x="714881" y="1420397"/>
                <a:ext cx="432746" cy="369332"/>
              </a:xfrm>
              <a:prstGeom prst="rect">
                <a:avLst/>
              </a:prstGeom>
              <a:blipFill>
                <a:blip r:embed="rId21"/>
                <a:stretch>
                  <a:fillRect l="-11268" t="-4918" r="-1408"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28C73823-AE2F-469F-BE4F-DA39C4B581AE}"/>
                  </a:ext>
                </a:extLst>
              </p:cNvPr>
              <p:cNvSpPr txBox="1"/>
              <p:nvPr/>
            </p:nvSpPr>
            <p:spPr>
              <a:xfrm>
                <a:off x="832349" y="4237187"/>
                <a:ext cx="4393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𝐴</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5" name="テキスト ボックス 144">
                <a:extLst>
                  <a:ext uri="{FF2B5EF4-FFF2-40B4-BE49-F238E27FC236}">
                    <a16:creationId xmlns:a16="http://schemas.microsoft.com/office/drawing/2014/main" id="{28C73823-AE2F-469F-BE4F-DA39C4B581AE}"/>
                  </a:ext>
                </a:extLst>
              </p:cNvPr>
              <p:cNvSpPr txBox="1">
                <a:spLocks noRot="1" noChangeAspect="1" noMove="1" noResize="1" noEditPoints="1" noAdjustHandles="1" noChangeArrowheads="1" noChangeShapeType="1" noTextEdit="1"/>
              </p:cNvSpPr>
              <p:nvPr/>
            </p:nvSpPr>
            <p:spPr>
              <a:xfrm>
                <a:off x="832349" y="4237187"/>
                <a:ext cx="439351" cy="369332"/>
              </a:xfrm>
              <a:prstGeom prst="rect">
                <a:avLst/>
              </a:prstGeom>
              <a:blipFill>
                <a:blip r:embed="rId22"/>
                <a:stretch>
                  <a:fillRect l="-12500" t="-4918" r="-138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6B1FE47-F602-4FD3-A628-48608D6A0A5B}"/>
                  </a:ext>
                </a:extLst>
              </p:cNvPr>
              <p:cNvSpPr txBox="1"/>
              <p:nvPr/>
            </p:nvSpPr>
            <p:spPr>
              <a:xfrm>
                <a:off x="8127274" y="1391334"/>
                <a:ext cx="4504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i="1">
                              <a:latin typeface="Cambria Math" panose="02040503050406030204" pitchFamily="18" charset="0"/>
                            </a:rPr>
                            <m:t>1</m:t>
                          </m:r>
                        </m:sup>
                      </m:sSup>
                    </m:oMath>
                  </m:oMathPara>
                </a14:m>
                <a:endParaRPr kumimoji="1" lang="ja-JP" altLang="en-US" sz="2400" dirty="0">
                  <a:solidFill>
                    <a:schemeClr val="tx1"/>
                  </a:solidFill>
                </a:endParaRPr>
              </a:p>
            </p:txBody>
          </p:sp>
        </mc:Choice>
        <mc:Fallback xmlns="">
          <p:sp>
            <p:nvSpPr>
              <p:cNvPr id="146" name="テキスト ボックス 145">
                <a:extLst>
                  <a:ext uri="{FF2B5EF4-FFF2-40B4-BE49-F238E27FC236}">
                    <a16:creationId xmlns:a16="http://schemas.microsoft.com/office/drawing/2014/main" id="{F6B1FE47-F602-4FD3-A628-48608D6A0A5B}"/>
                  </a:ext>
                </a:extLst>
              </p:cNvPr>
              <p:cNvSpPr txBox="1">
                <a:spLocks noRot="1" noChangeAspect="1" noMove="1" noResize="1" noEditPoints="1" noAdjustHandles="1" noChangeArrowheads="1" noChangeShapeType="1" noTextEdit="1"/>
              </p:cNvSpPr>
              <p:nvPr/>
            </p:nvSpPr>
            <p:spPr>
              <a:xfrm>
                <a:off x="8127274" y="1391334"/>
                <a:ext cx="450444" cy="369332"/>
              </a:xfrm>
              <a:prstGeom prst="rect">
                <a:avLst/>
              </a:prstGeom>
              <a:blipFill>
                <a:blip r:embed="rId23"/>
                <a:stretch>
                  <a:fillRect l="-10811" t="-4918" r="-1351"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a:extLst>
                  <a:ext uri="{FF2B5EF4-FFF2-40B4-BE49-F238E27FC236}">
                    <a16:creationId xmlns:a16="http://schemas.microsoft.com/office/drawing/2014/main" id="{5DF672EC-815F-4B77-A44D-8FEC7C9E87A4}"/>
                  </a:ext>
                </a:extLst>
              </p:cNvPr>
              <p:cNvSpPr txBox="1"/>
              <p:nvPr/>
            </p:nvSpPr>
            <p:spPr>
              <a:xfrm>
                <a:off x="8147514" y="4237186"/>
                <a:ext cx="4570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𝐵</m:t>
                          </m:r>
                        </m:e>
                        <m:sup>
                          <m:r>
                            <a:rPr lang="en-US" altLang="ja-JP" sz="2400" b="0" i="1" smtClean="0">
                              <a:latin typeface="Cambria Math" panose="02040503050406030204" pitchFamily="18" charset="0"/>
                            </a:rPr>
                            <m:t>2</m:t>
                          </m:r>
                        </m:sup>
                      </m:sSup>
                    </m:oMath>
                  </m:oMathPara>
                </a14:m>
                <a:endParaRPr kumimoji="1" lang="ja-JP" altLang="en-US" sz="2400" dirty="0">
                  <a:solidFill>
                    <a:schemeClr val="tx1"/>
                  </a:solidFill>
                </a:endParaRPr>
              </a:p>
            </p:txBody>
          </p:sp>
        </mc:Choice>
        <mc:Fallback xmlns="">
          <p:sp>
            <p:nvSpPr>
              <p:cNvPr id="147" name="テキスト ボックス 146">
                <a:extLst>
                  <a:ext uri="{FF2B5EF4-FFF2-40B4-BE49-F238E27FC236}">
                    <a16:creationId xmlns:a16="http://schemas.microsoft.com/office/drawing/2014/main" id="{5DF672EC-815F-4B77-A44D-8FEC7C9E87A4}"/>
                  </a:ext>
                </a:extLst>
              </p:cNvPr>
              <p:cNvSpPr txBox="1">
                <a:spLocks noRot="1" noChangeAspect="1" noMove="1" noResize="1" noEditPoints="1" noAdjustHandles="1" noChangeArrowheads="1" noChangeShapeType="1" noTextEdit="1"/>
              </p:cNvSpPr>
              <p:nvPr/>
            </p:nvSpPr>
            <p:spPr>
              <a:xfrm>
                <a:off x="8147514" y="4237186"/>
                <a:ext cx="457048" cy="369332"/>
              </a:xfrm>
              <a:prstGeom prst="rect">
                <a:avLst/>
              </a:prstGeom>
              <a:blipFill>
                <a:blip r:embed="rId24"/>
                <a:stretch>
                  <a:fillRect l="-12000" t="-4918" r="-1333" b="-1639"/>
                </a:stretch>
              </a:blipFill>
            </p:spPr>
            <p:txBody>
              <a:bodyPr/>
              <a:lstStyle/>
              <a:p>
                <a:r>
                  <a:rPr lang="ja-JP" altLang="en-US">
                    <a:noFill/>
                  </a:rPr>
                  <a:t> </a:t>
                </a:r>
              </a:p>
            </p:txBody>
          </p:sp>
        </mc:Fallback>
      </mc:AlternateContent>
      <p:sp>
        <p:nvSpPr>
          <p:cNvPr id="148" name="テキスト ボックス 147">
            <a:extLst>
              <a:ext uri="{FF2B5EF4-FFF2-40B4-BE49-F238E27FC236}">
                <a16:creationId xmlns:a16="http://schemas.microsoft.com/office/drawing/2014/main" id="{52834E4C-9820-49CB-B230-37FD46BD1B13}"/>
              </a:ext>
            </a:extLst>
          </p:cNvPr>
          <p:cNvSpPr txBox="1"/>
          <p:nvPr/>
        </p:nvSpPr>
        <p:spPr>
          <a:xfrm>
            <a:off x="4740660" y="2113663"/>
            <a:ext cx="815788" cy="338554"/>
          </a:xfrm>
          <a:prstGeom prst="rect">
            <a:avLst/>
          </a:prstGeom>
          <a:noFill/>
        </p:spPr>
        <p:txBody>
          <a:bodyPr wrap="square" rtlCol="0">
            <a:spAutoFit/>
          </a:bodyPr>
          <a:lstStyle/>
          <a:p>
            <a:r>
              <a:rPr kumimoji="1" lang="ja-JP" altLang="en-US" sz="1600" dirty="0"/>
              <a:t>・・・</a:t>
            </a:r>
          </a:p>
        </p:txBody>
      </p:sp>
      <p:sp>
        <p:nvSpPr>
          <p:cNvPr id="149" name="テキスト ボックス 148">
            <a:extLst>
              <a:ext uri="{FF2B5EF4-FFF2-40B4-BE49-F238E27FC236}">
                <a16:creationId xmlns:a16="http://schemas.microsoft.com/office/drawing/2014/main" id="{6624F9E8-C728-4055-A0EB-590E9A4EC133}"/>
              </a:ext>
            </a:extLst>
          </p:cNvPr>
          <p:cNvSpPr txBox="1"/>
          <p:nvPr/>
        </p:nvSpPr>
        <p:spPr>
          <a:xfrm>
            <a:off x="4729128" y="3566404"/>
            <a:ext cx="815788" cy="338554"/>
          </a:xfrm>
          <a:prstGeom prst="rect">
            <a:avLst/>
          </a:prstGeom>
          <a:noFill/>
        </p:spPr>
        <p:txBody>
          <a:bodyPr wrap="square" rtlCol="0">
            <a:spAutoFit/>
          </a:bodyPr>
          <a:lstStyle/>
          <a:p>
            <a:r>
              <a:rPr kumimoji="1" lang="ja-JP" altLang="en-US" sz="1600" dirty="0"/>
              <a:t>・・・</a:t>
            </a:r>
          </a:p>
        </p:txBody>
      </p:sp>
      <mc:AlternateContent xmlns:mc="http://schemas.openxmlformats.org/markup-compatibility/2006">
        <mc:Choice xmlns:a14="http://schemas.microsoft.com/office/drawing/2010/main" Requires="a14">
          <p:sp>
            <p:nvSpPr>
              <p:cNvPr id="68" name="テキスト ボックス 67">
                <a:extLst>
                  <a:ext uri="{FF2B5EF4-FFF2-40B4-BE49-F238E27FC236}">
                    <a16:creationId xmlns:a16="http://schemas.microsoft.com/office/drawing/2014/main" id="{80856627-AD4F-4F11-8386-0F70C29D7729}"/>
                  </a:ext>
                </a:extLst>
              </p:cNvPr>
              <p:cNvSpPr txBox="1"/>
              <p:nvPr/>
            </p:nvSpPr>
            <p:spPr>
              <a:xfrm>
                <a:off x="4645130" y="1267098"/>
                <a:ext cx="4425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1</m:t>
                          </m:r>
                        </m:sup>
                      </m:sSup>
                    </m:oMath>
                  </m:oMathPara>
                </a14:m>
                <a:endParaRPr kumimoji="1" lang="ja-JP" altLang="en-US" sz="2400" dirty="0">
                  <a:solidFill>
                    <a:schemeClr val="tx1"/>
                  </a:solidFill>
                </a:endParaRPr>
              </a:p>
            </p:txBody>
          </p:sp>
        </mc:Choice>
        <mc:Fallback>
          <p:sp>
            <p:nvSpPr>
              <p:cNvPr id="68" name="テキスト ボックス 67">
                <a:extLst>
                  <a:ext uri="{FF2B5EF4-FFF2-40B4-BE49-F238E27FC236}">
                    <a16:creationId xmlns:a16="http://schemas.microsoft.com/office/drawing/2014/main" id="{80856627-AD4F-4F11-8386-0F70C29D7729}"/>
                  </a:ext>
                </a:extLst>
              </p:cNvPr>
              <p:cNvSpPr txBox="1">
                <a:spLocks noRot="1" noChangeAspect="1" noMove="1" noResize="1" noEditPoints="1" noAdjustHandles="1" noChangeArrowheads="1" noChangeShapeType="1" noTextEdit="1"/>
              </p:cNvSpPr>
              <p:nvPr/>
            </p:nvSpPr>
            <p:spPr>
              <a:xfrm>
                <a:off x="4645130" y="1267098"/>
                <a:ext cx="442557" cy="369332"/>
              </a:xfrm>
              <a:prstGeom prst="rect">
                <a:avLst/>
              </a:prstGeom>
              <a:blipFill>
                <a:blip r:embed="rId25"/>
                <a:stretch>
                  <a:fillRect l="-12329" t="-5000" r="-1370" b="-1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9" name="テキスト ボックス 68">
                <a:extLst>
                  <a:ext uri="{FF2B5EF4-FFF2-40B4-BE49-F238E27FC236}">
                    <a16:creationId xmlns:a16="http://schemas.microsoft.com/office/drawing/2014/main" id="{7F68D081-F57C-43F0-B81B-95E3CF0DBDEA}"/>
                  </a:ext>
                </a:extLst>
              </p:cNvPr>
              <p:cNvSpPr txBox="1"/>
              <p:nvPr/>
            </p:nvSpPr>
            <p:spPr>
              <a:xfrm>
                <a:off x="4639310" y="4266928"/>
                <a:ext cx="4491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solidFill>
                                <a:schemeClr val="tx1"/>
                              </a:solidFill>
                              <a:latin typeface="Cambria Math" panose="02040503050406030204" pitchFamily="18" charset="0"/>
                            </a:rPr>
                          </m:ctrlPr>
                        </m:sSupPr>
                        <m:e>
                          <m:r>
                            <a:rPr kumimoji="1" lang="en-US" altLang="ja-JP" sz="2400" b="0" i="1" smtClean="0">
                              <a:solidFill>
                                <a:schemeClr val="tx1"/>
                              </a:solidFill>
                              <a:latin typeface="Cambria Math" panose="02040503050406030204" pitchFamily="18" charset="0"/>
                            </a:rPr>
                            <m:t>𝐶</m:t>
                          </m:r>
                        </m:e>
                        <m:sup>
                          <m:r>
                            <a:rPr kumimoji="1" lang="en-US" altLang="ja-JP" sz="2400" b="0" i="1" smtClean="0">
                              <a:solidFill>
                                <a:schemeClr val="tx1"/>
                              </a:solidFill>
                              <a:latin typeface="Cambria Math" panose="02040503050406030204" pitchFamily="18" charset="0"/>
                            </a:rPr>
                            <m:t>2</m:t>
                          </m:r>
                        </m:sup>
                      </m:sSup>
                    </m:oMath>
                  </m:oMathPara>
                </a14:m>
                <a:endParaRPr kumimoji="1" lang="ja-JP" altLang="en-US" sz="2400" dirty="0">
                  <a:solidFill>
                    <a:schemeClr val="tx1"/>
                  </a:solidFill>
                </a:endParaRPr>
              </a:p>
            </p:txBody>
          </p:sp>
        </mc:Choice>
        <mc:Fallback>
          <p:sp>
            <p:nvSpPr>
              <p:cNvPr id="69" name="テキスト ボックス 68">
                <a:extLst>
                  <a:ext uri="{FF2B5EF4-FFF2-40B4-BE49-F238E27FC236}">
                    <a16:creationId xmlns:a16="http://schemas.microsoft.com/office/drawing/2014/main" id="{7F68D081-F57C-43F0-B81B-95E3CF0DBDEA}"/>
                  </a:ext>
                </a:extLst>
              </p:cNvPr>
              <p:cNvSpPr txBox="1">
                <a:spLocks noRot="1" noChangeAspect="1" noMove="1" noResize="1" noEditPoints="1" noAdjustHandles="1" noChangeArrowheads="1" noChangeShapeType="1" noTextEdit="1"/>
              </p:cNvSpPr>
              <p:nvPr/>
            </p:nvSpPr>
            <p:spPr>
              <a:xfrm>
                <a:off x="4639310" y="4266928"/>
                <a:ext cx="449161" cy="369332"/>
              </a:xfrm>
              <a:prstGeom prst="rect">
                <a:avLst/>
              </a:prstGeom>
              <a:blipFill>
                <a:blip r:embed="rId26"/>
                <a:stretch>
                  <a:fillRect l="-10811" t="-4918" r="-135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F946E01E-D5B6-43AB-9FCD-7151BF141B9D}"/>
                  </a:ext>
                </a:extLst>
              </p:cNvPr>
              <p:cNvSpPr txBox="1"/>
              <p:nvPr/>
            </p:nvSpPr>
            <p:spPr>
              <a:xfrm>
                <a:off x="3155930" y="6107848"/>
                <a:ext cx="411670"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m:t>
                      </m:r>
                    </m:oMath>
                  </m:oMathPara>
                </a14:m>
                <a:endParaRPr kumimoji="1" lang="ja-JP" altLang="en-US" sz="2400" dirty="0"/>
              </a:p>
            </p:txBody>
          </p:sp>
        </mc:Choice>
        <mc:Fallback>
          <p:sp>
            <p:nvSpPr>
              <p:cNvPr id="3" name="テキスト ボックス 2">
                <a:extLst>
                  <a:ext uri="{FF2B5EF4-FFF2-40B4-BE49-F238E27FC236}">
                    <a16:creationId xmlns:a16="http://schemas.microsoft.com/office/drawing/2014/main" id="{F946E01E-D5B6-43AB-9FCD-7151BF141B9D}"/>
                  </a:ext>
                </a:extLst>
              </p:cNvPr>
              <p:cNvSpPr txBox="1">
                <a:spLocks noRot="1" noChangeAspect="1" noMove="1" noResize="1" noEditPoints="1" noAdjustHandles="1" noChangeArrowheads="1" noChangeShapeType="1" noTextEdit="1"/>
              </p:cNvSpPr>
              <p:nvPr/>
            </p:nvSpPr>
            <p:spPr>
              <a:xfrm>
                <a:off x="3155930" y="6107848"/>
                <a:ext cx="411670" cy="461665"/>
              </a:xfrm>
              <a:prstGeom prst="rect">
                <a:avLst/>
              </a:prstGeom>
              <a:blipFill>
                <a:blip r:embed="rId2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42459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p:pic>
        <p:nvPicPr>
          <p:cNvPr id="3" name="図 2">
            <a:extLst>
              <a:ext uri="{FF2B5EF4-FFF2-40B4-BE49-F238E27FC236}">
                <a16:creationId xmlns:a16="http://schemas.microsoft.com/office/drawing/2014/main" id="{BCB023F2-75F9-4B3A-9C60-0C1553434079}"/>
              </a:ext>
            </a:extLst>
          </p:cNvPr>
          <p:cNvPicPr>
            <a:picLocks noChangeAspect="1"/>
          </p:cNvPicPr>
          <p:nvPr/>
        </p:nvPicPr>
        <p:blipFill>
          <a:blip r:embed="rId2"/>
          <a:stretch>
            <a:fillRect/>
          </a:stretch>
        </p:blipFill>
        <p:spPr>
          <a:xfrm>
            <a:off x="145646" y="1286685"/>
            <a:ext cx="8931414" cy="5413717"/>
          </a:xfrm>
          <a:prstGeom prst="rect">
            <a:avLst/>
          </a:prstGeom>
        </p:spPr>
      </p:pic>
    </p:spTree>
    <p:extLst>
      <p:ext uri="{BB962C8B-B14F-4D97-AF65-F5344CB8AC3E}">
        <p14:creationId xmlns:p14="http://schemas.microsoft.com/office/powerpoint/2010/main" val="5427363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5" name="直線コネクタ 74">
            <a:extLst>
              <a:ext uri="{FF2B5EF4-FFF2-40B4-BE49-F238E27FC236}">
                <a16:creationId xmlns:a16="http://schemas.microsoft.com/office/drawing/2014/main" id="{90C5E8FE-137D-43CE-9F5E-9AD4FC368194}"/>
              </a:ext>
            </a:extLst>
          </p:cNvPr>
          <p:cNvCxnSpPr>
            <a:cxnSpLocks/>
          </p:cNvCxnSpPr>
          <p:nvPr/>
        </p:nvCxnSpPr>
        <p:spPr>
          <a:xfrm>
            <a:off x="1632097" y="2254457"/>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E150F598-75C2-4945-A852-CF420032CDE3}"/>
              </a:ext>
            </a:extLst>
          </p:cNvPr>
          <p:cNvSpPr>
            <a:spLocks noGrp="1"/>
          </p:cNvSpPr>
          <p:nvPr>
            <p:ph type="title"/>
          </p:nvPr>
        </p:nvSpPr>
        <p:spPr/>
        <p:txBody>
          <a:bodyPr/>
          <a:lstStyle/>
          <a:p>
            <a:r>
              <a:rPr lang="ja-JP" altLang="en-US" dirty="0"/>
              <a:t>グラフの構成</a:t>
            </a:r>
            <a:endParaRPr kumimoji="1" lang="ja-JP" altLang="en-US" dirty="0"/>
          </a:p>
        </p:txBody>
      </p:sp>
      <p:cxnSp>
        <p:nvCxnSpPr>
          <p:cNvPr id="23" name="直線コネクタ 22">
            <a:extLst>
              <a:ext uri="{FF2B5EF4-FFF2-40B4-BE49-F238E27FC236}">
                <a16:creationId xmlns:a16="http://schemas.microsoft.com/office/drawing/2014/main" id="{4E8AE035-9225-4403-A09C-5592D18D7ECB}"/>
              </a:ext>
            </a:extLst>
          </p:cNvPr>
          <p:cNvCxnSpPr>
            <a:cxnSpLocks/>
          </p:cNvCxnSpPr>
          <p:nvPr/>
        </p:nvCxnSpPr>
        <p:spPr>
          <a:xfrm>
            <a:off x="1003720" y="2246099"/>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四角形: 角を丸くする 12">
                <a:extLst>
                  <a:ext uri="{FF2B5EF4-FFF2-40B4-BE49-F238E27FC236}">
                    <a16:creationId xmlns:a16="http://schemas.microsoft.com/office/drawing/2014/main" id="{DC2C337B-5C30-4BB5-8D11-65B280CF4E9B}"/>
                  </a:ext>
                </a:extLst>
              </p:cNvPr>
              <p:cNvSpPr/>
              <p:nvPr/>
            </p:nvSpPr>
            <p:spPr>
              <a:xfrm>
                <a:off x="5606835" y="1406471"/>
                <a:ext cx="3045678" cy="1014937"/>
              </a:xfrm>
              <a:prstGeom prst="roundRect">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𝑖</m:t>
                              </m:r>
                            </m:sub>
                            <m:sup>
                              <m:r>
                                <a:rPr kumimoji="1" lang="en-US" altLang="ja-JP" b="0" i="1" smtClean="0">
                                  <a:latin typeface="Cambria Math" panose="02040503050406030204" pitchFamily="18" charset="0"/>
                                </a:rPr>
                                <m:t>1</m:t>
                              </m:r>
                            </m:sup>
                          </m:sSubSup>
                          <m:r>
                            <a:rPr kumimoji="1" lang="en-US" altLang="ja-JP" b="0" i="1" smtClean="0">
                              <a:latin typeface="Cambria Math" panose="02040503050406030204" pitchFamily="18" charset="0"/>
                            </a:rPr>
                            <m:t>, </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𝑗</m:t>
                              </m:r>
                            </m:sub>
                            <m:sup>
                              <m:r>
                                <a:rPr kumimoji="1" lang="en-US" altLang="ja-JP" b="0" i="1" smtClean="0">
                                  <a:latin typeface="Cambria Math" panose="02040503050406030204" pitchFamily="18" charset="0"/>
                                </a:rPr>
                                <m:t>2</m:t>
                              </m:r>
                            </m:sup>
                          </m:sSubSup>
                        </m:e>
                      </m:d>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𝐸</m:t>
                          </m:r>
                        </m:e>
                        <m:sup>
                          <m:r>
                            <a:rPr kumimoji="1" lang="en-US" altLang="ja-JP" b="0" i="1" smtClean="0">
                              <a:latin typeface="Cambria Math" panose="02040503050406030204" pitchFamily="18" charset="0"/>
                              <a:ea typeface="Cambria Math" panose="02040503050406030204" pitchFamily="18" charset="0"/>
                            </a:rPr>
                            <m:t>′</m:t>
                          </m:r>
                        </m:sup>
                      </m:sSup>
                      <m:r>
                        <a:rPr kumimoji="1" lang="en-US" altLang="ja-JP" b="0" i="1" smtClean="0">
                          <a:latin typeface="Cambria Math" panose="02040503050406030204" pitchFamily="18" charset="0"/>
                          <a:ea typeface="Cambria Math" panose="02040503050406030204" pitchFamily="18" charset="0"/>
                        </a:rPr>
                        <m:t>⇔</m:t>
                      </m:r>
                      <m:sSubSup>
                        <m:sSubSupPr>
                          <m:ctrlPr>
                            <a:rPr kumimoji="1" lang="en-US" altLang="ja-JP" b="0" i="1" smtClean="0">
                              <a:latin typeface="Cambria Math" panose="02040503050406030204" pitchFamily="18" charset="0"/>
                              <a:ea typeface="Cambria Math" panose="02040503050406030204" pitchFamily="18" charset="0"/>
                            </a:rPr>
                          </m:ctrlPr>
                        </m:sSubSupPr>
                        <m:e>
                          <m:r>
                            <a:rPr kumimoji="1" lang="en-US" altLang="ja-JP" b="0" i="1" smtClean="0">
                              <a:latin typeface="Cambria Math" panose="02040503050406030204" pitchFamily="18" charset="0"/>
                              <a:ea typeface="Cambria Math" panose="02040503050406030204" pitchFamily="18" charset="0"/>
                            </a:rPr>
                            <m:t>𝑥</m:t>
                          </m:r>
                        </m:e>
                        <m:sub>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𝑗</m:t>
                          </m:r>
                        </m:sub>
                        <m:sup>
                          <m:r>
                            <a:rPr kumimoji="1" lang="en-US" altLang="ja-JP" b="0" i="1" smtClean="0">
                              <a:latin typeface="Cambria Math" panose="02040503050406030204" pitchFamily="18" charset="0"/>
                              <a:ea typeface="Cambria Math" panose="02040503050406030204" pitchFamily="18" charset="0"/>
                            </a:rPr>
                            <m:t>𝐴</m:t>
                          </m:r>
                        </m:sup>
                      </m:sSubSup>
                      <m:r>
                        <a:rPr kumimoji="1" lang="en-US" altLang="ja-JP" b="0" i="1" smtClean="0">
                          <a:latin typeface="Cambria Math" panose="02040503050406030204" pitchFamily="18" charset="0"/>
                          <a:ea typeface="Cambria Math" panose="02040503050406030204" pitchFamily="18" charset="0"/>
                        </a:rPr>
                        <m:t>=0</m:t>
                      </m:r>
                    </m:oMath>
                    <m:oMath xmlns:m="http://schemas.openxmlformats.org/officeDocument/2006/math">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up>
                              <m:r>
                                <a:rPr lang="en-US" altLang="ja-JP" i="1">
                                  <a:latin typeface="Cambria Math" panose="02040503050406030204" pitchFamily="18" charset="0"/>
                                </a:rPr>
                                <m:t>1</m:t>
                              </m:r>
                            </m:sup>
                          </m:sSubSup>
                          <m:r>
                            <a:rPr lang="en-US" altLang="ja-JP"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b="0" i="1" smtClean="0">
                                  <a:latin typeface="Cambria Math" panose="02040503050406030204" pitchFamily="18" charset="0"/>
                                </a:rPr>
                                <m:t>𝑏</m:t>
                              </m:r>
                            </m:e>
                            <m:sub>
                              <m:r>
                                <a:rPr lang="en-US" altLang="ja-JP" i="1">
                                  <a:latin typeface="Cambria Math" panose="02040503050406030204" pitchFamily="18" charset="0"/>
                                </a:rPr>
                                <m:t>𝑗</m:t>
                              </m:r>
                            </m:sub>
                            <m:sup>
                              <m:r>
                                <a:rPr lang="en-US" altLang="ja-JP" i="1">
                                  <a:latin typeface="Cambria Math" panose="02040503050406030204" pitchFamily="18" charset="0"/>
                                </a:rPr>
                                <m:t>2</m:t>
                              </m:r>
                            </m:sup>
                          </m:sSubSup>
                        </m:e>
                      </m:d>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𝐸</m:t>
                          </m:r>
                        </m:e>
                        <m:sup>
                          <m:r>
                            <a:rPr lang="en-US" altLang="ja-JP" i="1">
                              <a:latin typeface="Cambria Math" panose="02040503050406030204" pitchFamily="18" charset="0"/>
                              <a:ea typeface="Cambria Math" panose="02040503050406030204" pitchFamily="18" charset="0"/>
                            </a:rPr>
                            <m:t>′</m:t>
                          </m:r>
                        </m:sup>
                      </m:sSup>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𝑗</m:t>
                          </m:r>
                        </m:sub>
                        <m:sup>
                          <m:r>
                            <a:rPr lang="en-US" altLang="ja-JP" b="0" i="1" smtClean="0">
                              <a:latin typeface="Cambria Math" panose="02040503050406030204" pitchFamily="18" charset="0"/>
                              <a:ea typeface="Cambria Math" panose="02040503050406030204" pitchFamily="18" charset="0"/>
                            </a:rPr>
                            <m:t>𝐵</m:t>
                          </m:r>
                        </m:sup>
                      </m:sSubSup>
                      <m:r>
                        <a:rPr lang="en-US" altLang="ja-JP" i="1">
                          <a:latin typeface="Cambria Math" panose="02040503050406030204" pitchFamily="18" charset="0"/>
                          <a:ea typeface="Cambria Math" panose="02040503050406030204" pitchFamily="18" charset="0"/>
                        </a:rPr>
                        <m:t>=0</m:t>
                      </m:r>
                    </m:oMath>
                  </m:oMathPara>
                </a14:m>
                <a:endParaRPr kumimoji="1" lang="ja-JP" altLang="en-US" dirty="0"/>
              </a:p>
            </p:txBody>
          </p:sp>
        </mc:Choice>
        <mc:Fallback xmlns="">
          <p:sp>
            <p:nvSpPr>
              <p:cNvPr id="13" name="四角形: 角を丸くする 12">
                <a:extLst>
                  <a:ext uri="{FF2B5EF4-FFF2-40B4-BE49-F238E27FC236}">
                    <a16:creationId xmlns:a16="http://schemas.microsoft.com/office/drawing/2014/main" id="{DC2C337B-5C30-4BB5-8D11-65B280CF4E9B}"/>
                  </a:ext>
                </a:extLst>
              </p:cNvPr>
              <p:cNvSpPr>
                <a:spLocks noRot="1" noChangeAspect="1" noMove="1" noResize="1" noEditPoints="1" noAdjustHandles="1" noChangeArrowheads="1" noChangeShapeType="1" noTextEdit="1"/>
              </p:cNvSpPr>
              <p:nvPr/>
            </p:nvSpPr>
            <p:spPr>
              <a:xfrm>
                <a:off x="5606835" y="1406471"/>
                <a:ext cx="3045678" cy="1014937"/>
              </a:xfrm>
              <a:prstGeom prst="roundRect">
                <a:avLst/>
              </a:prstGeom>
              <a:blipFill>
                <a:blip r:embed="rId2"/>
                <a:stretch>
                  <a:fillRect/>
                </a:stretch>
              </a:blipFill>
              <a:ln w="28575">
                <a:solidFill>
                  <a:schemeClr val="tx1"/>
                </a:solidFill>
              </a:ln>
            </p:spPr>
            <p:txBody>
              <a:bodyPr/>
              <a:lstStyle/>
              <a:p>
                <a:r>
                  <a:rPr lang="ja-JP" altLang="en-US">
                    <a:noFill/>
                  </a:rPr>
                  <a:t> </a:t>
                </a:r>
              </a:p>
            </p:txBody>
          </p:sp>
        </mc:Fallback>
      </mc:AlternateContent>
      <p:cxnSp>
        <p:nvCxnSpPr>
          <p:cNvPr id="76" name="直線コネクタ 75">
            <a:extLst>
              <a:ext uri="{FF2B5EF4-FFF2-40B4-BE49-F238E27FC236}">
                <a16:creationId xmlns:a16="http://schemas.microsoft.com/office/drawing/2014/main" id="{8586127A-7547-45DA-B6CD-7BD68214D2F8}"/>
              </a:ext>
            </a:extLst>
          </p:cNvPr>
          <p:cNvCxnSpPr>
            <a:cxnSpLocks/>
          </p:cNvCxnSpPr>
          <p:nvPr/>
        </p:nvCxnSpPr>
        <p:spPr>
          <a:xfrm>
            <a:off x="1632097" y="3712105"/>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8D2A6862-838A-46A4-B7C3-2AF88C7C7C31}"/>
              </a:ext>
            </a:extLst>
          </p:cNvPr>
          <p:cNvCxnSpPr>
            <a:cxnSpLocks/>
          </p:cNvCxnSpPr>
          <p:nvPr/>
        </p:nvCxnSpPr>
        <p:spPr>
          <a:xfrm>
            <a:off x="1003720" y="3703747"/>
            <a:ext cx="5953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C396C97-C5F6-485B-A804-4588D41C7A95}"/>
                  </a:ext>
                </a:extLst>
              </p:cNvPr>
              <p:cNvSpPr txBox="1"/>
              <p:nvPr/>
            </p:nvSpPr>
            <p:spPr>
              <a:xfrm>
                <a:off x="6005688" y="3005518"/>
                <a:ext cx="2506133" cy="846963"/>
              </a:xfrm>
              <a:prstGeom prst="rect">
                <a:avLst/>
              </a:prstGeom>
              <a:noFill/>
            </p:spPr>
            <p:txBody>
              <a:bodyPr wrap="square" rtlCol="0">
                <a:spAutoFit/>
              </a:bodyPr>
              <a:lstStyle/>
              <a:p>
                <a:r>
                  <a:rPr kumimoji="1" lang="ja-JP" altLang="en-US" dirty="0"/>
                  <a:t>例</a:t>
                </a:r>
                <a:r>
                  <a:rPr kumimoji="1" lang="en-US" altLang="ja-JP" dirty="0"/>
                  <a:t>:</a:t>
                </a:r>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𝐴</m:t>
                        </m:r>
                      </m:sup>
                    </m:sSup>
                    <m:r>
                      <a:rPr kumimoji="1" lang="en-US" altLang="ja-JP" b="0" i="1" smtClean="0">
                        <a:latin typeface="Cambria Math" panose="02040503050406030204" pitchFamily="18" charset="0"/>
                      </a:rPr>
                      <m:t>=</m:t>
                    </m:r>
                    <m:m>
                      <m:mPr>
                        <m:mcs>
                          <m:mc>
                            <m:mcPr>
                              <m:count m:val="3"/>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0</m:t>
                          </m:r>
                        </m:e>
                      </m:m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0</m:t>
                          </m:r>
                        </m:e>
                      </m:mr>
                    </m:m>
                  </m:oMath>
                </a14:m>
                <a:endParaRPr kumimoji="1" lang="ja-JP" altLang="en-US" dirty="0"/>
              </a:p>
            </p:txBody>
          </p:sp>
        </mc:Choice>
        <mc:Fallback xmlns="">
          <p:sp>
            <p:nvSpPr>
              <p:cNvPr id="11" name="テキスト ボックス 10">
                <a:extLst>
                  <a:ext uri="{FF2B5EF4-FFF2-40B4-BE49-F238E27FC236}">
                    <a16:creationId xmlns:a16="http://schemas.microsoft.com/office/drawing/2014/main" id="{DC396C97-C5F6-485B-A804-4588D41C7A95}"/>
                  </a:ext>
                </a:extLst>
              </p:cNvPr>
              <p:cNvSpPr txBox="1">
                <a:spLocks noRot="1" noChangeAspect="1" noMove="1" noResize="1" noEditPoints="1" noAdjustHandles="1" noChangeArrowheads="1" noChangeShapeType="1" noTextEdit="1"/>
              </p:cNvSpPr>
              <p:nvPr/>
            </p:nvSpPr>
            <p:spPr>
              <a:xfrm>
                <a:off x="6005688" y="3005518"/>
                <a:ext cx="2506133" cy="846963"/>
              </a:xfrm>
              <a:prstGeom prst="rect">
                <a:avLst/>
              </a:prstGeom>
              <a:blipFill>
                <a:blip r:embed="rId3"/>
                <a:stretch>
                  <a:fillRect l="-1946"/>
                </a:stretch>
              </a:blipFill>
            </p:spPr>
            <p:txBody>
              <a:bodyPr/>
              <a:lstStyle/>
              <a:p>
                <a:r>
                  <a:rPr lang="ja-JP" altLang="en-US">
                    <a:noFill/>
                  </a:rPr>
                  <a:t> </a:t>
                </a:r>
              </a:p>
            </p:txBody>
          </p:sp>
        </mc:Fallback>
      </mc:AlternateContent>
      <p:sp>
        <p:nvSpPr>
          <p:cNvPr id="12" name="フリーフォーム: 図形 11">
            <a:extLst>
              <a:ext uri="{FF2B5EF4-FFF2-40B4-BE49-F238E27FC236}">
                <a16:creationId xmlns:a16="http://schemas.microsoft.com/office/drawing/2014/main" id="{776A6E1E-B20E-4BA3-A69C-F5D7FBF78C97}"/>
              </a:ext>
            </a:extLst>
          </p:cNvPr>
          <p:cNvSpPr/>
          <p:nvPr/>
        </p:nvSpPr>
        <p:spPr>
          <a:xfrm>
            <a:off x="982133" y="1828777"/>
            <a:ext cx="1185334" cy="237090"/>
          </a:xfrm>
          <a:custGeom>
            <a:avLst/>
            <a:gdLst>
              <a:gd name="connsiteX0" fmla="*/ 0 w 1185334"/>
              <a:gd name="connsiteY0" fmla="*/ 225801 h 237090"/>
              <a:gd name="connsiteX1" fmla="*/ 598311 w 1185334"/>
              <a:gd name="connsiteY1" fmla="*/ 23 h 237090"/>
              <a:gd name="connsiteX2" fmla="*/ 1185334 w 1185334"/>
              <a:gd name="connsiteY2" fmla="*/ 237090 h 237090"/>
            </a:gdLst>
            <a:ahLst/>
            <a:cxnLst>
              <a:cxn ang="0">
                <a:pos x="connsiteX0" y="connsiteY0"/>
              </a:cxn>
              <a:cxn ang="0">
                <a:pos x="connsiteX1" y="connsiteY1"/>
              </a:cxn>
              <a:cxn ang="0">
                <a:pos x="connsiteX2" y="connsiteY2"/>
              </a:cxn>
            </a:cxnLst>
            <a:rect l="l" t="t" r="r" b="b"/>
            <a:pathLst>
              <a:path w="1185334" h="237090">
                <a:moveTo>
                  <a:pt x="0" y="225801"/>
                </a:moveTo>
                <a:cubicBezTo>
                  <a:pt x="200377" y="111971"/>
                  <a:pt x="400755" y="-1859"/>
                  <a:pt x="598311" y="23"/>
                </a:cubicBezTo>
                <a:cubicBezTo>
                  <a:pt x="795867" y="1905"/>
                  <a:pt x="990600" y="119497"/>
                  <a:pt x="1185334" y="237090"/>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5FA5834B-0854-4C6B-A798-B0E2793C0A02}"/>
              </a:ext>
            </a:extLst>
          </p:cNvPr>
          <p:cNvSpPr/>
          <p:nvPr/>
        </p:nvSpPr>
        <p:spPr>
          <a:xfrm>
            <a:off x="1016000" y="3894667"/>
            <a:ext cx="1162756" cy="304872"/>
          </a:xfrm>
          <a:custGeom>
            <a:avLst/>
            <a:gdLst>
              <a:gd name="connsiteX0" fmla="*/ 0 w 1162756"/>
              <a:gd name="connsiteY0" fmla="*/ 0 h 304872"/>
              <a:gd name="connsiteX1" fmla="*/ 632178 w 1162756"/>
              <a:gd name="connsiteY1" fmla="*/ 304800 h 304872"/>
              <a:gd name="connsiteX2" fmla="*/ 1162756 w 1162756"/>
              <a:gd name="connsiteY2" fmla="*/ 22577 h 304872"/>
            </a:gdLst>
            <a:ahLst/>
            <a:cxnLst>
              <a:cxn ang="0">
                <a:pos x="connsiteX0" y="connsiteY0"/>
              </a:cxn>
              <a:cxn ang="0">
                <a:pos x="connsiteX1" y="connsiteY1"/>
              </a:cxn>
              <a:cxn ang="0">
                <a:pos x="connsiteX2" y="connsiteY2"/>
              </a:cxn>
            </a:cxnLst>
            <a:rect l="l" t="t" r="r" b="b"/>
            <a:pathLst>
              <a:path w="1162756" h="304872">
                <a:moveTo>
                  <a:pt x="0" y="0"/>
                </a:moveTo>
                <a:cubicBezTo>
                  <a:pt x="219192" y="150518"/>
                  <a:pt x="438385" y="301037"/>
                  <a:pt x="632178" y="304800"/>
                </a:cubicBezTo>
                <a:cubicBezTo>
                  <a:pt x="825971" y="308563"/>
                  <a:pt x="994363" y="165570"/>
                  <a:pt x="1162756" y="22577"/>
                </a:cubicBezTo>
              </a:path>
            </a:pathLst>
          </a:cu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03B52841-237A-40B7-84AE-6E30E4B3F1F9}"/>
              </a:ext>
            </a:extLst>
          </p:cNvPr>
          <p:cNvCxnSpPr/>
          <p:nvPr/>
        </p:nvCxnSpPr>
        <p:spPr>
          <a:xfrm>
            <a:off x="982133" y="2254457"/>
            <a:ext cx="0" cy="14576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29EC5803-7F35-413E-8F12-17B872DFFF22}"/>
              </a:ext>
            </a:extLst>
          </p:cNvPr>
          <p:cNvCxnSpPr/>
          <p:nvPr/>
        </p:nvCxnSpPr>
        <p:spPr>
          <a:xfrm>
            <a:off x="1003720" y="2254457"/>
            <a:ext cx="1175036" cy="14576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19A2408F-E661-4B1A-9B33-B3E7B63E1198}"/>
              </a:ext>
            </a:extLst>
          </p:cNvPr>
          <p:cNvCxnSpPr/>
          <p:nvPr/>
        </p:nvCxnSpPr>
        <p:spPr>
          <a:xfrm flipH="1">
            <a:off x="1003720" y="2254457"/>
            <a:ext cx="595313" cy="14576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A466495-8C57-4734-BEDF-BAB4A1E1075C}"/>
              </a:ext>
            </a:extLst>
          </p:cNvPr>
          <p:cNvCxnSpPr/>
          <p:nvPr/>
        </p:nvCxnSpPr>
        <p:spPr>
          <a:xfrm>
            <a:off x="1599033" y="2254457"/>
            <a:ext cx="0" cy="14576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1BA1EA08-84A0-497A-A3EC-3DCB795DE269}"/>
              </a:ext>
            </a:extLst>
          </p:cNvPr>
          <p:cNvCxnSpPr/>
          <p:nvPr/>
        </p:nvCxnSpPr>
        <p:spPr>
          <a:xfrm>
            <a:off x="2227410" y="2254457"/>
            <a:ext cx="0" cy="14576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楕円 85">
                <a:extLst>
                  <a:ext uri="{FF2B5EF4-FFF2-40B4-BE49-F238E27FC236}">
                    <a16:creationId xmlns:a16="http://schemas.microsoft.com/office/drawing/2014/main" id="{1B74C049-4A80-415D-AE22-5BD9AA00F17B}"/>
                  </a:ext>
                </a:extLst>
              </p:cNvPr>
              <p:cNvSpPr>
                <a:spLocks/>
              </p:cNvSpPr>
              <p:nvPr/>
            </p:nvSpPr>
            <p:spPr>
              <a:xfrm>
                <a:off x="2014326" y="3539245"/>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3</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86" name="楕円 85">
                <a:extLst>
                  <a:ext uri="{FF2B5EF4-FFF2-40B4-BE49-F238E27FC236}">
                    <a16:creationId xmlns:a16="http://schemas.microsoft.com/office/drawing/2014/main" id="{1B74C049-4A80-415D-AE22-5BD9AA00F17B}"/>
                  </a:ext>
                </a:extLst>
              </p:cNvPr>
              <p:cNvSpPr>
                <a:spLocks noRot="1" noChangeAspect="1" noMove="1" noResize="1" noEditPoints="1" noAdjustHandles="1" noChangeArrowheads="1" noChangeShapeType="1" noTextEdit="1"/>
              </p:cNvSpPr>
              <p:nvPr/>
            </p:nvSpPr>
            <p:spPr>
              <a:xfrm>
                <a:off x="2014326" y="3539245"/>
                <a:ext cx="360040" cy="350617"/>
              </a:xfrm>
              <a:prstGeom prst="ellipse">
                <a:avLst/>
              </a:prstGeom>
              <a:blipFill>
                <a:blip r:embed="rId4"/>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楕円 78">
                <a:extLst>
                  <a:ext uri="{FF2B5EF4-FFF2-40B4-BE49-F238E27FC236}">
                    <a16:creationId xmlns:a16="http://schemas.microsoft.com/office/drawing/2014/main" id="{ABEAC096-AABB-46ED-AB0B-53D7EADA04BC}"/>
                  </a:ext>
                </a:extLst>
              </p:cNvPr>
              <p:cNvSpPr>
                <a:spLocks/>
              </p:cNvSpPr>
              <p:nvPr/>
            </p:nvSpPr>
            <p:spPr>
              <a:xfrm>
                <a:off x="1419013" y="352843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2</m:t>
                          </m:r>
                        </m:sup>
                      </m:sSubSup>
                    </m:oMath>
                  </m:oMathPara>
                </a14:m>
                <a:endParaRPr kumimoji="1" lang="ja-JP" altLang="en-US" dirty="0"/>
              </a:p>
            </p:txBody>
          </p:sp>
        </mc:Choice>
        <mc:Fallback xmlns="">
          <p:sp>
            <p:nvSpPr>
              <p:cNvPr id="79" name="楕円 78">
                <a:extLst>
                  <a:ext uri="{FF2B5EF4-FFF2-40B4-BE49-F238E27FC236}">
                    <a16:creationId xmlns:a16="http://schemas.microsoft.com/office/drawing/2014/main" id="{ABEAC096-AABB-46ED-AB0B-53D7EADA04BC}"/>
                  </a:ext>
                </a:extLst>
              </p:cNvPr>
              <p:cNvSpPr>
                <a:spLocks noRot="1" noChangeAspect="1" noMove="1" noResize="1" noEditPoints="1" noAdjustHandles="1" noChangeArrowheads="1" noChangeShapeType="1" noTextEdit="1"/>
              </p:cNvSpPr>
              <p:nvPr/>
            </p:nvSpPr>
            <p:spPr>
              <a:xfrm>
                <a:off x="1419013" y="3528439"/>
                <a:ext cx="360040" cy="350617"/>
              </a:xfrm>
              <a:prstGeom prst="ellipse">
                <a:avLst/>
              </a:prstGeom>
              <a:blipFill>
                <a:blip r:embed="rId5"/>
                <a:stretch>
                  <a:fillRect l="-7813"/>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楕円 80">
                <a:extLst>
                  <a:ext uri="{FF2B5EF4-FFF2-40B4-BE49-F238E27FC236}">
                    <a16:creationId xmlns:a16="http://schemas.microsoft.com/office/drawing/2014/main" id="{9CC968A1-5D7D-48DE-B750-CC0054838E6F}"/>
                  </a:ext>
                </a:extLst>
              </p:cNvPr>
              <p:cNvSpPr>
                <a:spLocks/>
              </p:cNvSpPr>
              <p:nvPr/>
            </p:nvSpPr>
            <p:spPr>
              <a:xfrm>
                <a:off x="823700" y="3528440"/>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2</m:t>
                          </m:r>
                        </m:sup>
                      </m:sSubSup>
                    </m:oMath>
                  </m:oMathPara>
                </a14:m>
                <a:endParaRPr kumimoji="1" lang="ja-JP" altLang="en-US" dirty="0"/>
              </a:p>
            </p:txBody>
          </p:sp>
        </mc:Choice>
        <mc:Fallback xmlns="">
          <p:sp>
            <p:nvSpPr>
              <p:cNvPr id="81" name="楕円 80">
                <a:extLst>
                  <a:ext uri="{FF2B5EF4-FFF2-40B4-BE49-F238E27FC236}">
                    <a16:creationId xmlns:a16="http://schemas.microsoft.com/office/drawing/2014/main" id="{9CC968A1-5D7D-48DE-B750-CC0054838E6F}"/>
                  </a:ext>
                </a:extLst>
              </p:cNvPr>
              <p:cNvSpPr>
                <a:spLocks noRot="1" noChangeAspect="1" noMove="1" noResize="1" noEditPoints="1" noAdjustHandles="1" noChangeArrowheads="1" noChangeShapeType="1" noTextEdit="1"/>
              </p:cNvSpPr>
              <p:nvPr/>
            </p:nvSpPr>
            <p:spPr>
              <a:xfrm>
                <a:off x="823700" y="3528440"/>
                <a:ext cx="360040" cy="350617"/>
              </a:xfrm>
              <a:prstGeom prst="ellipse">
                <a:avLst/>
              </a:prstGeom>
              <a:blipFill>
                <a:blip r:embed="rId6"/>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楕円 7">
                <a:extLst>
                  <a:ext uri="{FF2B5EF4-FFF2-40B4-BE49-F238E27FC236}">
                    <a16:creationId xmlns:a16="http://schemas.microsoft.com/office/drawing/2014/main" id="{1984F7E4-C74C-433D-BC63-D27A82E23471}"/>
                  </a:ext>
                </a:extLst>
              </p:cNvPr>
              <p:cNvSpPr>
                <a:spLocks/>
              </p:cNvSpPr>
              <p:nvPr/>
            </p:nvSpPr>
            <p:spPr>
              <a:xfrm>
                <a:off x="2014326" y="208159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3</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8" name="楕円 7">
                <a:extLst>
                  <a:ext uri="{FF2B5EF4-FFF2-40B4-BE49-F238E27FC236}">
                    <a16:creationId xmlns:a16="http://schemas.microsoft.com/office/drawing/2014/main" id="{1984F7E4-C74C-433D-BC63-D27A82E23471}"/>
                  </a:ext>
                </a:extLst>
              </p:cNvPr>
              <p:cNvSpPr>
                <a:spLocks noRot="1" noChangeAspect="1" noMove="1" noResize="1" noEditPoints="1" noAdjustHandles="1" noChangeArrowheads="1" noChangeShapeType="1" noTextEdit="1"/>
              </p:cNvSpPr>
              <p:nvPr/>
            </p:nvSpPr>
            <p:spPr>
              <a:xfrm>
                <a:off x="2014326" y="2081597"/>
                <a:ext cx="360040" cy="350617"/>
              </a:xfrm>
              <a:prstGeom prst="ellipse">
                <a:avLst/>
              </a:prstGeom>
              <a:blipFill>
                <a:blip r:embed="rId7"/>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楕円 5">
                <a:extLst>
                  <a:ext uri="{FF2B5EF4-FFF2-40B4-BE49-F238E27FC236}">
                    <a16:creationId xmlns:a16="http://schemas.microsoft.com/office/drawing/2014/main" id="{BE619710-1A10-4440-A331-A49C76BD502F}"/>
                  </a:ext>
                </a:extLst>
              </p:cNvPr>
              <p:cNvSpPr>
                <a:spLocks/>
              </p:cNvSpPr>
              <p:nvPr/>
            </p:nvSpPr>
            <p:spPr>
              <a:xfrm>
                <a:off x="1419013" y="207079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i="1">
                              <a:latin typeface="Cambria Math" panose="02040503050406030204" pitchFamily="18" charset="0"/>
                            </a:rPr>
                            <m:t>𝑎</m:t>
                          </m:r>
                        </m:e>
                        <m:sub>
                          <m:r>
                            <a:rPr lang="en-US" altLang="ja-JP" b="0" i="1" smtClean="0">
                              <a:latin typeface="Cambria Math" panose="02040503050406030204" pitchFamily="18" charset="0"/>
                            </a:rPr>
                            <m:t>2</m:t>
                          </m:r>
                        </m:sub>
                        <m:sup>
                          <m:r>
                            <a:rPr lang="en-US" altLang="ja-JP" i="1">
                              <a:latin typeface="Cambria Math" panose="02040503050406030204" pitchFamily="18" charset="0"/>
                            </a:rPr>
                            <m:t>1</m:t>
                          </m:r>
                        </m:sup>
                      </m:sSubSup>
                    </m:oMath>
                  </m:oMathPara>
                </a14:m>
                <a:endParaRPr kumimoji="1" lang="ja-JP" altLang="en-US" dirty="0"/>
              </a:p>
            </p:txBody>
          </p:sp>
        </mc:Choice>
        <mc:Fallback xmlns="">
          <p:sp>
            <p:nvSpPr>
              <p:cNvPr id="6" name="楕円 5">
                <a:extLst>
                  <a:ext uri="{FF2B5EF4-FFF2-40B4-BE49-F238E27FC236}">
                    <a16:creationId xmlns:a16="http://schemas.microsoft.com/office/drawing/2014/main" id="{BE619710-1A10-4440-A331-A49C76BD502F}"/>
                  </a:ext>
                </a:extLst>
              </p:cNvPr>
              <p:cNvSpPr>
                <a:spLocks noRot="1" noChangeAspect="1" noMove="1" noResize="1" noEditPoints="1" noAdjustHandles="1" noChangeArrowheads="1" noChangeShapeType="1" noTextEdit="1"/>
              </p:cNvSpPr>
              <p:nvPr/>
            </p:nvSpPr>
            <p:spPr>
              <a:xfrm>
                <a:off x="1419013" y="2070791"/>
                <a:ext cx="360040" cy="350617"/>
              </a:xfrm>
              <a:prstGeom prst="ellipse">
                <a:avLst/>
              </a:prstGeom>
              <a:blipFill>
                <a:blip r:embed="rId8"/>
                <a:stretch>
                  <a:fillRect l="-6250"/>
                </a:stretch>
              </a:blipFill>
              <a:ln w="28575">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楕円 3">
                <a:extLst>
                  <a:ext uri="{FF2B5EF4-FFF2-40B4-BE49-F238E27FC236}">
                    <a16:creationId xmlns:a16="http://schemas.microsoft.com/office/drawing/2014/main" id="{33260BD7-B6C5-4067-9EDF-61E4A95144F6}"/>
                  </a:ext>
                </a:extLst>
              </p:cNvPr>
              <p:cNvSpPr>
                <a:spLocks/>
              </p:cNvSpPr>
              <p:nvPr/>
            </p:nvSpPr>
            <p:spPr>
              <a:xfrm>
                <a:off x="823700" y="2070792"/>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1</m:t>
                          </m:r>
                        </m:sup>
                      </m:sSubSup>
                    </m:oMath>
                  </m:oMathPara>
                </a14:m>
                <a:endParaRPr kumimoji="1" lang="ja-JP" altLang="en-US" dirty="0"/>
              </a:p>
            </p:txBody>
          </p:sp>
        </mc:Choice>
        <mc:Fallback xmlns="">
          <p:sp>
            <p:nvSpPr>
              <p:cNvPr id="4" name="楕円 3">
                <a:extLst>
                  <a:ext uri="{FF2B5EF4-FFF2-40B4-BE49-F238E27FC236}">
                    <a16:creationId xmlns:a16="http://schemas.microsoft.com/office/drawing/2014/main" id="{33260BD7-B6C5-4067-9EDF-61E4A95144F6}"/>
                  </a:ext>
                </a:extLst>
              </p:cNvPr>
              <p:cNvSpPr>
                <a:spLocks noRot="1" noChangeAspect="1" noMove="1" noResize="1" noEditPoints="1" noAdjustHandles="1" noChangeArrowheads="1" noChangeShapeType="1" noTextEdit="1"/>
              </p:cNvSpPr>
              <p:nvPr/>
            </p:nvSpPr>
            <p:spPr>
              <a:xfrm>
                <a:off x="823700" y="2070792"/>
                <a:ext cx="360040" cy="350617"/>
              </a:xfrm>
              <a:prstGeom prst="ellipse">
                <a:avLst/>
              </a:prstGeom>
              <a:blipFill>
                <a:blip r:embed="rId9"/>
                <a:stretch>
                  <a:fillRect l="-6250"/>
                </a:stretch>
              </a:blipFill>
              <a:ln w="28575">
                <a:solidFill>
                  <a:schemeClr val="tx1"/>
                </a:solidFill>
              </a:ln>
            </p:spPr>
            <p:txBody>
              <a:bodyPr/>
              <a:lstStyle/>
              <a:p>
                <a:r>
                  <a:rPr lang="ja-JP" altLang="en-US">
                    <a:noFill/>
                  </a:rPr>
                  <a:t> </a:t>
                </a:r>
              </a:p>
            </p:txBody>
          </p:sp>
        </mc:Fallback>
      </mc:AlternateContent>
      <p:pic>
        <p:nvPicPr>
          <p:cNvPr id="43" name="図 42">
            <a:extLst>
              <a:ext uri="{FF2B5EF4-FFF2-40B4-BE49-F238E27FC236}">
                <a16:creationId xmlns:a16="http://schemas.microsoft.com/office/drawing/2014/main" id="{D22026E8-7CDA-4E34-B7F6-69226CCAF328}"/>
              </a:ext>
            </a:extLst>
          </p:cNvPr>
          <p:cNvPicPr>
            <a:picLocks noChangeAspect="1"/>
          </p:cNvPicPr>
          <p:nvPr/>
        </p:nvPicPr>
        <p:blipFill>
          <a:blip r:embed="rId10"/>
          <a:stretch>
            <a:fillRect/>
          </a:stretch>
        </p:blipFill>
        <p:spPr>
          <a:xfrm>
            <a:off x="3770306" y="2227984"/>
            <a:ext cx="1603387" cy="2402032"/>
          </a:xfrm>
          <a:prstGeom prst="rect">
            <a:avLst/>
          </a:prstGeom>
        </p:spPr>
      </p:pic>
    </p:spTree>
    <p:extLst>
      <p:ext uri="{BB962C8B-B14F-4D97-AF65-F5344CB8AC3E}">
        <p14:creationId xmlns:p14="http://schemas.microsoft.com/office/powerpoint/2010/main" val="17157619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p:sp>
        <p:nvSpPr>
          <p:cNvPr id="3" name="コンテンツ プレースホルダー 2"/>
          <p:cNvSpPr>
            <a:spLocks noGrp="1"/>
          </p:cNvSpPr>
          <p:nvPr>
            <p:ph sz="quarter" idx="1"/>
          </p:nvPr>
        </p:nvSpPr>
        <p:spPr/>
        <p:txBody>
          <a:bodyPr/>
          <a:lstStyle/>
          <a:p>
            <a:r>
              <a:rPr lang="ja-JP" altLang="en-US" dirty="0"/>
              <a:t>𝐶𝑂𝑁𝐺𝐸𝑆𝑇モデルにおいてさまざまな問題に対する</a:t>
            </a:r>
            <a:br>
              <a:rPr lang="ja-JP" altLang="en-US" dirty="0"/>
            </a:br>
            <a:r>
              <a:rPr lang="ja-JP" altLang="en-US" dirty="0"/>
              <a:t>複雑性に興味がもたれている</a:t>
            </a:r>
          </a:p>
          <a:p>
            <a:pPr lvl="1"/>
            <a:r>
              <a:rPr lang="ja-JP" altLang="en-US" dirty="0"/>
              <a:t>距離計算</a:t>
            </a:r>
          </a:p>
          <a:p>
            <a:pPr lvl="1"/>
            <a:r>
              <a:rPr lang="ja-JP" altLang="en-US" dirty="0"/>
              <a:t>最小全域木の構築</a:t>
            </a:r>
          </a:p>
          <a:p>
            <a:pPr lvl="1"/>
            <a:r>
              <a:rPr lang="ja-JP" altLang="en-US" dirty="0"/>
              <a:t>最小頂点被覆の発見 など</a:t>
            </a:r>
            <a:endParaRPr lang="en-US" altLang="ja-JP" dirty="0"/>
          </a:p>
          <a:p>
            <a:pPr lvl="1"/>
            <a:endParaRPr lang="en-US" altLang="ja-JP" dirty="0"/>
          </a:p>
          <a:p>
            <a:r>
              <a:rPr lang="ja-JP" altLang="en-US" dirty="0"/>
              <a:t>近年</a:t>
            </a:r>
            <a:r>
              <a:rPr lang="en-US" altLang="ja-JP" dirty="0"/>
              <a:t>,2</a:t>
            </a:r>
            <a:r>
              <a:rPr lang="ja-JP" altLang="en-US" dirty="0"/>
              <a:t>者間通信複雑性への帰着を通じて下限を証明する</a:t>
            </a:r>
            <a:br>
              <a:rPr lang="en-US" altLang="ja-JP" dirty="0"/>
            </a:br>
            <a:r>
              <a:rPr lang="ja-JP" altLang="en-US" dirty="0"/>
              <a:t>手法のおかげで𝐶𝑂𝑁𝐺𝐸𝑆𝑇モデルにおけるいくつかの問題の</a:t>
            </a:r>
            <a:br>
              <a:rPr lang="en-US" altLang="ja-JP" dirty="0"/>
            </a:br>
            <a:r>
              <a:rPr lang="ja-JP" altLang="en-US" dirty="0"/>
              <a:t>複雑性に関する理解が大幅に向上している</a:t>
            </a:r>
          </a:p>
          <a:p>
            <a:endParaRPr lang="en-US" altLang="ja-JP" dirty="0"/>
          </a:p>
        </p:txBody>
      </p:sp>
    </p:spTree>
    <p:extLst>
      <p:ext uri="{BB962C8B-B14F-4D97-AF65-F5344CB8AC3E}">
        <p14:creationId xmlns:p14="http://schemas.microsoft.com/office/powerpoint/2010/main" val="294027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p:sp>
        <p:nvSpPr>
          <p:cNvPr id="3" name="コンテンツ プレースホルダー 2"/>
          <p:cNvSpPr>
            <a:spLocks noGrp="1"/>
          </p:cNvSpPr>
          <p:nvPr>
            <p:ph sz="quarter" idx="1"/>
          </p:nvPr>
        </p:nvSpPr>
        <p:spPr/>
        <p:txBody>
          <a:bodyPr/>
          <a:lstStyle/>
          <a:p>
            <a:r>
              <a:rPr lang="ja-JP" altLang="en-US" dirty="0"/>
              <a:t>組み合わせ最適化問題の一つである最大独立集合問題の</a:t>
            </a:r>
            <a:br>
              <a:rPr lang="en-US" altLang="ja-JP" dirty="0"/>
            </a:br>
            <a:r>
              <a:rPr lang="ja-JP" altLang="en-US" dirty="0"/>
              <a:t>分散アルゴリズムに対する多くの研究がされている</a:t>
            </a:r>
            <a:endParaRPr lang="en-US" altLang="ja-JP" dirty="0"/>
          </a:p>
          <a:p>
            <a:r>
              <a:rPr lang="ja-JP" altLang="en-US" dirty="0"/>
              <a:t>独立集合</a:t>
            </a:r>
            <a:r>
              <a:rPr lang="en-US" altLang="ja-JP" dirty="0"/>
              <a:t>:</a:t>
            </a:r>
            <a:r>
              <a:rPr lang="ja-JP" altLang="en-US" dirty="0"/>
              <a:t>各頂点が隣接していない頂点部分集合</a:t>
            </a:r>
            <a:endParaRPr lang="en-US" altLang="ja-JP" dirty="0"/>
          </a:p>
          <a:p>
            <a:r>
              <a:rPr lang="ja-JP" altLang="en-US" dirty="0"/>
              <a:t>最大独立集合</a:t>
            </a:r>
            <a:r>
              <a:rPr lang="en-US" altLang="ja-JP" dirty="0"/>
              <a:t>:</a:t>
            </a:r>
            <a:r>
              <a:rPr lang="ja-JP" altLang="en-US" dirty="0"/>
              <a:t>頂点数が最も多い独立集合</a:t>
            </a:r>
            <a:br>
              <a:rPr lang="en-US" altLang="ja-JP" dirty="0"/>
            </a:br>
            <a:endParaRPr lang="en-US" altLang="ja-JP" dirty="0"/>
          </a:p>
        </p:txBody>
      </p:sp>
      <p:cxnSp>
        <p:nvCxnSpPr>
          <p:cNvPr id="4" name="直線コネクタ 3">
            <a:extLst>
              <a:ext uri="{FF2B5EF4-FFF2-40B4-BE49-F238E27FC236}">
                <a16:creationId xmlns:a16="http://schemas.microsoft.com/office/drawing/2014/main" id="{587A361B-60DC-4CE6-B9EF-DCF50F9A3E80}"/>
              </a:ext>
            </a:extLst>
          </p:cNvPr>
          <p:cNvCxnSpPr/>
          <p:nvPr/>
        </p:nvCxnSpPr>
        <p:spPr>
          <a:xfrm>
            <a:off x="1437076" y="3604309"/>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44FC9837-C5F3-4508-B165-1F88FA1EE07E}"/>
              </a:ext>
            </a:extLst>
          </p:cNvPr>
          <p:cNvCxnSpPr/>
          <p:nvPr/>
        </p:nvCxnSpPr>
        <p:spPr>
          <a:xfrm flipV="1">
            <a:off x="1793487" y="3562425"/>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08D68FFD-0FBF-4061-8609-258F3160EB45}"/>
              </a:ext>
            </a:extLst>
          </p:cNvPr>
          <p:cNvCxnSpPr/>
          <p:nvPr/>
        </p:nvCxnSpPr>
        <p:spPr>
          <a:xfrm>
            <a:off x="1793487"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2B1E3C72-75A0-4260-8A0C-312AE74ED33B}"/>
              </a:ext>
            </a:extLst>
          </p:cNvPr>
          <p:cNvCxnSpPr/>
          <p:nvPr/>
        </p:nvCxnSpPr>
        <p:spPr>
          <a:xfrm flipH="1">
            <a:off x="1437076"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4DDC0EDD-63C0-418A-AC07-BD5214A8636E}"/>
              </a:ext>
            </a:extLst>
          </p:cNvPr>
          <p:cNvCxnSpPr/>
          <p:nvPr/>
        </p:nvCxnSpPr>
        <p:spPr>
          <a:xfrm>
            <a:off x="1802850" y="4282416"/>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122301F-00CF-4C08-933F-9763E74236D7}"/>
              </a:ext>
            </a:extLst>
          </p:cNvPr>
          <p:cNvCxnSpPr/>
          <p:nvPr/>
        </p:nvCxnSpPr>
        <p:spPr>
          <a:xfrm flipH="1">
            <a:off x="1077036" y="4282416"/>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A16DB393-6340-4E2F-8839-4B1CB12339C5}"/>
              </a:ext>
            </a:extLst>
          </p:cNvPr>
          <p:cNvCxnSpPr/>
          <p:nvPr/>
        </p:nvCxnSpPr>
        <p:spPr>
          <a:xfrm flipV="1">
            <a:off x="1077036" y="3604309"/>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B1E3EBAA-824E-4F1F-8AE9-A140B106A7E7}"/>
              </a:ext>
            </a:extLst>
          </p:cNvPr>
          <p:cNvCxnSpPr/>
          <p:nvPr/>
        </p:nvCxnSpPr>
        <p:spPr>
          <a:xfrm>
            <a:off x="1077036" y="4282416"/>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417F2516-B41B-4578-A523-B512ED64FC20}"/>
              </a:ext>
            </a:extLst>
          </p:cNvPr>
          <p:cNvCxnSpPr/>
          <p:nvPr/>
        </p:nvCxnSpPr>
        <p:spPr>
          <a:xfrm>
            <a:off x="2162890" y="3600426"/>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6E316A3-A40C-4C37-B4C9-50A8D24AA717}"/>
              </a:ext>
            </a:extLst>
          </p:cNvPr>
          <p:cNvCxnSpPr/>
          <p:nvPr/>
        </p:nvCxnSpPr>
        <p:spPr>
          <a:xfrm flipH="1">
            <a:off x="2145216"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楕円 13">
            <a:extLst>
              <a:ext uri="{FF2B5EF4-FFF2-40B4-BE49-F238E27FC236}">
                <a16:creationId xmlns:a16="http://schemas.microsoft.com/office/drawing/2014/main" id="{113787B3-7BD8-4D09-9B67-13808328A808}"/>
              </a:ext>
            </a:extLst>
          </p:cNvPr>
          <p:cNvSpPr/>
          <p:nvPr/>
        </p:nvSpPr>
        <p:spPr>
          <a:xfrm>
            <a:off x="1257056" y="342900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楕円 14">
            <a:extLst>
              <a:ext uri="{FF2B5EF4-FFF2-40B4-BE49-F238E27FC236}">
                <a16:creationId xmlns:a16="http://schemas.microsoft.com/office/drawing/2014/main" id="{E38870EF-1B14-41A7-A49E-FC71E45FE7D0}"/>
              </a:ext>
            </a:extLst>
          </p:cNvPr>
          <p:cNvSpPr/>
          <p:nvPr/>
        </p:nvSpPr>
        <p:spPr>
          <a:xfrm>
            <a:off x="1973507" y="342900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16" name="楕円 15">
            <a:extLst>
              <a:ext uri="{FF2B5EF4-FFF2-40B4-BE49-F238E27FC236}">
                <a16:creationId xmlns:a16="http://schemas.microsoft.com/office/drawing/2014/main" id="{E6E97424-34B2-4F0E-9FF1-3D8E8B1DD073}"/>
              </a:ext>
            </a:extLst>
          </p:cNvPr>
          <p:cNvSpPr/>
          <p:nvPr/>
        </p:nvSpPr>
        <p:spPr>
          <a:xfrm>
            <a:off x="2339281" y="410710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楕円 16">
            <a:extLst>
              <a:ext uri="{FF2B5EF4-FFF2-40B4-BE49-F238E27FC236}">
                <a16:creationId xmlns:a16="http://schemas.microsoft.com/office/drawing/2014/main" id="{8CDD9499-F115-4108-822F-BFF5DF5EADD5}"/>
              </a:ext>
            </a:extLst>
          </p:cNvPr>
          <p:cNvSpPr/>
          <p:nvPr/>
        </p:nvSpPr>
        <p:spPr>
          <a:xfrm>
            <a:off x="1973507" y="470144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楕円 17">
            <a:extLst>
              <a:ext uri="{FF2B5EF4-FFF2-40B4-BE49-F238E27FC236}">
                <a16:creationId xmlns:a16="http://schemas.microsoft.com/office/drawing/2014/main" id="{EC81F045-0040-447E-9E43-34F1D21FE7F1}"/>
              </a:ext>
            </a:extLst>
          </p:cNvPr>
          <p:cNvSpPr/>
          <p:nvPr/>
        </p:nvSpPr>
        <p:spPr>
          <a:xfrm>
            <a:off x="897016"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9" name="楕円 18">
            <a:extLst>
              <a:ext uri="{FF2B5EF4-FFF2-40B4-BE49-F238E27FC236}">
                <a16:creationId xmlns:a16="http://schemas.microsoft.com/office/drawing/2014/main" id="{7E573F7E-F7E4-4984-96ED-16007871F67B}"/>
              </a:ext>
            </a:extLst>
          </p:cNvPr>
          <p:cNvSpPr/>
          <p:nvPr/>
        </p:nvSpPr>
        <p:spPr>
          <a:xfrm>
            <a:off x="1257056" y="470144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楕円 19">
            <a:extLst>
              <a:ext uri="{FF2B5EF4-FFF2-40B4-BE49-F238E27FC236}">
                <a16:creationId xmlns:a16="http://schemas.microsoft.com/office/drawing/2014/main" id="{E16D1772-BFFB-4630-9FA2-E89543582B97}"/>
              </a:ext>
            </a:extLst>
          </p:cNvPr>
          <p:cNvSpPr/>
          <p:nvPr/>
        </p:nvSpPr>
        <p:spPr>
          <a:xfrm>
            <a:off x="1613467"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21" name="直線コネクタ 20">
            <a:extLst>
              <a:ext uri="{FF2B5EF4-FFF2-40B4-BE49-F238E27FC236}">
                <a16:creationId xmlns:a16="http://schemas.microsoft.com/office/drawing/2014/main" id="{C4D9B3B9-6D49-4233-A168-5D709E826E1C}"/>
              </a:ext>
            </a:extLst>
          </p:cNvPr>
          <p:cNvCxnSpPr/>
          <p:nvPr/>
        </p:nvCxnSpPr>
        <p:spPr>
          <a:xfrm>
            <a:off x="4933312" y="3604309"/>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DECBD4F4-D1A3-466E-A5EB-9C56ADCB1AF8}"/>
              </a:ext>
            </a:extLst>
          </p:cNvPr>
          <p:cNvCxnSpPr/>
          <p:nvPr/>
        </p:nvCxnSpPr>
        <p:spPr>
          <a:xfrm flipV="1">
            <a:off x="5289723" y="3562425"/>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F8EA62C-499B-4839-AA05-FE6F68733FBF}"/>
              </a:ext>
            </a:extLst>
          </p:cNvPr>
          <p:cNvCxnSpPr/>
          <p:nvPr/>
        </p:nvCxnSpPr>
        <p:spPr>
          <a:xfrm>
            <a:off x="5289723"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05EF740-D453-431A-9AD8-7497A5C9EC23}"/>
              </a:ext>
            </a:extLst>
          </p:cNvPr>
          <p:cNvCxnSpPr/>
          <p:nvPr/>
        </p:nvCxnSpPr>
        <p:spPr>
          <a:xfrm flipH="1">
            <a:off x="4933312"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91144F37-B71E-41A7-8F3F-8C10C585F3CC}"/>
              </a:ext>
            </a:extLst>
          </p:cNvPr>
          <p:cNvCxnSpPr/>
          <p:nvPr/>
        </p:nvCxnSpPr>
        <p:spPr>
          <a:xfrm>
            <a:off x="5299086" y="4282416"/>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6528B26E-C7AE-44B6-895A-300601A3BA4D}"/>
              </a:ext>
            </a:extLst>
          </p:cNvPr>
          <p:cNvCxnSpPr/>
          <p:nvPr/>
        </p:nvCxnSpPr>
        <p:spPr>
          <a:xfrm flipH="1">
            <a:off x="4573272" y="4282416"/>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CEB686-FD9D-467A-A867-7DCCB3737377}"/>
              </a:ext>
            </a:extLst>
          </p:cNvPr>
          <p:cNvCxnSpPr/>
          <p:nvPr/>
        </p:nvCxnSpPr>
        <p:spPr>
          <a:xfrm flipV="1">
            <a:off x="4573272" y="3604309"/>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99059F3-0C66-4364-85B0-D6DFD15DF358}"/>
              </a:ext>
            </a:extLst>
          </p:cNvPr>
          <p:cNvCxnSpPr/>
          <p:nvPr/>
        </p:nvCxnSpPr>
        <p:spPr>
          <a:xfrm>
            <a:off x="4573272" y="4282416"/>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CF0819AF-831F-4712-A6EB-FD5FC464D197}"/>
              </a:ext>
            </a:extLst>
          </p:cNvPr>
          <p:cNvCxnSpPr/>
          <p:nvPr/>
        </p:nvCxnSpPr>
        <p:spPr>
          <a:xfrm>
            <a:off x="5659126" y="3600426"/>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B3D71EA2-7502-4E69-8BA8-76CDCC8484DE}"/>
              </a:ext>
            </a:extLst>
          </p:cNvPr>
          <p:cNvCxnSpPr/>
          <p:nvPr/>
        </p:nvCxnSpPr>
        <p:spPr>
          <a:xfrm flipH="1">
            <a:off x="5641452" y="4282416"/>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06BC96AD-C585-4A00-B42C-3E804DE5E793}"/>
              </a:ext>
            </a:extLst>
          </p:cNvPr>
          <p:cNvSpPr/>
          <p:nvPr/>
        </p:nvSpPr>
        <p:spPr>
          <a:xfrm>
            <a:off x="4753292" y="3429001"/>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楕円 31">
            <a:extLst>
              <a:ext uri="{FF2B5EF4-FFF2-40B4-BE49-F238E27FC236}">
                <a16:creationId xmlns:a16="http://schemas.microsoft.com/office/drawing/2014/main" id="{1C075E2A-1265-4982-AD43-50BC4C614542}"/>
              </a:ext>
            </a:extLst>
          </p:cNvPr>
          <p:cNvSpPr/>
          <p:nvPr/>
        </p:nvSpPr>
        <p:spPr>
          <a:xfrm>
            <a:off x="5469743" y="3429001"/>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33" name="楕円 32">
            <a:extLst>
              <a:ext uri="{FF2B5EF4-FFF2-40B4-BE49-F238E27FC236}">
                <a16:creationId xmlns:a16="http://schemas.microsoft.com/office/drawing/2014/main" id="{68303763-A147-4E5A-A89A-16B8FC9B5805}"/>
              </a:ext>
            </a:extLst>
          </p:cNvPr>
          <p:cNvSpPr/>
          <p:nvPr/>
        </p:nvSpPr>
        <p:spPr>
          <a:xfrm>
            <a:off x="5835517" y="4107108"/>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4" name="楕円 33">
            <a:extLst>
              <a:ext uri="{FF2B5EF4-FFF2-40B4-BE49-F238E27FC236}">
                <a16:creationId xmlns:a16="http://schemas.microsoft.com/office/drawing/2014/main" id="{A5FECA6C-ED65-46B8-9902-5D37883F38B2}"/>
              </a:ext>
            </a:extLst>
          </p:cNvPr>
          <p:cNvSpPr/>
          <p:nvPr/>
        </p:nvSpPr>
        <p:spPr>
          <a:xfrm>
            <a:off x="5469743" y="4701446"/>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5" name="楕円 34">
            <a:extLst>
              <a:ext uri="{FF2B5EF4-FFF2-40B4-BE49-F238E27FC236}">
                <a16:creationId xmlns:a16="http://schemas.microsoft.com/office/drawing/2014/main" id="{869ABC38-B355-4A01-B264-368634DD4B51}"/>
              </a:ext>
            </a:extLst>
          </p:cNvPr>
          <p:cNvSpPr/>
          <p:nvPr/>
        </p:nvSpPr>
        <p:spPr>
          <a:xfrm>
            <a:off x="4393252"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6" name="楕円 35">
            <a:extLst>
              <a:ext uri="{FF2B5EF4-FFF2-40B4-BE49-F238E27FC236}">
                <a16:creationId xmlns:a16="http://schemas.microsoft.com/office/drawing/2014/main" id="{BC48321F-634E-4654-B197-D879FF69215C}"/>
              </a:ext>
            </a:extLst>
          </p:cNvPr>
          <p:cNvSpPr/>
          <p:nvPr/>
        </p:nvSpPr>
        <p:spPr>
          <a:xfrm>
            <a:off x="4753292" y="4701446"/>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楕円 36">
            <a:extLst>
              <a:ext uri="{FF2B5EF4-FFF2-40B4-BE49-F238E27FC236}">
                <a16:creationId xmlns:a16="http://schemas.microsoft.com/office/drawing/2014/main" id="{5BC7E4B1-6EBB-421B-94EA-35D342F44242}"/>
              </a:ext>
            </a:extLst>
          </p:cNvPr>
          <p:cNvSpPr/>
          <p:nvPr/>
        </p:nvSpPr>
        <p:spPr>
          <a:xfrm>
            <a:off x="5109703" y="4107109"/>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38" name="直線コネクタ 37">
            <a:extLst>
              <a:ext uri="{FF2B5EF4-FFF2-40B4-BE49-F238E27FC236}">
                <a16:creationId xmlns:a16="http://schemas.microsoft.com/office/drawing/2014/main" id="{CDCD6AA1-18D4-4070-A3C2-E809705409A4}"/>
              </a:ext>
            </a:extLst>
          </p:cNvPr>
          <p:cNvCxnSpPr/>
          <p:nvPr/>
        </p:nvCxnSpPr>
        <p:spPr>
          <a:xfrm>
            <a:off x="7047223" y="3604308"/>
            <a:ext cx="356411"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E7FDE833-7FD2-4632-9E9D-A4EC84CEC76E}"/>
              </a:ext>
            </a:extLst>
          </p:cNvPr>
          <p:cNvCxnSpPr/>
          <p:nvPr/>
        </p:nvCxnSpPr>
        <p:spPr>
          <a:xfrm flipV="1">
            <a:off x="7403634" y="3562424"/>
            <a:ext cx="360040" cy="7199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3801E45A-4724-49A2-8888-576923B89CB5}"/>
              </a:ext>
            </a:extLst>
          </p:cNvPr>
          <p:cNvCxnSpPr/>
          <p:nvPr/>
        </p:nvCxnSpPr>
        <p:spPr>
          <a:xfrm>
            <a:off x="7403634" y="4282415"/>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3F3ACF6B-DD3F-45FC-A2F8-AE9B9B9873DC}"/>
              </a:ext>
            </a:extLst>
          </p:cNvPr>
          <p:cNvCxnSpPr/>
          <p:nvPr/>
        </p:nvCxnSpPr>
        <p:spPr>
          <a:xfrm flipH="1">
            <a:off x="7047223" y="4282415"/>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94CE178-4206-482D-9351-959EF17048AA}"/>
              </a:ext>
            </a:extLst>
          </p:cNvPr>
          <p:cNvCxnSpPr/>
          <p:nvPr/>
        </p:nvCxnSpPr>
        <p:spPr>
          <a:xfrm>
            <a:off x="7412997" y="4282415"/>
            <a:ext cx="710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22095A9-BD32-4270-B0D6-945561FF22B6}"/>
              </a:ext>
            </a:extLst>
          </p:cNvPr>
          <p:cNvCxnSpPr/>
          <p:nvPr/>
        </p:nvCxnSpPr>
        <p:spPr>
          <a:xfrm flipH="1">
            <a:off x="6687183" y="4282415"/>
            <a:ext cx="716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B802B96D-5B05-4FC3-847D-CB4349A7C39B}"/>
              </a:ext>
            </a:extLst>
          </p:cNvPr>
          <p:cNvCxnSpPr/>
          <p:nvPr/>
        </p:nvCxnSpPr>
        <p:spPr>
          <a:xfrm flipV="1">
            <a:off x="6687183" y="3604308"/>
            <a:ext cx="360040" cy="6781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1CD8F57-F0DF-4DCB-94D1-818F984CE82B}"/>
              </a:ext>
            </a:extLst>
          </p:cNvPr>
          <p:cNvCxnSpPr/>
          <p:nvPr/>
        </p:nvCxnSpPr>
        <p:spPr>
          <a:xfrm>
            <a:off x="6687183" y="4282415"/>
            <a:ext cx="364722"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0052AC62-61F1-4BDD-B71A-CFCF9063208B}"/>
              </a:ext>
            </a:extLst>
          </p:cNvPr>
          <p:cNvCxnSpPr/>
          <p:nvPr/>
        </p:nvCxnSpPr>
        <p:spPr>
          <a:xfrm>
            <a:off x="7773037" y="3600425"/>
            <a:ext cx="350677" cy="6819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9FF0B2B-4B35-4877-8F21-29080FA91779}"/>
              </a:ext>
            </a:extLst>
          </p:cNvPr>
          <p:cNvCxnSpPr/>
          <p:nvPr/>
        </p:nvCxnSpPr>
        <p:spPr>
          <a:xfrm flipH="1">
            <a:off x="7755363" y="4282415"/>
            <a:ext cx="356411" cy="594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楕円 47">
            <a:extLst>
              <a:ext uri="{FF2B5EF4-FFF2-40B4-BE49-F238E27FC236}">
                <a16:creationId xmlns:a16="http://schemas.microsoft.com/office/drawing/2014/main" id="{8B5DCC2E-E84C-4BD4-8112-B8EB5B36028D}"/>
              </a:ext>
            </a:extLst>
          </p:cNvPr>
          <p:cNvSpPr/>
          <p:nvPr/>
        </p:nvSpPr>
        <p:spPr>
          <a:xfrm>
            <a:off x="6867203" y="342900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9" name="楕円 48">
            <a:extLst>
              <a:ext uri="{FF2B5EF4-FFF2-40B4-BE49-F238E27FC236}">
                <a16:creationId xmlns:a16="http://schemas.microsoft.com/office/drawing/2014/main" id="{625D577D-C2A2-47FE-83EE-C0A1CB3A77FF}"/>
              </a:ext>
            </a:extLst>
          </p:cNvPr>
          <p:cNvSpPr/>
          <p:nvPr/>
        </p:nvSpPr>
        <p:spPr>
          <a:xfrm>
            <a:off x="7583654" y="3429000"/>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dirty="0"/>
          </a:p>
        </p:txBody>
      </p:sp>
      <p:sp>
        <p:nvSpPr>
          <p:cNvPr id="50" name="楕円 49">
            <a:extLst>
              <a:ext uri="{FF2B5EF4-FFF2-40B4-BE49-F238E27FC236}">
                <a16:creationId xmlns:a16="http://schemas.microsoft.com/office/drawing/2014/main" id="{111892AF-A961-4DFB-866D-E38CB9330B15}"/>
              </a:ext>
            </a:extLst>
          </p:cNvPr>
          <p:cNvSpPr/>
          <p:nvPr/>
        </p:nvSpPr>
        <p:spPr>
          <a:xfrm>
            <a:off x="7949428" y="4107107"/>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1" name="楕円 50">
            <a:extLst>
              <a:ext uri="{FF2B5EF4-FFF2-40B4-BE49-F238E27FC236}">
                <a16:creationId xmlns:a16="http://schemas.microsoft.com/office/drawing/2014/main" id="{5D9934BB-3F59-4502-8185-8216FA6DCE8C}"/>
              </a:ext>
            </a:extLst>
          </p:cNvPr>
          <p:cNvSpPr/>
          <p:nvPr/>
        </p:nvSpPr>
        <p:spPr>
          <a:xfrm>
            <a:off x="7583654" y="470144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2" name="楕円 51">
            <a:extLst>
              <a:ext uri="{FF2B5EF4-FFF2-40B4-BE49-F238E27FC236}">
                <a16:creationId xmlns:a16="http://schemas.microsoft.com/office/drawing/2014/main" id="{B3F9C9B3-2D50-4FDA-BCB3-EE369A081CFC}"/>
              </a:ext>
            </a:extLst>
          </p:cNvPr>
          <p:cNvSpPr/>
          <p:nvPr/>
        </p:nvSpPr>
        <p:spPr>
          <a:xfrm>
            <a:off x="6507163" y="410710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3" name="楕円 52">
            <a:extLst>
              <a:ext uri="{FF2B5EF4-FFF2-40B4-BE49-F238E27FC236}">
                <a16:creationId xmlns:a16="http://schemas.microsoft.com/office/drawing/2014/main" id="{56EA9759-4983-473F-AF5D-F8A45F933941}"/>
              </a:ext>
            </a:extLst>
          </p:cNvPr>
          <p:cNvSpPr/>
          <p:nvPr/>
        </p:nvSpPr>
        <p:spPr>
          <a:xfrm>
            <a:off x="6867203" y="4701445"/>
            <a:ext cx="360040" cy="350617"/>
          </a:xfrm>
          <a:prstGeom prst="ellipse">
            <a:avLst/>
          </a:prstGeom>
          <a:solidFill>
            <a:srgbClr val="FF000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4" name="楕円 53">
            <a:extLst>
              <a:ext uri="{FF2B5EF4-FFF2-40B4-BE49-F238E27FC236}">
                <a16:creationId xmlns:a16="http://schemas.microsoft.com/office/drawing/2014/main" id="{0536BE82-112A-4E39-8762-9CFEC34A6CE2}"/>
              </a:ext>
            </a:extLst>
          </p:cNvPr>
          <p:cNvSpPr/>
          <p:nvPr/>
        </p:nvSpPr>
        <p:spPr>
          <a:xfrm>
            <a:off x="7223614" y="4107108"/>
            <a:ext cx="360040" cy="350617"/>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5" name="矢印: 右 54">
            <a:extLst>
              <a:ext uri="{FF2B5EF4-FFF2-40B4-BE49-F238E27FC236}">
                <a16:creationId xmlns:a16="http://schemas.microsoft.com/office/drawing/2014/main" id="{E4DAFB9D-6C04-44B0-8341-A2C85A379B3E}"/>
              </a:ext>
            </a:extLst>
          </p:cNvPr>
          <p:cNvSpPr/>
          <p:nvPr/>
        </p:nvSpPr>
        <p:spPr>
          <a:xfrm>
            <a:off x="3077491" y="3972476"/>
            <a:ext cx="892842" cy="594338"/>
          </a:xfrm>
          <a:prstGeom prst="rightArrow">
            <a:avLst/>
          </a:prstGeom>
          <a:solidFill>
            <a:schemeClr val="accent2">
              <a:lumMod val="60000"/>
              <a:lumOff val="4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AE16F17F-B0E5-4F9A-BAAC-417E0BD3853F}"/>
              </a:ext>
            </a:extLst>
          </p:cNvPr>
          <p:cNvSpPr txBox="1"/>
          <p:nvPr/>
        </p:nvSpPr>
        <p:spPr>
          <a:xfrm>
            <a:off x="1022921" y="5341741"/>
            <a:ext cx="1676400" cy="338554"/>
          </a:xfrm>
          <a:prstGeom prst="rect">
            <a:avLst/>
          </a:prstGeom>
          <a:noFill/>
        </p:spPr>
        <p:txBody>
          <a:bodyPr wrap="square" rtlCol="0">
            <a:spAutoFit/>
          </a:bodyPr>
          <a:lstStyle/>
          <a:p>
            <a:r>
              <a:rPr kumimoji="1" lang="ja-JP" altLang="en-US" sz="1600" dirty="0"/>
              <a:t>重みなしグラフ</a:t>
            </a:r>
          </a:p>
        </p:txBody>
      </p:sp>
      <p:sp>
        <p:nvSpPr>
          <p:cNvPr id="57" name="テキスト ボックス 56">
            <a:extLst>
              <a:ext uri="{FF2B5EF4-FFF2-40B4-BE49-F238E27FC236}">
                <a16:creationId xmlns:a16="http://schemas.microsoft.com/office/drawing/2014/main" id="{B2676DFA-E891-4EE3-8397-22C582BA91DA}"/>
              </a:ext>
            </a:extLst>
          </p:cNvPr>
          <p:cNvSpPr txBox="1"/>
          <p:nvPr/>
        </p:nvSpPr>
        <p:spPr>
          <a:xfrm>
            <a:off x="4832849" y="5341741"/>
            <a:ext cx="1086834" cy="338554"/>
          </a:xfrm>
          <a:prstGeom prst="rect">
            <a:avLst/>
          </a:prstGeom>
          <a:noFill/>
        </p:spPr>
        <p:txBody>
          <a:bodyPr wrap="square" rtlCol="0">
            <a:spAutoFit/>
          </a:bodyPr>
          <a:lstStyle/>
          <a:p>
            <a:r>
              <a:rPr lang="ja-JP" altLang="en-US" sz="1600" dirty="0"/>
              <a:t>独立集合</a:t>
            </a:r>
            <a:endParaRPr kumimoji="1" lang="ja-JP" altLang="en-US" sz="1600" dirty="0"/>
          </a:p>
        </p:txBody>
      </p:sp>
      <p:sp>
        <p:nvSpPr>
          <p:cNvPr id="58" name="テキスト ボックス 57">
            <a:extLst>
              <a:ext uri="{FF2B5EF4-FFF2-40B4-BE49-F238E27FC236}">
                <a16:creationId xmlns:a16="http://schemas.microsoft.com/office/drawing/2014/main" id="{0F148364-D43A-4EB8-AEF6-A9B8B0400113}"/>
              </a:ext>
            </a:extLst>
          </p:cNvPr>
          <p:cNvSpPr txBox="1"/>
          <p:nvPr/>
        </p:nvSpPr>
        <p:spPr>
          <a:xfrm>
            <a:off x="6641726" y="5331681"/>
            <a:ext cx="1676400" cy="338554"/>
          </a:xfrm>
          <a:prstGeom prst="rect">
            <a:avLst/>
          </a:prstGeom>
          <a:noFill/>
        </p:spPr>
        <p:txBody>
          <a:bodyPr wrap="square" rtlCol="0">
            <a:spAutoFit/>
          </a:bodyPr>
          <a:lstStyle/>
          <a:p>
            <a:r>
              <a:rPr lang="en-US" altLang="ja-JP" sz="1600" dirty="0"/>
              <a:t>(</a:t>
            </a:r>
            <a:r>
              <a:rPr lang="ja-JP" altLang="en-US" sz="1600" dirty="0"/>
              <a:t>最大</a:t>
            </a:r>
            <a:r>
              <a:rPr lang="en-US" altLang="ja-JP" sz="1600" dirty="0"/>
              <a:t>)</a:t>
            </a:r>
            <a:r>
              <a:rPr lang="ja-JP" altLang="en-US" sz="1600" dirty="0"/>
              <a:t>独立集合</a:t>
            </a:r>
            <a:endParaRPr kumimoji="1" lang="ja-JP" altLang="en-US" sz="1600" dirty="0"/>
          </a:p>
        </p:txBody>
      </p:sp>
    </p:spTree>
    <p:extLst>
      <p:ext uri="{BB962C8B-B14F-4D97-AF65-F5344CB8AC3E}">
        <p14:creationId xmlns:p14="http://schemas.microsoft.com/office/powerpoint/2010/main" val="344076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組み合わせ最適化問題の一つである最大独立集合問題の</a:t>
                </a:r>
                <a:br>
                  <a:rPr lang="en-US" altLang="ja-JP" dirty="0"/>
                </a:br>
                <a:r>
                  <a:rPr lang="ja-JP" altLang="en-US" dirty="0"/>
                  <a:t>分散アルゴリズムに対する多くの研究がされている</a:t>
                </a:r>
                <a:endParaRPr lang="en-US" altLang="ja-JP" dirty="0"/>
              </a:p>
              <a:p>
                <a:r>
                  <a:rPr lang="ja-JP" altLang="en-US" dirty="0"/>
                  <a:t>大きなサイズの独立集合は様々な分野への応用に用いられる</a:t>
                </a:r>
                <a:endParaRPr lang="en-US" altLang="ja-JP" dirty="0"/>
              </a:p>
              <a:p>
                <a:pPr lvl="1"/>
                <a:r>
                  <a:rPr lang="ja-JP" altLang="en-US" dirty="0"/>
                  <a:t>経済学</a:t>
                </a:r>
                <a:r>
                  <a:rPr lang="en-US" altLang="ja-JP" dirty="0"/>
                  <a:t>,</a:t>
                </a:r>
                <a:r>
                  <a:rPr lang="ja-JP" altLang="en-US" dirty="0"/>
                  <a:t>計算生物学</a:t>
                </a:r>
                <a:r>
                  <a:rPr lang="en-US" altLang="ja-JP" dirty="0"/>
                  <a:t>,</a:t>
                </a:r>
                <a:r>
                  <a:rPr lang="ja-JP" altLang="en-US" dirty="0"/>
                  <a:t>符号理論 </a:t>
                </a:r>
                <a:r>
                  <a:rPr lang="en-US" altLang="ja-JP" dirty="0"/>
                  <a:t>etc.</a:t>
                </a:r>
              </a:p>
              <a:p>
                <a:r>
                  <a:rPr lang="ja-JP" altLang="en-US" dirty="0"/>
                  <a:t>最大独立集合問題は</a:t>
                </a:r>
                <a:r>
                  <a:rPr lang="en-US" altLang="ja-JP" dirty="0"/>
                  <a:t>NP</a:t>
                </a:r>
                <a:r>
                  <a:rPr lang="ja-JP" altLang="en-US" dirty="0"/>
                  <a:t>完全</a:t>
                </a:r>
                <a:endParaRPr lang="en-US" altLang="ja-JP" dirty="0"/>
              </a:p>
              <a:p>
                <a:pPr lvl="1"/>
                <a:r>
                  <a:rPr lang="ja-JP" altLang="en-US" dirty="0"/>
                  <a:t>頂点数</a:t>
                </a:r>
                <a14:m>
                  <m:oMath xmlns:m="http://schemas.openxmlformats.org/officeDocument/2006/math">
                    <m:r>
                      <a:rPr lang="en-US" altLang="ja-JP" b="0" i="1" smtClean="0">
                        <a:latin typeface="Cambria Math" panose="02040503050406030204" pitchFamily="18" charset="0"/>
                      </a:rPr>
                      <m:t>𝑛</m:t>
                    </m:r>
                  </m:oMath>
                </a14:m>
                <a:r>
                  <a:rPr lang="ja-JP" altLang="en-US" dirty="0"/>
                  <a:t>に対して</a:t>
                </a:r>
                <a14:m>
                  <m:oMath xmlns:m="http://schemas.openxmlformats.org/officeDocument/2006/math">
                    <m:r>
                      <a:rPr lang="en-US" altLang="ja-JP" b="0" i="1" smtClean="0">
                        <a:latin typeface="Cambria Math" panose="02040503050406030204" pitchFamily="18" charset="0"/>
                      </a:rPr>
                      <m:t>𝑛</m:t>
                    </m:r>
                  </m:oMath>
                </a14:m>
                <a:r>
                  <a:rPr lang="ja-JP" altLang="en-US" dirty="0"/>
                  <a:t>の多項式時間で解くことは</a:t>
                </a:r>
                <a:br>
                  <a:rPr lang="en-US" altLang="ja-JP" dirty="0"/>
                </a:br>
                <a:r>
                  <a:rPr lang="ja-JP" altLang="en-US" dirty="0"/>
                  <a:t>その近似を含めて絶望的であるとされている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48424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組み合わせ最適化問題の一つである最大独立集合問題の</a:t>
                </a:r>
                <a:br>
                  <a:rPr lang="en-US" altLang="ja-JP" dirty="0"/>
                </a:br>
                <a:r>
                  <a:rPr lang="ja-JP" altLang="en-US" dirty="0"/>
                  <a:t>分散アルゴリズムに対する多くの研究がされている</a:t>
                </a:r>
                <a:endParaRPr lang="en-US" altLang="ja-JP" dirty="0"/>
              </a:p>
              <a:p>
                <a:r>
                  <a:rPr lang="ja-JP" altLang="en-US" dirty="0"/>
                  <a:t>内部計算に指数時間かかることを許した</a:t>
                </a:r>
                <a:br>
                  <a:rPr lang="en-US" altLang="ja-JP" dirty="0"/>
                </a:br>
                <a14:m>
                  <m:oMath xmlns:m="http://schemas.openxmlformats.org/officeDocument/2006/math">
                    <m:r>
                      <a:rPr lang="en-US" altLang="ja-JP" b="0" i="1" smtClean="0">
                        <a:latin typeface="Cambria Math" panose="02040503050406030204" pitchFamily="18" charset="0"/>
                      </a:rPr>
                      <m:t>𝐶𝑂𝑁𝐺𝐸𝑆𝑇</m:t>
                    </m:r>
                  </m:oMath>
                </a14:m>
                <a:r>
                  <a:rPr lang="ja-JP" altLang="en-US" dirty="0"/>
                  <a:t>モデルのラウンド複雑性</a:t>
                </a:r>
                <a:endParaRPr lang="en-US" altLang="ja-JP" dirty="0"/>
              </a:p>
              <a:p>
                <a:pPr lvl="1"/>
                <a:r>
                  <a:rPr lang="ja-JP" altLang="en-US" dirty="0"/>
                  <a:t>最大重み付き独立集合の</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1</m:t>
                    </m:r>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m:t>
                    </m:r>
                    <m:r>
                      <m:rPr>
                        <m:sty m:val="p"/>
                      </m:rPr>
                      <a:rPr lang="el-GR" altLang="ja-JP" i="1" smtClean="0">
                        <a:latin typeface="Cambria Math" panose="02040503050406030204" pitchFamily="18" charset="0"/>
                        <a:ea typeface="Cambria Math" panose="02040503050406030204" pitchFamily="18" charset="0"/>
                      </a:rPr>
                      <m:t>Δ</m:t>
                    </m:r>
                  </m:oMath>
                </a14:m>
                <a:r>
                  <a:rPr lang="en-US" altLang="ja-JP" dirty="0"/>
                  <a:t>-</a:t>
                </a:r>
                <a:r>
                  <a:rPr lang="ja-JP" altLang="en-US" dirty="0"/>
                  <a:t>近似を高確率で見つける</a:t>
                </a:r>
                <a14:m>
                  <m:oMath xmlns:m="http://schemas.openxmlformats.org/officeDocument/2006/math">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𝑝𝑜𝑙𝑦</m:t>
                    </m:r>
                    <m:r>
                      <a:rPr lang="en-US" altLang="ja-JP" b="0" i="1" smtClean="0">
                        <a:latin typeface="Cambria Math" panose="02040503050406030204" pitchFamily="18" charset="0"/>
                        <a:ea typeface="Cambria Math" panose="02040503050406030204" pitchFamily="18" charset="0"/>
                      </a:rPr>
                      <m:t>(</m:t>
                    </m:r>
                    <m:func>
                      <m:funcPr>
                        <m:ctrlPr>
                          <a:rPr lang="en-US" altLang="ja-JP" b="0" i="1" smtClean="0">
                            <a:latin typeface="Cambria Math" panose="02040503050406030204" pitchFamily="18" charset="0"/>
                            <a:ea typeface="Cambria Math" panose="02040503050406030204" pitchFamily="18" charset="0"/>
                          </a:rPr>
                        </m:ctrlPr>
                      </m:funcPr>
                      <m:fName>
                        <m:r>
                          <m:rPr>
                            <m:sty m:val="p"/>
                          </m:rPr>
                          <a:rPr lang="en-US" altLang="ja-JP" b="0" i="0" smtClean="0">
                            <a:latin typeface="Cambria Math" panose="02040503050406030204" pitchFamily="18" charset="0"/>
                            <a:ea typeface="Cambria Math" panose="02040503050406030204" pitchFamily="18" charset="0"/>
                          </a:rPr>
                          <m:t>log</m:t>
                        </m:r>
                      </m:fName>
                      <m:e>
                        <m:func>
                          <m:funcPr>
                            <m:ctrlPr>
                              <a:rPr lang="en-US" altLang="ja-JP" b="0" i="1" smtClean="0">
                                <a:latin typeface="Cambria Math" panose="02040503050406030204" pitchFamily="18" charset="0"/>
                                <a:ea typeface="Cambria Math" panose="02040503050406030204" pitchFamily="18" charset="0"/>
                              </a:rPr>
                            </m:ctrlPr>
                          </m:funcPr>
                          <m:fName>
                            <m:r>
                              <m:rPr>
                                <m:sty m:val="p"/>
                              </m:rPr>
                              <a:rPr lang="en-US" altLang="ja-JP" b="0" i="0" smtClean="0">
                                <a:latin typeface="Cambria Math" panose="02040503050406030204" pitchFamily="18" charset="0"/>
                                <a:ea typeface="Cambria Math" panose="02040503050406030204" pitchFamily="18" charset="0"/>
                              </a:rPr>
                              <m:t>log</m:t>
                            </m:r>
                          </m:fName>
                          <m:e>
                            <m:r>
                              <a:rPr lang="en-US" altLang="ja-JP" b="0" i="1" smtClean="0">
                                <a:latin typeface="Cambria Math" panose="02040503050406030204" pitchFamily="18" charset="0"/>
                                <a:ea typeface="Cambria Math" panose="02040503050406030204" pitchFamily="18" charset="0"/>
                              </a:rPr>
                              <m:t>𝑛</m:t>
                            </m:r>
                          </m:e>
                        </m:func>
                      </m:e>
                    </m:func>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𝜖</m:t>
                    </m:r>
                    <m:r>
                      <a:rPr lang="en-US" altLang="ja-JP" i="1">
                        <a:latin typeface="Cambria Math" panose="02040503050406030204" pitchFamily="18" charset="0"/>
                        <a:ea typeface="Cambria Math" panose="02040503050406030204" pitchFamily="18" charset="0"/>
                      </a:rPr>
                      <m:t>)</m:t>
                    </m:r>
                  </m:oMath>
                </a14:m>
                <a:r>
                  <a:rPr lang="ja-JP" altLang="en-US" dirty="0"/>
                  <a:t>ラウンドアルゴリズム</a:t>
                </a:r>
                <a:r>
                  <a:rPr lang="en-US" altLang="ja-JP" dirty="0"/>
                  <a:t>(</a:t>
                </a: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Δ</m:t>
                    </m:r>
                  </m:oMath>
                </a14:m>
                <a:r>
                  <a:rPr lang="en-US" altLang="ja-JP" dirty="0"/>
                  <a:t>:</a:t>
                </a:r>
                <a:r>
                  <a:rPr lang="ja-JP" altLang="en-US" dirty="0"/>
                  <a:t>頂点の最大次数</a:t>
                </a:r>
                <a:r>
                  <a:rPr lang="en-US" altLang="ja-JP" dirty="0"/>
                  <a:t>) </a:t>
                </a:r>
              </a:p>
              <a:p>
                <a:pPr lvl="1"/>
                <a:r>
                  <a:rPr lang="ja-JP" altLang="en-US" dirty="0"/>
                  <a:t>最大独立集合の</a:t>
                </a:r>
                <a14:m>
                  <m:oMath xmlns:m="http://schemas.openxmlformats.org/officeDocument/2006/math">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oMath>
                </a14:m>
                <a:r>
                  <a:rPr lang="en-US" altLang="ja-JP" dirty="0"/>
                  <a:t>-</a:t>
                </a:r>
                <a:r>
                  <a:rPr lang="ja-JP" altLang="en-US" dirty="0"/>
                  <a:t>近似を見つけるアルゴリズムには</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𝑛</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ea typeface="Cambria Math" panose="02040503050406030204" pitchFamily="18" charset="0"/>
                      </a:rPr>
                      <m:t>)</m:t>
                    </m:r>
                  </m:oMath>
                </a14:m>
                <a:r>
                  <a:rPr lang="ja-JP" altLang="en-US" dirty="0"/>
                  <a:t>ラウンド必要</a:t>
                </a:r>
                <a:endParaRPr lang="en-US" altLang="ja-JP" dirty="0"/>
              </a:p>
              <a:p>
                <a:pPr lvl="1"/>
                <a:r>
                  <a:rPr lang="ja-JP" altLang="en-US" dirty="0"/>
                  <a:t>最大独立集合の</a:t>
                </a:r>
                <a14:m>
                  <m:oMath xmlns:m="http://schemas.openxmlformats.org/officeDocument/2006/math">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b="0" i="1" smtClean="0">
                            <a:latin typeface="Cambria Math" panose="02040503050406030204" pitchFamily="18" charset="0"/>
                          </a:rPr>
                          <m:t>3</m:t>
                        </m:r>
                      </m:num>
                      <m:den>
                        <m:r>
                          <a:rPr lang="en-US" altLang="ja-JP" b="0" i="1" smtClean="0">
                            <a:latin typeface="Cambria Math" panose="02040503050406030204" pitchFamily="18" charset="0"/>
                          </a:rPr>
                          <m:t>4</m:t>
                        </m:r>
                      </m:den>
                    </m:f>
                    <m:r>
                      <a:rPr lang="en-US" altLang="ja-JP" i="1">
                        <a:latin typeface="Cambria Math" panose="02040503050406030204" pitchFamily="18" charset="0"/>
                      </a:rPr>
                      <m:t>+</m:t>
                    </m:r>
                    <m:r>
                      <a:rPr lang="ja-JP" altLang="en-US" i="1">
                        <a:latin typeface="Cambria Math" panose="02040503050406030204" pitchFamily="18" charset="0"/>
                      </a:rPr>
                      <m:t>𝜖</m:t>
                    </m:r>
                    <m:r>
                      <a:rPr lang="en-US" altLang="ja-JP" i="1">
                        <a:latin typeface="Cambria Math" panose="02040503050406030204" pitchFamily="18" charset="0"/>
                      </a:rPr>
                      <m:t>)</m:t>
                    </m:r>
                  </m:oMath>
                </a14:m>
                <a:r>
                  <a:rPr lang="en-US" altLang="ja-JP" dirty="0"/>
                  <a:t>-</a:t>
                </a:r>
                <a:r>
                  <a:rPr lang="ja-JP" altLang="en-US" dirty="0"/>
                  <a:t>近似を見つけるアルゴリズムには</a:t>
                </a:r>
                <a:br>
                  <a:rPr lang="en-US" altLang="ja-JP" dirty="0"/>
                </a:br>
                <a14:m>
                  <m:oMath xmlns:m="http://schemas.openxmlformats.org/officeDocument/2006/math">
                    <m:r>
                      <m:rPr>
                        <m:sty m:val="p"/>
                      </m:rPr>
                      <a:rPr lang="el-GR" altLang="ja-JP" i="1">
                        <a:latin typeface="Cambria Math" panose="02040503050406030204" pitchFamily="18" charset="0"/>
                        <a:ea typeface="Cambria Math" panose="02040503050406030204" pitchFamily="18" charset="0"/>
                      </a:rPr>
                      <m:t>Ω</m:t>
                    </m:r>
                    <m:r>
                      <a:rPr lang="en-US" altLang="ja-JP" i="1">
                        <a:latin typeface="Cambria Math" panose="02040503050406030204" pitchFamily="18" charset="0"/>
                        <a:ea typeface="Cambria Math" panose="02040503050406030204" pitchFamily="18" charset="0"/>
                      </a:rPr>
                      <m:t>(</m:t>
                    </m:r>
                    <m:sSup>
                      <m:sSupPr>
                        <m:ctrlPr>
                          <a:rPr lang="en-US" altLang="ja-JP"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𝑛</m:t>
                        </m:r>
                      </m:e>
                      <m:sup>
                        <m:r>
                          <a:rPr lang="en-US" altLang="ja-JP" b="0" i="1" smtClean="0">
                            <a:latin typeface="Cambria Math" panose="02040503050406030204" pitchFamily="18" charset="0"/>
                            <a:ea typeface="Cambria Math" panose="02040503050406030204" pitchFamily="18" charset="0"/>
                          </a:rPr>
                          <m:t>2</m:t>
                        </m:r>
                      </m:sup>
                    </m:sSup>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r>
                              <a:rPr lang="en-US" altLang="ja-JP" i="1">
                                <a:latin typeface="Cambria Math" panose="02040503050406030204" pitchFamily="18" charset="0"/>
                                <a:ea typeface="Cambria Math" panose="02040503050406030204" pitchFamily="18" charset="0"/>
                              </a:rPr>
                              <m:t>𝑛</m:t>
                            </m:r>
                          </m:e>
                        </m:func>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3</m:t>
                        </m:r>
                      </m:sup>
                    </m:sSup>
                    <m:r>
                      <a:rPr lang="en-US" altLang="ja-JP" i="1">
                        <a:latin typeface="Cambria Math" panose="02040503050406030204" pitchFamily="18" charset="0"/>
                        <a:ea typeface="Cambria Math" panose="02040503050406030204" pitchFamily="18" charset="0"/>
                      </a:rPr>
                      <m:t>)</m:t>
                    </m:r>
                  </m:oMath>
                </a14:m>
                <a:r>
                  <a:rPr lang="ja-JP" altLang="en-US" dirty="0"/>
                  <a:t>ラウンド必要</a:t>
                </a:r>
                <a:endParaRPr lang="en-US" altLang="ja-JP" dirty="0"/>
              </a:p>
              <a:p>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85799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dirty="0"/>
                  <a:t>内部計算に指数時間かかることを許した</a:t>
                </a:r>
                <a:br>
                  <a:rPr lang="en-US" altLang="ja-JP" dirty="0"/>
                </a:br>
                <a:r>
                  <a:rPr lang="ja-JP" altLang="en-US" dirty="0"/>
                  <a:t>分散グラフアルゴリズムの複雑性の議論</a:t>
                </a:r>
                <a:br>
                  <a:rPr lang="en-US" altLang="ja-JP" dirty="0"/>
                </a:br>
                <a:r>
                  <a:rPr lang="ja-JP" altLang="en-US" dirty="0"/>
                  <a:t>→妥当性にやや疑問</a:t>
                </a:r>
                <a:endParaRPr lang="en-US" altLang="ja-JP" dirty="0"/>
              </a:p>
              <a:p>
                <a:endParaRPr lang="en-US" altLang="ja-JP" dirty="0"/>
              </a:p>
              <a:p>
                <a:r>
                  <a:rPr lang="ja-JP" altLang="en-US" dirty="0"/>
                  <a:t>局所最適解である</a:t>
                </a:r>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極大独立集合について考える</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3"/>
                <a:stretch>
                  <a:fillRect l="-139" t="-928"/>
                </a:stretch>
              </a:blipFill>
            </p:spPr>
            <p:txBody>
              <a:bodyPr/>
              <a:lstStyle/>
              <a:p>
                <a:r>
                  <a:rPr lang="ja-JP" altLang="en-US">
                    <a:noFill/>
                  </a:rPr>
                  <a:t> </a:t>
                </a:r>
              </a:p>
            </p:txBody>
          </p:sp>
        </mc:Fallback>
      </mc:AlternateContent>
      <p:sp>
        <p:nvSpPr>
          <p:cNvPr id="4" name="矢印: 下 3">
            <a:extLst>
              <a:ext uri="{FF2B5EF4-FFF2-40B4-BE49-F238E27FC236}">
                <a16:creationId xmlns:a16="http://schemas.microsoft.com/office/drawing/2014/main" id="{F94A6B5C-8D1A-4E4C-A38D-BCCCD1AE79E0}"/>
              </a:ext>
            </a:extLst>
          </p:cNvPr>
          <p:cNvSpPr/>
          <p:nvPr/>
        </p:nvSpPr>
        <p:spPr>
          <a:xfrm>
            <a:off x="3935506" y="2243465"/>
            <a:ext cx="636494" cy="564777"/>
          </a:xfrm>
          <a:prstGeom prst="downArrow">
            <a:avLst/>
          </a:prstGeom>
          <a:solidFill>
            <a:schemeClr val="accent2"/>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778208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p:txBody>
              <a:bodyPr/>
              <a:lstStyle/>
              <a:p>
                <a14:m>
                  <m:oMath xmlns:m="http://schemas.openxmlformats.org/officeDocument/2006/math">
                    <m:r>
                      <a:rPr lang="en-US" altLang="ja-JP" b="1" i="1" smtClean="0">
                        <a:latin typeface="Cambria Math" panose="02040503050406030204" pitchFamily="18" charset="0"/>
                      </a:rPr>
                      <m:t>𝒌</m:t>
                    </m:r>
                  </m:oMath>
                </a14:m>
                <a:r>
                  <a:rPr lang="en-US" altLang="ja-JP" dirty="0"/>
                  <a:t>-</a:t>
                </a:r>
                <a:r>
                  <a:rPr lang="ja-JP" altLang="en-US" dirty="0"/>
                  <a:t>極大独立集合</a:t>
                </a:r>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blipFill>
                <a:blip r:embed="rId3"/>
                <a:stretch>
                  <a:fillRect l="-347" b="-19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ja-JP" altLang="en-US" b="0" dirty="0"/>
                  <a:t>定義</a:t>
                </a:r>
                <a:br>
                  <a:rPr lang="en-US" altLang="ja-JP" b="0" dirty="0"/>
                </a:br>
                <a14:m>
                  <m:oMath xmlns:m="http://schemas.openxmlformats.org/officeDocument/2006/math">
                    <m:r>
                      <a:rPr lang="en-US" altLang="ja-JP" b="0" i="1" smtClean="0">
                        <a:latin typeface="Cambria Math" panose="02040503050406030204" pitchFamily="18" charset="0"/>
                      </a:rPr>
                      <m:t>𝐼</m:t>
                    </m:r>
                  </m:oMath>
                </a14:m>
                <a:r>
                  <a:rPr lang="ja-JP" altLang="en-US" b="0" dirty="0"/>
                  <a:t>が</a:t>
                </a:r>
                <a14:m>
                  <m:oMath xmlns:m="http://schemas.openxmlformats.org/officeDocument/2006/math">
                    <m:r>
                      <a:rPr lang="en-US" altLang="ja-JP" b="0" i="1" smtClean="0">
                        <a:latin typeface="Cambria Math" panose="02040503050406030204" pitchFamily="18" charset="0"/>
                      </a:rPr>
                      <m:t>𝑘</m:t>
                    </m:r>
                  </m:oMath>
                </a14:m>
                <a:r>
                  <a:rPr lang="en-US" altLang="ja-JP" dirty="0"/>
                  <a:t>-</a:t>
                </a:r>
                <a:r>
                  <a:rPr lang="ja-JP" altLang="en-US" dirty="0"/>
                  <a:t>極大独立集合</a:t>
                </a:r>
                <a:r>
                  <a:rPr lang="en-US" altLang="ja-JP" dirty="0"/>
                  <a:t>(</a:t>
                </a:r>
                <a14:m>
                  <m:oMath xmlns:m="http://schemas.openxmlformats.org/officeDocument/2006/math">
                    <m:r>
                      <a:rPr lang="en-US" altLang="ja-JP" b="0" i="1" smtClean="0">
                        <a:latin typeface="Cambria Math" panose="02040503050406030204" pitchFamily="18" charset="0"/>
                      </a:rPr>
                      <m:t>𝑘</m:t>
                    </m:r>
                  </m:oMath>
                </a14:m>
                <a:r>
                  <a:rPr lang="en-US" altLang="ja-JP" dirty="0"/>
                  <a:t>-Maximal Independent Set, </a:t>
                </a:r>
                <a14:m>
                  <m:oMath xmlns:m="http://schemas.openxmlformats.org/officeDocument/2006/math">
                    <m:r>
                      <a:rPr lang="en-US" altLang="ja-JP" b="0" i="1" smtClean="0">
                        <a:latin typeface="Cambria Math" panose="02040503050406030204" pitchFamily="18" charset="0"/>
                      </a:rPr>
                      <m:t>𝑘</m:t>
                    </m:r>
                  </m:oMath>
                </a14:m>
                <a:r>
                  <a:rPr lang="en-US" altLang="ja-JP" dirty="0"/>
                  <a:t>-MIS)</a:t>
                </a:r>
                <a:br>
                  <a:rPr lang="en-US" altLang="ja-JP" dirty="0"/>
                </a:br>
                <a14:m>
                  <m:oMath xmlns:m="http://schemas.openxmlformats.org/officeDocument/2006/math">
                    <m:r>
                      <a:rPr lang="en-US" altLang="ja-JP" i="1" smtClean="0">
                        <a:latin typeface="Cambria Math" panose="02040503050406030204" pitchFamily="18" charset="0"/>
                        <a:ea typeface="Cambria Math" panose="02040503050406030204" pitchFamily="18" charset="0"/>
                      </a:rPr>
                      <m:t>⇔¬</m:t>
                    </m:r>
                    <m:d>
                      <m:dPr>
                        <m:ctrlPr>
                          <a:rPr lang="en-US" altLang="ja-JP" i="1" smtClean="0">
                            <a:latin typeface="Cambria Math" panose="02040503050406030204" pitchFamily="18" charset="0"/>
                            <a:ea typeface="Cambria Math" panose="02040503050406030204" pitchFamily="18" charset="0"/>
                          </a:rPr>
                        </m:ctrlPr>
                      </m:dPr>
                      <m:e>
                        <m:eqArr>
                          <m:eqArrPr>
                            <m:ctrlPr>
                              <a:rPr lang="en-US" altLang="ja-JP" i="1" smtClean="0">
                                <a:latin typeface="Cambria Math" panose="02040503050406030204" pitchFamily="18" charset="0"/>
                                <a:ea typeface="Cambria Math" panose="02040503050406030204" pitchFamily="18" charset="0"/>
                              </a:rPr>
                            </m:ctrlPr>
                          </m:eqArrPr>
                          <m:e>
                            <m:r>
                              <a:rPr lang="en-US" altLang="ja-JP" i="1" smtClean="0">
                                <a:latin typeface="Cambria Math" panose="02040503050406030204" pitchFamily="18" charset="0"/>
                                <a:ea typeface="Cambria Math" panose="02040503050406030204" pitchFamily="18" charset="0"/>
                              </a:rPr>
                              <m:t>∃</m:t>
                            </m:r>
                            <m:sSup>
                              <m:sSupPr>
                                <m:ctrlPr>
                                  <a:rPr lang="en-US" altLang="ja-JP"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𝐼</m:t>
                                </m:r>
                              </m:e>
                              <m:sup>
                                <m:r>
                                  <a:rPr lang="en-US" altLang="ja-JP" b="0" i="1" smtClean="0">
                                    <a:latin typeface="Cambria Math" panose="02040503050406030204" pitchFamily="18" charset="0"/>
                                    <a:ea typeface="Cambria Math" panose="02040503050406030204" pitchFamily="18" charset="0"/>
                                  </a:rPr>
                                  <m:t>′</m:t>
                                </m:r>
                              </m:sup>
                            </m:sSup>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𝐼</m:t>
                            </m:r>
                            <m:r>
                              <a:rPr lang="en-US" altLang="ja-JP" b="0" i="1" smtClean="0">
                                <a:latin typeface="Cambria Math" panose="02040503050406030204" pitchFamily="18" charset="0"/>
                                <a:ea typeface="Cambria Math" panose="02040503050406030204" pitchFamily="18" charset="0"/>
                              </a:rPr>
                              <m:t> </m:t>
                            </m:r>
                            <m:d>
                              <m:dPr>
                                <m:begChr m:val="|"/>
                                <m:endChr m:val="|"/>
                                <m:ctrlPr>
                                  <a:rPr lang="en-US" altLang="ja-JP" b="0" i="1" smtClean="0">
                                    <a:latin typeface="Cambria Math" panose="02040503050406030204" pitchFamily="18" charset="0"/>
                                    <a:ea typeface="Cambria Math" panose="02040503050406030204" pitchFamily="18" charset="0"/>
                                  </a:rPr>
                                </m:ctrlPr>
                              </m:dPr>
                              <m:e>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𝐼</m:t>
                                    </m:r>
                                  </m:e>
                                  <m:sup>
                                    <m:r>
                                      <a:rPr lang="en-US" altLang="ja-JP" b="0" i="1" smtClean="0">
                                        <a:latin typeface="Cambria Math" panose="02040503050406030204" pitchFamily="18" charset="0"/>
                                        <a:ea typeface="Cambria Math" panose="02040503050406030204" pitchFamily="18" charset="0"/>
                                      </a:rPr>
                                      <m:t>′</m:t>
                                    </m:r>
                                  </m:sup>
                                </m:sSup>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 </m:t>
                            </m:r>
                          </m:e>
                          <m:e>
                            <m:eqArr>
                              <m:eqArrPr>
                                <m:ctrlPr>
                                  <a:rPr lang="en-US" altLang="ja-JP" b="0" i="1" smtClean="0">
                                    <a:latin typeface="Cambria Math" panose="02040503050406030204" pitchFamily="18" charset="0"/>
                                    <a:ea typeface="Cambria Math" panose="02040503050406030204" pitchFamily="18" charset="0"/>
                                  </a:rPr>
                                </m:ctrlPr>
                              </m:eqArrPr>
                              <m:e>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𝑆</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𝑉</m:t>
                                </m:r>
                                <m:r>
                                  <a:rPr lang="en-US" altLang="ja-JP" b="0" i="1" smtClean="0">
                                    <a:latin typeface="Cambria Math" panose="02040503050406030204" pitchFamily="18" charset="0"/>
                                    <a:ea typeface="Cambria Math" panose="02040503050406030204" pitchFamily="18" charset="0"/>
                                  </a:rPr>
                                  <m:t> </m:t>
                                </m:r>
                                <m:d>
                                  <m:dPr>
                                    <m:begChr m:val="|"/>
                                    <m:endChr m:val="|"/>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𝑆</m:t>
                                    </m:r>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+1, </m:t>
                                </m:r>
                              </m:e>
                              <m:e>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𝐼</m:t>
                                    </m:r>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𝐼</m:t>
                                        </m:r>
                                      </m:e>
                                      <m:sup>
                                        <m:r>
                                          <a:rPr lang="en-US" altLang="ja-JP" b="0" i="1" smtClean="0">
                                            <a:latin typeface="Cambria Math" panose="02040503050406030204" pitchFamily="18" charset="0"/>
                                            <a:ea typeface="Cambria Math" panose="02040503050406030204" pitchFamily="18" charset="0"/>
                                          </a:rPr>
                                          <m:t>′</m:t>
                                        </m:r>
                                      </m:sup>
                                    </m:sSup>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𝑆</m:t>
                                </m:r>
                                <m:r>
                                  <a:rPr lang="ja-JP" altLang="en-US" i="1">
                                    <a:latin typeface="Cambria Math" panose="02040503050406030204" pitchFamily="18" charset="0"/>
                                    <a:ea typeface="Cambria Math" panose="02040503050406030204" pitchFamily="18" charset="0"/>
                                  </a:rPr>
                                  <m:t>が</m:t>
                                </m:r>
                                <m:r>
                                  <a:rPr lang="ja-JP" altLang="en-US" i="1" smtClean="0">
                                    <a:latin typeface="Cambria Math" panose="02040503050406030204" pitchFamily="18" charset="0"/>
                                    <a:ea typeface="Cambria Math" panose="02040503050406030204" pitchFamily="18" charset="0"/>
                                  </a:rPr>
                                  <m:t>独立集合</m:t>
                                </m:r>
                              </m:e>
                            </m:eqArr>
                          </m:e>
                        </m:eqArr>
                      </m:e>
                    </m:d>
                  </m:oMath>
                </a14:m>
                <a:endParaRPr lang="en-US" altLang="ja-JP" dirty="0"/>
              </a:p>
              <a:p>
                <a:pPr lvl="1"/>
                <a:r>
                  <a:rPr lang="ja-JP" altLang="en-US" dirty="0"/>
                  <a:t>独立集合のうち</a:t>
                </a:r>
                <a:r>
                  <a:rPr lang="en-US" altLang="ja-JP" dirty="0"/>
                  <a:t>,</a:t>
                </a:r>
                <a:r>
                  <a:rPr lang="ja-JP" altLang="en-US" dirty="0"/>
                  <a:t>任意の</a:t>
                </a:r>
                <a14:m>
                  <m:oMath xmlns:m="http://schemas.openxmlformats.org/officeDocument/2006/math">
                    <m:r>
                      <a:rPr lang="en-US" altLang="ja-JP" b="0" i="1" smtClean="0">
                        <a:latin typeface="Cambria Math" panose="02040503050406030204" pitchFamily="18" charset="0"/>
                      </a:rPr>
                      <m:t>𝑘</m:t>
                    </m:r>
                  </m:oMath>
                </a14:m>
                <a:r>
                  <a:rPr lang="ja-JP" altLang="en-US" dirty="0"/>
                  <a:t>個の頂点をその集合から取り除いて</a:t>
                </a:r>
                <a:br>
                  <a:rPr lang="en-US" altLang="ja-JP" dirty="0"/>
                </a:br>
                <a:r>
                  <a:rPr lang="ja-JP" altLang="en-US" dirty="0"/>
                  <a:t>独立集合を維持したまま</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rPr>
                      <m:t>+1</m:t>
                    </m:r>
                  </m:oMath>
                </a14:m>
                <a:r>
                  <a:rPr lang="ja-JP" altLang="en-US" dirty="0"/>
                  <a:t>個の頂点を追加することが</a:t>
                </a:r>
                <a:br>
                  <a:rPr lang="en-US" altLang="ja-JP" dirty="0"/>
                </a:br>
                <a:r>
                  <a:rPr lang="ja-JP" altLang="en-US" dirty="0"/>
                  <a:t>できないもの</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a:blip r:embed="rId4"/>
                <a:stretch>
                  <a:fillRect l="-139" t="-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594334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デザート">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ユーザー定義 1">
      <a:majorFont>
        <a:latin typeface="メイリオ"/>
        <a:ea typeface="メイリオ"/>
        <a:cs typeface=""/>
      </a:majorFont>
      <a:minorFont>
        <a:latin typeface="メイリオ"/>
        <a:ea typeface="メイリオ"/>
        <a:cs typeface=""/>
      </a:minorFont>
    </a:fontScheme>
    <a:fmtScheme name="デザート">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ln w="28575">
          <a:solidFill>
            <a:schemeClr val="tx1"/>
          </a:solidFill>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zulabo-template.potx" id="{64EF99C9-5F7C-414B-B9D1-F9221B77BA53}" vid="{B300FB0B-03CF-4122-B075-AF585237072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TotalTime>
  <Words>3547</Words>
  <Application>Microsoft Office PowerPoint</Application>
  <PresentationFormat>画面に合わせる (4:3)</PresentationFormat>
  <Paragraphs>762</Paragraphs>
  <Slides>46</Slides>
  <Notes>19</Notes>
  <HiddenSlides>10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46</vt:i4>
      </vt:variant>
    </vt:vector>
  </HeadingPairs>
  <TitlesOfParts>
    <vt:vector size="52" baseType="lpstr">
      <vt:lpstr>メイリオ</vt:lpstr>
      <vt:lpstr>游ゴシック</vt:lpstr>
      <vt:lpstr>Cambria Math</vt:lpstr>
      <vt:lpstr>Wingdings</vt:lpstr>
      <vt:lpstr>Wingdings 2</vt:lpstr>
      <vt:lpstr>デザート</vt:lpstr>
      <vt:lpstr>k-極大独立集合検証問題の 分散計算複雑性</vt:lpstr>
      <vt:lpstr>分散グラフアルゴリズム</vt:lpstr>
      <vt:lpstr>分散グラフアルゴリズム</vt:lpstr>
      <vt:lpstr>計算モデル</vt:lpstr>
      <vt:lpstr>背景</vt:lpstr>
      <vt:lpstr>背景</vt:lpstr>
      <vt:lpstr>背景</vt:lpstr>
      <vt:lpstr>問題</vt:lpstr>
      <vt:lpstr>k-極大独立集合</vt:lpstr>
      <vt:lpstr>k-極大独立集合</vt:lpstr>
      <vt:lpstr>k-極大独立集合</vt:lpstr>
      <vt:lpstr>k-MIS検証問題</vt:lpstr>
      <vt:lpstr>k-MIS検証問題</vt:lpstr>
      <vt:lpstr>結果・今後の課題</vt:lpstr>
      <vt:lpstr>結果・今後の課題</vt:lpstr>
      <vt:lpstr>2者間通信複雑性</vt:lpstr>
      <vt:lpstr>交叉判定問題</vt:lpstr>
      <vt:lpstr>交叉判定問題</vt:lpstr>
      <vt:lpstr>帰着の流れ</vt:lpstr>
      <vt:lpstr>グラフの構築</vt:lpstr>
      <vt:lpstr>グラフの構築</vt:lpstr>
      <vt:lpstr>グラフの構築</vt:lpstr>
      <vt:lpstr>グラフの構築</vt:lpstr>
      <vt:lpstr>グラフの構築</vt:lpstr>
      <vt:lpstr>グラフの構築</vt:lpstr>
      <vt:lpstr>グラフの構築</vt:lpstr>
      <vt:lpstr>帰着の流れ</vt:lpstr>
      <vt:lpstr>帰着の流れ</vt:lpstr>
      <vt:lpstr>帰着の流れ</vt:lpstr>
      <vt:lpstr>帰着の流れ</vt:lpstr>
      <vt:lpstr>帰着の流れ</vt:lpstr>
      <vt:lpstr>帰着の流れ</vt:lpstr>
      <vt:lpstr>帰着の流れ</vt:lpstr>
      <vt:lpstr>通信ビット数→ラウンド複雑性</vt:lpstr>
      <vt:lpstr>通信ビット数→ラウンド複雑性</vt:lpstr>
      <vt:lpstr>今後の課題</vt:lpstr>
      <vt:lpstr>通信ビット数</vt:lpstr>
      <vt:lpstr>分散グラフアルゴリズム</vt:lpstr>
      <vt:lpstr>背景</vt:lpstr>
      <vt:lpstr>独立集合</vt:lpstr>
      <vt:lpstr>等価問題</vt:lpstr>
      <vt:lpstr>グラフの構成</vt:lpstr>
      <vt:lpstr>グラフの構築</vt:lpstr>
      <vt:lpstr>グラフの構成</vt:lpstr>
      <vt:lpstr>グラフの構成</vt:lpstr>
      <vt:lpstr>背景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k-極大独立集合検証問題の 分散計算複雑性</dc:title>
  <dc:creator>佐藤　僚祐</dc:creator>
  <cp:lastModifiedBy>ryo sato</cp:lastModifiedBy>
  <cp:revision>22</cp:revision>
  <dcterms:created xsi:type="dcterms:W3CDTF">2020-12-12T15:54:29Z</dcterms:created>
  <dcterms:modified xsi:type="dcterms:W3CDTF">2020-12-13T18:06:58Z</dcterms:modified>
</cp:coreProperties>
</file>