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23" r:id="rId16"/>
    <p:sldId id="264" r:id="rId17"/>
    <p:sldId id="435" r:id="rId18"/>
    <p:sldId id="420" r:id="rId19"/>
    <p:sldId id="262" r:id="rId20"/>
    <p:sldId id="263" r:id="rId21"/>
    <p:sldId id="261" r:id="rId22"/>
    <p:sldId id="337" r:id="rId23"/>
    <p:sldId id="436" r:id="rId24"/>
    <p:sldId id="427" r:id="rId25"/>
    <p:sldId id="424" r:id="rId26"/>
    <p:sldId id="425"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4" d="100"/>
          <a:sy n="64"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219064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2020/12/12</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2020/12/12</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2020/12/12</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2020/12/12</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2020/12/12</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2020/12/12</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2020/12/12</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2020/12/12</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2020/12/12</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1.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0.png"/><Relationship Id="rId1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 Id="rId22"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t>Bob</a:t>
            </a:r>
            <a:r>
              <a:rPr kumimoji="1" lang="ja-JP" altLang="en-US" dirty="0"/>
              <a:t>側</a:t>
            </a:r>
          </a:p>
        </p:txBody>
      </p:sp>
    </p:spTree>
    <p:extLst>
      <p:ext uri="{BB962C8B-B14F-4D97-AF65-F5344CB8AC3E}">
        <p14:creationId xmlns:p14="http://schemas.microsoft.com/office/powerpoint/2010/main" val="25305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pPr marL="0" indent="0">
              <a:buNone/>
            </a:pP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4116543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izulabo-template</Template>
  <TotalTime>665</TotalTime>
  <Words>2275</Words>
  <Application>Microsoft Office PowerPoint</Application>
  <PresentationFormat>画面に合わせる (4:3)</PresentationFormat>
  <Paragraphs>339</Paragraphs>
  <Slides>26</Slides>
  <Notes>18</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証明の戦略</vt:lpstr>
      <vt:lpstr>グラフの構成</vt:lpstr>
      <vt:lpstr>グラフの構成</vt:lpstr>
      <vt:lpstr>今後の課題</vt:lpstr>
      <vt:lpstr>分散グラフアルゴリズム</vt:lpstr>
      <vt:lpstr>背景</vt:lpstr>
      <vt:lpstr>独立集合</vt:lpstr>
      <vt:lpstr>等価問題</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ryo sato</dc:creator>
  <cp:lastModifiedBy>佐藤　僚祐</cp:lastModifiedBy>
  <cp:revision>54</cp:revision>
  <dcterms:created xsi:type="dcterms:W3CDTF">2020-12-06T09:51:40Z</dcterms:created>
  <dcterms:modified xsi:type="dcterms:W3CDTF">2020-12-11T18:14:05Z</dcterms:modified>
</cp:coreProperties>
</file>