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21413-6E23-46D1-AFB5-B6F7B46436D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D1725F-9D0C-43A4-ABA3-BA0A6635272F}">
      <dgm:prSet phldrT="[文本]"/>
      <dgm:spPr/>
      <dgm:t>
        <a:bodyPr/>
        <a:lstStyle/>
        <a:p>
          <a:r>
            <a:rPr lang="zh-CN" altLang="en-US" dirty="0" smtClean="0"/>
            <a:t>功能接口调用顺序</a:t>
          </a:r>
          <a:endParaRPr lang="zh-CN" altLang="en-US" dirty="0"/>
        </a:p>
      </dgm:t>
    </dgm:pt>
    <dgm:pt modelId="{AC6E5F84-1F94-4A3C-9903-E89B19BB58AD}" type="parTrans" cxnId="{0D08C145-DACF-4D4C-80E8-944CF676AB9A}">
      <dgm:prSet/>
      <dgm:spPr/>
      <dgm:t>
        <a:bodyPr/>
        <a:lstStyle/>
        <a:p>
          <a:endParaRPr lang="zh-CN" altLang="en-US"/>
        </a:p>
      </dgm:t>
    </dgm:pt>
    <dgm:pt modelId="{DA74A3A6-E8EB-4EF5-AE2A-4C7FF2A31BB1}" type="sibTrans" cxnId="{0D08C145-DACF-4D4C-80E8-944CF676AB9A}">
      <dgm:prSet/>
      <dgm:spPr/>
      <dgm:t>
        <a:bodyPr/>
        <a:lstStyle/>
        <a:p>
          <a:endParaRPr lang="zh-CN" altLang="en-US"/>
        </a:p>
      </dgm:t>
    </dgm:pt>
    <dgm:pt modelId="{C828DEEA-9858-4A0C-A00B-58709C6D69F5}">
      <dgm:prSet phldrT="[文本]"/>
      <dgm:spPr/>
      <dgm:t>
        <a:bodyPr/>
        <a:lstStyle/>
        <a:p>
          <a:r>
            <a:rPr lang="en-US" altLang="zh-CN" dirty="0" smtClean="0"/>
            <a:t>·</a:t>
          </a:r>
          <a:r>
            <a:rPr lang="zh-CN" altLang="en-US" dirty="0" smtClean="0"/>
            <a:t>必须在视频框出现之前调用的接口</a:t>
          </a:r>
          <a:endParaRPr lang="zh-CN" altLang="en-US" dirty="0"/>
        </a:p>
      </dgm:t>
    </dgm:pt>
    <dgm:pt modelId="{0BA1B8EA-9F80-4766-8DB0-9649A09E5B14}" type="parTrans" cxnId="{D1C5AC0C-F00F-47CF-878E-D9E37A491FA5}">
      <dgm:prSet/>
      <dgm:spPr/>
      <dgm:t>
        <a:bodyPr/>
        <a:lstStyle/>
        <a:p>
          <a:endParaRPr lang="zh-CN" altLang="en-US"/>
        </a:p>
      </dgm:t>
    </dgm:pt>
    <dgm:pt modelId="{709646CF-E03C-43A6-AEB9-4F51EEE5EDA4}" type="sibTrans" cxnId="{D1C5AC0C-F00F-47CF-878E-D9E37A491FA5}">
      <dgm:prSet/>
      <dgm:spPr/>
      <dgm:t>
        <a:bodyPr/>
        <a:lstStyle/>
        <a:p>
          <a:endParaRPr lang="zh-CN" altLang="en-US"/>
        </a:p>
      </dgm:t>
    </dgm:pt>
    <dgm:pt modelId="{BEB20EBF-C5AC-48FF-9AD2-C05F6CC7994F}">
      <dgm:prSet phldrT="[文本]"/>
      <dgm:spPr/>
      <dgm:t>
        <a:bodyPr/>
        <a:lstStyle/>
        <a:p>
          <a:r>
            <a:rPr lang="en-US" altLang="zh-CN" dirty="0" smtClean="0"/>
            <a:t>·</a:t>
          </a:r>
          <a:r>
            <a:rPr lang="zh-CN" altLang="en-US" dirty="0" smtClean="0"/>
            <a:t>可以在任意时刻调用的接口</a:t>
          </a:r>
          <a:endParaRPr lang="zh-CN" altLang="en-US" dirty="0"/>
        </a:p>
      </dgm:t>
    </dgm:pt>
    <dgm:pt modelId="{74213CA8-8E81-45BA-9A93-EF659733F892}" type="parTrans" cxnId="{294EFF60-CE22-486F-AD71-761299B0EEAA}">
      <dgm:prSet/>
      <dgm:spPr/>
      <dgm:t>
        <a:bodyPr/>
        <a:lstStyle/>
        <a:p>
          <a:endParaRPr lang="zh-CN" altLang="en-US"/>
        </a:p>
      </dgm:t>
    </dgm:pt>
    <dgm:pt modelId="{2E0D7236-2C73-45DA-9BE8-6F7458730CEC}" type="sibTrans" cxnId="{294EFF60-CE22-486F-AD71-761299B0EEAA}">
      <dgm:prSet/>
      <dgm:spPr/>
      <dgm:t>
        <a:bodyPr/>
        <a:lstStyle/>
        <a:p>
          <a:endParaRPr lang="zh-CN" altLang="en-US"/>
        </a:p>
      </dgm:t>
    </dgm:pt>
    <dgm:pt modelId="{364E725F-DF24-419F-A63C-86FDC73C3022}">
      <dgm:prSet phldrT="[文本]"/>
      <dgm:spPr/>
      <dgm:t>
        <a:bodyPr/>
        <a:lstStyle/>
        <a:p>
          <a:r>
            <a:rPr lang="en-US" altLang="zh-CN" dirty="0" smtClean="0"/>
            <a:t>·</a:t>
          </a:r>
          <a:r>
            <a:rPr lang="zh-CN" altLang="en-US" dirty="0" smtClean="0"/>
            <a:t>必须在视频框出现之后调用的接口</a:t>
          </a:r>
          <a:endParaRPr lang="zh-CN" altLang="en-US" dirty="0"/>
        </a:p>
      </dgm:t>
    </dgm:pt>
    <dgm:pt modelId="{78990882-33A5-4FC4-9F5A-2E6C947FF4F9}" type="parTrans" cxnId="{71D3397B-2D0E-4359-A93C-67F644FF16C3}">
      <dgm:prSet/>
      <dgm:spPr/>
      <dgm:t>
        <a:bodyPr/>
        <a:lstStyle/>
        <a:p>
          <a:endParaRPr lang="zh-CN" altLang="en-US"/>
        </a:p>
      </dgm:t>
    </dgm:pt>
    <dgm:pt modelId="{2015BEF9-3E57-41E0-B862-C2AEA1E65A82}" type="sibTrans" cxnId="{71D3397B-2D0E-4359-A93C-67F644FF16C3}">
      <dgm:prSet/>
      <dgm:spPr/>
      <dgm:t>
        <a:bodyPr/>
        <a:lstStyle/>
        <a:p>
          <a:endParaRPr lang="zh-CN" altLang="en-US"/>
        </a:p>
      </dgm:t>
    </dgm:pt>
    <dgm:pt modelId="{F31C3961-E4EE-4927-BD0F-E88278BDC8F2}" type="pres">
      <dgm:prSet presAssocID="{15921413-6E23-46D1-AFB5-B6F7B46436D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EDBDFD1-9DAB-4138-AD9E-0347BE84A11E}" type="pres">
      <dgm:prSet presAssocID="{ADD1725F-9D0C-43A4-ABA3-BA0A6635272F}" presName="thickLine" presStyleLbl="alignNode1" presStyleIdx="0" presStyleCnt="1"/>
      <dgm:spPr/>
    </dgm:pt>
    <dgm:pt modelId="{A9ED6790-B3B0-4F8E-91BA-D9722D4D5CC9}" type="pres">
      <dgm:prSet presAssocID="{ADD1725F-9D0C-43A4-ABA3-BA0A6635272F}" presName="horz1" presStyleCnt="0"/>
      <dgm:spPr/>
    </dgm:pt>
    <dgm:pt modelId="{B74EBCFF-9A16-4A26-8283-D06955110ED6}" type="pres">
      <dgm:prSet presAssocID="{ADD1725F-9D0C-43A4-ABA3-BA0A6635272F}" presName="tx1" presStyleLbl="revTx" presStyleIdx="0" presStyleCnt="4" custScaleX="100299"/>
      <dgm:spPr/>
      <dgm:t>
        <a:bodyPr/>
        <a:lstStyle/>
        <a:p>
          <a:endParaRPr lang="zh-CN" altLang="en-US"/>
        </a:p>
      </dgm:t>
    </dgm:pt>
    <dgm:pt modelId="{B8BE0CD0-F2FE-4250-9978-C7478D8D73B3}" type="pres">
      <dgm:prSet presAssocID="{ADD1725F-9D0C-43A4-ABA3-BA0A6635272F}" presName="vert1" presStyleCnt="0"/>
      <dgm:spPr/>
    </dgm:pt>
    <dgm:pt modelId="{E439009A-8FB3-4343-AC38-4C9455270FAF}" type="pres">
      <dgm:prSet presAssocID="{C828DEEA-9858-4A0C-A00B-58709C6D69F5}" presName="vertSpace2a" presStyleCnt="0"/>
      <dgm:spPr/>
    </dgm:pt>
    <dgm:pt modelId="{B77BCD01-3454-4682-9064-995B6FB4DA27}" type="pres">
      <dgm:prSet presAssocID="{C828DEEA-9858-4A0C-A00B-58709C6D69F5}" presName="horz2" presStyleCnt="0"/>
      <dgm:spPr/>
    </dgm:pt>
    <dgm:pt modelId="{9699F0D9-AA3B-4E57-9786-B4301AD9505A}" type="pres">
      <dgm:prSet presAssocID="{C828DEEA-9858-4A0C-A00B-58709C6D69F5}" presName="horzSpace2" presStyleCnt="0"/>
      <dgm:spPr/>
    </dgm:pt>
    <dgm:pt modelId="{48E2800C-769D-4664-8F08-90D10A6C25F2}" type="pres">
      <dgm:prSet presAssocID="{C828DEEA-9858-4A0C-A00B-58709C6D69F5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A206EA19-A98F-4763-9C46-D42E209FBE18}" type="pres">
      <dgm:prSet presAssocID="{C828DEEA-9858-4A0C-A00B-58709C6D69F5}" presName="vert2" presStyleCnt="0"/>
      <dgm:spPr/>
    </dgm:pt>
    <dgm:pt modelId="{4F97DD94-D1E1-431F-8ED9-30D40664B2B5}" type="pres">
      <dgm:prSet presAssocID="{C828DEEA-9858-4A0C-A00B-58709C6D69F5}" presName="thinLine2b" presStyleLbl="callout" presStyleIdx="0" presStyleCnt="3"/>
      <dgm:spPr/>
    </dgm:pt>
    <dgm:pt modelId="{17B04212-6CE5-4631-94D0-285DAD7C2975}" type="pres">
      <dgm:prSet presAssocID="{C828DEEA-9858-4A0C-A00B-58709C6D69F5}" presName="vertSpace2b" presStyleCnt="0"/>
      <dgm:spPr/>
    </dgm:pt>
    <dgm:pt modelId="{A902C9EF-B453-4697-936C-57D04CEAD5BC}" type="pres">
      <dgm:prSet presAssocID="{BEB20EBF-C5AC-48FF-9AD2-C05F6CC7994F}" presName="horz2" presStyleCnt="0"/>
      <dgm:spPr/>
    </dgm:pt>
    <dgm:pt modelId="{40ACA534-4571-43CB-A3AE-11200A3EB44E}" type="pres">
      <dgm:prSet presAssocID="{BEB20EBF-C5AC-48FF-9AD2-C05F6CC7994F}" presName="horzSpace2" presStyleCnt="0"/>
      <dgm:spPr/>
    </dgm:pt>
    <dgm:pt modelId="{08A014B3-DD03-4F7F-9CF2-DA5ACA34EC84}" type="pres">
      <dgm:prSet presAssocID="{BEB20EBF-C5AC-48FF-9AD2-C05F6CC7994F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24D9E875-B9AC-4FED-8EA0-A67103B00E74}" type="pres">
      <dgm:prSet presAssocID="{BEB20EBF-C5AC-48FF-9AD2-C05F6CC7994F}" presName="vert2" presStyleCnt="0"/>
      <dgm:spPr/>
    </dgm:pt>
    <dgm:pt modelId="{DA21C5F0-F431-4D74-B189-90C200D391F0}" type="pres">
      <dgm:prSet presAssocID="{BEB20EBF-C5AC-48FF-9AD2-C05F6CC7994F}" presName="thinLine2b" presStyleLbl="callout" presStyleIdx="1" presStyleCnt="3"/>
      <dgm:spPr/>
    </dgm:pt>
    <dgm:pt modelId="{CC129D3C-7474-470A-8FEB-77B3A27FC0EB}" type="pres">
      <dgm:prSet presAssocID="{BEB20EBF-C5AC-48FF-9AD2-C05F6CC7994F}" presName="vertSpace2b" presStyleCnt="0"/>
      <dgm:spPr/>
    </dgm:pt>
    <dgm:pt modelId="{D71949DE-E6A0-436D-A4DC-813193141343}" type="pres">
      <dgm:prSet presAssocID="{364E725F-DF24-419F-A63C-86FDC73C3022}" presName="horz2" presStyleCnt="0"/>
      <dgm:spPr/>
    </dgm:pt>
    <dgm:pt modelId="{5F5F6A30-DFC3-4677-9F07-81EBD8A0434F}" type="pres">
      <dgm:prSet presAssocID="{364E725F-DF24-419F-A63C-86FDC73C3022}" presName="horzSpace2" presStyleCnt="0"/>
      <dgm:spPr/>
    </dgm:pt>
    <dgm:pt modelId="{F1E1AC80-19AC-4E4A-9B0E-0BC3EC89BAC9}" type="pres">
      <dgm:prSet presAssocID="{364E725F-DF24-419F-A63C-86FDC73C3022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8EE75926-7AA8-44CB-A204-FE482EDAE41F}" type="pres">
      <dgm:prSet presAssocID="{364E725F-DF24-419F-A63C-86FDC73C3022}" presName="vert2" presStyleCnt="0"/>
      <dgm:spPr/>
    </dgm:pt>
    <dgm:pt modelId="{18211888-4663-4337-ABCA-333B90A3689B}" type="pres">
      <dgm:prSet presAssocID="{364E725F-DF24-419F-A63C-86FDC73C3022}" presName="thinLine2b" presStyleLbl="callout" presStyleIdx="2" presStyleCnt="3"/>
      <dgm:spPr/>
    </dgm:pt>
    <dgm:pt modelId="{4BD84495-53ED-4D5E-A294-A39F5763528E}" type="pres">
      <dgm:prSet presAssocID="{364E725F-DF24-419F-A63C-86FDC73C3022}" presName="vertSpace2b" presStyleCnt="0"/>
      <dgm:spPr/>
    </dgm:pt>
  </dgm:ptLst>
  <dgm:cxnLst>
    <dgm:cxn modelId="{294EFF60-CE22-486F-AD71-761299B0EEAA}" srcId="{ADD1725F-9D0C-43A4-ABA3-BA0A6635272F}" destId="{BEB20EBF-C5AC-48FF-9AD2-C05F6CC7994F}" srcOrd="1" destOrd="0" parTransId="{74213CA8-8E81-45BA-9A93-EF659733F892}" sibTransId="{2E0D7236-2C73-45DA-9BE8-6F7458730CEC}"/>
    <dgm:cxn modelId="{B0C5EF20-CBFF-4DF3-A8B8-189DA4B7AC05}" type="presOf" srcId="{C828DEEA-9858-4A0C-A00B-58709C6D69F5}" destId="{48E2800C-769D-4664-8F08-90D10A6C25F2}" srcOrd="0" destOrd="0" presId="urn:microsoft.com/office/officeart/2008/layout/LinedList"/>
    <dgm:cxn modelId="{3835FEED-06B7-4EA5-B864-98A2C72C2615}" type="presOf" srcId="{BEB20EBF-C5AC-48FF-9AD2-C05F6CC7994F}" destId="{08A014B3-DD03-4F7F-9CF2-DA5ACA34EC84}" srcOrd="0" destOrd="0" presId="urn:microsoft.com/office/officeart/2008/layout/LinedList"/>
    <dgm:cxn modelId="{C10D8F70-59C9-49C6-8848-36C67B072EBF}" type="presOf" srcId="{ADD1725F-9D0C-43A4-ABA3-BA0A6635272F}" destId="{B74EBCFF-9A16-4A26-8283-D06955110ED6}" srcOrd="0" destOrd="0" presId="urn:microsoft.com/office/officeart/2008/layout/LinedList"/>
    <dgm:cxn modelId="{4CCB16AB-5273-4976-8661-63DC4719C4BA}" type="presOf" srcId="{15921413-6E23-46D1-AFB5-B6F7B46436D3}" destId="{F31C3961-E4EE-4927-BD0F-E88278BDC8F2}" srcOrd="0" destOrd="0" presId="urn:microsoft.com/office/officeart/2008/layout/LinedList"/>
    <dgm:cxn modelId="{486DC65E-FD2C-4E0B-BE8D-F5C0490C8377}" type="presOf" srcId="{364E725F-DF24-419F-A63C-86FDC73C3022}" destId="{F1E1AC80-19AC-4E4A-9B0E-0BC3EC89BAC9}" srcOrd="0" destOrd="0" presId="urn:microsoft.com/office/officeart/2008/layout/LinedList"/>
    <dgm:cxn modelId="{D1C5AC0C-F00F-47CF-878E-D9E37A491FA5}" srcId="{ADD1725F-9D0C-43A4-ABA3-BA0A6635272F}" destId="{C828DEEA-9858-4A0C-A00B-58709C6D69F5}" srcOrd="0" destOrd="0" parTransId="{0BA1B8EA-9F80-4766-8DB0-9649A09E5B14}" sibTransId="{709646CF-E03C-43A6-AEB9-4F51EEE5EDA4}"/>
    <dgm:cxn modelId="{71D3397B-2D0E-4359-A93C-67F644FF16C3}" srcId="{ADD1725F-9D0C-43A4-ABA3-BA0A6635272F}" destId="{364E725F-DF24-419F-A63C-86FDC73C3022}" srcOrd="2" destOrd="0" parTransId="{78990882-33A5-4FC4-9F5A-2E6C947FF4F9}" sibTransId="{2015BEF9-3E57-41E0-B862-C2AEA1E65A82}"/>
    <dgm:cxn modelId="{0D08C145-DACF-4D4C-80E8-944CF676AB9A}" srcId="{15921413-6E23-46D1-AFB5-B6F7B46436D3}" destId="{ADD1725F-9D0C-43A4-ABA3-BA0A6635272F}" srcOrd="0" destOrd="0" parTransId="{AC6E5F84-1F94-4A3C-9903-E89B19BB58AD}" sibTransId="{DA74A3A6-E8EB-4EF5-AE2A-4C7FF2A31BB1}"/>
    <dgm:cxn modelId="{CA5FB97B-4459-463C-8431-D10A6604AC8B}" type="presParOf" srcId="{F31C3961-E4EE-4927-BD0F-E88278BDC8F2}" destId="{9EDBDFD1-9DAB-4138-AD9E-0347BE84A11E}" srcOrd="0" destOrd="0" presId="urn:microsoft.com/office/officeart/2008/layout/LinedList"/>
    <dgm:cxn modelId="{7B682E13-2079-4ACD-AC53-B18B7D72CDB4}" type="presParOf" srcId="{F31C3961-E4EE-4927-BD0F-E88278BDC8F2}" destId="{A9ED6790-B3B0-4F8E-91BA-D9722D4D5CC9}" srcOrd="1" destOrd="0" presId="urn:microsoft.com/office/officeart/2008/layout/LinedList"/>
    <dgm:cxn modelId="{056ED000-851B-4F7F-A95A-5C3F4EA117D6}" type="presParOf" srcId="{A9ED6790-B3B0-4F8E-91BA-D9722D4D5CC9}" destId="{B74EBCFF-9A16-4A26-8283-D06955110ED6}" srcOrd="0" destOrd="0" presId="urn:microsoft.com/office/officeart/2008/layout/LinedList"/>
    <dgm:cxn modelId="{E1FFD84E-08CE-47E4-B105-83DDE2121C0F}" type="presParOf" srcId="{A9ED6790-B3B0-4F8E-91BA-D9722D4D5CC9}" destId="{B8BE0CD0-F2FE-4250-9978-C7478D8D73B3}" srcOrd="1" destOrd="0" presId="urn:microsoft.com/office/officeart/2008/layout/LinedList"/>
    <dgm:cxn modelId="{C22141B4-F32F-413C-9CE3-F676AE87EC5E}" type="presParOf" srcId="{B8BE0CD0-F2FE-4250-9978-C7478D8D73B3}" destId="{E439009A-8FB3-4343-AC38-4C9455270FAF}" srcOrd="0" destOrd="0" presId="urn:microsoft.com/office/officeart/2008/layout/LinedList"/>
    <dgm:cxn modelId="{9450DD68-FC19-4D53-A175-7120CB49D2DE}" type="presParOf" srcId="{B8BE0CD0-F2FE-4250-9978-C7478D8D73B3}" destId="{B77BCD01-3454-4682-9064-995B6FB4DA27}" srcOrd="1" destOrd="0" presId="urn:microsoft.com/office/officeart/2008/layout/LinedList"/>
    <dgm:cxn modelId="{339BEF30-EA2C-49A1-9358-8F2A5CA9C2E7}" type="presParOf" srcId="{B77BCD01-3454-4682-9064-995B6FB4DA27}" destId="{9699F0D9-AA3B-4E57-9786-B4301AD9505A}" srcOrd="0" destOrd="0" presId="urn:microsoft.com/office/officeart/2008/layout/LinedList"/>
    <dgm:cxn modelId="{3B815806-6585-4D79-828D-816CFD168CA1}" type="presParOf" srcId="{B77BCD01-3454-4682-9064-995B6FB4DA27}" destId="{48E2800C-769D-4664-8F08-90D10A6C25F2}" srcOrd="1" destOrd="0" presId="urn:microsoft.com/office/officeart/2008/layout/LinedList"/>
    <dgm:cxn modelId="{BDBB9AD1-3BA7-4268-9EB1-EEECE5384205}" type="presParOf" srcId="{B77BCD01-3454-4682-9064-995B6FB4DA27}" destId="{A206EA19-A98F-4763-9C46-D42E209FBE18}" srcOrd="2" destOrd="0" presId="urn:microsoft.com/office/officeart/2008/layout/LinedList"/>
    <dgm:cxn modelId="{AED19585-3413-4402-BC2E-C1A18909FC33}" type="presParOf" srcId="{B8BE0CD0-F2FE-4250-9978-C7478D8D73B3}" destId="{4F97DD94-D1E1-431F-8ED9-30D40664B2B5}" srcOrd="2" destOrd="0" presId="urn:microsoft.com/office/officeart/2008/layout/LinedList"/>
    <dgm:cxn modelId="{FB7D269A-1968-4749-A563-12565FAEB368}" type="presParOf" srcId="{B8BE0CD0-F2FE-4250-9978-C7478D8D73B3}" destId="{17B04212-6CE5-4631-94D0-285DAD7C2975}" srcOrd="3" destOrd="0" presId="urn:microsoft.com/office/officeart/2008/layout/LinedList"/>
    <dgm:cxn modelId="{6C0E39D0-0F1B-4DAF-B630-F95C0E9C65E9}" type="presParOf" srcId="{B8BE0CD0-F2FE-4250-9978-C7478D8D73B3}" destId="{A902C9EF-B453-4697-936C-57D04CEAD5BC}" srcOrd="4" destOrd="0" presId="urn:microsoft.com/office/officeart/2008/layout/LinedList"/>
    <dgm:cxn modelId="{C4353088-69FD-4173-9AD3-06BB05D6BA5C}" type="presParOf" srcId="{A902C9EF-B453-4697-936C-57D04CEAD5BC}" destId="{40ACA534-4571-43CB-A3AE-11200A3EB44E}" srcOrd="0" destOrd="0" presId="urn:microsoft.com/office/officeart/2008/layout/LinedList"/>
    <dgm:cxn modelId="{B6100458-FBEE-4106-9E3E-A039FC9D47D9}" type="presParOf" srcId="{A902C9EF-B453-4697-936C-57D04CEAD5BC}" destId="{08A014B3-DD03-4F7F-9CF2-DA5ACA34EC84}" srcOrd="1" destOrd="0" presId="urn:microsoft.com/office/officeart/2008/layout/LinedList"/>
    <dgm:cxn modelId="{DA79E2B2-E1D0-4DAC-9E94-948389B2A17F}" type="presParOf" srcId="{A902C9EF-B453-4697-936C-57D04CEAD5BC}" destId="{24D9E875-B9AC-4FED-8EA0-A67103B00E74}" srcOrd="2" destOrd="0" presId="urn:microsoft.com/office/officeart/2008/layout/LinedList"/>
    <dgm:cxn modelId="{7A92E3F5-7EA0-44EE-9B17-105F5687A2F2}" type="presParOf" srcId="{B8BE0CD0-F2FE-4250-9978-C7478D8D73B3}" destId="{DA21C5F0-F431-4D74-B189-90C200D391F0}" srcOrd="5" destOrd="0" presId="urn:microsoft.com/office/officeart/2008/layout/LinedList"/>
    <dgm:cxn modelId="{4A9E2673-A53E-4E28-81D9-A638163F25B9}" type="presParOf" srcId="{B8BE0CD0-F2FE-4250-9978-C7478D8D73B3}" destId="{CC129D3C-7474-470A-8FEB-77B3A27FC0EB}" srcOrd="6" destOrd="0" presId="urn:microsoft.com/office/officeart/2008/layout/LinedList"/>
    <dgm:cxn modelId="{E22D5C18-05D7-47E0-AD66-53C259F20503}" type="presParOf" srcId="{B8BE0CD0-F2FE-4250-9978-C7478D8D73B3}" destId="{D71949DE-E6A0-436D-A4DC-813193141343}" srcOrd="7" destOrd="0" presId="urn:microsoft.com/office/officeart/2008/layout/LinedList"/>
    <dgm:cxn modelId="{5A52D969-390B-4E72-9E89-FEF13139BFA0}" type="presParOf" srcId="{D71949DE-E6A0-436D-A4DC-813193141343}" destId="{5F5F6A30-DFC3-4677-9F07-81EBD8A0434F}" srcOrd="0" destOrd="0" presId="urn:microsoft.com/office/officeart/2008/layout/LinedList"/>
    <dgm:cxn modelId="{0803292E-94F3-4900-BB59-A91B7EF57769}" type="presParOf" srcId="{D71949DE-E6A0-436D-A4DC-813193141343}" destId="{F1E1AC80-19AC-4E4A-9B0E-0BC3EC89BAC9}" srcOrd="1" destOrd="0" presId="urn:microsoft.com/office/officeart/2008/layout/LinedList"/>
    <dgm:cxn modelId="{E348FA55-AF50-4B27-A005-0C3BE40A575F}" type="presParOf" srcId="{D71949DE-E6A0-436D-A4DC-813193141343}" destId="{8EE75926-7AA8-44CB-A204-FE482EDAE41F}" srcOrd="2" destOrd="0" presId="urn:microsoft.com/office/officeart/2008/layout/LinedList"/>
    <dgm:cxn modelId="{CBA1CF9F-C4CC-4DE5-8009-100EF82BF3E8}" type="presParOf" srcId="{B8BE0CD0-F2FE-4250-9978-C7478D8D73B3}" destId="{18211888-4663-4337-ABCA-333B90A3689B}" srcOrd="8" destOrd="0" presId="urn:microsoft.com/office/officeart/2008/layout/LinedList"/>
    <dgm:cxn modelId="{CD054930-E30A-48DE-B1CC-95321901D71D}" type="presParOf" srcId="{B8BE0CD0-F2FE-4250-9978-C7478D8D73B3}" destId="{4BD84495-53ED-4D5E-A294-A39F5763528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5208D-C7E8-42DB-9C99-E6FC9726834B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486698-A958-4350-8009-5950F509A1F7}">
      <dgm:prSet phldrT="[文本]"/>
      <dgm:spPr/>
      <dgm:t>
        <a:bodyPr/>
        <a:lstStyle/>
        <a:p>
          <a:r>
            <a:rPr lang="zh-CN" altLang="en-US" dirty="0" smtClean="0"/>
            <a:t>基本功能</a:t>
          </a:r>
          <a:endParaRPr lang="zh-CN" altLang="en-US" dirty="0"/>
        </a:p>
      </dgm:t>
    </dgm:pt>
    <dgm:pt modelId="{DFAE8F29-05D9-466E-BFCB-E640CC229725}" type="parTrans" cxnId="{E5803322-500E-4317-8DC1-F3C920486234}">
      <dgm:prSet/>
      <dgm:spPr/>
      <dgm:t>
        <a:bodyPr/>
        <a:lstStyle/>
        <a:p>
          <a:endParaRPr lang="zh-CN" altLang="en-US"/>
        </a:p>
      </dgm:t>
    </dgm:pt>
    <dgm:pt modelId="{4100D995-E19A-4935-8517-3F6467500EF4}" type="sibTrans" cxnId="{E5803322-500E-4317-8DC1-F3C920486234}">
      <dgm:prSet/>
      <dgm:spPr/>
      <dgm:t>
        <a:bodyPr/>
        <a:lstStyle/>
        <a:p>
          <a:endParaRPr lang="zh-CN" altLang="en-US"/>
        </a:p>
      </dgm:t>
    </dgm:pt>
    <dgm:pt modelId="{B4E0A434-02FF-4488-B568-A156B5DA4B95}">
      <dgm:prSet phldrT="[文本]"/>
      <dgm:spPr/>
      <dgm:t>
        <a:bodyPr/>
        <a:lstStyle/>
        <a:p>
          <a:r>
            <a:rPr lang="zh-CN" altLang="en-US" dirty="0"/>
            <a:t>视频显示</a:t>
          </a:r>
        </a:p>
      </dgm:t>
    </dgm:pt>
    <dgm:pt modelId="{CA825E2C-8A26-4115-BC3D-3A2FF699C28B}" type="parTrans" cxnId="{48F08099-BDC7-480F-A913-843051FF02AF}">
      <dgm:prSet/>
      <dgm:spPr/>
      <dgm:t>
        <a:bodyPr/>
        <a:lstStyle/>
        <a:p>
          <a:endParaRPr lang="zh-CN" altLang="en-US"/>
        </a:p>
      </dgm:t>
    </dgm:pt>
    <dgm:pt modelId="{5F63AAB9-27D8-4306-9D79-67FBEFAB3D43}" type="sibTrans" cxnId="{48F08099-BDC7-480F-A913-843051FF02AF}">
      <dgm:prSet/>
      <dgm:spPr/>
      <dgm:t>
        <a:bodyPr/>
        <a:lstStyle/>
        <a:p>
          <a:endParaRPr lang="zh-CN" altLang="en-US"/>
        </a:p>
      </dgm:t>
    </dgm:pt>
    <dgm:pt modelId="{83D5F39F-EA7A-4972-9A58-B2BE51BDC5B6}">
      <dgm:prSet phldrT="[文本]"/>
      <dgm:spPr/>
      <dgm:t>
        <a:bodyPr/>
        <a:lstStyle/>
        <a:p>
          <a:r>
            <a:rPr lang="zh-CN" altLang="en-US"/>
            <a:t>画线画框</a:t>
          </a:r>
        </a:p>
      </dgm:t>
    </dgm:pt>
    <dgm:pt modelId="{19BB872A-082C-4F43-94A2-0BF67DC5E243}" type="parTrans" cxnId="{2CB23EFE-8C49-4B78-8FBB-3735D4D5717B}">
      <dgm:prSet/>
      <dgm:spPr/>
      <dgm:t>
        <a:bodyPr/>
        <a:lstStyle/>
        <a:p>
          <a:endParaRPr lang="zh-CN" altLang="en-US"/>
        </a:p>
      </dgm:t>
    </dgm:pt>
    <dgm:pt modelId="{369148A9-B85C-4157-93D7-5C9A9226C65A}" type="sibTrans" cxnId="{2CB23EFE-8C49-4B78-8FBB-3735D4D5717B}">
      <dgm:prSet/>
      <dgm:spPr/>
      <dgm:t>
        <a:bodyPr/>
        <a:lstStyle/>
        <a:p>
          <a:endParaRPr lang="zh-CN" altLang="en-US"/>
        </a:p>
      </dgm:t>
    </dgm:pt>
    <dgm:pt modelId="{E3F1884A-B3F4-4561-96E4-48F0ED16C75A}">
      <dgm:prSet phldrT="[文本]"/>
      <dgm:spPr/>
      <dgm:t>
        <a:bodyPr/>
        <a:lstStyle/>
        <a:p>
          <a:r>
            <a:rPr lang="zh-CN" altLang="en-US" dirty="0"/>
            <a:t>回放</a:t>
          </a:r>
        </a:p>
      </dgm:t>
    </dgm:pt>
    <dgm:pt modelId="{24DD0DC7-EA2D-4A2B-AD11-6F08D0AE2645}" type="parTrans" cxnId="{979E6741-3667-4C40-BF7F-9D52302E0D70}">
      <dgm:prSet/>
      <dgm:spPr/>
      <dgm:t>
        <a:bodyPr/>
        <a:lstStyle/>
        <a:p>
          <a:endParaRPr lang="zh-CN" altLang="en-US"/>
        </a:p>
      </dgm:t>
    </dgm:pt>
    <dgm:pt modelId="{93C7B02A-C1F8-47A0-A324-369F2102CDD3}" type="sibTrans" cxnId="{979E6741-3667-4C40-BF7F-9D52302E0D70}">
      <dgm:prSet/>
      <dgm:spPr/>
      <dgm:t>
        <a:bodyPr/>
        <a:lstStyle/>
        <a:p>
          <a:endParaRPr lang="zh-CN" altLang="en-US"/>
        </a:p>
      </dgm:t>
    </dgm:pt>
    <dgm:pt modelId="{7E84ECE6-AE4B-47BB-8F68-D320AA9EA940}">
      <dgm:prSet phldrT="[文本]"/>
      <dgm:spPr/>
      <dgm:t>
        <a:bodyPr/>
        <a:lstStyle/>
        <a:p>
          <a:r>
            <a:rPr lang="zh-CN" altLang="en-US" dirty="0"/>
            <a:t>回放机制</a:t>
          </a:r>
          <a:r>
            <a:rPr lang="en-US" altLang="zh-CN" dirty="0"/>
            <a:t>(RTSP)</a:t>
          </a:r>
          <a:endParaRPr lang="zh-CN" altLang="en-US" dirty="0"/>
        </a:p>
      </dgm:t>
    </dgm:pt>
    <dgm:pt modelId="{982B4452-452A-4E43-A35D-46C65AA8BCFC}" type="parTrans" cxnId="{36D48DDB-A183-43DB-8CF1-3F0626B86014}">
      <dgm:prSet/>
      <dgm:spPr/>
      <dgm:t>
        <a:bodyPr/>
        <a:lstStyle/>
        <a:p>
          <a:endParaRPr lang="zh-CN" altLang="en-US"/>
        </a:p>
      </dgm:t>
    </dgm:pt>
    <dgm:pt modelId="{8EBA6DF8-0D2D-4EF9-8735-F33ECF7552D8}" type="sibTrans" cxnId="{36D48DDB-A183-43DB-8CF1-3F0626B86014}">
      <dgm:prSet/>
      <dgm:spPr/>
      <dgm:t>
        <a:bodyPr/>
        <a:lstStyle/>
        <a:p>
          <a:endParaRPr lang="zh-CN" altLang="en-US"/>
        </a:p>
      </dgm:t>
    </dgm:pt>
    <dgm:pt modelId="{83472467-D7BA-4E61-83AB-50D9C3805429}">
      <dgm:prSet phldrT="[文本]"/>
      <dgm:spPr/>
      <dgm:t>
        <a:bodyPr/>
        <a:lstStyle/>
        <a:p>
          <a:r>
            <a:rPr lang="zh-CN" altLang="en-US" dirty="0"/>
            <a:t>右键菜单</a:t>
          </a:r>
          <a:r>
            <a:rPr lang="en-US" altLang="zh-CN" dirty="0"/>
            <a:t>/PTZ</a:t>
          </a:r>
          <a:endParaRPr lang="zh-CN" altLang="en-US" dirty="0"/>
        </a:p>
      </dgm:t>
    </dgm:pt>
    <dgm:pt modelId="{DCE777FA-1DF8-4A10-B097-F2E01921B7F1}" type="parTrans" cxnId="{EEDE6D7A-9A1F-4866-855C-C4EE815E6F5F}">
      <dgm:prSet/>
      <dgm:spPr/>
      <dgm:t>
        <a:bodyPr/>
        <a:lstStyle/>
        <a:p>
          <a:endParaRPr lang="zh-CN" altLang="en-US"/>
        </a:p>
      </dgm:t>
    </dgm:pt>
    <dgm:pt modelId="{E02F1143-FDC2-4D5A-92A7-4E7E8E6D5D27}" type="sibTrans" cxnId="{EEDE6D7A-9A1F-4866-855C-C4EE815E6F5F}">
      <dgm:prSet/>
      <dgm:spPr/>
      <dgm:t>
        <a:bodyPr/>
        <a:lstStyle/>
        <a:p>
          <a:endParaRPr lang="zh-CN" altLang="en-US"/>
        </a:p>
      </dgm:t>
    </dgm:pt>
    <dgm:pt modelId="{FC14ABDD-F34A-449C-81A9-361C7ED9B6B3}">
      <dgm:prSet phldrT="[文本]"/>
      <dgm:spPr/>
      <dgm:t>
        <a:bodyPr/>
        <a:lstStyle/>
        <a:p>
          <a:r>
            <a:rPr lang="zh-CN" altLang="en-US" dirty="0"/>
            <a:t>下载机制</a:t>
          </a:r>
        </a:p>
      </dgm:t>
    </dgm:pt>
    <dgm:pt modelId="{8286CE22-5CB5-4E78-9EA6-026F79E5088B}" type="parTrans" cxnId="{FB559AC7-6673-4657-9E48-2859899A541B}">
      <dgm:prSet/>
      <dgm:spPr/>
      <dgm:t>
        <a:bodyPr/>
        <a:lstStyle/>
        <a:p>
          <a:endParaRPr lang="zh-CN" altLang="en-US"/>
        </a:p>
      </dgm:t>
    </dgm:pt>
    <dgm:pt modelId="{CC8790F2-90F1-4578-B042-EC3AFBBB0FAD}" type="sibTrans" cxnId="{FB559AC7-6673-4657-9E48-2859899A541B}">
      <dgm:prSet/>
      <dgm:spPr/>
      <dgm:t>
        <a:bodyPr/>
        <a:lstStyle/>
        <a:p>
          <a:endParaRPr lang="zh-CN" altLang="en-US"/>
        </a:p>
      </dgm:t>
    </dgm:pt>
    <dgm:pt modelId="{4A57BEF5-208C-4A75-8063-A645A7946B15}">
      <dgm:prSet phldrT="[文本]"/>
      <dgm:spPr/>
      <dgm:t>
        <a:bodyPr/>
        <a:lstStyle/>
        <a:p>
          <a:r>
            <a:rPr lang="zh-CN" altLang="en-US" dirty="0" smtClean="0"/>
            <a:t>预览</a:t>
          </a:r>
          <a:endParaRPr lang="zh-CN" altLang="en-US" dirty="0"/>
        </a:p>
      </dgm:t>
    </dgm:pt>
    <dgm:pt modelId="{9BB0CB94-0725-43FE-BD18-D9D59FCBEB5C}" type="parTrans" cxnId="{D21C3F14-E2F2-4F43-A857-81CBE266F111}">
      <dgm:prSet/>
      <dgm:spPr/>
      <dgm:t>
        <a:bodyPr/>
        <a:lstStyle/>
        <a:p>
          <a:endParaRPr lang="zh-CN" altLang="en-US"/>
        </a:p>
      </dgm:t>
    </dgm:pt>
    <dgm:pt modelId="{7B2A530B-0206-46B7-B443-0BA6968CD17C}" type="sibTrans" cxnId="{D21C3F14-E2F2-4F43-A857-81CBE266F111}">
      <dgm:prSet/>
      <dgm:spPr/>
      <dgm:t>
        <a:bodyPr/>
        <a:lstStyle/>
        <a:p>
          <a:endParaRPr lang="zh-CN" altLang="en-US"/>
        </a:p>
      </dgm:t>
    </dgm:pt>
    <dgm:pt modelId="{00422E82-9AE7-4F94-811C-A7D78D378988}">
      <dgm:prSet phldrT="[文本]"/>
      <dgm:spPr/>
      <dgm:t>
        <a:bodyPr/>
        <a:lstStyle/>
        <a:p>
          <a:r>
            <a:rPr lang="zh-CN" altLang="en-US" dirty="0" smtClean="0"/>
            <a:t>设置语言，协议</a:t>
          </a:r>
          <a:endParaRPr lang="zh-CN" altLang="en-US" dirty="0"/>
        </a:p>
      </dgm:t>
    </dgm:pt>
    <dgm:pt modelId="{D03C2262-6357-4234-A42E-57AE7518395B}" type="parTrans" cxnId="{50D6DE8A-3DFF-4AC5-8263-9F82B811328B}">
      <dgm:prSet/>
      <dgm:spPr/>
      <dgm:t>
        <a:bodyPr/>
        <a:lstStyle/>
        <a:p>
          <a:endParaRPr lang="zh-CN" altLang="en-US"/>
        </a:p>
      </dgm:t>
    </dgm:pt>
    <dgm:pt modelId="{E291E390-B39D-4A50-9FC6-6C37ED95CEA4}" type="sibTrans" cxnId="{50D6DE8A-3DFF-4AC5-8263-9F82B811328B}">
      <dgm:prSet/>
      <dgm:spPr/>
      <dgm:t>
        <a:bodyPr/>
        <a:lstStyle/>
        <a:p>
          <a:endParaRPr lang="zh-CN" altLang="en-US"/>
        </a:p>
      </dgm:t>
    </dgm:pt>
    <dgm:pt modelId="{40B351D0-CCDF-48E3-BAE3-85EF6CC03408}">
      <dgm:prSet phldrT="[文本]"/>
      <dgm:spPr/>
      <dgm:t>
        <a:bodyPr/>
        <a:lstStyle/>
        <a:p>
          <a:r>
            <a:rPr lang="zh-CN" altLang="en-US" dirty="0" smtClean="0"/>
            <a:t>设置播放模式，开启智能</a:t>
          </a:r>
          <a:endParaRPr lang="zh-CN" altLang="en-US" dirty="0"/>
        </a:p>
      </dgm:t>
    </dgm:pt>
    <dgm:pt modelId="{B8CF6066-3090-4707-BECE-08010A080FAB}" type="parTrans" cxnId="{D9409EA0-4F9E-4661-B23E-5D49F1F90D2C}">
      <dgm:prSet/>
      <dgm:spPr/>
      <dgm:t>
        <a:bodyPr/>
        <a:lstStyle/>
        <a:p>
          <a:endParaRPr lang="zh-CN" altLang="en-US"/>
        </a:p>
      </dgm:t>
    </dgm:pt>
    <dgm:pt modelId="{9B5BC343-0753-40B0-9F4B-5308C4812A27}" type="sibTrans" cxnId="{D9409EA0-4F9E-4661-B23E-5D49F1F90D2C}">
      <dgm:prSet/>
      <dgm:spPr/>
      <dgm:t>
        <a:bodyPr/>
        <a:lstStyle/>
        <a:p>
          <a:endParaRPr lang="zh-CN" altLang="en-US"/>
        </a:p>
      </dgm:t>
    </dgm:pt>
    <dgm:pt modelId="{B7E38556-FA37-4941-B50E-D7D770B029F2}" type="pres">
      <dgm:prSet presAssocID="{ED35208D-C7E8-42DB-9C99-E6FC9726834B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A5F41E-5D0A-4877-9F46-6F1FDCE859D0}" type="pres">
      <dgm:prSet presAssocID="{ED35208D-C7E8-42DB-9C99-E6FC9726834B}" presName="cycle" presStyleCnt="0"/>
      <dgm:spPr/>
    </dgm:pt>
    <dgm:pt modelId="{7C7603AF-2ECD-4BC0-A0B8-7D75A78FB4F0}" type="pres">
      <dgm:prSet presAssocID="{ED35208D-C7E8-42DB-9C99-E6FC9726834B}" presName="centerShape" presStyleCnt="0"/>
      <dgm:spPr/>
    </dgm:pt>
    <dgm:pt modelId="{0DAAB9E1-06FF-4BB8-B8F0-721D07440A7A}" type="pres">
      <dgm:prSet presAssocID="{ED35208D-C7E8-42DB-9C99-E6FC9726834B}" presName="connSite" presStyleLbl="node1" presStyleIdx="0" presStyleCnt="4"/>
      <dgm:spPr/>
    </dgm:pt>
    <dgm:pt modelId="{D19DE04B-690E-479A-9BFB-615A0EFA80AD}" type="pres">
      <dgm:prSet presAssocID="{ED35208D-C7E8-42DB-9C99-E6FC9726834B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zh-CN" altLang="en-US"/>
        </a:p>
      </dgm:t>
    </dgm:pt>
    <dgm:pt modelId="{1D658B67-6825-431B-B94D-D5849C9B9E97}" type="pres">
      <dgm:prSet presAssocID="{DFAE8F29-05D9-466E-BFCB-E640CC229725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BABC573D-F314-4AE2-AF9A-C6402722E3CF}" type="pres">
      <dgm:prSet presAssocID="{F2486698-A958-4350-8009-5950F509A1F7}" presName="node" presStyleCnt="0"/>
      <dgm:spPr/>
    </dgm:pt>
    <dgm:pt modelId="{9F61F04A-B5A3-41F7-BB48-38B3760981B0}" type="pres">
      <dgm:prSet presAssocID="{F2486698-A958-4350-8009-5950F509A1F7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187AB-A2AC-4953-A55E-1E05BD7BAB39}" type="pres">
      <dgm:prSet presAssocID="{F2486698-A958-4350-8009-5950F509A1F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1F7A4-5EB0-4983-A111-51EEE0771373}" type="pres">
      <dgm:prSet presAssocID="{9BB0CB94-0725-43FE-BD18-D9D59FCBEB5C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F238838F-7E32-482A-AD15-7BB96E01E637}" type="pres">
      <dgm:prSet presAssocID="{4A57BEF5-208C-4A75-8063-A645A7946B15}" presName="node" presStyleCnt="0"/>
      <dgm:spPr/>
    </dgm:pt>
    <dgm:pt modelId="{E47A055F-15E2-4750-A462-A8010B504206}" type="pres">
      <dgm:prSet presAssocID="{4A57BEF5-208C-4A75-8063-A645A7946B1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342A3-18CB-4FFE-A508-03C7F5634209}" type="pres">
      <dgm:prSet presAssocID="{4A57BEF5-208C-4A75-8063-A645A7946B1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83709-53FB-404F-9391-B94DBAC5D271}" type="pres">
      <dgm:prSet presAssocID="{24DD0DC7-EA2D-4A2B-AD11-6F08D0AE2645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25019042-C646-407E-AACC-DFE9AC37EE78}" type="pres">
      <dgm:prSet presAssocID="{E3F1884A-B3F4-4561-96E4-48F0ED16C75A}" presName="node" presStyleCnt="0"/>
      <dgm:spPr/>
    </dgm:pt>
    <dgm:pt modelId="{F91B0FD8-73EF-4855-9363-2319132BF4EC}" type="pres">
      <dgm:prSet presAssocID="{E3F1884A-B3F4-4561-96E4-48F0ED16C75A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5967F8-986F-45F6-BFA9-567959766197}" type="pres">
      <dgm:prSet presAssocID="{E3F1884A-B3F4-4561-96E4-48F0ED16C75A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74562B-BCC4-4409-AED5-336D70C7747B}" type="presOf" srcId="{9BB0CB94-0725-43FE-BD18-D9D59FCBEB5C}" destId="{7271F7A4-5EB0-4983-A111-51EEE0771373}" srcOrd="0" destOrd="0" presId="urn:microsoft.com/office/officeart/2005/8/layout/radial2"/>
    <dgm:cxn modelId="{5B3FA11A-D9AA-42A2-BAFB-4B5274580DAD}" type="presOf" srcId="{24DD0DC7-EA2D-4A2B-AD11-6F08D0AE2645}" destId="{B8683709-53FB-404F-9391-B94DBAC5D271}" srcOrd="0" destOrd="0" presId="urn:microsoft.com/office/officeart/2005/8/layout/radial2"/>
    <dgm:cxn modelId="{D21C3F14-E2F2-4F43-A857-81CBE266F111}" srcId="{ED35208D-C7E8-42DB-9C99-E6FC9726834B}" destId="{4A57BEF5-208C-4A75-8063-A645A7946B15}" srcOrd="1" destOrd="0" parTransId="{9BB0CB94-0725-43FE-BD18-D9D59FCBEB5C}" sibTransId="{7B2A530B-0206-46B7-B443-0BA6968CD17C}"/>
    <dgm:cxn modelId="{8D823EDD-EEE3-4B08-B1DD-3367BF0FF63B}" type="presOf" srcId="{B4E0A434-02FF-4488-B568-A156B5DA4B95}" destId="{B6E342A3-18CB-4FFE-A508-03C7F5634209}" srcOrd="0" destOrd="0" presId="urn:microsoft.com/office/officeart/2005/8/layout/radial2"/>
    <dgm:cxn modelId="{EEDE6D7A-9A1F-4866-855C-C4EE815E6F5F}" srcId="{4A57BEF5-208C-4A75-8063-A645A7946B15}" destId="{83472467-D7BA-4E61-83AB-50D9C3805429}" srcOrd="2" destOrd="0" parTransId="{DCE777FA-1DF8-4A10-B097-F2E01921B7F1}" sibTransId="{E02F1143-FDC2-4D5A-92A7-4E7E8E6D5D27}"/>
    <dgm:cxn modelId="{40DCFF6B-4B5B-4141-9C46-FE5C889B423B}" type="presOf" srcId="{40B351D0-CCDF-48E3-BAE3-85EF6CC03408}" destId="{9A3187AB-A2AC-4953-A55E-1E05BD7BAB39}" srcOrd="0" destOrd="1" presId="urn:microsoft.com/office/officeart/2005/8/layout/radial2"/>
    <dgm:cxn modelId="{36D48DDB-A183-43DB-8CF1-3F0626B86014}" srcId="{E3F1884A-B3F4-4561-96E4-48F0ED16C75A}" destId="{7E84ECE6-AE4B-47BB-8F68-D320AA9EA940}" srcOrd="0" destOrd="0" parTransId="{982B4452-452A-4E43-A35D-46C65AA8BCFC}" sibTransId="{8EBA6DF8-0D2D-4EF9-8735-F33ECF7552D8}"/>
    <dgm:cxn modelId="{B0A9CECF-0D63-4919-B8EA-AF2129B333E6}" type="presOf" srcId="{ED35208D-C7E8-42DB-9C99-E6FC9726834B}" destId="{B7E38556-FA37-4941-B50E-D7D770B029F2}" srcOrd="0" destOrd="0" presId="urn:microsoft.com/office/officeart/2005/8/layout/radial2"/>
    <dgm:cxn modelId="{979E6741-3667-4C40-BF7F-9D52302E0D70}" srcId="{ED35208D-C7E8-42DB-9C99-E6FC9726834B}" destId="{E3F1884A-B3F4-4561-96E4-48F0ED16C75A}" srcOrd="2" destOrd="0" parTransId="{24DD0DC7-EA2D-4A2B-AD11-6F08D0AE2645}" sibTransId="{93C7B02A-C1F8-47A0-A324-369F2102CDD3}"/>
    <dgm:cxn modelId="{2CB23EFE-8C49-4B78-8FBB-3735D4D5717B}" srcId="{4A57BEF5-208C-4A75-8063-A645A7946B15}" destId="{83D5F39F-EA7A-4972-9A58-B2BE51BDC5B6}" srcOrd="1" destOrd="0" parTransId="{19BB872A-082C-4F43-94A2-0BF67DC5E243}" sibTransId="{369148A9-B85C-4157-93D7-5C9A9226C65A}"/>
    <dgm:cxn modelId="{0A70D118-81F4-4A2B-92EB-5B9E1B408265}" type="presOf" srcId="{00422E82-9AE7-4F94-811C-A7D78D378988}" destId="{9A3187AB-A2AC-4953-A55E-1E05BD7BAB39}" srcOrd="0" destOrd="0" presId="urn:microsoft.com/office/officeart/2005/8/layout/radial2"/>
    <dgm:cxn modelId="{BF04CC04-D292-4BA5-A7C7-4D3C675C5F97}" type="presOf" srcId="{FC14ABDD-F34A-449C-81A9-361C7ED9B6B3}" destId="{025967F8-986F-45F6-BFA9-567959766197}" srcOrd="0" destOrd="1" presId="urn:microsoft.com/office/officeart/2005/8/layout/radial2"/>
    <dgm:cxn modelId="{48F08099-BDC7-480F-A913-843051FF02AF}" srcId="{4A57BEF5-208C-4A75-8063-A645A7946B15}" destId="{B4E0A434-02FF-4488-B568-A156B5DA4B95}" srcOrd="0" destOrd="0" parTransId="{CA825E2C-8A26-4115-BC3D-3A2FF699C28B}" sibTransId="{5F63AAB9-27D8-4306-9D79-67FBEFAB3D43}"/>
    <dgm:cxn modelId="{9097C5EE-5199-44BB-AA4B-62171C4DA579}" type="presOf" srcId="{DFAE8F29-05D9-466E-BFCB-E640CC229725}" destId="{1D658B67-6825-431B-B94D-D5849C9B9E97}" srcOrd="0" destOrd="0" presId="urn:microsoft.com/office/officeart/2005/8/layout/radial2"/>
    <dgm:cxn modelId="{5B38F271-3CF2-427C-B425-332235491D3C}" type="presOf" srcId="{83D5F39F-EA7A-4972-9A58-B2BE51BDC5B6}" destId="{B6E342A3-18CB-4FFE-A508-03C7F5634209}" srcOrd="0" destOrd="1" presId="urn:microsoft.com/office/officeart/2005/8/layout/radial2"/>
    <dgm:cxn modelId="{FB559AC7-6673-4657-9E48-2859899A541B}" srcId="{E3F1884A-B3F4-4561-96E4-48F0ED16C75A}" destId="{FC14ABDD-F34A-449C-81A9-361C7ED9B6B3}" srcOrd="1" destOrd="0" parTransId="{8286CE22-5CB5-4E78-9EA6-026F79E5088B}" sibTransId="{CC8790F2-90F1-4578-B042-EC3AFBBB0FAD}"/>
    <dgm:cxn modelId="{837A4F12-DC32-49E7-ADDD-BFE1C187E192}" type="presOf" srcId="{F2486698-A958-4350-8009-5950F509A1F7}" destId="{9F61F04A-B5A3-41F7-BB48-38B3760981B0}" srcOrd="0" destOrd="0" presId="urn:microsoft.com/office/officeart/2005/8/layout/radial2"/>
    <dgm:cxn modelId="{E5803322-500E-4317-8DC1-F3C920486234}" srcId="{ED35208D-C7E8-42DB-9C99-E6FC9726834B}" destId="{F2486698-A958-4350-8009-5950F509A1F7}" srcOrd="0" destOrd="0" parTransId="{DFAE8F29-05D9-466E-BFCB-E640CC229725}" sibTransId="{4100D995-E19A-4935-8517-3F6467500EF4}"/>
    <dgm:cxn modelId="{A4D84CCA-B1B8-4462-A772-217CFEC95579}" type="presOf" srcId="{E3F1884A-B3F4-4561-96E4-48F0ED16C75A}" destId="{F91B0FD8-73EF-4855-9363-2319132BF4EC}" srcOrd="0" destOrd="0" presId="urn:microsoft.com/office/officeart/2005/8/layout/radial2"/>
    <dgm:cxn modelId="{7DB5D98F-025E-4C65-9498-6BA0A875958A}" type="presOf" srcId="{7E84ECE6-AE4B-47BB-8F68-D320AA9EA940}" destId="{025967F8-986F-45F6-BFA9-567959766197}" srcOrd="0" destOrd="0" presId="urn:microsoft.com/office/officeart/2005/8/layout/radial2"/>
    <dgm:cxn modelId="{1485A3CE-392A-40D4-A082-0BF1B8FD8D08}" type="presOf" srcId="{4A57BEF5-208C-4A75-8063-A645A7946B15}" destId="{E47A055F-15E2-4750-A462-A8010B504206}" srcOrd="0" destOrd="0" presId="urn:microsoft.com/office/officeart/2005/8/layout/radial2"/>
    <dgm:cxn modelId="{D06CCB80-5914-47F8-A064-EE27D2CA09E9}" type="presOf" srcId="{83472467-D7BA-4E61-83AB-50D9C3805429}" destId="{B6E342A3-18CB-4FFE-A508-03C7F5634209}" srcOrd="0" destOrd="2" presId="urn:microsoft.com/office/officeart/2005/8/layout/radial2"/>
    <dgm:cxn modelId="{50D6DE8A-3DFF-4AC5-8263-9F82B811328B}" srcId="{F2486698-A958-4350-8009-5950F509A1F7}" destId="{00422E82-9AE7-4F94-811C-A7D78D378988}" srcOrd="0" destOrd="0" parTransId="{D03C2262-6357-4234-A42E-57AE7518395B}" sibTransId="{E291E390-B39D-4A50-9FC6-6C37ED95CEA4}"/>
    <dgm:cxn modelId="{D9409EA0-4F9E-4661-B23E-5D49F1F90D2C}" srcId="{F2486698-A958-4350-8009-5950F509A1F7}" destId="{40B351D0-CCDF-48E3-BAE3-85EF6CC03408}" srcOrd="1" destOrd="0" parTransId="{B8CF6066-3090-4707-BECE-08010A080FAB}" sibTransId="{9B5BC343-0753-40B0-9F4B-5308C4812A27}"/>
    <dgm:cxn modelId="{08868605-13CB-40E2-B08E-2EAB1F07E256}" type="presParOf" srcId="{B7E38556-FA37-4941-B50E-D7D770B029F2}" destId="{1FA5F41E-5D0A-4877-9F46-6F1FDCE859D0}" srcOrd="0" destOrd="0" presId="urn:microsoft.com/office/officeart/2005/8/layout/radial2"/>
    <dgm:cxn modelId="{80E063C3-1A1A-494B-ABAA-00CD586E367E}" type="presParOf" srcId="{1FA5F41E-5D0A-4877-9F46-6F1FDCE859D0}" destId="{7C7603AF-2ECD-4BC0-A0B8-7D75A78FB4F0}" srcOrd="0" destOrd="0" presId="urn:microsoft.com/office/officeart/2005/8/layout/radial2"/>
    <dgm:cxn modelId="{449F9BB5-7B98-46E1-99F7-727C77C76577}" type="presParOf" srcId="{7C7603AF-2ECD-4BC0-A0B8-7D75A78FB4F0}" destId="{0DAAB9E1-06FF-4BB8-B8F0-721D07440A7A}" srcOrd="0" destOrd="0" presId="urn:microsoft.com/office/officeart/2005/8/layout/radial2"/>
    <dgm:cxn modelId="{4BC93690-50D5-4750-B922-094C5942710F}" type="presParOf" srcId="{7C7603AF-2ECD-4BC0-A0B8-7D75A78FB4F0}" destId="{D19DE04B-690E-479A-9BFB-615A0EFA80AD}" srcOrd="1" destOrd="0" presId="urn:microsoft.com/office/officeart/2005/8/layout/radial2"/>
    <dgm:cxn modelId="{02073BC0-2BEA-4289-91B0-A8F14534F3DD}" type="presParOf" srcId="{1FA5F41E-5D0A-4877-9F46-6F1FDCE859D0}" destId="{1D658B67-6825-431B-B94D-D5849C9B9E97}" srcOrd="1" destOrd="0" presId="urn:microsoft.com/office/officeart/2005/8/layout/radial2"/>
    <dgm:cxn modelId="{B3B36E43-0FEC-48A8-B799-955488E5DD6B}" type="presParOf" srcId="{1FA5F41E-5D0A-4877-9F46-6F1FDCE859D0}" destId="{BABC573D-F314-4AE2-AF9A-C6402722E3CF}" srcOrd="2" destOrd="0" presId="urn:microsoft.com/office/officeart/2005/8/layout/radial2"/>
    <dgm:cxn modelId="{DEFECC7D-61DC-4110-998F-3F1C1123A2A8}" type="presParOf" srcId="{BABC573D-F314-4AE2-AF9A-C6402722E3CF}" destId="{9F61F04A-B5A3-41F7-BB48-38B3760981B0}" srcOrd="0" destOrd="0" presId="urn:microsoft.com/office/officeart/2005/8/layout/radial2"/>
    <dgm:cxn modelId="{8FBFFE04-6F51-4231-A415-D044B83A2278}" type="presParOf" srcId="{BABC573D-F314-4AE2-AF9A-C6402722E3CF}" destId="{9A3187AB-A2AC-4953-A55E-1E05BD7BAB39}" srcOrd="1" destOrd="0" presId="urn:microsoft.com/office/officeart/2005/8/layout/radial2"/>
    <dgm:cxn modelId="{4407B4C6-E4E0-480A-970F-6FED83AE5A27}" type="presParOf" srcId="{1FA5F41E-5D0A-4877-9F46-6F1FDCE859D0}" destId="{7271F7A4-5EB0-4983-A111-51EEE0771373}" srcOrd="3" destOrd="0" presId="urn:microsoft.com/office/officeart/2005/8/layout/radial2"/>
    <dgm:cxn modelId="{A621A7C6-7DD4-4CC4-9ECA-3267C6D2ED66}" type="presParOf" srcId="{1FA5F41E-5D0A-4877-9F46-6F1FDCE859D0}" destId="{F238838F-7E32-482A-AD15-7BB96E01E637}" srcOrd="4" destOrd="0" presId="urn:microsoft.com/office/officeart/2005/8/layout/radial2"/>
    <dgm:cxn modelId="{F4D842E0-F422-474B-8D82-44703843D837}" type="presParOf" srcId="{F238838F-7E32-482A-AD15-7BB96E01E637}" destId="{E47A055F-15E2-4750-A462-A8010B504206}" srcOrd="0" destOrd="0" presId="urn:microsoft.com/office/officeart/2005/8/layout/radial2"/>
    <dgm:cxn modelId="{4C2FDBB7-47BC-4FA5-8FB7-21228C24A7E6}" type="presParOf" srcId="{F238838F-7E32-482A-AD15-7BB96E01E637}" destId="{B6E342A3-18CB-4FFE-A508-03C7F5634209}" srcOrd="1" destOrd="0" presId="urn:microsoft.com/office/officeart/2005/8/layout/radial2"/>
    <dgm:cxn modelId="{808AFE72-DCC6-459A-9BA4-831374B47F97}" type="presParOf" srcId="{1FA5F41E-5D0A-4877-9F46-6F1FDCE859D0}" destId="{B8683709-53FB-404F-9391-B94DBAC5D271}" srcOrd="5" destOrd="0" presId="urn:microsoft.com/office/officeart/2005/8/layout/radial2"/>
    <dgm:cxn modelId="{BAF29695-74F3-4E5D-BA27-CCC1DB5B4450}" type="presParOf" srcId="{1FA5F41E-5D0A-4877-9F46-6F1FDCE859D0}" destId="{25019042-C646-407E-AACC-DFE9AC37EE78}" srcOrd="6" destOrd="0" presId="urn:microsoft.com/office/officeart/2005/8/layout/radial2"/>
    <dgm:cxn modelId="{0020FF37-3AA9-48C1-A565-16C29484F901}" type="presParOf" srcId="{25019042-C646-407E-AACC-DFE9AC37EE78}" destId="{F91B0FD8-73EF-4855-9363-2319132BF4EC}" srcOrd="0" destOrd="0" presId="urn:microsoft.com/office/officeart/2005/8/layout/radial2"/>
    <dgm:cxn modelId="{0A1F29B2-B0D0-4A1B-A1BB-0D8AA4D706FA}" type="presParOf" srcId="{25019042-C646-407E-AACC-DFE9AC37EE78}" destId="{025967F8-986F-45F6-BFA9-56795976619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BDFD1-9DAB-4138-AD9E-0347BE84A11E}">
      <dsp:nvSpPr>
        <dsp:cNvPr id="0" name=""/>
        <dsp:cNvSpPr/>
      </dsp:nvSpPr>
      <dsp:spPr>
        <a:xfrm>
          <a:off x="0" y="0"/>
          <a:ext cx="5717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EBCFF-9A16-4A26-8283-D06955110ED6}">
      <dsp:nvSpPr>
        <dsp:cNvPr id="0" name=""/>
        <dsp:cNvSpPr/>
      </dsp:nvSpPr>
      <dsp:spPr>
        <a:xfrm>
          <a:off x="0" y="0"/>
          <a:ext cx="1145726" cy="149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功能接口调用顺序</a:t>
          </a:r>
          <a:endParaRPr lang="zh-CN" altLang="en-US" sz="2500" kern="1200" dirty="0"/>
        </a:p>
      </dsp:txBody>
      <dsp:txXfrm>
        <a:off x="0" y="0"/>
        <a:ext cx="1145726" cy="1491241"/>
      </dsp:txXfrm>
    </dsp:sp>
    <dsp:sp modelId="{48E2800C-769D-4664-8F08-90D10A6C25F2}">
      <dsp:nvSpPr>
        <dsp:cNvPr id="0" name=""/>
        <dsp:cNvSpPr/>
      </dsp:nvSpPr>
      <dsp:spPr>
        <a:xfrm>
          <a:off x="1231399" y="23300"/>
          <a:ext cx="4483569" cy="4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·</a:t>
          </a:r>
          <a:r>
            <a:rPr lang="zh-CN" altLang="en-US" sz="1800" kern="1200" dirty="0" smtClean="0"/>
            <a:t>必须在视频框出现之前调用的接口</a:t>
          </a:r>
          <a:endParaRPr lang="zh-CN" altLang="en-US" sz="1800" kern="1200" dirty="0"/>
        </a:p>
      </dsp:txBody>
      <dsp:txXfrm>
        <a:off x="1231399" y="23300"/>
        <a:ext cx="4483569" cy="466012"/>
      </dsp:txXfrm>
    </dsp:sp>
    <dsp:sp modelId="{4F97DD94-D1E1-431F-8ED9-30D40664B2B5}">
      <dsp:nvSpPr>
        <dsp:cNvPr id="0" name=""/>
        <dsp:cNvSpPr/>
      </dsp:nvSpPr>
      <dsp:spPr>
        <a:xfrm>
          <a:off x="1145726" y="489313"/>
          <a:ext cx="4569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014B3-DD03-4F7F-9CF2-DA5ACA34EC84}">
      <dsp:nvSpPr>
        <dsp:cNvPr id="0" name=""/>
        <dsp:cNvSpPr/>
      </dsp:nvSpPr>
      <dsp:spPr>
        <a:xfrm>
          <a:off x="1231399" y="512614"/>
          <a:ext cx="4483569" cy="4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·</a:t>
          </a:r>
          <a:r>
            <a:rPr lang="zh-CN" altLang="en-US" sz="1800" kern="1200" dirty="0" smtClean="0"/>
            <a:t>可以在任意时刻调用的接口</a:t>
          </a:r>
          <a:endParaRPr lang="zh-CN" altLang="en-US" sz="1800" kern="1200" dirty="0"/>
        </a:p>
      </dsp:txBody>
      <dsp:txXfrm>
        <a:off x="1231399" y="512614"/>
        <a:ext cx="4483569" cy="466012"/>
      </dsp:txXfrm>
    </dsp:sp>
    <dsp:sp modelId="{DA21C5F0-F431-4D74-B189-90C200D391F0}">
      <dsp:nvSpPr>
        <dsp:cNvPr id="0" name=""/>
        <dsp:cNvSpPr/>
      </dsp:nvSpPr>
      <dsp:spPr>
        <a:xfrm>
          <a:off x="1145726" y="978626"/>
          <a:ext cx="4569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1AC80-19AC-4E4A-9B0E-0BC3EC89BAC9}">
      <dsp:nvSpPr>
        <dsp:cNvPr id="0" name=""/>
        <dsp:cNvSpPr/>
      </dsp:nvSpPr>
      <dsp:spPr>
        <a:xfrm>
          <a:off x="1231399" y="1001927"/>
          <a:ext cx="4483569" cy="4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·</a:t>
          </a:r>
          <a:r>
            <a:rPr lang="zh-CN" altLang="en-US" sz="1800" kern="1200" dirty="0" smtClean="0"/>
            <a:t>必须在视频框出现之后调用的接口</a:t>
          </a:r>
          <a:endParaRPr lang="zh-CN" altLang="en-US" sz="1800" kern="1200" dirty="0"/>
        </a:p>
      </dsp:txBody>
      <dsp:txXfrm>
        <a:off x="1231399" y="1001927"/>
        <a:ext cx="4483569" cy="466012"/>
      </dsp:txXfrm>
    </dsp:sp>
    <dsp:sp modelId="{18211888-4663-4337-ABCA-333B90A3689B}">
      <dsp:nvSpPr>
        <dsp:cNvPr id="0" name=""/>
        <dsp:cNvSpPr/>
      </dsp:nvSpPr>
      <dsp:spPr>
        <a:xfrm>
          <a:off x="1145726" y="1467940"/>
          <a:ext cx="45692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83709-53FB-404F-9391-B94DBAC5D271}">
      <dsp:nvSpPr>
        <dsp:cNvPr id="0" name=""/>
        <dsp:cNvSpPr/>
      </dsp:nvSpPr>
      <dsp:spPr>
        <a:xfrm rot="2561964">
          <a:off x="1791348" y="2148615"/>
          <a:ext cx="466360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466360" y="25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1F7A4-5EB0-4983-A111-51EEE0771373}">
      <dsp:nvSpPr>
        <dsp:cNvPr id="0" name=""/>
        <dsp:cNvSpPr/>
      </dsp:nvSpPr>
      <dsp:spPr>
        <a:xfrm>
          <a:off x="1853159" y="1513062"/>
          <a:ext cx="518434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518434" y="25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58B67-6825-431B-B94D-D5849C9B9E97}">
      <dsp:nvSpPr>
        <dsp:cNvPr id="0" name=""/>
        <dsp:cNvSpPr/>
      </dsp:nvSpPr>
      <dsp:spPr>
        <a:xfrm rot="19038036">
          <a:off x="1791348" y="877510"/>
          <a:ext cx="466360" cy="50449"/>
        </a:xfrm>
        <a:custGeom>
          <a:avLst/>
          <a:gdLst/>
          <a:ahLst/>
          <a:cxnLst/>
          <a:rect l="0" t="0" r="0" b="0"/>
          <a:pathLst>
            <a:path>
              <a:moveTo>
                <a:pt x="0" y="25224"/>
              </a:moveTo>
              <a:lnTo>
                <a:pt x="466360" y="252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E04B-690E-479A-9BFB-615A0EFA80AD}">
      <dsp:nvSpPr>
        <dsp:cNvPr id="0" name=""/>
        <dsp:cNvSpPr/>
      </dsp:nvSpPr>
      <dsp:spPr>
        <a:xfrm>
          <a:off x="596647" y="799163"/>
          <a:ext cx="1478248" cy="14782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1F04A-B5A3-41F7-BB48-38B3760981B0}">
      <dsp:nvSpPr>
        <dsp:cNvPr id="0" name=""/>
        <dsp:cNvSpPr/>
      </dsp:nvSpPr>
      <dsp:spPr>
        <a:xfrm>
          <a:off x="2078342" y="384"/>
          <a:ext cx="886949" cy="886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基本功能</a:t>
          </a:r>
          <a:endParaRPr lang="zh-CN" altLang="en-US" sz="1700" kern="1200" dirty="0"/>
        </a:p>
      </dsp:txBody>
      <dsp:txXfrm>
        <a:off x="2208233" y="130275"/>
        <a:ext cx="627167" cy="627167"/>
      </dsp:txXfrm>
    </dsp:sp>
    <dsp:sp modelId="{9A3187AB-A2AC-4953-A55E-1E05BD7BAB39}">
      <dsp:nvSpPr>
        <dsp:cNvPr id="0" name=""/>
        <dsp:cNvSpPr/>
      </dsp:nvSpPr>
      <dsp:spPr>
        <a:xfrm>
          <a:off x="3053987" y="384"/>
          <a:ext cx="1330424" cy="88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设置语言，协议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设置播放模式，开启智能</a:t>
          </a:r>
          <a:endParaRPr lang="zh-CN" altLang="en-US" sz="1300" kern="1200" dirty="0"/>
        </a:p>
      </dsp:txBody>
      <dsp:txXfrm>
        <a:off x="3053987" y="384"/>
        <a:ext cx="1330424" cy="886949"/>
      </dsp:txXfrm>
    </dsp:sp>
    <dsp:sp modelId="{E47A055F-15E2-4750-A462-A8010B504206}">
      <dsp:nvSpPr>
        <dsp:cNvPr id="0" name=""/>
        <dsp:cNvSpPr/>
      </dsp:nvSpPr>
      <dsp:spPr>
        <a:xfrm>
          <a:off x="2371593" y="1094812"/>
          <a:ext cx="886949" cy="886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预览</a:t>
          </a:r>
          <a:endParaRPr lang="zh-CN" altLang="en-US" sz="1700" kern="1200" dirty="0"/>
        </a:p>
      </dsp:txBody>
      <dsp:txXfrm>
        <a:off x="2501484" y="1224703"/>
        <a:ext cx="627167" cy="627167"/>
      </dsp:txXfrm>
    </dsp:sp>
    <dsp:sp modelId="{B6E342A3-18CB-4FFE-A508-03C7F5634209}">
      <dsp:nvSpPr>
        <dsp:cNvPr id="0" name=""/>
        <dsp:cNvSpPr/>
      </dsp:nvSpPr>
      <dsp:spPr>
        <a:xfrm>
          <a:off x="3347238" y="1094812"/>
          <a:ext cx="1330424" cy="88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视频显示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/>
            <a:t>画线画框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右键菜单</a:t>
          </a:r>
          <a:r>
            <a:rPr lang="en-US" altLang="zh-CN" sz="1300" kern="1200" dirty="0"/>
            <a:t>/PTZ</a:t>
          </a:r>
          <a:endParaRPr lang="zh-CN" altLang="en-US" sz="1300" kern="1200" dirty="0"/>
        </a:p>
      </dsp:txBody>
      <dsp:txXfrm>
        <a:off x="3347238" y="1094812"/>
        <a:ext cx="1330424" cy="886949"/>
      </dsp:txXfrm>
    </dsp:sp>
    <dsp:sp modelId="{F91B0FD8-73EF-4855-9363-2319132BF4EC}">
      <dsp:nvSpPr>
        <dsp:cNvPr id="0" name=""/>
        <dsp:cNvSpPr/>
      </dsp:nvSpPr>
      <dsp:spPr>
        <a:xfrm>
          <a:off x="2078342" y="2189240"/>
          <a:ext cx="886949" cy="886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回放</a:t>
          </a:r>
        </a:p>
      </dsp:txBody>
      <dsp:txXfrm>
        <a:off x="2208233" y="2319131"/>
        <a:ext cx="627167" cy="627167"/>
      </dsp:txXfrm>
    </dsp:sp>
    <dsp:sp modelId="{025967F8-986F-45F6-BFA9-567959766197}">
      <dsp:nvSpPr>
        <dsp:cNvPr id="0" name=""/>
        <dsp:cNvSpPr/>
      </dsp:nvSpPr>
      <dsp:spPr>
        <a:xfrm>
          <a:off x="3053987" y="2189240"/>
          <a:ext cx="1330424" cy="886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回放机制</a:t>
          </a:r>
          <a:r>
            <a:rPr lang="en-US" altLang="zh-CN" sz="1300" kern="1200" dirty="0"/>
            <a:t>(RTSP)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/>
            <a:t>下载机制</a:t>
          </a:r>
        </a:p>
      </dsp:txBody>
      <dsp:txXfrm>
        <a:off x="3053987" y="2189240"/>
        <a:ext cx="1330424" cy="886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DE62E-0B1C-4E3C-929D-D9D562356E34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3D806-5121-4C76-99A0-E9C0A7A3F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6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 smtClean="0"/>
              <a:t>控件的本质就是一个嵌入到网页内的播放器。（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站）但是还有其他的地方就力不从心了（</a:t>
            </a:r>
            <a:r>
              <a:rPr lang="en-US" altLang="zh-CN" dirty="0" smtClean="0"/>
              <a:t>PTZ</a:t>
            </a:r>
            <a:r>
              <a:rPr lang="zh-CN" altLang="en-US" dirty="0" smtClean="0"/>
              <a:t>，文件下载）</a:t>
            </a:r>
            <a:endParaRPr lang="en-US" altLang="zh-CN" dirty="0" smtClean="0"/>
          </a:p>
          <a:p>
            <a:r>
              <a:rPr lang="en-US" altLang="zh-CN" dirty="0" smtClean="0"/>
              <a:t>1.Smart screen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2.Windows</a:t>
            </a:r>
            <a:r>
              <a:rPr lang="zh-CN" altLang="en-US" dirty="0" smtClean="0"/>
              <a:t>安全策略  （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无法注册；无法复制文件）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的版本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版本之间的对应关系。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非管理员权限无法下载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D806-5121-4C76-99A0-E9C0A7A3FB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5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 smtClean="0"/>
              <a:t>事件：录像，聚焦（</a:t>
            </a:r>
            <a:r>
              <a:rPr lang="en-US" altLang="zh-CN" dirty="0" smtClean="0"/>
              <a:t>IE11</a:t>
            </a:r>
            <a:r>
              <a:rPr lang="zh-CN" altLang="en-US" dirty="0" smtClean="0"/>
              <a:t>兼容性）；功能：基本功能，预览，回放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控件说明文档的不完善。重点将一下</a:t>
            </a:r>
            <a:r>
              <a:rPr lang="en-US" altLang="zh-CN" dirty="0" smtClean="0"/>
              <a:t>PTZ</a:t>
            </a:r>
            <a:r>
              <a:rPr lang="zh-CN" altLang="en-US" dirty="0" smtClean="0"/>
              <a:t>功能接口的调用顺序和内容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安装的版本和调用的版本是否一致。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D806-5121-4C76-99A0-E9C0A7A3FB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网页调试和附加进程调试不能共存</a:t>
            </a:r>
            <a:endParaRPr lang="en-US" altLang="zh-CN" dirty="0" smtClean="0"/>
          </a:p>
          <a:p>
            <a:r>
              <a:rPr lang="en-US" altLang="zh-CN" dirty="0" smtClean="0"/>
              <a:t>2.DH</a:t>
            </a:r>
            <a:r>
              <a:rPr lang="zh-CN" altLang="en-US" dirty="0" smtClean="0"/>
              <a:t>打印在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上必须以管理员权限运行</a:t>
            </a:r>
            <a:r>
              <a:rPr lang="en-US" altLang="zh-CN" dirty="0" smtClean="0"/>
              <a:t>IE</a:t>
            </a:r>
            <a:r>
              <a:rPr lang="zh-CN" altLang="en-US" dirty="0" smtClean="0"/>
              <a:t>才能有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MSDN</a:t>
            </a:r>
            <a:r>
              <a:rPr lang="zh-CN" altLang="en-US" dirty="0" smtClean="0"/>
              <a:t>来获取函数所需依赖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D806-5121-4C76-99A0-E9C0A7A3F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0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8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3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7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1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4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3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816A94-2A9F-48FE-829B-1057DE10F38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3BAD99-9B96-45CB-AB8F-D27FF4DAF3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slide" Target="slide7.xml"/><Relationship Id="rId5" Type="http://schemas.openxmlformats.org/officeDocument/2006/relationships/image" Target="../media/image8.w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6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主流控件相关要点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邓雨啸</a:t>
            </a:r>
            <a:endParaRPr lang="en-US" altLang="zh-CN" dirty="0" smtClean="0"/>
          </a:p>
          <a:p>
            <a:r>
              <a:rPr lang="en-US" altLang="zh-CN" dirty="0" smtClean="0"/>
              <a:t>4565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4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竖排标题 8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一。控件的使用者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二。控件的调用者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三。控件的开发者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1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51" y="5608484"/>
            <a:ext cx="9142857" cy="47619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控件的使用者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控件的安装包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Cab</a:t>
            </a:r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Exe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控件的权限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以管理员权限运行可以解决大多数问题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控件都支持以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浏览器运行。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控件的使用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默认设置足以正常运行，不正常时尝试还原</a:t>
            </a:r>
            <a:r>
              <a:rPr lang="en-US" altLang="zh-CN" dirty="0" smtClean="0"/>
              <a:t>IE</a:t>
            </a:r>
            <a:r>
              <a:rPr lang="zh-CN" altLang="en-US" dirty="0" smtClean="0"/>
              <a:t>设置。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提供版本号能方便开发者定位问题。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220" y="2780707"/>
            <a:ext cx="9142857" cy="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268" y="3542840"/>
            <a:ext cx="5123809" cy="2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220" y="3314478"/>
            <a:ext cx="9142857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08718"/>
            <a:ext cx="9390476" cy="6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控件的调用者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控件的接口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接口区分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功能接口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主动调用，网页传入数据，接收返回值。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事件接口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被动监听，控件传入数据，网页处理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调用顺序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某些接口存在调用顺序上的要求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控件的返回值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正常调用的情况下会返回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</a:p>
          <a:p>
            <a:pPr lvl="2"/>
            <a:r>
              <a:rPr lang="zh-CN" altLang="en-US" dirty="0" smtClean="0"/>
              <a:t>不正常调用会导致网页异常，直接跳过后面的所有语句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控件的加载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无法安装控件的原因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使用管理员权限安装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Depends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OCX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无法加载控件的几种常见原因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检查安装</a:t>
            </a:r>
            <a:r>
              <a:rPr lang="zh-CN" altLang="en-US" dirty="0"/>
              <a:t>的</a:t>
            </a:r>
            <a:r>
              <a:rPr lang="zh-CN" altLang="en-US" dirty="0" smtClean="0"/>
              <a:t>版本</a:t>
            </a:r>
            <a:r>
              <a:rPr lang="zh-CN" altLang="en-US" dirty="0"/>
              <a:t>（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r>
              <a:rPr lang="zh-CN" altLang="en-US" dirty="0" smtClean="0"/>
              <a:t>和</a:t>
            </a:r>
            <a:r>
              <a:rPr lang="zh-CN" altLang="en-US" dirty="0"/>
              <a:t>调用的</a:t>
            </a:r>
            <a:r>
              <a:rPr lang="zh-CN" altLang="en-US" dirty="0" smtClean="0"/>
              <a:t>版本（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）是否</a:t>
            </a:r>
            <a:r>
              <a:rPr lang="zh-CN" altLang="en-US" dirty="0"/>
              <a:t>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</a:t>
            </a:r>
            <a:r>
              <a:rPr lang="en-US" altLang="zh-CN" dirty="0" smtClean="0"/>
              <a:t>IE</a:t>
            </a:r>
            <a:r>
              <a:rPr lang="zh-CN" altLang="en-US" dirty="0" smtClean="0"/>
              <a:t>加载项，是否禁用了控件。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74363391"/>
              </p:ext>
            </p:extLst>
          </p:nvPr>
        </p:nvGraphicFramePr>
        <p:xfrm>
          <a:off x="4546361" y="2084832"/>
          <a:ext cx="5717137" cy="149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10231736"/>
              </p:ext>
            </p:extLst>
          </p:nvPr>
        </p:nvGraphicFramePr>
        <p:xfrm>
          <a:off x="4917246" y="2154647"/>
          <a:ext cx="5274310" cy="30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0686"/>
              </p:ext>
            </p:extLst>
          </p:nvPr>
        </p:nvGraphicFramePr>
        <p:xfrm>
          <a:off x="7074189" y="5582540"/>
          <a:ext cx="1890349" cy="116436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90349"/>
              </a:tblGrid>
              <a:tr h="2328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回放接口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2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SetLoginParam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2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SetLoginParamDNS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2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StopPlayback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2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SetMaxFPS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1952"/>
              </p:ext>
            </p:extLst>
          </p:nvPr>
        </p:nvGraphicFramePr>
        <p:xfrm>
          <a:off x="9209628" y="5601795"/>
          <a:ext cx="2019545" cy="112852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019545"/>
              </a:tblGrid>
              <a:tr h="2184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PTZ</a:t>
                      </a:r>
                      <a:r>
                        <a:rPr lang="zh-CN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控制接口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8424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EnableVectorControl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8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</a:rPr>
                        <a:t>SetPTZControlMode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84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</a:rPr>
                        <a:t>GetPTZControlMode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4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EnableDigitZoomControl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3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控件的开发者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控件调试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网页调试</a:t>
            </a:r>
            <a:r>
              <a:rPr lang="en-US" altLang="zh-CN" dirty="0"/>
              <a:t>/Demo</a:t>
            </a:r>
            <a:r>
              <a:rPr lang="zh-CN" altLang="en-US" dirty="0"/>
              <a:t>调试</a:t>
            </a:r>
            <a:endParaRPr lang="en-US" altLang="zh-CN" dirty="0"/>
          </a:p>
          <a:p>
            <a:pPr lvl="2"/>
            <a:r>
              <a:rPr lang="en-US" altLang="zh-CN" dirty="0" smtClean="0"/>
              <a:t>F12</a:t>
            </a:r>
            <a:r>
              <a:rPr lang="zh-CN" altLang="en-US" dirty="0" smtClean="0"/>
              <a:t>开发者模式是一个好东西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DH</a:t>
            </a:r>
            <a:r>
              <a:rPr lang="zh-CN" altLang="en-US" dirty="0" smtClean="0"/>
              <a:t>打印信息</a:t>
            </a:r>
            <a:endParaRPr lang="en-US" altLang="zh-CN" dirty="0" smtClean="0"/>
          </a:p>
          <a:p>
            <a:pPr lvl="2"/>
            <a:r>
              <a:rPr lang="en-US" altLang="zh-CN" dirty="0"/>
              <a:t>WIN10</a:t>
            </a:r>
            <a:r>
              <a:rPr lang="zh-CN" altLang="en-US" dirty="0"/>
              <a:t>上必须以管理员权限运行</a:t>
            </a:r>
            <a:r>
              <a:rPr lang="en-US" altLang="zh-CN" dirty="0"/>
              <a:t>IE</a:t>
            </a:r>
            <a:r>
              <a:rPr lang="zh-CN" altLang="en-US" dirty="0"/>
              <a:t>才能有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附加进程</a:t>
            </a:r>
            <a:endParaRPr lang="en-US" altLang="zh-CN" dirty="0" smtClean="0"/>
          </a:p>
          <a:p>
            <a:pPr lvl="2"/>
            <a:r>
              <a:rPr lang="zh-CN" altLang="en-US" dirty="0"/>
              <a:t>网页调试和附加进程调试不能</a:t>
            </a:r>
            <a:r>
              <a:rPr lang="zh-CN" altLang="en-US" dirty="0" smtClean="0"/>
              <a:t>共存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控件功能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解码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ffmpeg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渲染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DDraw</a:t>
            </a:r>
            <a:r>
              <a:rPr lang="en-US" altLang="zh-CN" dirty="0" smtClean="0"/>
              <a:t> / D3D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控件生成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VS2010/VS2003</a:t>
            </a:r>
          </a:p>
          <a:p>
            <a:pPr lvl="3"/>
            <a:r>
              <a:rPr lang="zh-CN" altLang="en-US" dirty="0" smtClean="0"/>
              <a:t>预处理器 （</a:t>
            </a:r>
            <a:r>
              <a:rPr lang="en-US" altLang="zh-CN" dirty="0" smtClean="0"/>
              <a:t>_CRT_SECURE_NO_WARNINGS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输出目录（输出目录，中间目录，目标文件名，目标文件扩展名</a:t>
            </a:r>
            <a:r>
              <a:rPr lang="en-US" altLang="zh-CN" dirty="0" smtClean="0"/>
              <a:t>)</a:t>
            </a:r>
          </a:p>
          <a:p>
            <a:pPr lvl="3"/>
            <a:r>
              <a:rPr lang="zh-CN" altLang="en-US" dirty="0" smtClean="0"/>
              <a:t>输出文件（</a:t>
            </a:r>
            <a:r>
              <a:rPr lang="en-US" altLang="zh-CN" dirty="0" err="1" smtClean="0"/>
              <a:t>lib,pdb,sdf,aps,ncb</a:t>
            </a:r>
            <a:r>
              <a:rPr lang="en-US" altLang="zh-CN" dirty="0" smtClean="0"/>
              <a:t>)</a:t>
            </a:r>
          </a:p>
          <a:p>
            <a:pPr marL="457200" lvl="3" indent="0">
              <a:buNone/>
            </a:pP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控件打包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Inno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Nsis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cabmaker</a:t>
            </a:r>
            <a:endParaRPr lang="en-US" alt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453221"/>
              </p:ext>
            </p:extLst>
          </p:nvPr>
        </p:nvGraphicFramePr>
        <p:xfrm>
          <a:off x="4442389" y="388334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文档" showAsIcon="1" r:id="rId4" imgW="914400" imgH="828720" progId="Word.Document.12">
                  <p:embed/>
                </p:oleObj>
              </mc:Choice>
              <mc:Fallback>
                <p:oleObj name="文档" showAsIcon="1" r:id="rId4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389" y="388334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等腰三角形 7">
            <a:hlinkClick r:id="rId6" action="ppaction://hlinksldjump"/>
          </p:cNvPr>
          <p:cNvSpPr/>
          <p:nvPr/>
        </p:nvSpPr>
        <p:spPr>
          <a:xfrm rot="5400000">
            <a:off x="7612167" y="2386413"/>
            <a:ext cx="145278" cy="166643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3" y="2084832"/>
            <a:ext cx="6704762" cy="45904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3" y="2084832"/>
            <a:ext cx="6704762" cy="45904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"/>
          <a:stretch/>
        </p:blipFill>
        <p:spPr>
          <a:xfrm>
            <a:off x="4592293" y="2084832"/>
            <a:ext cx="6704762" cy="45894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</a:t>
            </a:r>
            <a:r>
              <a:rPr lang="zh-CN" altLang="en-US" dirty="0" smtClean="0"/>
              <a:t>属性页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49" y="2084832"/>
            <a:ext cx="1375417" cy="4022725"/>
          </a:xfrm>
        </p:spPr>
      </p:pic>
      <p:sp>
        <p:nvSpPr>
          <p:cNvPr id="8" name="动作按钮: 前进或下一项 7">
            <a:hlinkClick r:id="" action="ppaction://hlinkshowjump?jump=nextslide" highlightClick="1"/>
          </p:cNvPr>
          <p:cNvSpPr/>
          <p:nvPr/>
        </p:nvSpPr>
        <p:spPr>
          <a:xfrm>
            <a:off x="2867583" y="2409227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前进或下一项 9">
            <a:hlinkClick r:id="" action="ppaction://hlinkshowjump?jump=nextslide" highlightClick="1"/>
          </p:cNvPr>
          <p:cNvSpPr/>
          <p:nvPr/>
        </p:nvSpPr>
        <p:spPr>
          <a:xfrm>
            <a:off x="2868746" y="2730238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前进或下一项 10">
            <a:hlinkClick r:id="" action="ppaction://hlinkshowjump?jump=nextslide" highlightClick="1"/>
          </p:cNvPr>
          <p:cNvSpPr/>
          <p:nvPr/>
        </p:nvSpPr>
        <p:spPr>
          <a:xfrm>
            <a:off x="2868995" y="2979919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" action="ppaction://hlinkshowjump?jump=nextslide" highlightClick="1"/>
          </p:cNvPr>
          <p:cNvSpPr/>
          <p:nvPr/>
        </p:nvSpPr>
        <p:spPr>
          <a:xfrm>
            <a:off x="2867583" y="3270190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动作按钮: 前进或下一项 12">
            <a:hlinkClick r:id="" action="ppaction://hlinkshowjump?jump=nextslide" highlightClick="1"/>
          </p:cNvPr>
          <p:cNvSpPr/>
          <p:nvPr/>
        </p:nvSpPr>
        <p:spPr>
          <a:xfrm>
            <a:off x="2867583" y="3458539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动作按钮: 前进或下一项 13">
            <a:hlinkClick r:id="" action="ppaction://hlinkshowjump?jump=nextslide" highlightClick="1"/>
          </p:cNvPr>
          <p:cNvSpPr/>
          <p:nvPr/>
        </p:nvSpPr>
        <p:spPr>
          <a:xfrm>
            <a:off x="2868996" y="4614522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动作按钮: 前进或下一项 14">
            <a:hlinkClick r:id="" action="ppaction://hlinkshowjump?jump=nextslide" highlightClick="1"/>
          </p:cNvPr>
          <p:cNvSpPr/>
          <p:nvPr/>
        </p:nvSpPr>
        <p:spPr>
          <a:xfrm>
            <a:off x="2867582" y="4795115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动作按钮: 前进或下一项 15">
            <a:hlinkClick r:id="" action="ppaction://hlinkshowjump?jump=nextslide" highlightClick="1"/>
          </p:cNvPr>
          <p:cNvSpPr/>
          <p:nvPr/>
        </p:nvSpPr>
        <p:spPr>
          <a:xfrm>
            <a:off x="2867582" y="5062805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动作按钮: 前进或下一项 16">
            <a:hlinkClick r:id="" action="ppaction://hlinkshowjump?jump=nextslide" highlightClick="1"/>
          </p:cNvPr>
          <p:cNvSpPr/>
          <p:nvPr/>
        </p:nvSpPr>
        <p:spPr>
          <a:xfrm>
            <a:off x="2867582" y="5641173"/>
            <a:ext cx="111095" cy="145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3" y="2084311"/>
            <a:ext cx="6704762" cy="459047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3" y="2084310"/>
            <a:ext cx="6704762" cy="459047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3" y="2084310"/>
            <a:ext cx="6704762" cy="459047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3" y="2084310"/>
            <a:ext cx="6704762" cy="459047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81" y="2084310"/>
            <a:ext cx="6704762" cy="459047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81" y="2084050"/>
            <a:ext cx="6704762" cy="459047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81" y="2083528"/>
            <a:ext cx="6704762" cy="4590476"/>
          </a:xfrm>
          <a:prstGeom prst="rect">
            <a:avLst/>
          </a:prstGeom>
        </p:spPr>
      </p:pic>
      <p:sp>
        <p:nvSpPr>
          <p:cNvPr id="3" name="矩形 2">
            <a:hlinkClick r:id="rId13" action="ppaction://hlinksldjump"/>
          </p:cNvPr>
          <p:cNvSpPr/>
          <p:nvPr/>
        </p:nvSpPr>
        <p:spPr>
          <a:xfrm>
            <a:off x="3965249" y="1253839"/>
            <a:ext cx="162370" cy="16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644</TotalTime>
  <Words>555</Words>
  <Application>Microsoft Office PowerPoint</Application>
  <PresentationFormat>宽屏</PresentationFormat>
  <Paragraphs>102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Tw Cen MT</vt:lpstr>
      <vt:lpstr>Tw Cen MT Condensed</vt:lpstr>
      <vt:lpstr>华文仿宋</vt:lpstr>
      <vt:lpstr>宋体</vt:lpstr>
      <vt:lpstr>Calibri</vt:lpstr>
      <vt:lpstr>Times New Roman</vt:lpstr>
      <vt:lpstr>Wingdings 3</vt:lpstr>
      <vt:lpstr>积分</vt:lpstr>
      <vt:lpstr>文档</vt:lpstr>
      <vt:lpstr>主流控件相关要点</vt:lpstr>
      <vt:lpstr>目录</vt:lpstr>
      <vt:lpstr>控件的使用者</vt:lpstr>
      <vt:lpstr>PowerPoint 演示文稿</vt:lpstr>
      <vt:lpstr>控件的调用者</vt:lpstr>
      <vt:lpstr>控件的开发者</vt:lpstr>
      <vt:lpstr>VS属性页</vt:lpstr>
    </vt:vector>
  </TitlesOfParts>
  <Company>Infinova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主流控件相关要点</dc:title>
  <dc:creator>dyx</dc:creator>
  <cp:lastModifiedBy>dyx</cp:lastModifiedBy>
  <cp:revision>67</cp:revision>
  <dcterms:created xsi:type="dcterms:W3CDTF">2016-11-05T02:01:44Z</dcterms:created>
  <dcterms:modified xsi:type="dcterms:W3CDTF">2016-11-11T09:25:06Z</dcterms:modified>
</cp:coreProperties>
</file>